
<file path=[Content_Types].xml><?xml version="1.0" encoding="utf-8"?>
<Types xmlns="http://schemas.openxmlformats.org/package/2006/content-types">
  <Default Extension="gif" ContentType="image/gif"/>
  <Default Extension="jpeg" ContentType="image/jpeg"/>
  <Default Extension="mp3" ContentType="audio/mpeg"/>
  <Default Extension="png" ContentType="image/png"/>
  <Default Extension="rels" ContentType="application/vnd.openxmlformats-package.relationships+xml"/>
  <Default Extension="svg" ContentType="image/svg+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Masters/slideMaster18.xml" ContentType="application/vnd.openxmlformats-officedocument.presentationml.slideMaster+xml"/>
  <Override PartName="/ppt/slideMasters/slideMaster19.xml" ContentType="application/vnd.openxmlformats-officedocument.presentationml.slideMaster+xml"/>
  <Override PartName="/ppt/slideMasters/slideMaster20.xml" ContentType="application/vnd.openxmlformats-officedocument.presentationml.slideMaster+xml"/>
  <Override PartName="/ppt/slideMasters/slideMaster21.xml" ContentType="application/vnd.openxmlformats-officedocument.presentationml.slideMaster+xml"/>
  <Override PartName="/ppt/slideMasters/slideMaster22.xml" ContentType="application/vnd.openxmlformats-officedocument.presentationml.slideMaster+xml"/>
  <Override PartName="/ppt/slideMasters/slideMaster23.xml" ContentType="application/vnd.openxmlformats-officedocument.presentationml.slideMaster+xml"/>
  <Override PartName="/ppt/slideMasters/slideMaster24.xml" ContentType="application/vnd.openxmlformats-officedocument.presentationml.slideMaster+xml"/>
  <Override PartName="/ppt/slideMasters/slideMaster25.xml" ContentType="application/vnd.openxmlformats-officedocument.presentationml.slideMaster+xml"/>
  <Override PartName="/ppt/slideMasters/slideMaster26.xml" ContentType="application/vnd.openxmlformats-officedocument.presentationml.slideMaster+xml"/>
  <Override PartName="/ppt/slideMasters/slideMaster27.xml" ContentType="application/vnd.openxmlformats-officedocument.presentationml.slideMaster+xml"/>
  <Override PartName="/ppt/slideMasters/slideMaster28.xml" ContentType="application/vnd.openxmlformats-officedocument.presentationml.slideMaster+xml"/>
  <Override PartName="/ppt/slideMasters/slideMaster29.xml" ContentType="application/vnd.openxmlformats-officedocument.presentationml.slideMaster+xml"/>
  <Override PartName="/ppt/slideMasters/slideMaster30.xml" ContentType="application/vnd.openxmlformats-officedocument.presentationml.slideMaster+xml"/>
  <Override PartName="/ppt/slideMasters/slideMaster31.xml" ContentType="application/vnd.openxmlformats-officedocument.presentationml.slideMaster+xml"/>
  <Override PartName="/ppt/slideMasters/slideMaster3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theme/theme4.xml" ContentType="application/vnd.openxmlformats-officedocument.theme+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theme/theme5.xml" ContentType="application/vnd.openxmlformats-officedocument.theme+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theme/theme6.xml" ContentType="application/vnd.openxmlformats-officedocument.theme+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theme/theme7.xml" ContentType="application/vnd.openxmlformats-officedocument.theme+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theme/theme8.xml" ContentType="application/vnd.openxmlformats-officedocument.theme+xml"/>
  <Override PartName="/ppt/theme/themeOverride1.xml" ContentType="application/vnd.openxmlformats-officedocument.themeOverride+xml"/>
  <Override PartName="/ppt/theme/themeOverride2.xml" ContentType="application/vnd.openxmlformats-officedocument.themeOverride+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theme/theme9.xml" ContentType="application/vnd.openxmlformats-officedocument.theme+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theme/theme10.xml" ContentType="application/vnd.openxmlformats-officedocument.theme+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slideLayouts/slideLayout150.xml" ContentType="application/vnd.openxmlformats-officedocument.presentationml.slideLayout+xml"/>
  <Override PartName="/ppt/slideLayouts/slideLayout151.xml" ContentType="application/vnd.openxmlformats-officedocument.presentationml.slideLayout+xml"/>
  <Override PartName="/ppt/slideLayouts/slideLayout152.xml" ContentType="application/vnd.openxmlformats-officedocument.presentationml.slideLayout+xml"/>
  <Override PartName="/ppt/slideLayouts/slideLayout153.xml" ContentType="application/vnd.openxmlformats-officedocument.presentationml.slideLayout+xml"/>
  <Override PartName="/ppt/slideLayouts/slideLayout154.xml" ContentType="application/vnd.openxmlformats-officedocument.presentationml.slideLayout+xml"/>
  <Override PartName="/ppt/slideLayouts/slideLayout155.xml" ContentType="application/vnd.openxmlformats-officedocument.presentationml.slideLayout+xml"/>
  <Override PartName="/ppt/slideLayouts/slideLayout156.xml" ContentType="application/vnd.openxmlformats-officedocument.presentationml.slideLayout+xml"/>
  <Override PartName="/ppt/slideLayouts/slideLayout157.xml" ContentType="application/vnd.openxmlformats-officedocument.presentationml.slideLayout+xml"/>
  <Override PartName="/ppt/slideLayouts/slideLayout158.xml" ContentType="application/vnd.openxmlformats-officedocument.presentationml.slideLayout+xml"/>
  <Override PartName="/ppt/slideLayouts/slideLayout159.xml" ContentType="application/vnd.openxmlformats-officedocument.presentationml.slideLayout+xml"/>
  <Override PartName="/ppt/theme/theme11.xml" ContentType="application/vnd.openxmlformats-officedocument.theme+xml"/>
  <Override PartName="/ppt/slideLayouts/slideLayout160.xml" ContentType="application/vnd.openxmlformats-officedocument.presentationml.slideLayout+xml"/>
  <Override PartName="/ppt/slideLayouts/slideLayout161.xml" ContentType="application/vnd.openxmlformats-officedocument.presentationml.slideLayout+xml"/>
  <Override PartName="/ppt/slideLayouts/slideLayout162.xml" ContentType="application/vnd.openxmlformats-officedocument.presentationml.slideLayout+xml"/>
  <Override PartName="/ppt/slideLayouts/slideLayout163.xml" ContentType="application/vnd.openxmlformats-officedocument.presentationml.slideLayout+xml"/>
  <Override PartName="/ppt/slideLayouts/slideLayout164.xml" ContentType="application/vnd.openxmlformats-officedocument.presentationml.slideLayout+xml"/>
  <Override PartName="/ppt/slideLayouts/slideLayout165.xml" ContentType="application/vnd.openxmlformats-officedocument.presentationml.slideLayout+xml"/>
  <Override PartName="/ppt/slideLayouts/slideLayout166.xml" ContentType="application/vnd.openxmlformats-officedocument.presentationml.slideLayout+xml"/>
  <Override PartName="/ppt/slideLayouts/slideLayout167.xml" ContentType="application/vnd.openxmlformats-officedocument.presentationml.slideLayout+xml"/>
  <Override PartName="/ppt/slideLayouts/slideLayout168.xml" ContentType="application/vnd.openxmlformats-officedocument.presentationml.slideLayout+xml"/>
  <Override PartName="/ppt/slideLayouts/slideLayout169.xml" ContentType="application/vnd.openxmlformats-officedocument.presentationml.slideLayout+xml"/>
  <Override PartName="/ppt/slideLayouts/slideLayout170.xml" ContentType="application/vnd.openxmlformats-officedocument.presentationml.slideLayout+xml"/>
  <Override PartName="/ppt/slideLayouts/slideLayout171.xml" ContentType="application/vnd.openxmlformats-officedocument.presentationml.slideLayout+xml"/>
  <Override PartName="/ppt/slideLayouts/slideLayout172.xml" ContentType="application/vnd.openxmlformats-officedocument.presentationml.slideLayout+xml"/>
  <Override PartName="/ppt/slideLayouts/slideLayout173.xml" ContentType="application/vnd.openxmlformats-officedocument.presentationml.slideLayout+xml"/>
  <Override PartName="/ppt/theme/theme12.xml" ContentType="application/vnd.openxmlformats-officedocument.theme+xml"/>
  <Override PartName="/ppt/slideLayouts/slideLayout174.xml" ContentType="application/vnd.openxmlformats-officedocument.presentationml.slideLayout+xml"/>
  <Override PartName="/ppt/slideLayouts/slideLayout175.xml" ContentType="application/vnd.openxmlformats-officedocument.presentationml.slideLayout+xml"/>
  <Override PartName="/ppt/slideLayouts/slideLayout176.xml" ContentType="application/vnd.openxmlformats-officedocument.presentationml.slideLayout+xml"/>
  <Override PartName="/ppt/slideLayouts/slideLayout177.xml" ContentType="application/vnd.openxmlformats-officedocument.presentationml.slideLayout+xml"/>
  <Override PartName="/ppt/slideLayouts/slideLayout178.xml" ContentType="application/vnd.openxmlformats-officedocument.presentationml.slideLayout+xml"/>
  <Override PartName="/ppt/slideLayouts/slideLayout179.xml" ContentType="application/vnd.openxmlformats-officedocument.presentationml.slideLayout+xml"/>
  <Override PartName="/ppt/slideLayouts/slideLayout180.xml" ContentType="application/vnd.openxmlformats-officedocument.presentationml.slideLayout+xml"/>
  <Override PartName="/ppt/slideLayouts/slideLayout181.xml" ContentType="application/vnd.openxmlformats-officedocument.presentationml.slideLayout+xml"/>
  <Override PartName="/ppt/slideLayouts/slideLayout182.xml" ContentType="application/vnd.openxmlformats-officedocument.presentationml.slideLayout+xml"/>
  <Override PartName="/ppt/slideLayouts/slideLayout183.xml" ContentType="application/vnd.openxmlformats-officedocument.presentationml.slideLayout+xml"/>
  <Override PartName="/ppt/slideLayouts/slideLayout184.xml" ContentType="application/vnd.openxmlformats-officedocument.presentationml.slideLayout+xml"/>
  <Override PartName="/ppt/slideLayouts/slideLayout185.xml" ContentType="application/vnd.openxmlformats-officedocument.presentationml.slideLayout+xml"/>
  <Override PartName="/ppt/slideLayouts/slideLayout186.xml" ContentType="application/vnd.openxmlformats-officedocument.presentationml.slideLayout+xml"/>
  <Override PartName="/ppt/slideLayouts/slideLayout187.xml" ContentType="application/vnd.openxmlformats-officedocument.presentationml.slideLayout+xml"/>
  <Override PartName="/ppt/theme/theme13.xml" ContentType="application/vnd.openxmlformats-officedocument.theme+xml"/>
  <Override PartName="/ppt/slideLayouts/slideLayout188.xml" ContentType="application/vnd.openxmlformats-officedocument.presentationml.slideLayout+xml"/>
  <Override PartName="/ppt/slideLayouts/slideLayout189.xml" ContentType="application/vnd.openxmlformats-officedocument.presentationml.slideLayout+xml"/>
  <Override PartName="/ppt/slideLayouts/slideLayout190.xml" ContentType="application/vnd.openxmlformats-officedocument.presentationml.slideLayout+xml"/>
  <Override PartName="/ppt/slideLayouts/slideLayout191.xml" ContentType="application/vnd.openxmlformats-officedocument.presentationml.slideLayout+xml"/>
  <Override PartName="/ppt/slideLayouts/slideLayout192.xml" ContentType="application/vnd.openxmlformats-officedocument.presentationml.slideLayout+xml"/>
  <Override PartName="/ppt/slideLayouts/slideLayout193.xml" ContentType="application/vnd.openxmlformats-officedocument.presentationml.slideLayout+xml"/>
  <Override PartName="/ppt/slideLayouts/slideLayout194.xml" ContentType="application/vnd.openxmlformats-officedocument.presentationml.slideLayout+xml"/>
  <Override PartName="/ppt/slideLayouts/slideLayout195.xml" ContentType="application/vnd.openxmlformats-officedocument.presentationml.slideLayout+xml"/>
  <Override PartName="/ppt/slideLayouts/slideLayout196.xml" ContentType="application/vnd.openxmlformats-officedocument.presentationml.slideLayout+xml"/>
  <Override PartName="/ppt/slideLayouts/slideLayout197.xml" ContentType="application/vnd.openxmlformats-officedocument.presentationml.slideLayout+xml"/>
  <Override PartName="/ppt/slideLayouts/slideLayout198.xml" ContentType="application/vnd.openxmlformats-officedocument.presentationml.slideLayout+xml"/>
  <Override PartName="/ppt/slideLayouts/slideLayout199.xml" ContentType="application/vnd.openxmlformats-officedocument.presentationml.slideLayout+xml"/>
  <Override PartName="/ppt/slideLayouts/slideLayout200.xml" ContentType="application/vnd.openxmlformats-officedocument.presentationml.slideLayout+xml"/>
  <Override PartName="/ppt/slideLayouts/slideLayout201.xml" ContentType="application/vnd.openxmlformats-officedocument.presentationml.slideLayout+xml"/>
  <Override PartName="/ppt/theme/theme14.xml" ContentType="application/vnd.openxmlformats-officedocument.theme+xml"/>
  <Override PartName="/ppt/slideLayouts/slideLayout202.xml" ContentType="application/vnd.openxmlformats-officedocument.presentationml.slideLayout+xml"/>
  <Override PartName="/ppt/slideLayouts/slideLayout203.xml" ContentType="application/vnd.openxmlformats-officedocument.presentationml.slideLayout+xml"/>
  <Override PartName="/ppt/slideLayouts/slideLayout204.xml" ContentType="application/vnd.openxmlformats-officedocument.presentationml.slideLayout+xml"/>
  <Override PartName="/ppt/slideLayouts/slideLayout205.xml" ContentType="application/vnd.openxmlformats-officedocument.presentationml.slideLayout+xml"/>
  <Override PartName="/ppt/slideLayouts/slideLayout206.xml" ContentType="application/vnd.openxmlformats-officedocument.presentationml.slideLayout+xml"/>
  <Override PartName="/ppt/slideLayouts/slideLayout207.xml" ContentType="application/vnd.openxmlformats-officedocument.presentationml.slideLayout+xml"/>
  <Override PartName="/ppt/slideLayouts/slideLayout208.xml" ContentType="application/vnd.openxmlformats-officedocument.presentationml.slideLayout+xml"/>
  <Override PartName="/ppt/slideLayouts/slideLayout209.xml" ContentType="application/vnd.openxmlformats-officedocument.presentationml.slideLayout+xml"/>
  <Override PartName="/ppt/slideLayouts/slideLayout210.xml" ContentType="application/vnd.openxmlformats-officedocument.presentationml.slideLayout+xml"/>
  <Override PartName="/ppt/slideLayouts/slideLayout211.xml" ContentType="application/vnd.openxmlformats-officedocument.presentationml.slideLayout+xml"/>
  <Override PartName="/ppt/slideLayouts/slideLayout212.xml" ContentType="application/vnd.openxmlformats-officedocument.presentationml.slideLayout+xml"/>
  <Override PartName="/ppt/slideLayouts/slideLayout213.xml" ContentType="application/vnd.openxmlformats-officedocument.presentationml.slideLayout+xml"/>
  <Override PartName="/ppt/slideLayouts/slideLayout214.xml" ContentType="application/vnd.openxmlformats-officedocument.presentationml.slideLayout+xml"/>
  <Override PartName="/ppt/slideLayouts/slideLayout215.xml" ContentType="application/vnd.openxmlformats-officedocument.presentationml.slideLayout+xml"/>
  <Override PartName="/ppt/theme/theme15.xml" ContentType="application/vnd.openxmlformats-officedocument.theme+xml"/>
  <Override PartName="/ppt/slideLayouts/slideLayout216.xml" ContentType="application/vnd.openxmlformats-officedocument.presentationml.slideLayout+xml"/>
  <Override PartName="/ppt/slideLayouts/slideLayout217.xml" ContentType="application/vnd.openxmlformats-officedocument.presentationml.slideLayout+xml"/>
  <Override PartName="/ppt/slideLayouts/slideLayout218.xml" ContentType="application/vnd.openxmlformats-officedocument.presentationml.slideLayout+xml"/>
  <Override PartName="/ppt/slideLayouts/slideLayout219.xml" ContentType="application/vnd.openxmlformats-officedocument.presentationml.slideLayout+xml"/>
  <Override PartName="/ppt/slideLayouts/slideLayout220.xml" ContentType="application/vnd.openxmlformats-officedocument.presentationml.slideLayout+xml"/>
  <Override PartName="/ppt/slideLayouts/slideLayout221.xml" ContentType="application/vnd.openxmlformats-officedocument.presentationml.slideLayout+xml"/>
  <Override PartName="/ppt/slideLayouts/slideLayout222.xml" ContentType="application/vnd.openxmlformats-officedocument.presentationml.slideLayout+xml"/>
  <Override PartName="/ppt/slideLayouts/slideLayout223.xml" ContentType="application/vnd.openxmlformats-officedocument.presentationml.slideLayout+xml"/>
  <Override PartName="/ppt/slideLayouts/slideLayout224.xml" ContentType="application/vnd.openxmlformats-officedocument.presentationml.slideLayout+xml"/>
  <Override PartName="/ppt/slideLayouts/slideLayout225.xml" ContentType="application/vnd.openxmlformats-officedocument.presentationml.slideLayout+xml"/>
  <Override PartName="/ppt/slideLayouts/slideLayout226.xml" ContentType="application/vnd.openxmlformats-officedocument.presentationml.slideLayout+xml"/>
  <Override PartName="/ppt/slideLayouts/slideLayout227.xml" ContentType="application/vnd.openxmlformats-officedocument.presentationml.slideLayout+xml"/>
  <Override PartName="/ppt/slideLayouts/slideLayout228.xml" ContentType="application/vnd.openxmlformats-officedocument.presentationml.slideLayout+xml"/>
  <Override PartName="/ppt/slideLayouts/slideLayout229.xml" ContentType="application/vnd.openxmlformats-officedocument.presentationml.slideLayout+xml"/>
  <Override PartName="/ppt/theme/theme16.xml" ContentType="application/vnd.openxmlformats-officedocument.theme+xml"/>
  <Override PartName="/ppt/slideLayouts/slideLayout230.xml" ContentType="application/vnd.openxmlformats-officedocument.presentationml.slideLayout+xml"/>
  <Override PartName="/ppt/slideLayouts/slideLayout231.xml" ContentType="application/vnd.openxmlformats-officedocument.presentationml.slideLayout+xml"/>
  <Override PartName="/ppt/slideLayouts/slideLayout232.xml" ContentType="application/vnd.openxmlformats-officedocument.presentationml.slideLayout+xml"/>
  <Override PartName="/ppt/slideLayouts/slideLayout233.xml" ContentType="application/vnd.openxmlformats-officedocument.presentationml.slideLayout+xml"/>
  <Override PartName="/ppt/slideLayouts/slideLayout234.xml" ContentType="application/vnd.openxmlformats-officedocument.presentationml.slideLayout+xml"/>
  <Override PartName="/ppt/slideLayouts/slideLayout235.xml" ContentType="application/vnd.openxmlformats-officedocument.presentationml.slideLayout+xml"/>
  <Override PartName="/ppt/slideLayouts/slideLayout236.xml" ContentType="application/vnd.openxmlformats-officedocument.presentationml.slideLayout+xml"/>
  <Override PartName="/ppt/slideLayouts/slideLayout237.xml" ContentType="application/vnd.openxmlformats-officedocument.presentationml.slideLayout+xml"/>
  <Override PartName="/ppt/slideLayouts/slideLayout238.xml" ContentType="application/vnd.openxmlformats-officedocument.presentationml.slideLayout+xml"/>
  <Override PartName="/ppt/slideLayouts/slideLayout239.xml" ContentType="application/vnd.openxmlformats-officedocument.presentationml.slideLayout+xml"/>
  <Override PartName="/ppt/slideLayouts/slideLayout240.xml" ContentType="application/vnd.openxmlformats-officedocument.presentationml.slideLayout+xml"/>
  <Override PartName="/ppt/slideLayouts/slideLayout241.xml" ContentType="application/vnd.openxmlformats-officedocument.presentationml.slideLayout+xml"/>
  <Override PartName="/ppt/slideLayouts/slideLayout242.xml" ContentType="application/vnd.openxmlformats-officedocument.presentationml.slideLayout+xml"/>
  <Override PartName="/ppt/slideLayouts/slideLayout243.xml" ContentType="application/vnd.openxmlformats-officedocument.presentationml.slideLayout+xml"/>
  <Override PartName="/ppt/slideLayouts/slideLayout244.xml" ContentType="application/vnd.openxmlformats-officedocument.presentationml.slideLayout+xml"/>
  <Override PartName="/ppt/theme/theme17.xml" ContentType="application/vnd.openxmlformats-officedocument.theme+xml"/>
  <Override PartName="/ppt/slideLayouts/slideLayout245.xml" ContentType="application/vnd.openxmlformats-officedocument.presentationml.slideLayout+xml"/>
  <Override PartName="/ppt/slideLayouts/slideLayout246.xml" ContentType="application/vnd.openxmlformats-officedocument.presentationml.slideLayout+xml"/>
  <Override PartName="/ppt/slideLayouts/slideLayout247.xml" ContentType="application/vnd.openxmlformats-officedocument.presentationml.slideLayout+xml"/>
  <Override PartName="/ppt/slideLayouts/slideLayout248.xml" ContentType="application/vnd.openxmlformats-officedocument.presentationml.slideLayout+xml"/>
  <Override PartName="/ppt/slideLayouts/slideLayout249.xml" ContentType="application/vnd.openxmlformats-officedocument.presentationml.slideLayout+xml"/>
  <Override PartName="/ppt/slideLayouts/slideLayout250.xml" ContentType="application/vnd.openxmlformats-officedocument.presentationml.slideLayout+xml"/>
  <Override PartName="/ppt/slideLayouts/slideLayout251.xml" ContentType="application/vnd.openxmlformats-officedocument.presentationml.slideLayout+xml"/>
  <Override PartName="/ppt/slideLayouts/slideLayout252.xml" ContentType="application/vnd.openxmlformats-officedocument.presentationml.slideLayout+xml"/>
  <Override PartName="/ppt/slideLayouts/slideLayout253.xml" ContentType="application/vnd.openxmlformats-officedocument.presentationml.slideLayout+xml"/>
  <Override PartName="/ppt/slideLayouts/slideLayout254.xml" ContentType="application/vnd.openxmlformats-officedocument.presentationml.slideLayout+xml"/>
  <Override PartName="/ppt/slideLayouts/slideLayout255.xml" ContentType="application/vnd.openxmlformats-officedocument.presentationml.slideLayout+xml"/>
  <Override PartName="/ppt/slideLayouts/slideLayout256.xml" ContentType="application/vnd.openxmlformats-officedocument.presentationml.slideLayout+xml"/>
  <Override PartName="/ppt/slideLayouts/slideLayout257.xml" ContentType="application/vnd.openxmlformats-officedocument.presentationml.slideLayout+xml"/>
  <Override PartName="/ppt/slideLayouts/slideLayout258.xml" ContentType="application/vnd.openxmlformats-officedocument.presentationml.slideLayout+xml"/>
  <Override PartName="/ppt/slideLayouts/slideLayout259.xml" ContentType="application/vnd.openxmlformats-officedocument.presentationml.slideLayout+xml"/>
  <Override PartName="/ppt/theme/theme18.xml" ContentType="application/vnd.openxmlformats-officedocument.theme+xml"/>
  <Override PartName="/ppt/slideLayouts/slideLayout260.xml" ContentType="application/vnd.openxmlformats-officedocument.presentationml.slideLayout+xml"/>
  <Override PartName="/ppt/slideLayouts/slideLayout261.xml" ContentType="application/vnd.openxmlformats-officedocument.presentationml.slideLayout+xml"/>
  <Override PartName="/ppt/slideLayouts/slideLayout262.xml" ContentType="application/vnd.openxmlformats-officedocument.presentationml.slideLayout+xml"/>
  <Override PartName="/ppt/slideLayouts/slideLayout263.xml" ContentType="application/vnd.openxmlformats-officedocument.presentationml.slideLayout+xml"/>
  <Override PartName="/ppt/slideLayouts/slideLayout264.xml" ContentType="application/vnd.openxmlformats-officedocument.presentationml.slideLayout+xml"/>
  <Override PartName="/ppt/slideLayouts/slideLayout265.xml" ContentType="application/vnd.openxmlformats-officedocument.presentationml.slideLayout+xml"/>
  <Override PartName="/ppt/slideLayouts/slideLayout266.xml" ContentType="application/vnd.openxmlformats-officedocument.presentationml.slideLayout+xml"/>
  <Override PartName="/ppt/slideLayouts/slideLayout267.xml" ContentType="application/vnd.openxmlformats-officedocument.presentationml.slideLayout+xml"/>
  <Override PartName="/ppt/slideLayouts/slideLayout268.xml" ContentType="application/vnd.openxmlformats-officedocument.presentationml.slideLayout+xml"/>
  <Override PartName="/ppt/slideLayouts/slideLayout269.xml" ContentType="application/vnd.openxmlformats-officedocument.presentationml.slideLayout+xml"/>
  <Override PartName="/ppt/slideLayouts/slideLayout270.xml" ContentType="application/vnd.openxmlformats-officedocument.presentationml.slideLayout+xml"/>
  <Override PartName="/ppt/slideLayouts/slideLayout271.xml" ContentType="application/vnd.openxmlformats-officedocument.presentationml.slideLayout+xml"/>
  <Override PartName="/ppt/slideLayouts/slideLayout272.xml" ContentType="application/vnd.openxmlformats-officedocument.presentationml.slideLayout+xml"/>
  <Override PartName="/ppt/slideLayouts/slideLayout273.xml" ContentType="application/vnd.openxmlformats-officedocument.presentationml.slideLayout+xml"/>
  <Override PartName="/ppt/slideLayouts/slideLayout274.xml" ContentType="application/vnd.openxmlformats-officedocument.presentationml.slideLayout+xml"/>
  <Override PartName="/ppt/theme/theme19.xml" ContentType="application/vnd.openxmlformats-officedocument.theme+xml"/>
  <Override PartName="/ppt/slideLayouts/slideLayout275.xml" ContentType="application/vnd.openxmlformats-officedocument.presentationml.slideLayout+xml"/>
  <Override PartName="/ppt/slideLayouts/slideLayout276.xml" ContentType="application/vnd.openxmlformats-officedocument.presentationml.slideLayout+xml"/>
  <Override PartName="/ppt/slideLayouts/slideLayout277.xml" ContentType="application/vnd.openxmlformats-officedocument.presentationml.slideLayout+xml"/>
  <Override PartName="/ppt/slideLayouts/slideLayout278.xml" ContentType="application/vnd.openxmlformats-officedocument.presentationml.slideLayout+xml"/>
  <Override PartName="/ppt/slideLayouts/slideLayout279.xml" ContentType="application/vnd.openxmlformats-officedocument.presentationml.slideLayout+xml"/>
  <Override PartName="/ppt/slideLayouts/slideLayout280.xml" ContentType="application/vnd.openxmlformats-officedocument.presentationml.slideLayout+xml"/>
  <Override PartName="/ppt/slideLayouts/slideLayout281.xml" ContentType="application/vnd.openxmlformats-officedocument.presentationml.slideLayout+xml"/>
  <Override PartName="/ppt/slideLayouts/slideLayout282.xml" ContentType="application/vnd.openxmlformats-officedocument.presentationml.slideLayout+xml"/>
  <Override PartName="/ppt/slideLayouts/slideLayout283.xml" ContentType="application/vnd.openxmlformats-officedocument.presentationml.slideLayout+xml"/>
  <Override PartName="/ppt/slideLayouts/slideLayout284.xml" ContentType="application/vnd.openxmlformats-officedocument.presentationml.slideLayout+xml"/>
  <Override PartName="/ppt/slideLayouts/slideLayout285.xml" ContentType="application/vnd.openxmlformats-officedocument.presentationml.slideLayout+xml"/>
  <Override PartName="/ppt/slideLayouts/slideLayout286.xml" ContentType="application/vnd.openxmlformats-officedocument.presentationml.slideLayout+xml"/>
  <Override PartName="/ppt/slideLayouts/slideLayout287.xml" ContentType="application/vnd.openxmlformats-officedocument.presentationml.slideLayout+xml"/>
  <Override PartName="/ppt/slideLayouts/slideLayout288.xml" ContentType="application/vnd.openxmlformats-officedocument.presentationml.slideLayout+xml"/>
  <Override PartName="/ppt/theme/theme20.xml" ContentType="application/vnd.openxmlformats-officedocument.theme+xml"/>
  <Override PartName="/ppt/slideLayouts/slideLayout289.xml" ContentType="application/vnd.openxmlformats-officedocument.presentationml.slideLayout+xml"/>
  <Override PartName="/ppt/slideLayouts/slideLayout290.xml" ContentType="application/vnd.openxmlformats-officedocument.presentationml.slideLayout+xml"/>
  <Override PartName="/ppt/slideLayouts/slideLayout291.xml" ContentType="application/vnd.openxmlformats-officedocument.presentationml.slideLayout+xml"/>
  <Override PartName="/ppt/slideLayouts/slideLayout292.xml" ContentType="application/vnd.openxmlformats-officedocument.presentationml.slideLayout+xml"/>
  <Override PartName="/ppt/slideLayouts/slideLayout293.xml" ContentType="application/vnd.openxmlformats-officedocument.presentationml.slideLayout+xml"/>
  <Override PartName="/ppt/slideLayouts/slideLayout294.xml" ContentType="application/vnd.openxmlformats-officedocument.presentationml.slideLayout+xml"/>
  <Override PartName="/ppt/slideLayouts/slideLayout295.xml" ContentType="application/vnd.openxmlformats-officedocument.presentationml.slideLayout+xml"/>
  <Override PartName="/ppt/slideLayouts/slideLayout296.xml" ContentType="application/vnd.openxmlformats-officedocument.presentationml.slideLayout+xml"/>
  <Override PartName="/ppt/slideLayouts/slideLayout297.xml" ContentType="application/vnd.openxmlformats-officedocument.presentationml.slideLayout+xml"/>
  <Override PartName="/ppt/slideLayouts/slideLayout298.xml" ContentType="application/vnd.openxmlformats-officedocument.presentationml.slideLayout+xml"/>
  <Override PartName="/ppt/slideLayouts/slideLayout299.xml" ContentType="application/vnd.openxmlformats-officedocument.presentationml.slideLayout+xml"/>
  <Override PartName="/ppt/theme/theme21.xml" ContentType="application/vnd.openxmlformats-officedocument.theme+xml"/>
  <Override PartName="/ppt/slideLayouts/slideLayout300.xml" ContentType="application/vnd.openxmlformats-officedocument.presentationml.slideLayout+xml"/>
  <Override PartName="/ppt/slideLayouts/slideLayout301.xml" ContentType="application/vnd.openxmlformats-officedocument.presentationml.slideLayout+xml"/>
  <Override PartName="/ppt/slideLayouts/slideLayout302.xml" ContentType="application/vnd.openxmlformats-officedocument.presentationml.slideLayout+xml"/>
  <Override PartName="/ppt/slideLayouts/slideLayout303.xml" ContentType="application/vnd.openxmlformats-officedocument.presentationml.slideLayout+xml"/>
  <Override PartName="/ppt/slideLayouts/slideLayout304.xml" ContentType="application/vnd.openxmlformats-officedocument.presentationml.slideLayout+xml"/>
  <Override PartName="/ppt/slideLayouts/slideLayout305.xml" ContentType="application/vnd.openxmlformats-officedocument.presentationml.slideLayout+xml"/>
  <Override PartName="/ppt/slideLayouts/slideLayout306.xml" ContentType="application/vnd.openxmlformats-officedocument.presentationml.slideLayout+xml"/>
  <Override PartName="/ppt/slideLayouts/slideLayout307.xml" ContentType="application/vnd.openxmlformats-officedocument.presentationml.slideLayout+xml"/>
  <Override PartName="/ppt/slideLayouts/slideLayout308.xml" ContentType="application/vnd.openxmlformats-officedocument.presentationml.slideLayout+xml"/>
  <Override PartName="/ppt/slideLayouts/slideLayout309.xml" ContentType="application/vnd.openxmlformats-officedocument.presentationml.slideLayout+xml"/>
  <Override PartName="/ppt/slideLayouts/slideLayout310.xml" ContentType="application/vnd.openxmlformats-officedocument.presentationml.slideLayout+xml"/>
  <Override PartName="/ppt/theme/theme22.xml" ContentType="application/vnd.openxmlformats-officedocument.theme+xml"/>
  <Override PartName="/ppt/slideLayouts/slideLayout311.xml" ContentType="application/vnd.openxmlformats-officedocument.presentationml.slideLayout+xml"/>
  <Override PartName="/ppt/slideLayouts/slideLayout312.xml" ContentType="application/vnd.openxmlformats-officedocument.presentationml.slideLayout+xml"/>
  <Override PartName="/ppt/slideLayouts/slideLayout313.xml" ContentType="application/vnd.openxmlformats-officedocument.presentationml.slideLayout+xml"/>
  <Override PartName="/ppt/slideLayouts/slideLayout314.xml" ContentType="application/vnd.openxmlformats-officedocument.presentationml.slideLayout+xml"/>
  <Override PartName="/ppt/slideLayouts/slideLayout315.xml" ContentType="application/vnd.openxmlformats-officedocument.presentationml.slideLayout+xml"/>
  <Override PartName="/ppt/slideLayouts/slideLayout316.xml" ContentType="application/vnd.openxmlformats-officedocument.presentationml.slideLayout+xml"/>
  <Override PartName="/ppt/slideLayouts/slideLayout317.xml" ContentType="application/vnd.openxmlformats-officedocument.presentationml.slideLayout+xml"/>
  <Override PartName="/ppt/slideLayouts/slideLayout318.xml" ContentType="application/vnd.openxmlformats-officedocument.presentationml.slideLayout+xml"/>
  <Override PartName="/ppt/slideLayouts/slideLayout319.xml" ContentType="application/vnd.openxmlformats-officedocument.presentationml.slideLayout+xml"/>
  <Override PartName="/ppt/slideLayouts/slideLayout320.xml" ContentType="application/vnd.openxmlformats-officedocument.presentationml.slideLayout+xml"/>
  <Override PartName="/ppt/slideLayouts/slideLayout321.xml" ContentType="application/vnd.openxmlformats-officedocument.presentationml.slideLayout+xml"/>
  <Override PartName="/ppt/theme/theme23.xml" ContentType="application/vnd.openxmlformats-officedocument.theme+xml"/>
  <Override PartName="/ppt/slideLayouts/slideLayout322.xml" ContentType="application/vnd.openxmlformats-officedocument.presentationml.slideLayout+xml"/>
  <Override PartName="/ppt/slideLayouts/slideLayout323.xml" ContentType="application/vnd.openxmlformats-officedocument.presentationml.slideLayout+xml"/>
  <Override PartName="/ppt/slideLayouts/slideLayout324.xml" ContentType="application/vnd.openxmlformats-officedocument.presentationml.slideLayout+xml"/>
  <Override PartName="/ppt/slideLayouts/slideLayout325.xml" ContentType="application/vnd.openxmlformats-officedocument.presentationml.slideLayout+xml"/>
  <Override PartName="/ppt/slideLayouts/slideLayout326.xml" ContentType="application/vnd.openxmlformats-officedocument.presentationml.slideLayout+xml"/>
  <Override PartName="/ppt/slideLayouts/slideLayout327.xml" ContentType="application/vnd.openxmlformats-officedocument.presentationml.slideLayout+xml"/>
  <Override PartName="/ppt/slideLayouts/slideLayout328.xml" ContentType="application/vnd.openxmlformats-officedocument.presentationml.slideLayout+xml"/>
  <Override PartName="/ppt/slideLayouts/slideLayout329.xml" ContentType="application/vnd.openxmlformats-officedocument.presentationml.slideLayout+xml"/>
  <Override PartName="/ppt/slideLayouts/slideLayout330.xml" ContentType="application/vnd.openxmlformats-officedocument.presentationml.slideLayout+xml"/>
  <Override PartName="/ppt/slideLayouts/slideLayout331.xml" ContentType="application/vnd.openxmlformats-officedocument.presentationml.slideLayout+xml"/>
  <Override PartName="/ppt/slideLayouts/slideLayout332.xml" ContentType="application/vnd.openxmlformats-officedocument.presentationml.slideLayout+xml"/>
  <Override PartName="/ppt/theme/theme24.xml" ContentType="application/vnd.openxmlformats-officedocument.theme+xml"/>
  <Override PartName="/ppt/slideLayouts/slideLayout333.xml" ContentType="application/vnd.openxmlformats-officedocument.presentationml.slideLayout+xml"/>
  <Override PartName="/ppt/slideLayouts/slideLayout334.xml" ContentType="application/vnd.openxmlformats-officedocument.presentationml.slideLayout+xml"/>
  <Override PartName="/ppt/slideLayouts/slideLayout335.xml" ContentType="application/vnd.openxmlformats-officedocument.presentationml.slideLayout+xml"/>
  <Override PartName="/ppt/slideLayouts/slideLayout336.xml" ContentType="application/vnd.openxmlformats-officedocument.presentationml.slideLayout+xml"/>
  <Override PartName="/ppt/slideLayouts/slideLayout337.xml" ContentType="application/vnd.openxmlformats-officedocument.presentationml.slideLayout+xml"/>
  <Override PartName="/ppt/slideLayouts/slideLayout338.xml" ContentType="application/vnd.openxmlformats-officedocument.presentationml.slideLayout+xml"/>
  <Override PartName="/ppt/slideLayouts/slideLayout339.xml" ContentType="application/vnd.openxmlformats-officedocument.presentationml.slideLayout+xml"/>
  <Override PartName="/ppt/slideLayouts/slideLayout340.xml" ContentType="application/vnd.openxmlformats-officedocument.presentationml.slideLayout+xml"/>
  <Override PartName="/ppt/slideLayouts/slideLayout341.xml" ContentType="application/vnd.openxmlformats-officedocument.presentationml.slideLayout+xml"/>
  <Override PartName="/ppt/slideLayouts/slideLayout342.xml" ContentType="application/vnd.openxmlformats-officedocument.presentationml.slideLayout+xml"/>
  <Override PartName="/ppt/slideLayouts/slideLayout343.xml" ContentType="application/vnd.openxmlformats-officedocument.presentationml.slideLayout+xml"/>
  <Override PartName="/ppt/slideLayouts/slideLayout344.xml" ContentType="application/vnd.openxmlformats-officedocument.presentationml.slideLayout+xml"/>
  <Override PartName="/ppt/slideLayouts/slideLayout345.xml" ContentType="application/vnd.openxmlformats-officedocument.presentationml.slideLayout+xml"/>
  <Override PartName="/ppt/slideLayouts/slideLayout346.xml" ContentType="application/vnd.openxmlformats-officedocument.presentationml.slideLayout+xml"/>
  <Override PartName="/ppt/slideLayouts/slideLayout347.xml" ContentType="application/vnd.openxmlformats-officedocument.presentationml.slideLayout+xml"/>
  <Override PartName="/ppt/slideLayouts/slideLayout348.xml" ContentType="application/vnd.openxmlformats-officedocument.presentationml.slideLayout+xml"/>
  <Override PartName="/ppt/theme/theme25.xml" ContentType="application/vnd.openxmlformats-officedocument.theme+xml"/>
  <Override PartName="/ppt/slideLayouts/slideLayout349.xml" ContentType="application/vnd.openxmlformats-officedocument.presentationml.slideLayout+xml"/>
  <Override PartName="/ppt/slideLayouts/slideLayout350.xml" ContentType="application/vnd.openxmlformats-officedocument.presentationml.slideLayout+xml"/>
  <Override PartName="/ppt/slideLayouts/slideLayout351.xml" ContentType="application/vnd.openxmlformats-officedocument.presentationml.slideLayout+xml"/>
  <Override PartName="/ppt/slideLayouts/slideLayout352.xml" ContentType="application/vnd.openxmlformats-officedocument.presentationml.slideLayout+xml"/>
  <Override PartName="/ppt/slideLayouts/slideLayout353.xml" ContentType="application/vnd.openxmlformats-officedocument.presentationml.slideLayout+xml"/>
  <Override PartName="/ppt/slideLayouts/slideLayout354.xml" ContentType="application/vnd.openxmlformats-officedocument.presentationml.slideLayout+xml"/>
  <Override PartName="/ppt/slideLayouts/slideLayout355.xml" ContentType="application/vnd.openxmlformats-officedocument.presentationml.slideLayout+xml"/>
  <Override PartName="/ppt/slideLayouts/slideLayout356.xml" ContentType="application/vnd.openxmlformats-officedocument.presentationml.slideLayout+xml"/>
  <Override PartName="/ppt/slideLayouts/slideLayout357.xml" ContentType="application/vnd.openxmlformats-officedocument.presentationml.slideLayout+xml"/>
  <Override PartName="/ppt/slideLayouts/slideLayout358.xml" ContentType="application/vnd.openxmlformats-officedocument.presentationml.slideLayout+xml"/>
  <Override PartName="/ppt/slideLayouts/slideLayout359.xml" ContentType="application/vnd.openxmlformats-officedocument.presentationml.slideLayout+xml"/>
  <Override PartName="/ppt/slideLayouts/slideLayout360.xml" ContentType="application/vnd.openxmlformats-officedocument.presentationml.slideLayout+xml"/>
  <Override PartName="/ppt/slideLayouts/slideLayout361.xml" ContentType="application/vnd.openxmlformats-officedocument.presentationml.slideLayout+xml"/>
  <Override PartName="/ppt/slideLayouts/slideLayout362.xml" ContentType="application/vnd.openxmlformats-officedocument.presentationml.slideLayout+xml"/>
  <Override PartName="/ppt/slideLayouts/slideLayout363.xml" ContentType="application/vnd.openxmlformats-officedocument.presentationml.slideLayout+xml"/>
  <Override PartName="/ppt/slideLayouts/slideLayout364.xml" ContentType="application/vnd.openxmlformats-officedocument.presentationml.slideLayout+xml"/>
  <Override PartName="/ppt/slideLayouts/slideLayout365.xml" ContentType="application/vnd.openxmlformats-officedocument.presentationml.slideLayout+xml"/>
  <Override PartName="/ppt/theme/theme26.xml" ContentType="application/vnd.openxmlformats-officedocument.theme+xml"/>
  <Override PartName="/ppt/slideLayouts/slideLayout366.xml" ContentType="application/vnd.openxmlformats-officedocument.presentationml.slideLayout+xml"/>
  <Override PartName="/ppt/slideLayouts/slideLayout367.xml" ContentType="application/vnd.openxmlformats-officedocument.presentationml.slideLayout+xml"/>
  <Override PartName="/ppt/slideLayouts/slideLayout368.xml" ContentType="application/vnd.openxmlformats-officedocument.presentationml.slideLayout+xml"/>
  <Override PartName="/ppt/slideLayouts/slideLayout369.xml" ContentType="application/vnd.openxmlformats-officedocument.presentationml.slideLayout+xml"/>
  <Override PartName="/ppt/slideLayouts/slideLayout370.xml" ContentType="application/vnd.openxmlformats-officedocument.presentationml.slideLayout+xml"/>
  <Override PartName="/ppt/slideLayouts/slideLayout371.xml" ContentType="application/vnd.openxmlformats-officedocument.presentationml.slideLayout+xml"/>
  <Override PartName="/ppt/slideLayouts/slideLayout372.xml" ContentType="application/vnd.openxmlformats-officedocument.presentationml.slideLayout+xml"/>
  <Override PartName="/ppt/slideLayouts/slideLayout373.xml" ContentType="application/vnd.openxmlformats-officedocument.presentationml.slideLayout+xml"/>
  <Override PartName="/ppt/slideLayouts/slideLayout374.xml" ContentType="application/vnd.openxmlformats-officedocument.presentationml.slideLayout+xml"/>
  <Override PartName="/ppt/slideLayouts/slideLayout375.xml" ContentType="application/vnd.openxmlformats-officedocument.presentationml.slideLayout+xml"/>
  <Override PartName="/ppt/slideLayouts/slideLayout376.xml" ContentType="application/vnd.openxmlformats-officedocument.presentationml.slideLayout+xml"/>
  <Override PartName="/ppt/slideLayouts/slideLayout377.xml" ContentType="application/vnd.openxmlformats-officedocument.presentationml.slideLayout+xml"/>
  <Override PartName="/ppt/slideLayouts/slideLayout378.xml" ContentType="application/vnd.openxmlformats-officedocument.presentationml.slideLayout+xml"/>
  <Override PartName="/ppt/slideLayouts/slideLayout379.xml" ContentType="application/vnd.openxmlformats-officedocument.presentationml.slideLayout+xml"/>
  <Override PartName="/ppt/slideLayouts/slideLayout380.xml" ContentType="application/vnd.openxmlformats-officedocument.presentationml.slideLayout+xml"/>
  <Override PartName="/ppt/slideLayouts/slideLayout381.xml" ContentType="application/vnd.openxmlformats-officedocument.presentationml.slideLayout+xml"/>
  <Override PartName="/ppt/theme/theme27.xml" ContentType="application/vnd.openxmlformats-officedocument.theme+xml"/>
  <Override PartName="/ppt/slideLayouts/slideLayout382.xml" ContentType="application/vnd.openxmlformats-officedocument.presentationml.slideLayout+xml"/>
  <Override PartName="/ppt/slideLayouts/slideLayout383.xml" ContentType="application/vnd.openxmlformats-officedocument.presentationml.slideLayout+xml"/>
  <Override PartName="/ppt/slideLayouts/slideLayout384.xml" ContentType="application/vnd.openxmlformats-officedocument.presentationml.slideLayout+xml"/>
  <Override PartName="/ppt/slideLayouts/slideLayout385.xml" ContentType="application/vnd.openxmlformats-officedocument.presentationml.slideLayout+xml"/>
  <Override PartName="/ppt/slideLayouts/slideLayout386.xml" ContentType="application/vnd.openxmlformats-officedocument.presentationml.slideLayout+xml"/>
  <Override PartName="/ppt/slideLayouts/slideLayout387.xml" ContentType="application/vnd.openxmlformats-officedocument.presentationml.slideLayout+xml"/>
  <Override PartName="/ppt/slideLayouts/slideLayout388.xml" ContentType="application/vnd.openxmlformats-officedocument.presentationml.slideLayout+xml"/>
  <Override PartName="/ppt/slideLayouts/slideLayout389.xml" ContentType="application/vnd.openxmlformats-officedocument.presentationml.slideLayout+xml"/>
  <Override PartName="/ppt/slideLayouts/slideLayout390.xml" ContentType="application/vnd.openxmlformats-officedocument.presentationml.slideLayout+xml"/>
  <Override PartName="/ppt/slideLayouts/slideLayout391.xml" ContentType="application/vnd.openxmlformats-officedocument.presentationml.slideLayout+xml"/>
  <Override PartName="/ppt/slideLayouts/slideLayout392.xml" ContentType="application/vnd.openxmlformats-officedocument.presentationml.slideLayout+xml"/>
  <Override PartName="/ppt/theme/theme28.xml" ContentType="application/vnd.openxmlformats-officedocument.theme+xml"/>
  <Override PartName="/ppt/slideLayouts/slideLayout393.xml" ContentType="application/vnd.openxmlformats-officedocument.presentationml.slideLayout+xml"/>
  <Override PartName="/ppt/slideLayouts/slideLayout394.xml" ContentType="application/vnd.openxmlformats-officedocument.presentationml.slideLayout+xml"/>
  <Override PartName="/ppt/slideLayouts/slideLayout395.xml" ContentType="application/vnd.openxmlformats-officedocument.presentationml.slideLayout+xml"/>
  <Override PartName="/ppt/slideLayouts/slideLayout396.xml" ContentType="application/vnd.openxmlformats-officedocument.presentationml.slideLayout+xml"/>
  <Override PartName="/ppt/slideLayouts/slideLayout397.xml" ContentType="application/vnd.openxmlformats-officedocument.presentationml.slideLayout+xml"/>
  <Override PartName="/ppt/slideLayouts/slideLayout398.xml" ContentType="application/vnd.openxmlformats-officedocument.presentationml.slideLayout+xml"/>
  <Override PartName="/ppt/slideLayouts/slideLayout399.xml" ContentType="application/vnd.openxmlformats-officedocument.presentationml.slideLayout+xml"/>
  <Override PartName="/ppt/slideLayouts/slideLayout400.xml" ContentType="application/vnd.openxmlformats-officedocument.presentationml.slideLayout+xml"/>
  <Override PartName="/ppt/slideLayouts/slideLayout401.xml" ContentType="application/vnd.openxmlformats-officedocument.presentationml.slideLayout+xml"/>
  <Override PartName="/ppt/slideLayouts/slideLayout402.xml" ContentType="application/vnd.openxmlformats-officedocument.presentationml.slideLayout+xml"/>
  <Override PartName="/ppt/slideLayouts/slideLayout403.xml" ContentType="application/vnd.openxmlformats-officedocument.presentationml.slideLayout+xml"/>
  <Override PartName="/ppt/theme/theme29.xml" ContentType="application/vnd.openxmlformats-officedocument.theme+xml"/>
  <Override PartName="/ppt/slideLayouts/slideLayout404.xml" ContentType="application/vnd.openxmlformats-officedocument.presentationml.slideLayout+xml"/>
  <Override PartName="/ppt/slideLayouts/slideLayout405.xml" ContentType="application/vnd.openxmlformats-officedocument.presentationml.slideLayout+xml"/>
  <Override PartName="/ppt/slideLayouts/slideLayout406.xml" ContentType="application/vnd.openxmlformats-officedocument.presentationml.slideLayout+xml"/>
  <Override PartName="/ppt/slideLayouts/slideLayout407.xml" ContentType="application/vnd.openxmlformats-officedocument.presentationml.slideLayout+xml"/>
  <Override PartName="/ppt/slideLayouts/slideLayout408.xml" ContentType="application/vnd.openxmlformats-officedocument.presentationml.slideLayout+xml"/>
  <Override PartName="/ppt/slideLayouts/slideLayout409.xml" ContentType="application/vnd.openxmlformats-officedocument.presentationml.slideLayout+xml"/>
  <Override PartName="/ppt/slideLayouts/slideLayout410.xml" ContentType="application/vnd.openxmlformats-officedocument.presentationml.slideLayout+xml"/>
  <Override PartName="/ppt/slideLayouts/slideLayout411.xml" ContentType="application/vnd.openxmlformats-officedocument.presentationml.slideLayout+xml"/>
  <Override PartName="/ppt/slideLayouts/slideLayout412.xml" ContentType="application/vnd.openxmlformats-officedocument.presentationml.slideLayout+xml"/>
  <Override PartName="/ppt/slideLayouts/slideLayout413.xml" ContentType="application/vnd.openxmlformats-officedocument.presentationml.slideLayout+xml"/>
  <Override PartName="/ppt/slideLayouts/slideLayout414.xml" ContentType="application/vnd.openxmlformats-officedocument.presentationml.slideLayout+xml"/>
  <Override PartName="/ppt/theme/theme30.xml" ContentType="application/vnd.openxmlformats-officedocument.theme+xml"/>
  <Override PartName="/ppt/slideLayouts/slideLayout415.xml" ContentType="application/vnd.openxmlformats-officedocument.presentationml.slideLayout+xml"/>
  <Override PartName="/ppt/slideLayouts/slideLayout416.xml" ContentType="application/vnd.openxmlformats-officedocument.presentationml.slideLayout+xml"/>
  <Override PartName="/ppt/slideLayouts/slideLayout417.xml" ContentType="application/vnd.openxmlformats-officedocument.presentationml.slideLayout+xml"/>
  <Override PartName="/ppt/slideLayouts/slideLayout418.xml" ContentType="application/vnd.openxmlformats-officedocument.presentationml.slideLayout+xml"/>
  <Override PartName="/ppt/slideLayouts/slideLayout419.xml" ContentType="application/vnd.openxmlformats-officedocument.presentationml.slideLayout+xml"/>
  <Override PartName="/ppt/slideLayouts/slideLayout420.xml" ContentType="application/vnd.openxmlformats-officedocument.presentationml.slideLayout+xml"/>
  <Override PartName="/ppt/slideLayouts/slideLayout421.xml" ContentType="application/vnd.openxmlformats-officedocument.presentationml.slideLayout+xml"/>
  <Override PartName="/ppt/slideLayouts/slideLayout422.xml" ContentType="application/vnd.openxmlformats-officedocument.presentationml.slideLayout+xml"/>
  <Override PartName="/ppt/slideLayouts/slideLayout423.xml" ContentType="application/vnd.openxmlformats-officedocument.presentationml.slideLayout+xml"/>
  <Override PartName="/ppt/slideLayouts/slideLayout424.xml" ContentType="application/vnd.openxmlformats-officedocument.presentationml.slideLayout+xml"/>
  <Override PartName="/ppt/slideLayouts/slideLayout425.xml" ContentType="application/vnd.openxmlformats-officedocument.presentationml.slideLayout+xml"/>
  <Override PartName="/ppt/theme/theme31.xml" ContentType="application/vnd.openxmlformats-officedocument.theme+xml"/>
  <Override PartName="/ppt/slideLayouts/slideLayout426.xml" ContentType="application/vnd.openxmlformats-officedocument.presentationml.slideLayout+xml"/>
  <Override PartName="/ppt/slideLayouts/slideLayout427.xml" ContentType="application/vnd.openxmlformats-officedocument.presentationml.slideLayout+xml"/>
  <Override PartName="/ppt/slideLayouts/slideLayout428.xml" ContentType="application/vnd.openxmlformats-officedocument.presentationml.slideLayout+xml"/>
  <Override PartName="/ppt/slideLayouts/slideLayout429.xml" ContentType="application/vnd.openxmlformats-officedocument.presentationml.slideLayout+xml"/>
  <Override PartName="/ppt/slideLayouts/slideLayout430.xml" ContentType="application/vnd.openxmlformats-officedocument.presentationml.slideLayout+xml"/>
  <Override PartName="/ppt/slideLayouts/slideLayout431.xml" ContentType="application/vnd.openxmlformats-officedocument.presentationml.slideLayout+xml"/>
  <Override PartName="/ppt/slideLayouts/slideLayout432.xml" ContentType="application/vnd.openxmlformats-officedocument.presentationml.slideLayout+xml"/>
  <Override PartName="/ppt/slideLayouts/slideLayout433.xml" ContentType="application/vnd.openxmlformats-officedocument.presentationml.slideLayout+xml"/>
  <Override PartName="/ppt/slideLayouts/slideLayout434.xml" ContentType="application/vnd.openxmlformats-officedocument.presentationml.slideLayout+xml"/>
  <Override PartName="/ppt/slideLayouts/slideLayout435.xml" ContentType="application/vnd.openxmlformats-officedocument.presentationml.slideLayout+xml"/>
  <Override PartName="/ppt/slideLayouts/slideLayout436.xml" ContentType="application/vnd.openxmlformats-officedocument.presentationml.slideLayout+xml"/>
  <Override PartName="/ppt/theme/theme32.xml" ContentType="application/vnd.openxmlformats-officedocument.theme+xml"/>
  <Override PartName="/ppt/theme/theme3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notesSlides/notesSlide3.xml" ContentType="application/vnd.openxmlformats-officedocument.presentationml.notesSlide+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notesSlides/notesSlide4.xml" ContentType="application/vnd.openxmlformats-officedocument.presentationml.notesSlide+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notesSlides/notesSlide5.xml" ContentType="application/vnd.openxmlformats-officedocument.presentationml.notesSlide+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notesSlides/notesSlide6.xml" ContentType="application/vnd.openxmlformats-officedocument.presentationml.notesSlide+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diagrams/data23.xml" ContentType="application/vnd.openxmlformats-officedocument.drawingml.diagramData+xml"/>
  <Override PartName="/ppt/diagrams/layout23.xml" ContentType="application/vnd.openxmlformats-officedocument.drawingml.diagramLayout+xml"/>
  <Override PartName="/ppt/diagrams/quickStyle23.xml" ContentType="application/vnd.openxmlformats-officedocument.drawingml.diagramStyle+xml"/>
  <Override PartName="/ppt/diagrams/colors23.xml" ContentType="application/vnd.openxmlformats-officedocument.drawingml.diagramColors+xml"/>
  <Override PartName="/ppt/diagrams/drawing23.xml" ContentType="application/vnd.ms-office.drawingml.diagramDrawing+xml"/>
  <Override PartName="/ppt/diagrams/data24.xml" ContentType="application/vnd.openxmlformats-officedocument.drawingml.diagramData+xml"/>
  <Override PartName="/ppt/diagrams/layout24.xml" ContentType="application/vnd.openxmlformats-officedocument.drawingml.diagramLayout+xml"/>
  <Override PartName="/ppt/diagrams/quickStyle24.xml" ContentType="application/vnd.openxmlformats-officedocument.drawingml.diagramStyle+xml"/>
  <Override PartName="/ppt/diagrams/colors24.xml" ContentType="application/vnd.openxmlformats-officedocument.drawingml.diagramColors+xml"/>
  <Override PartName="/ppt/diagrams/drawing24.xml" ContentType="application/vnd.ms-office.drawingml.diagramDrawing+xml"/>
  <Override PartName="/ppt/diagrams/data25.xml" ContentType="application/vnd.openxmlformats-officedocument.drawingml.diagramData+xml"/>
  <Override PartName="/ppt/diagrams/layout25.xml" ContentType="application/vnd.openxmlformats-officedocument.drawingml.diagramLayout+xml"/>
  <Override PartName="/ppt/diagrams/quickStyle25.xml" ContentType="application/vnd.openxmlformats-officedocument.drawingml.diagramStyle+xml"/>
  <Override PartName="/ppt/diagrams/colors25.xml" ContentType="application/vnd.openxmlformats-officedocument.drawingml.diagramColors+xml"/>
  <Override PartName="/ppt/diagrams/drawing25.xml" ContentType="application/vnd.ms-office.drawingml.diagramDrawing+xml"/>
  <Override PartName="/ppt/diagrams/data26.xml" ContentType="application/vnd.openxmlformats-officedocument.drawingml.diagramData+xml"/>
  <Override PartName="/ppt/diagrams/layout26.xml" ContentType="application/vnd.openxmlformats-officedocument.drawingml.diagramLayout+xml"/>
  <Override PartName="/ppt/diagrams/quickStyle26.xml" ContentType="application/vnd.openxmlformats-officedocument.drawingml.diagramStyle+xml"/>
  <Override PartName="/ppt/diagrams/colors26.xml" ContentType="application/vnd.openxmlformats-officedocument.drawingml.diagramColors+xml"/>
  <Override PartName="/ppt/diagrams/drawing26.xml" ContentType="application/vnd.ms-office.drawingml.diagramDrawing+xml"/>
  <Override PartName="/ppt/diagrams/data27.xml" ContentType="application/vnd.openxmlformats-officedocument.drawingml.diagramData+xml"/>
  <Override PartName="/ppt/diagrams/layout27.xml" ContentType="application/vnd.openxmlformats-officedocument.drawingml.diagramLayout+xml"/>
  <Override PartName="/ppt/diagrams/quickStyle27.xml" ContentType="application/vnd.openxmlformats-officedocument.drawingml.diagramStyle+xml"/>
  <Override PartName="/ppt/diagrams/colors27.xml" ContentType="application/vnd.openxmlformats-officedocument.drawingml.diagramColors+xml"/>
  <Override PartName="/ppt/diagrams/drawing27.xml" ContentType="application/vnd.ms-office.drawingml.diagramDrawing+xml"/>
  <Override PartName="/ppt/diagrams/data28.xml" ContentType="application/vnd.openxmlformats-officedocument.drawingml.diagramData+xml"/>
  <Override PartName="/ppt/diagrams/layout28.xml" ContentType="application/vnd.openxmlformats-officedocument.drawingml.diagramLayout+xml"/>
  <Override PartName="/ppt/diagrams/quickStyle28.xml" ContentType="application/vnd.openxmlformats-officedocument.drawingml.diagramStyle+xml"/>
  <Override PartName="/ppt/diagrams/colors28.xml" ContentType="application/vnd.openxmlformats-officedocument.drawingml.diagramColors+xml"/>
  <Override PartName="/ppt/diagrams/drawing28.xml" ContentType="application/vnd.ms-office.drawingml.diagramDrawing+xml"/>
  <Override PartName="/ppt/diagrams/data29.xml" ContentType="application/vnd.openxmlformats-officedocument.drawingml.diagramData+xml"/>
  <Override PartName="/ppt/diagrams/layout29.xml" ContentType="application/vnd.openxmlformats-officedocument.drawingml.diagramLayout+xml"/>
  <Override PartName="/ppt/diagrams/quickStyle29.xml" ContentType="application/vnd.openxmlformats-officedocument.drawingml.diagramStyle+xml"/>
  <Override PartName="/ppt/diagrams/colors29.xml" ContentType="application/vnd.openxmlformats-officedocument.drawingml.diagramColors+xml"/>
  <Override PartName="/ppt/diagrams/drawing29.xml" ContentType="application/vnd.ms-office.drawingml.diagramDrawing+xml"/>
  <Override PartName="/ppt/diagrams/data30.xml" ContentType="application/vnd.openxmlformats-officedocument.drawingml.diagramData+xml"/>
  <Override PartName="/ppt/diagrams/layout30.xml" ContentType="application/vnd.openxmlformats-officedocument.drawingml.diagramLayout+xml"/>
  <Override PartName="/ppt/diagrams/quickStyle30.xml" ContentType="application/vnd.openxmlformats-officedocument.drawingml.diagramStyle+xml"/>
  <Override PartName="/ppt/diagrams/colors30.xml" ContentType="application/vnd.openxmlformats-officedocument.drawingml.diagramColors+xml"/>
  <Override PartName="/ppt/diagrams/drawing30.xml" ContentType="application/vnd.ms-office.drawingml.diagramDrawing+xml"/>
  <Override PartName="/ppt/diagrams/data31.xml" ContentType="application/vnd.openxmlformats-officedocument.drawingml.diagramData+xml"/>
  <Override PartName="/ppt/diagrams/layout31.xml" ContentType="application/vnd.openxmlformats-officedocument.drawingml.diagramLayout+xml"/>
  <Override PartName="/ppt/diagrams/quickStyle31.xml" ContentType="application/vnd.openxmlformats-officedocument.drawingml.diagramStyle+xml"/>
  <Override PartName="/ppt/diagrams/colors31.xml" ContentType="application/vnd.openxmlformats-officedocument.drawingml.diagramColors+xml"/>
  <Override PartName="/ppt/diagrams/drawing31.xml" ContentType="application/vnd.ms-office.drawingml.diagramDrawing+xml"/>
  <Override PartName="/ppt/diagrams/data32.xml" ContentType="application/vnd.openxmlformats-officedocument.drawingml.diagramData+xml"/>
  <Override PartName="/ppt/diagrams/layout32.xml" ContentType="application/vnd.openxmlformats-officedocument.drawingml.diagramLayout+xml"/>
  <Override PartName="/ppt/diagrams/quickStyle32.xml" ContentType="application/vnd.openxmlformats-officedocument.drawingml.diagramStyle+xml"/>
  <Override PartName="/ppt/diagrams/colors32.xml" ContentType="application/vnd.openxmlformats-officedocument.drawingml.diagramColors+xml"/>
  <Override PartName="/ppt/diagrams/drawing32.xml" ContentType="application/vnd.ms-office.drawingml.diagramDrawing+xml"/>
  <Override PartName="/ppt/diagrams/data33.xml" ContentType="application/vnd.openxmlformats-officedocument.drawingml.diagramData+xml"/>
  <Override PartName="/ppt/diagrams/layout33.xml" ContentType="application/vnd.openxmlformats-officedocument.drawingml.diagramLayout+xml"/>
  <Override PartName="/ppt/diagrams/quickStyle33.xml" ContentType="application/vnd.openxmlformats-officedocument.drawingml.diagramStyle+xml"/>
  <Override PartName="/ppt/diagrams/colors33.xml" ContentType="application/vnd.openxmlformats-officedocument.drawingml.diagramColors+xml"/>
  <Override PartName="/ppt/diagrams/drawing33.xml" ContentType="application/vnd.ms-office.drawingml.diagramDrawing+xml"/>
  <Override PartName="/ppt/diagrams/data34.xml" ContentType="application/vnd.openxmlformats-officedocument.drawingml.diagramData+xml"/>
  <Override PartName="/ppt/diagrams/layout34.xml" ContentType="application/vnd.openxmlformats-officedocument.drawingml.diagramLayout+xml"/>
  <Override PartName="/ppt/diagrams/quickStyle34.xml" ContentType="application/vnd.openxmlformats-officedocument.drawingml.diagramStyle+xml"/>
  <Override PartName="/ppt/diagrams/colors34.xml" ContentType="application/vnd.openxmlformats-officedocument.drawingml.diagramColors+xml"/>
  <Override PartName="/ppt/diagrams/drawing34.xml" ContentType="application/vnd.ms-office.drawingml.diagramDrawing+xml"/>
  <Override PartName="/ppt/diagrams/data35.xml" ContentType="application/vnd.openxmlformats-officedocument.drawingml.diagramData+xml"/>
  <Override PartName="/ppt/diagrams/layout35.xml" ContentType="application/vnd.openxmlformats-officedocument.drawingml.diagramLayout+xml"/>
  <Override PartName="/ppt/diagrams/quickStyle35.xml" ContentType="application/vnd.openxmlformats-officedocument.drawingml.diagramStyle+xml"/>
  <Override PartName="/ppt/diagrams/colors35.xml" ContentType="application/vnd.openxmlformats-officedocument.drawingml.diagramColors+xml"/>
  <Override PartName="/ppt/diagrams/drawing35.xml" ContentType="application/vnd.ms-office.drawingml.diagramDrawing+xml"/>
  <Override PartName="/ppt/diagrams/data36.xml" ContentType="application/vnd.openxmlformats-officedocument.drawingml.diagramData+xml"/>
  <Override PartName="/ppt/diagrams/layout36.xml" ContentType="application/vnd.openxmlformats-officedocument.drawingml.diagramLayout+xml"/>
  <Override PartName="/ppt/diagrams/quickStyle36.xml" ContentType="application/vnd.openxmlformats-officedocument.drawingml.diagramStyle+xml"/>
  <Override PartName="/ppt/diagrams/colors36.xml" ContentType="application/vnd.openxmlformats-officedocument.drawingml.diagramColors+xml"/>
  <Override PartName="/ppt/diagrams/drawing36.xml" ContentType="application/vnd.ms-office.drawingml.diagramDrawing+xml"/>
  <Override PartName="/ppt/diagrams/data37.xml" ContentType="application/vnd.openxmlformats-officedocument.drawingml.diagramData+xml"/>
  <Override PartName="/ppt/diagrams/layout37.xml" ContentType="application/vnd.openxmlformats-officedocument.drawingml.diagramLayout+xml"/>
  <Override PartName="/ppt/diagrams/quickStyle37.xml" ContentType="application/vnd.openxmlformats-officedocument.drawingml.diagramStyle+xml"/>
  <Override PartName="/ppt/diagrams/colors37.xml" ContentType="application/vnd.openxmlformats-officedocument.drawingml.diagramColors+xml"/>
  <Override PartName="/ppt/diagrams/drawing37.xml" ContentType="application/vnd.ms-office.drawingml.diagramDrawing+xml"/>
  <Override PartName="/ppt/diagrams/data38.xml" ContentType="application/vnd.openxmlformats-officedocument.drawingml.diagramData+xml"/>
  <Override PartName="/ppt/diagrams/layout38.xml" ContentType="application/vnd.openxmlformats-officedocument.drawingml.diagramLayout+xml"/>
  <Override PartName="/ppt/diagrams/quickStyle38.xml" ContentType="application/vnd.openxmlformats-officedocument.drawingml.diagramStyle+xml"/>
  <Override PartName="/ppt/diagrams/colors38.xml" ContentType="application/vnd.openxmlformats-officedocument.drawingml.diagramColors+xml"/>
  <Override PartName="/ppt/diagrams/drawing38.xml" ContentType="application/vnd.ms-office.drawingml.diagramDrawing+xml"/>
  <Override PartName="/ppt/diagrams/data39.xml" ContentType="application/vnd.openxmlformats-officedocument.drawingml.diagramData+xml"/>
  <Override PartName="/ppt/diagrams/layout39.xml" ContentType="application/vnd.openxmlformats-officedocument.drawingml.diagramLayout+xml"/>
  <Override PartName="/ppt/diagrams/quickStyle39.xml" ContentType="application/vnd.openxmlformats-officedocument.drawingml.diagramStyle+xml"/>
  <Override PartName="/ppt/diagrams/colors39.xml" ContentType="application/vnd.openxmlformats-officedocument.drawingml.diagramColors+xml"/>
  <Override PartName="/ppt/diagrams/drawing39.xml" ContentType="application/vnd.ms-office.drawingml.diagramDrawing+xml"/>
  <Override PartName="/ppt/diagrams/data40.xml" ContentType="application/vnd.openxmlformats-officedocument.drawingml.diagramData+xml"/>
  <Override PartName="/ppt/diagrams/layout40.xml" ContentType="application/vnd.openxmlformats-officedocument.drawingml.diagramLayout+xml"/>
  <Override PartName="/ppt/diagrams/quickStyle40.xml" ContentType="application/vnd.openxmlformats-officedocument.drawingml.diagramStyle+xml"/>
  <Override PartName="/ppt/diagrams/colors40.xml" ContentType="application/vnd.openxmlformats-officedocument.drawingml.diagramColors+xml"/>
  <Override PartName="/ppt/diagrams/drawing40.xml" ContentType="application/vnd.ms-office.drawingml.diagramDrawing+xml"/>
  <Override PartName="/ppt/diagrams/data41.xml" ContentType="application/vnd.openxmlformats-officedocument.drawingml.diagramData+xml"/>
  <Override PartName="/ppt/diagrams/layout41.xml" ContentType="application/vnd.openxmlformats-officedocument.drawingml.diagramLayout+xml"/>
  <Override PartName="/ppt/diagrams/quickStyle41.xml" ContentType="application/vnd.openxmlformats-officedocument.drawingml.diagramStyle+xml"/>
  <Override PartName="/ppt/diagrams/colors41.xml" ContentType="application/vnd.openxmlformats-officedocument.drawingml.diagramColors+xml"/>
  <Override PartName="/ppt/diagrams/drawing41.xml" ContentType="application/vnd.ms-office.drawingml.diagramDrawing+xml"/>
  <Override PartName="/ppt/diagrams/data42.xml" ContentType="application/vnd.openxmlformats-officedocument.drawingml.diagramData+xml"/>
  <Override PartName="/ppt/diagrams/layout42.xml" ContentType="application/vnd.openxmlformats-officedocument.drawingml.diagramLayout+xml"/>
  <Override PartName="/ppt/diagrams/quickStyle42.xml" ContentType="application/vnd.openxmlformats-officedocument.drawingml.diagramStyle+xml"/>
  <Override PartName="/ppt/diagrams/colors42.xml" ContentType="application/vnd.openxmlformats-officedocument.drawingml.diagramColors+xml"/>
  <Override PartName="/ppt/diagrams/drawing42.xml" ContentType="application/vnd.ms-office.drawingml.diagramDrawing+xml"/>
  <Override PartName="/ppt/diagrams/data43.xml" ContentType="application/vnd.openxmlformats-officedocument.drawingml.diagramData+xml"/>
  <Override PartName="/ppt/diagrams/layout43.xml" ContentType="application/vnd.openxmlformats-officedocument.drawingml.diagramLayout+xml"/>
  <Override PartName="/ppt/diagrams/quickStyle43.xml" ContentType="application/vnd.openxmlformats-officedocument.drawingml.diagramStyle+xml"/>
  <Override PartName="/ppt/diagrams/colors43.xml" ContentType="application/vnd.openxmlformats-officedocument.drawingml.diagramColors+xml"/>
  <Override PartName="/ppt/diagrams/drawing43.xml" ContentType="application/vnd.ms-office.drawingml.diagramDrawing+xml"/>
  <Override PartName="/ppt/diagrams/data44.xml" ContentType="application/vnd.openxmlformats-officedocument.drawingml.diagramData+xml"/>
  <Override PartName="/ppt/diagrams/layout44.xml" ContentType="application/vnd.openxmlformats-officedocument.drawingml.diagramLayout+xml"/>
  <Override PartName="/ppt/diagrams/quickStyle44.xml" ContentType="application/vnd.openxmlformats-officedocument.drawingml.diagramStyle+xml"/>
  <Override PartName="/ppt/diagrams/colors44.xml" ContentType="application/vnd.openxmlformats-officedocument.drawingml.diagramColors+xml"/>
  <Override PartName="/ppt/diagrams/drawing44.xml" ContentType="application/vnd.ms-office.drawingml.diagramDrawing+xml"/>
  <Override PartName="/ppt/diagrams/data45.xml" ContentType="application/vnd.openxmlformats-officedocument.drawingml.diagramData+xml"/>
  <Override PartName="/ppt/diagrams/layout45.xml" ContentType="application/vnd.openxmlformats-officedocument.drawingml.diagramLayout+xml"/>
  <Override PartName="/ppt/diagrams/quickStyle45.xml" ContentType="application/vnd.openxmlformats-officedocument.drawingml.diagramStyle+xml"/>
  <Override PartName="/ppt/diagrams/colors45.xml" ContentType="application/vnd.openxmlformats-officedocument.drawingml.diagramColors+xml"/>
  <Override PartName="/ppt/diagrams/drawing45.xml" ContentType="application/vnd.ms-office.drawingml.diagramDrawing+xml"/>
  <Override PartName="/ppt/diagrams/data46.xml" ContentType="application/vnd.openxmlformats-officedocument.drawingml.diagramData+xml"/>
  <Override PartName="/ppt/diagrams/layout46.xml" ContentType="application/vnd.openxmlformats-officedocument.drawingml.diagramLayout+xml"/>
  <Override PartName="/ppt/diagrams/quickStyle46.xml" ContentType="application/vnd.openxmlformats-officedocument.drawingml.diagramStyle+xml"/>
  <Override PartName="/ppt/diagrams/colors46.xml" ContentType="application/vnd.openxmlformats-officedocument.drawingml.diagramColors+xml"/>
  <Override PartName="/ppt/diagrams/drawing46.xml" ContentType="application/vnd.ms-office.drawingml.diagramDrawing+xml"/>
  <Override PartName="/ppt/diagrams/data47.xml" ContentType="application/vnd.openxmlformats-officedocument.drawingml.diagramData+xml"/>
  <Override PartName="/ppt/diagrams/layout47.xml" ContentType="application/vnd.openxmlformats-officedocument.drawingml.diagramLayout+xml"/>
  <Override PartName="/ppt/diagrams/quickStyle47.xml" ContentType="application/vnd.openxmlformats-officedocument.drawingml.diagramStyle+xml"/>
  <Override PartName="/ppt/diagrams/colors47.xml" ContentType="application/vnd.openxmlformats-officedocument.drawingml.diagramColors+xml"/>
  <Override PartName="/ppt/diagrams/drawing47.xml" ContentType="application/vnd.ms-office.drawingml.diagramDrawing+xml"/>
  <Override PartName="/ppt/diagrams/data48.xml" ContentType="application/vnd.openxmlformats-officedocument.drawingml.diagramData+xml"/>
  <Override PartName="/ppt/diagrams/layout48.xml" ContentType="application/vnd.openxmlformats-officedocument.drawingml.diagramLayout+xml"/>
  <Override PartName="/ppt/diagrams/quickStyle48.xml" ContentType="application/vnd.openxmlformats-officedocument.drawingml.diagramStyle+xml"/>
  <Override PartName="/ppt/diagrams/colors48.xml" ContentType="application/vnd.openxmlformats-officedocument.drawingml.diagramColors+xml"/>
  <Override PartName="/ppt/diagrams/drawing48.xml" ContentType="application/vnd.ms-office.drawingml.diagramDrawing+xml"/>
  <Override PartName="/ppt/notesSlides/notesSlide7.xml" ContentType="application/vnd.openxmlformats-officedocument.presentationml.notesSlide+xml"/>
  <Override PartName="/ppt/diagrams/data49.xml" ContentType="application/vnd.openxmlformats-officedocument.drawingml.diagramData+xml"/>
  <Override PartName="/ppt/diagrams/layout49.xml" ContentType="application/vnd.openxmlformats-officedocument.drawingml.diagramLayout+xml"/>
  <Override PartName="/ppt/diagrams/quickStyle49.xml" ContentType="application/vnd.openxmlformats-officedocument.drawingml.diagramStyle+xml"/>
  <Override PartName="/ppt/diagrams/colors49.xml" ContentType="application/vnd.openxmlformats-officedocument.drawingml.diagramColors+xml"/>
  <Override PartName="/ppt/diagrams/drawing49.xml" ContentType="application/vnd.ms-office.drawingml.diagramDrawing+xml"/>
  <Override PartName="/ppt/diagrams/data50.xml" ContentType="application/vnd.openxmlformats-officedocument.drawingml.diagramData+xml"/>
  <Override PartName="/ppt/diagrams/layout50.xml" ContentType="application/vnd.openxmlformats-officedocument.drawingml.diagramLayout+xml"/>
  <Override PartName="/ppt/diagrams/quickStyle50.xml" ContentType="application/vnd.openxmlformats-officedocument.drawingml.diagramStyle+xml"/>
  <Override PartName="/ppt/diagrams/colors50.xml" ContentType="application/vnd.openxmlformats-officedocument.drawingml.diagramColors+xml"/>
  <Override PartName="/ppt/diagrams/drawing50.xml" ContentType="application/vnd.ms-office.drawingml.diagramDrawing+xml"/>
  <Override PartName="/ppt/diagrams/data51.xml" ContentType="application/vnd.openxmlformats-officedocument.drawingml.diagramData+xml"/>
  <Override PartName="/ppt/diagrams/layout51.xml" ContentType="application/vnd.openxmlformats-officedocument.drawingml.diagramLayout+xml"/>
  <Override PartName="/ppt/diagrams/quickStyle51.xml" ContentType="application/vnd.openxmlformats-officedocument.drawingml.diagramStyle+xml"/>
  <Override PartName="/ppt/diagrams/colors51.xml" ContentType="application/vnd.openxmlformats-officedocument.drawingml.diagramColors+xml"/>
  <Override PartName="/ppt/diagrams/drawing51.xml" ContentType="application/vnd.ms-office.drawingml.diagramDrawing+xml"/>
  <Override PartName="/ppt/diagrams/data52.xml" ContentType="application/vnd.openxmlformats-officedocument.drawingml.diagramData+xml"/>
  <Override PartName="/ppt/diagrams/layout52.xml" ContentType="application/vnd.openxmlformats-officedocument.drawingml.diagramLayout+xml"/>
  <Override PartName="/ppt/diagrams/quickStyle52.xml" ContentType="application/vnd.openxmlformats-officedocument.drawingml.diagramStyle+xml"/>
  <Override PartName="/ppt/diagrams/colors52.xml" ContentType="application/vnd.openxmlformats-officedocument.drawingml.diagramColors+xml"/>
  <Override PartName="/ppt/diagrams/drawing52.xml" ContentType="application/vnd.ms-office.drawingml.diagramDrawing+xml"/>
  <Override PartName="/ppt/diagrams/data53.xml" ContentType="application/vnd.openxmlformats-officedocument.drawingml.diagramData+xml"/>
  <Override PartName="/ppt/diagrams/layout53.xml" ContentType="application/vnd.openxmlformats-officedocument.drawingml.diagramLayout+xml"/>
  <Override PartName="/ppt/diagrams/quickStyle53.xml" ContentType="application/vnd.openxmlformats-officedocument.drawingml.diagramStyle+xml"/>
  <Override PartName="/ppt/diagrams/colors53.xml" ContentType="application/vnd.openxmlformats-officedocument.drawingml.diagramColors+xml"/>
  <Override PartName="/ppt/diagrams/drawing53.xml" ContentType="application/vnd.ms-office.drawingml.diagramDrawing+xml"/>
  <Override PartName="/ppt/diagrams/data54.xml" ContentType="application/vnd.openxmlformats-officedocument.drawingml.diagramData+xml"/>
  <Override PartName="/ppt/diagrams/layout54.xml" ContentType="application/vnd.openxmlformats-officedocument.drawingml.diagramLayout+xml"/>
  <Override PartName="/ppt/diagrams/quickStyle54.xml" ContentType="application/vnd.openxmlformats-officedocument.drawingml.diagramStyle+xml"/>
  <Override PartName="/ppt/diagrams/colors54.xml" ContentType="application/vnd.openxmlformats-officedocument.drawingml.diagramColors+xml"/>
  <Override PartName="/ppt/diagrams/drawing54.xml" ContentType="application/vnd.ms-office.drawingml.diagramDrawing+xml"/>
  <Override PartName="/ppt/diagrams/data55.xml" ContentType="application/vnd.openxmlformats-officedocument.drawingml.diagramData+xml"/>
  <Override PartName="/ppt/diagrams/layout55.xml" ContentType="application/vnd.openxmlformats-officedocument.drawingml.diagramLayout+xml"/>
  <Override PartName="/ppt/diagrams/quickStyle55.xml" ContentType="application/vnd.openxmlformats-officedocument.drawingml.diagramStyle+xml"/>
  <Override PartName="/ppt/diagrams/colors55.xml" ContentType="application/vnd.openxmlformats-officedocument.drawingml.diagramColors+xml"/>
  <Override PartName="/ppt/diagrams/drawing55.xml" ContentType="application/vnd.ms-office.drawingml.diagramDrawing+xml"/>
  <Override PartName="/ppt/diagrams/data56.xml" ContentType="application/vnd.openxmlformats-officedocument.drawingml.diagramData+xml"/>
  <Override PartName="/ppt/diagrams/layout56.xml" ContentType="application/vnd.openxmlformats-officedocument.drawingml.diagramLayout+xml"/>
  <Override PartName="/ppt/diagrams/quickStyle56.xml" ContentType="application/vnd.openxmlformats-officedocument.drawingml.diagramStyle+xml"/>
  <Override PartName="/ppt/diagrams/colors56.xml" ContentType="application/vnd.openxmlformats-officedocument.drawingml.diagramColors+xml"/>
  <Override PartName="/ppt/diagrams/drawing56.xml" ContentType="application/vnd.ms-office.drawingml.diagramDrawing+xml"/>
  <Override PartName="/ppt/diagrams/data57.xml" ContentType="application/vnd.openxmlformats-officedocument.drawingml.diagramData+xml"/>
  <Override PartName="/ppt/diagrams/layout57.xml" ContentType="application/vnd.openxmlformats-officedocument.drawingml.diagramLayout+xml"/>
  <Override PartName="/ppt/diagrams/quickStyle57.xml" ContentType="application/vnd.openxmlformats-officedocument.drawingml.diagramStyle+xml"/>
  <Override PartName="/ppt/diagrams/colors57.xml" ContentType="application/vnd.openxmlformats-officedocument.drawingml.diagramColors+xml"/>
  <Override PartName="/ppt/diagrams/drawing57.xml" ContentType="application/vnd.ms-office.drawingml.diagramDrawing+xml"/>
  <Override PartName="/ppt/diagrams/data58.xml" ContentType="application/vnd.openxmlformats-officedocument.drawingml.diagramData+xml"/>
  <Override PartName="/ppt/diagrams/layout58.xml" ContentType="application/vnd.openxmlformats-officedocument.drawingml.diagramLayout+xml"/>
  <Override PartName="/ppt/diagrams/quickStyle58.xml" ContentType="application/vnd.openxmlformats-officedocument.drawingml.diagramStyle+xml"/>
  <Override PartName="/ppt/diagrams/colors58.xml" ContentType="application/vnd.openxmlformats-officedocument.drawingml.diagramColors+xml"/>
  <Override PartName="/ppt/diagrams/drawing58.xml" ContentType="application/vnd.ms-office.drawingml.diagramDrawing+xml"/>
  <Override PartName="/ppt/diagrams/data59.xml" ContentType="application/vnd.openxmlformats-officedocument.drawingml.diagramData+xml"/>
  <Override PartName="/ppt/diagrams/layout59.xml" ContentType="application/vnd.openxmlformats-officedocument.drawingml.diagramLayout+xml"/>
  <Override PartName="/ppt/diagrams/quickStyle59.xml" ContentType="application/vnd.openxmlformats-officedocument.drawingml.diagramStyle+xml"/>
  <Override PartName="/ppt/diagrams/colors59.xml" ContentType="application/vnd.openxmlformats-officedocument.drawingml.diagramColors+xml"/>
  <Override PartName="/ppt/diagrams/drawing59.xml" ContentType="application/vnd.ms-office.drawingml.diagramDrawing+xml"/>
  <Override PartName="/ppt/diagrams/data60.xml" ContentType="application/vnd.openxmlformats-officedocument.drawingml.diagramData+xml"/>
  <Override PartName="/ppt/diagrams/layout60.xml" ContentType="application/vnd.openxmlformats-officedocument.drawingml.diagramLayout+xml"/>
  <Override PartName="/ppt/diagrams/quickStyle60.xml" ContentType="application/vnd.openxmlformats-officedocument.drawingml.diagramStyle+xml"/>
  <Override PartName="/ppt/diagrams/colors60.xml" ContentType="application/vnd.openxmlformats-officedocument.drawingml.diagramColors+xml"/>
  <Override PartName="/ppt/diagrams/drawing60.xml" ContentType="application/vnd.ms-office.drawingml.diagramDrawing+xml"/>
  <Override PartName="/ppt/diagrams/data61.xml" ContentType="application/vnd.openxmlformats-officedocument.drawingml.diagramData+xml"/>
  <Override PartName="/ppt/diagrams/layout61.xml" ContentType="application/vnd.openxmlformats-officedocument.drawingml.diagramLayout+xml"/>
  <Override PartName="/ppt/diagrams/quickStyle61.xml" ContentType="application/vnd.openxmlformats-officedocument.drawingml.diagramStyle+xml"/>
  <Override PartName="/ppt/diagrams/colors61.xml" ContentType="application/vnd.openxmlformats-officedocument.drawingml.diagramColors+xml"/>
  <Override PartName="/ppt/diagrams/drawing61.xml" ContentType="application/vnd.ms-office.drawingml.diagramDrawing+xml"/>
  <Override PartName="/ppt/diagrams/data62.xml" ContentType="application/vnd.openxmlformats-officedocument.drawingml.diagramData+xml"/>
  <Override PartName="/ppt/diagrams/layout62.xml" ContentType="application/vnd.openxmlformats-officedocument.drawingml.diagramLayout+xml"/>
  <Override PartName="/ppt/diagrams/quickStyle62.xml" ContentType="application/vnd.openxmlformats-officedocument.drawingml.diagramStyle+xml"/>
  <Override PartName="/ppt/diagrams/colors62.xml" ContentType="application/vnd.openxmlformats-officedocument.drawingml.diagramColors+xml"/>
  <Override PartName="/ppt/diagrams/drawing62.xml" ContentType="application/vnd.ms-office.drawingml.diagramDrawing+xml"/>
  <Override PartName="/ppt/diagrams/data63.xml" ContentType="application/vnd.openxmlformats-officedocument.drawingml.diagramData+xml"/>
  <Override PartName="/ppt/diagrams/layout63.xml" ContentType="application/vnd.openxmlformats-officedocument.drawingml.diagramLayout+xml"/>
  <Override PartName="/ppt/diagrams/quickStyle63.xml" ContentType="application/vnd.openxmlformats-officedocument.drawingml.diagramStyle+xml"/>
  <Override PartName="/ppt/diagrams/colors63.xml" ContentType="application/vnd.openxmlformats-officedocument.drawingml.diagramColors+xml"/>
  <Override PartName="/ppt/diagrams/drawing63.xml" ContentType="application/vnd.ms-office.drawingml.diagramDrawing+xml"/>
  <Override PartName="/ppt/diagrams/data64.xml" ContentType="application/vnd.openxmlformats-officedocument.drawingml.diagramData+xml"/>
  <Override PartName="/ppt/diagrams/layout64.xml" ContentType="application/vnd.openxmlformats-officedocument.drawingml.diagramLayout+xml"/>
  <Override PartName="/ppt/diagrams/quickStyle64.xml" ContentType="application/vnd.openxmlformats-officedocument.drawingml.diagramStyle+xml"/>
  <Override PartName="/ppt/diagrams/colors64.xml" ContentType="application/vnd.openxmlformats-officedocument.drawingml.diagramColors+xml"/>
  <Override PartName="/ppt/diagrams/drawing64.xml" ContentType="application/vnd.ms-office.drawingml.diagramDrawing+xml"/>
  <Override PartName="/ppt/diagrams/data65.xml" ContentType="application/vnd.openxmlformats-officedocument.drawingml.diagramData+xml"/>
  <Override PartName="/ppt/diagrams/layout65.xml" ContentType="application/vnd.openxmlformats-officedocument.drawingml.diagramLayout+xml"/>
  <Override PartName="/ppt/diagrams/quickStyle65.xml" ContentType="application/vnd.openxmlformats-officedocument.drawingml.diagramStyle+xml"/>
  <Override PartName="/ppt/diagrams/colors65.xml" ContentType="application/vnd.openxmlformats-officedocument.drawingml.diagramColors+xml"/>
  <Override PartName="/ppt/diagrams/drawing65.xml" ContentType="application/vnd.ms-office.drawingml.diagramDrawing+xml"/>
  <Override PartName="/ppt/diagrams/data66.xml" ContentType="application/vnd.openxmlformats-officedocument.drawingml.diagramData+xml"/>
  <Override PartName="/ppt/diagrams/layout66.xml" ContentType="application/vnd.openxmlformats-officedocument.drawingml.diagramLayout+xml"/>
  <Override PartName="/ppt/diagrams/quickStyle66.xml" ContentType="application/vnd.openxmlformats-officedocument.drawingml.diagramStyle+xml"/>
  <Override PartName="/ppt/diagrams/colors66.xml" ContentType="application/vnd.openxmlformats-officedocument.drawingml.diagramColors+xml"/>
  <Override PartName="/ppt/diagrams/drawing66.xml" ContentType="application/vnd.ms-office.drawingml.diagramDrawing+xml"/>
  <Override PartName="/ppt/diagrams/data67.xml" ContentType="application/vnd.openxmlformats-officedocument.drawingml.diagramData+xml"/>
  <Override PartName="/ppt/diagrams/layout67.xml" ContentType="application/vnd.openxmlformats-officedocument.drawingml.diagramLayout+xml"/>
  <Override PartName="/ppt/diagrams/quickStyle67.xml" ContentType="application/vnd.openxmlformats-officedocument.drawingml.diagramStyle+xml"/>
  <Override PartName="/ppt/diagrams/colors67.xml" ContentType="application/vnd.openxmlformats-officedocument.drawingml.diagramColors+xml"/>
  <Override PartName="/ppt/diagrams/drawing67.xml" ContentType="application/vnd.ms-office.drawingml.diagramDrawing+xml"/>
  <Override PartName="/ppt/diagrams/data68.xml" ContentType="application/vnd.openxmlformats-officedocument.drawingml.diagramData+xml"/>
  <Override PartName="/ppt/diagrams/layout68.xml" ContentType="application/vnd.openxmlformats-officedocument.drawingml.diagramLayout+xml"/>
  <Override PartName="/ppt/diagrams/quickStyle68.xml" ContentType="application/vnd.openxmlformats-officedocument.drawingml.diagramStyle+xml"/>
  <Override PartName="/ppt/diagrams/colors68.xml" ContentType="application/vnd.openxmlformats-officedocument.drawingml.diagramColors+xml"/>
  <Override PartName="/ppt/diagrams/drawing68.xml" ContentType="application/vnd.ms-office.drawingml.diagramDrawing+xml"/>
  <Override PartName="/ppt/diagrams/data69.xml" ContentType="application/vnd.openxmlformats-officedocument.drawingml.diagramData+xml"/>
  <Override PartName="/ppt/diagrams/layout69.xml" ContentType="application/vnd.openxmlformats-officedocument.drawingml.diagramLayout+xml"/>
  <Override PartName="/ppt/diagrams/quickStyle69.xml" ContentType="application/vnd.openxmlformats-officedocument.drawingml.diagramStyle+xml"/>
  <Override PartName="/ppt/diagrams/colors69.xml" ContentType="application/vnd.openxmlformats-officedocument.drawingml.diagramColors+xml"/>
  <Override PartName="/ppt/diagrams/drawing69.xml" ContentType="application/vnd.ms-office.drawingml.diagramDrawing+xml"/>
  <Override PartName="/ppt/diagrams/data70.xml" ContentType="application/vnd.openxmlformats-officedocument.drawingml.diagramData+xml"/>
  <Override PartName="/ppt/diagrams/layout70.xml" ContentType="application/vnd.openxmlformats-officedocument.drawingml.diagramLayout+xml"/>
  <Override PartName="/ppt/diagrams/quickStyle70.xml" ContentType="application/vnd.openxmlformats-officedocument.drawingml.diagramStyle+xml"/>
  <Override PartName="/ppt/diagrams/colors70.xml" ContentType="application/vnd.openxmlformats-officedocument.drawingml.diagramColors+xml"/>
  <Override PartName="/ppt/diagrams/drawing70.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 id="2147483685" r:id="rId4"/>
    <p:sldMasterId id="2147483947" r:id="rId5"/>
    <p:sldMasterId id="2147484001" r:id="rId6"/>
    <p:sldMasterId id="2147484055" r:id="rId7"/>
    <p:sldMasterId id="2147484073" r:id="rId8"/>
    <p:sldMasterId id="2147484089" r:id="rId9"/>
    <p:sldMasterId id="2147484120" r:id="rId10"/>
    <p:sldMasterId id="2147484302" r:id="rId11"/>
    <p:sldMasterId id="2147484360" r:id="rId12"/>
    <p:sldMasterId id="2147484375" r:id="rId13"/>
    <p:sldMasterId id="2147484390" r:id="rId14"/>
    <p:sldMasterId id="2147484465" r:id="rId15"/>
    <p:sldMasterId id="2147484480" r:id="rId16"/>
    <p:sldMasterId id="2147484495" r:id="rId17"/>
    <p:sldMasterId id="2147484543" r:id="rId18"/>
    <p:sldMasterId id="2147484575" r:id="rId19"/>
    <p:sldMasterId id="2147484591" r:id="rId20"/>
    <p:sldMasterId id="2147484634" r:id="rId21"/>
    <p:sldMasterId id="2147484658" r:id="rId22"/>
    <p:sldMasterId id="2147484670" r:id="rId23"/>
    <p:sldMasterId id="2147484682" r:id="rId24"/>
    <p:sldMasterId id="2147484722" r:id="rId25"/>
    <p:sldMasterId id="2147484753" r:id="rId26"/>
    <p:sldMasterId id="2147484770" r:id="rId27"/>
    <p:sldMasterId id="2147484787" r:id="rId28"/>
    <p:sldMasterId id="2147484811" r:id="rId29"/>
    <p:sldMasterId id="2147484823" r:id="rId30"/>
    <p:sldMasterId id="2147484849" r:id="rId31"/>
    <p:sldMasterId id="2147484861" r:id="rId32"/>
  </p:sldMasterIdLst>
  <p:notesMasterIdLst>
    <p:notesMasterId r:id="rId143"/>
  </p:notesMasterIdLst>
  <p:sldIdLst>
    <p:sldId id="273" r:id="rId33"/>
    <p:sldId id="532" r:id="rId34"/>
    <p:sldId id="436" r:id="rId35"/>
    <p:sldId id="437" r:id="rId36"/>
    <p:sldId id="533" r:id="rId37"/>
    <p:sldId id="534" r:id="rId38"/>
    <p:sldId id="438" r:id="rId39"/>
    <p:sldId id="546" r:id="rId40"/>
    <p:sldId id="442" r:id="rId41"/>
    <p:sldId id="547" r:id="rId42"/>
    <p:sldId id="548" r:id="rId43"/>
    <p:sldId id="549" r:id="rId44"/>
    <p:sldId id="535" r:id="rId45"/>
    <p:sldId id="550" r:id="rId46"/>
    <p:sldId id="551" r:id="rId47"/>
    <p:sldId id="552" r:id="rId48"/>
    <p:sldId id="443" r:id="rId49"/>
    <p:sldId id="544" r:id="rId50"/>
    <p:sldId id="264" r:id="rId51"/>
    <p:sldId id="265" r:id="rId52"/>
    <p:sldId id="536" r:id="rId53"/>
    <p:sldId id="295" r:id="rId54"/>
    <p:sldId id="553" r:id="rId55"/>
    <p:sldId id="537" r:id="rId56"/>
    <p:sldId id="298" r:id="rId57"/>
    <p:sldId id="301" r:id="rId58"/>
    <p:sldId id="302" r:id="rId59"/>
    <p:sldId id="303" r:id="rId60"/>
    <p:sldId id="305" r:id="rId61"/>
    <p:sldId id="554" r:id="rId62"/>
    <p:sldId id="556" r:id="rId63"/>
    <p:sldId id="557" r:id="rId64"/>
    <p:sldId id="329" r:id="rId65"/>
    <p:sldId id="558" r:id="rId66"/>
    <p:sldId id="335" r:id="rId67"/>
    <p:sldId id="336" r:id="rId68"/>
    <p:sldId id="337" r:id="rId69"/>
    <p:sldId id="338" r:id="rId70"/>
    <p:sldId id="559" r:id="rId71"/>
    <p:sldId id="560" r:id="rId72"/>
    <p:sldId id="561" r:id="rId73"/>
    <p:sldId id="588" r:id="rId74"/>
    <p:sldId id="562" r:id="rId75"/>
    <p:sldId id="345" r:id="rId76"/>
    <p:sldId id="346" r:id="rId77"/>
    <p:sldId id="563" r:id="rId78"/>
    <p:sldId id="352" r:id="rId79"/>
    <p:sldId id="354" r:id="rId80"/>
    <p:sldId id="564" r:id="rId81"/>
    <p:sldId id="361" r:id="rId82"/>
    <p:sldId id="365" r:id="rId83"/>
    <p:sldId id="366" r:id="rId84"/>
    <p:sldId id="565" r:id="rId85"/>
    <p:sldId id="449" r:id="rId86"/>
    <p:sldId id="453" r:id="rId87"/>
    <p:sldId id="432" r:id="rId88"/>
    <p:sldId id="566" r:id="rId89"/>
    <p:sldId id="384" r:id="rId90"/>
    <p:sldId id="447" r:id="rId91"/>
    <p:sldId id="448" r:id="rId92"/>
    <p:sldId id="383" r:id="rId93"/>
    <p:sldId id="589" r:id="rId94"/>
    <p:sldId id="538" r:id="rId95"/>
    <p:sldId id="570" r:id="rId96"/>
    <p:sldId id="571" r:id="rId97"/>
    <p:sldId id="567" r:id="rId98"/>
    <p:sldId id="568" r:id="rId99"/>
    <p:sldId id="591" r:id="rId100"/>
    <p:sldId id="569" r:id="rId101"/>
    <p:sldId id="457" r:id="rId102"/>
    <p:sldId id="391" r:id="rId103"/>
    <p:sldId id="392" r:id="rId104"/>
    <p:sldId id="390" r:id="rId105"/>
    <p:sldId id="399" r:id="rId106"/>
    <p:sldId id="455" r:id="rId107"/>
    <p:sldId id="456" r:id="rId108"/>
    <p:sldId id="402" r:id="rId109"/>
    <p:sldId id="573" r:id="rId110"/>
    <p:sldId id="572" r:id="rId111"/>
    <p:sldId id="539" r:id="rId112"/>
    <p:sldId id="574" r:id="rId113"/>
    <p:sldId id="408" r:id="rId114"/>
    <p:sldId id="575" r:id="rId115"/>
    <p:sldId id="410" r:id="rId116"/>
    <p:sldId id="540" r:id="rId117"/>
    <p:sldId id="413" r:id="rId118"/>
    <p:sldId id="418" r:id="rId119"/>
    <p:sldId id="576" r:id="rId120"/>
    <p:sldId id="415" r:id="rId121"/>
    <p:sldId id="419" r:id="rId122"/>
    <p:sldId id="577" r:id="rId123"/>
    <p:sldId id="578" r:id="rId124"/>
    <p:sldId id="579" r:id="rId125"/>
    <p:sldId id="421" r:id="rId126"/>
    <p:sldId id="422" r:id="rId127"/>
    <p:sldId id="423" r:id="rId128"/>
    <p:sldId id="580" r:id="rId129"/>
    <p:sldId id="424" r:id="rId130"/>
    <p:sldId id="582" r:id="rId131"/>
    <p:sldId id="542" r:id="rId132"/>
    <p:sldId id="581" r:id="rId133"/>
    <p:sldId id="583" r:id="rId134"/>
    <p:sldId id="543" r:id="rId135"/>
    <p:sldId id="584" r:id="rId136"/>
    <p:sldId id="425" r:id="rId137"/>
    <p:sldId id="426" r:id="rId138"/>
    <p:sldId id="585" r:id="rId139"/>
    <p:sldId id="586" r:id="rId140"/>
    <p:sldId id="431" r:id="rId141"/>
    <p:sldId id="587" r:id="rId1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USER" initials="U" lastIdx="1" clrIdx="0">
    <p:extLst>
      <p:ext uri="{19B8F6BF-5375-455C-9EA6-DF929625EA0E}">
        <p15:presenceInfo xmlns:p15="http://schemas.microsoft.com/office/powerpoint/2012/main" userId="USER"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E9C9B5"/>
    <a:srgbClr val="D6009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66" d="100"/>
          <a:sy n="66" d="100"/>
        </p:scale>
        <p:origin x="668" y="44"/>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17" Type="http://schemas.openxmlformats.org/officeDocument/2006/relationships/slide" Target="slides/slide85.xml"/><Relationship Id="rId21" Type="http://schemas.openxmlformats.org/officeDocument/2006/relationships/slideMaster" Target="slideMasters/slideMaster21.xml"/><Relationship Id="rId42" Type="http://schemas.openxmlformats.org/officeDocument/2006/relationships/slide" Target="slides/slide10.xml"/><Relationship Id="rId63" Type="http://schemas.openxmlformats.org/officeDocument/2006/relationships/slide" Target="slides/slide31.xml"/><Relationship Id="rId84" Type="http://schemas.openxmlformats.org/officeDocument/2006/relationships/slide" Target="slides/slide52.xml"/><Relationship Id="rId138" Type="http://schemas.openxmlformats.org/officeDocument/2006/relationships/slide" Target="slides/slide106.xml"/><Relationship Id="rId107" Type="http://schemas.openxmlformats.org/officeDocument/2006/relationships/slide" Target="slides/slide75.xml"/><Relationship Id="rId11" Type="http://schemas.openxmlformats.org/officeDocument/2006/relationships/slideMaster" Target="slideMasters/slideMaster11.xml"/><Relationship Id="rId32" Type="http://schemas.openxmlformats.org/officeDocument/2006/relationships/slideMaster" Target="slideMasters/slideMaster32.xml"/><Relationship Id="rId53" Type="http://schemas.openxmlformats.org/officeDocument/2006/relationships/slide" Target="slides/slide21.xml"/><Relationship Id="rId74" Type="http://schemas.openxmlformats.org/officeDocument/2006/relationships/slide" Target="slides/slide42.xml"/><Relationship Id="rId128" Type="http://schemas.openxmlformats.org/officeDocument/2006/relationships/slide" Target="slides/slide96.xml"/><Relationship Id="rId5" Type="http://schemas.openxmlformats.org/officeDocument/2006/relationships/slideMaster" Target="slideMasters/slideMaster5.xml"/><Relationship Id="rId90" Type="http://schemas.openxmlformats.org/officeDocument/2006/relationships/slide" Target="slides/slide58.xml"/><Relationship Id="rId95" Type="http://schemas.openxmlformats.org/officeDocument/2006/relationships/slide" Target="slides/slide63.xml"/><Relationship Id="rId22" Type="http://schemas.openxmlformats.org/officeDocument/2006/relationships/slideMaster" Target="slideMasters/slideMaster22.xml"/><Relationship Id="rId27" Type="http://schemas.openxmlformats.org/officeDocument/2006/relationships/slideMaster" Target="slideMasters/slideMaster27.xml"/><Relationship Id="rId43" Type="http://schemas.openxmlformats.org/officeDocument/2006/relationships/slide" Target="slides/slide11.xml"/><Relationship Id="rId48" Type="http://schemas.openxmlformats.org/officeDocument/2006/relationships/slide" Target="slides/slide16.xml"/><Relationship Id="rId64" Type="http://schemas.openxmlformats.org/officeDocument/2006/relationships/slide" Target="slides/slide32.xml"/><Relationship Id="rId69" Type="http://schemas.openxmlformats.org/officeDocument/2006/relationships/slide" Target="slides/slide37.xml"/><Relationship Id="rId113" Type="http://schemas.openxmlformats.org/officeDocument/2006/relationships/slide" Target="slides/slide81.xml"/><Relationship Id="rId118" Type="http://schemas.openxmlformats.org/officeDocument/2006/relationships/slide" Target="slides/slide86.xml"/><Relationship Id="rId134" Type="http://schemas.openxmlformats.org/officeDocument/2006/relationships/slide" Target="slides/slide102.xml"/><Relationship Id="rId139" Type="http://schemas.openxmlformats.org/officeDocument/2006/relationships/slide" Target="slides/slide107.xml"/><Relationship Id="rId80" Type="http://schemas.openxmlformats.org/officeDocument/2006/relationships/slide" Target="slides/slide48.xml"/><Relationship Id="rId85" Type="http://schemas.openxmlformats.org/officeDocument/2006/relationships/slide" Target="slides/slide53.xml"/><Relationship Id="rId12" Type="http://schemas.openxmlformats.org/officeDocument/2006/relationships/slideMaster" Target="slideMasters/slideMaster12.xml"/><Relationship Id="rId17" Type="http://schemas.openxmlformats.org/officeDocument/2006/relationships/slideMaster" Target="slideMasters/slideMaster17.xml"/><Relationship Id="rId33" Type="http://schemas.openxmlformats.org/officeDocument/2006/relationships/slide" Target="slides/slide1.xml"/><Relationship Id="rId38" Type="http://schemas.openxmlformats.org/officeDocument/2006/relationships/slide" Target="slides/slide6.xml"/><Relationship Id="rId59" Type="http://schemas.openxmlformats.org/officeDocument/2006/relationships/slide" Target="slides/slide27.xml"/><Relationship Id="rId103" Type="http://schemas.openxmlformats.org/officeDocument/2006/relationships/slide" Target="slides/slide71.xml"/><Relationship Id="rId108" Type="http://schemas.openxmlformats.org/officeDocument/2006/relationships/slide" Target="slides/slide76.xml"/><Relationship Id="rId124" Type="http://schemas.openxmlformats.org/officeDocument/2006/relationships/slide" Target="slides/slide92.xml"/><Relationship Id="rId129" Type="http://schemas.openxmlformats.org/officeDocument/2006/relationships/slide" Target="slides/slide97.xml"/><Relationship Id="rId54" Type="http://schemas.openxmlformats.org/officeDocument/2006/relationships/slide" Target="slides/slide22.xml"/><Relationship Id="rId70" Type="http://schemas.openxmlformats.org/officeDocument/2006/relationships/slide" Target="slides/slide38.xml"/><Relationship Id="rId75" Type="http://schemas.openxmlformats.org/officeDocument/2006/relationships/slide" Target="slides/slide43.xml"/><Relationship Id="rId91" Type="http://schemas.openxmlformats.org/officeDocument/2006/relationships/slide" Target="slides/slide59.xml"/><Relationship Id="rId96" Type="http://schemas.openxmlformats.org/officeDocument/2006/relationships/slide" Target="slides/slide64.xml"/><Relationship Id="rId140" Type="http://schemas.openxmlformats.org/officeDocument/2006/relationships/slide" Target="slides/slide108.xml"/><Relationship Id="rId145"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Master" Target="slideMasters/slideMaster6.xml"/><Relationship Id="rId23" Type="http://schemas.openxmlformats.org/officeDocument/2006/relationships/slideMaster" Target="slideMasters/slideMaster23.xml"/><Relationship Id="rId28" Type="http://schemas.openxmlformats.org/officeDocument/2006/relationships/slideMaster" Target="slideMasters/slideMaster28.xml"/><Relationship Id="rId49" Type="http://schemas.openxmlformats.org/officeDocument/2006/relationships/slide" Target="slides/slide17.xml"/><Relationship Id="rId114" Type="http://schemas.openxmlformats.org/officeDocument/2006/relationships/slide" Target="slides/slide82.xml"/><Relationship Id="rId119" Type="http://schemas.openxmlformats.org/officeDocument/2006/relationships/slide" Target="slides/slide87.xml"/><Relationship Id="rId44" Type="http://schemas.openxmlformats.org/officeDocument/2006/relationships/slide" Target="slides/slide12.xml"/><Relationship Id="rId60" Type="http://schemas.openxmlformats.org/officeDocument/2006/relationships/slide" Target="slides/slide28.xml"/><Relationship Id="rId65" Type="http://schemas.openxmlformats.org/officeDocument/2006/relationships/slide" Target="slides/slide33.xml"/><Relationship Id="rId81" Type="http://schemas.openxmlformats.org/officeDocument/2006/relationships/slide" Target="slides/slide49.xml"/><Relationship Id="rId86" Type="http://schemas.openxmlformats.org/officeDocument/2006/relationships/slide" Target="slides/slide54.xml"/><Relationship Id="rId130" Type="http://schemas.openxmlformats.org/officeDocument/2006/relationships/slide" Target="slides/slide98.xml"/><Relationship Id="rId135" Type="http://schemas.openxmlformats.org/officeDocument/2006/relationships/slide" Target="slides/slide103.xml"/><Relationship Id="rId13" Type="http://schemas.openxmlformats.org/officeDocument/2006/relationships/slideMaster" Target="slideMasters/slideMaster13.xml"/><Relationship Id="rId18" Type="http://schemas.openxmlformats.org/officeDocument/2006/relationships/slideMaster" Target="slideMasters/slideMaster18.xml"/><Relationship Id="rId39" Type="http://schemas.openxmlformats.org/officeDocument/2006/relationships/slide" Target="slides/slide7.xml"/><Relationship Id="rId109" Type="http://schemas.openxmlformats.org/officeDocument/2006/relationships/slide" Target="slides/slide77.xml"/><Relationship Id="rId34" Type="http://schemas.openxmlformats.org/officeDocument/2006/relationships/slide" Target="slides/slide2.xml"/><Relationship Id="rId50" Type="http://schemas.openxmlformats.org/officeDocument/2006/relationships/slide" Target="slides/slide18.xml"/><Relationship Id="rId55" Type="http://schemas.openxmlformats.org/officeDocument/2006/relationships/slide" Target="slides/slide23.xml"/><Relationship Id="rId76" Type="http://schemas.openxmlformats.org/officeDocument/2006/relationships/slide" Target="slides/slide44.xml"/><Relationship Id="rId97" Type="http://schemas.openxmlformats.org/officeDocument/2006/relationships/slide" Target="slides/slide65.xml"/><Relationship Id="rId104" Type="http://schemas.openxmlformats.org/officeDocument/2006/relationships/slide" Target="slides/slide72.xml"/><Relationship Id="rId120" Type="http://schemas.openxmlformats.org/officeDocument/2006/relationships/slide" Target="slides/slide88.xml"/><Relationship Id="rId125" Type="http://schemas.openxmlformats.org/officeDocument/2006/relationships/slide" Target="slides/slide93.xml"/><Relationship Id="rId141" Type="http://schemas.openxmlformats.org/officeDocument/2006/relationships/slide" Target="slides/slide109.xml"/><Relationship Id="rId146" Type="http://schemas.openxmlformats.org/officeDocument/2006/relationships/viewProps" Target="viewProps.xml"/><Relationship Id="rId7" Type="http://schemas.openxmlformats.org/officeDocument/2006/relationships/slideMaster" Target="slideMasters/slideMaster7.xml"/><Relationship Id="rId71" Type="http://schemas.openxmlformats.org/officeDocument/2006/relationships/slide" Target="slides/slide39.xml"/><Relationship Id="rId92" Type="http://schemas.openxmlformats.org/officeDocument/2006/relationships/slide" Target="slides/slide60.xml"/><Relationship Id="rId2" Type="http://schemas.openxmlformats.org/officeDocument/2006/relationships/slideMaster" Target="slideMasters/slideMaster2.xml"/><Relationship Id="rId29" Type="http://schemas.openxmlformats.org/officeDocument/2006/relationships/slideMaster" Target="slideMasters/slideMaster29.xml"/><Relationship Id="rId24" Type="http://schemas.openxmlformats.org/officeDocument/2006/relationships/slideMaster" Target="slideMasters/slideMaster24.xml"/><Relationship Id="rId40" Type="http://schemas.openxmlformats.org/officeDocument/2006/relationships/slide" Target="slides/slide8.xml"/><Relationship Id="rId45" Type="http://schemas.openxmlformats.org/officeDocument/2006/relationships/slide" Target="slides/slide13.xml"/><Relationship Id="rId66" Type="http://schemas.openxmlformats.org/officeDocument/2006/relationships/slide" Target="slides/slide34.xml"/><Relationship Id="rId87" Type="http://schemas.openxmlformats.org/officeDocument/2006/relationships/slide" Target="slides/slide55.xml"/><Relationship Id="rId110" Type="http://schemas.openxmlformats.org/officeDocument/2006/relationships/slide" Target="slides/slide78.xml"/><Relationship Id="rId115" Type="http://schemas.openxmlformats.org/officeDocument/2006/relationships/slide" Target="slides/slide83.xml"/><Relationship Id="rId131" Type="http://schemas.openxmlformats.org/officeDocument/2006/relationships/slide" Target="slides/slide99.xml"/><Relationship Id="rId136" Type="http://schemas.openxmlformats.org/officeDocument/2006/relationships/slide" Target="slides/slide104.xml"/><Relationship Id="rId61" Type="http://schemas.openxmlformats.org/officeDocument/2006/relationships/slide" Target="slides/slide29.xml"/><Relationship Id="rId82" Type="http://schemas.openxmlformats.org/officeDocument/2006/relationships/slide" Target="slides/slide50.xml"/><Relationship Id="rId19" Type="http://schemas.openxmlformats.org/officeDocument/2006/relationships/slideMaster" Target="slideMasters/slideMaster19.xml"/><Relationship Id="rId14" Type="http://schemas.openxmlformats.org/officeDocument/2006/relationships/slideMaster" Target="slideMasters/slideMaster14.xml"/><Relationship Id="rId30" Type="http://schemas.openxmlformats.org/officeDocument/2006/relationships/slideMaster" Target="slideMasters/slideMaster30.xml"/><Relationship Id="rId35" Type="http://schemas.openxmlformats.org/officeDocument/2006/relationships/slide" Target="slides/slide3.xml"/><Relationship Id="rId56" Type="http://schemas.openxmlformats.org/officeDocument/2006/relationships/slide" Target="slides/slide24.xml"/><Relationship Id="rId77" Type="http://schemas.openxmlformats.org/officeDocument/2006/relationships/slide" Target="slides/slide45.xml"/><Relationship Id="rId100" Type="http://schemas.openxmlformats.org/officeDocument/2006/relationships/slide" Target="slides/slide68.xml"/><Relationship Id="rId105" Type="http://schemas.openxmlformats.org/officeDocument/2006/relationships/slide" Target="slides/slide73.xml"/><Relationship Id="rId126" Type="http://schemas.openxmlformats.org/officeDocument/2006/relationships/slide" Target="slides/slide94.xml"/><Relationship Id="rId147" Type="http://schemas.openxmlformats.org/officeDocument/2006/relationships/theme" Target="theme/theme1.xml"/><Relationship Id="rId8" Type="http://schemas.openxmlformats.org/officeDocument/2006/relationships/slideMaster" Target="slideMasters/slideMaster8.xml"/><Relationship Id="rId51" Type="http://schemas.openxmlformats.org/officeDocument/2006/relationships/slide" Target="slides/slide19.xml"/><Relationship Id="rId72" Type="http://schemas.openxmlformats.org/officeDocument/2006/relationships/slide" Target="slides/slide40.xml"/><Relationship Id="rId93" Type="http://schemas.openxmlformats.org/officeDocument/2006/relationships/slide" Target="slides/slide61.xml"/><Relationship Id="rId98" Type="http://schemas.openxmlformats.org/officeDocument/2006/relationships/slide" Target="slides/slide66.xml"/><Relationship Id="rId121" Type="http://schemas.openxmlformats.org/officeDocument/2006/relationships/slide" Target="slides/slide89.xml"/><Relationship Id="rId142" Type="http://schemas.openxmlformats.org/officeDocument/2006/relationships/slide" Target="slides/slide110.xml"/><Relationship Id="rId3" Type="http://schemas.openxmlformats.org/officeDocument/2006/relationships/slideMaster" Target="slideMasters/slideMaster3.xml"/><Relationship Id="rId25" Type="http://schemas.openxmlformats.org/officeDocument/2006/relationships/slideMaster" Target="slideMasters/slideMaster25.xml"/><Relationship Id="rId46" Type="http://schemas.openxmlformats.org/officeDocument/2006/relationships/slide" Target="slides/slide14.xml"/><Relationship Id="rId67" Type="http://schemas.openxmlformats.org/officeDocument/2006/relationships/slide" Target="slides/slide35.xml"/><Relationship Id="rId116" Type="http://schemas.openxmlformats.org/officeDocument/2006/relationships/slide" Target="slides/slide84.xml"/><Relationship Id="rId137" Type="http://schemas.openxmlformats.org/officeDocument/2006/relationships/slide" Target="slides/slide105.xml"/><Relationship Id="rId20" Type="http://schemas.openxmlformats.org/officeDocument/2006/relationships/slideMaster" Target="slideMasters/slideMaster20.xml"/><Relationship Id="rId41" Type="http://schemas.openxmlformats.org/officeDocument/2006/relationships/slide" Target="slides/slide9.xml"/><Relationship Id="rId62" Type="http://schemas.openxmlformats.org/officeDocument/2006/relationships/slide" Target="slides/slide30.xml"/><Relationship Id="rId83" Type="http://schemas.openxmlformats.org/officeDocument/2006/relationships/slide" Target="slides/slide51.xml"/><Relationship Id="rId88" Type="http://schemas.openxmlformats.org/officeDocument/2006/relationships/slide" Target="slides/slide56.xml"/><Relationship Id="rId111" Type="http://schemas.openxmlformats.org/officeDocument/2006/relationships/slide" Target="slides/slide79.xml"/><Relationship Id="rId132" Type="http://schemas.openxmlformats.org/officeDocument/2006/relationships/slide" Target="slides/slide100.xml"/><Relationship Id="rId15" Type="http://schemas.openxmlformats.org/officeDocument/2006/relationships/slideMaster" Target="slideMasters/slideMaster15.xml"/><Relationship Id="rId36" Type="http://schemas.openxmlformats.org/officeDocument/2006/relationships/slide" Target="slides/slide4.xml"/><Relationship Id="rId57" Type="http://schemas.openxmlformats.org/officeDocument/2006/relationships/slide" Target="slides/slide25.xml"/><Relationship Id="rId106" Type="http://schemas.openxmlformats.org/officeDocument/2006/relationships/slide" Target="slides/slide74.xml"/><Relationship Id="rId127" Type="http://schemas.openxmlformats.org/officeDocument/2006/relationships/slide" Target="slides/slide95.xml"/><Relationship Id="rId10" Type="http://schemas.openxmlformats.org/officeDocument/2006/relationships/slideMaster" Target="slideMasters/slideMaster10.xml"/><Relationship Id="rId31" Type="http://schemas.openxmlformats.org/officeDocument/2006/relationships/slideMaster" Target="slideMasters/slideMaster31.xml"/><Relationship Id="rId52" Type="http://schemas.openxmlformats.org/officeDocument/2006/relationships/slide" Target="slides/slide20.xml"/><Relationship Id="rId73" Type="http://schemas.openxmlformats.org/officeDocument/2006/relationships/slide" Target="slides/slide41.xml"/><Relationship Id="rId78" Type="http://schemas.openxmlformats.org/officeDocument/2006/relationships/slide" Target="slides/slide46.xml"/><Relationship Id="rId94" Type="http://schemas.openxmlformats.org/officeDocument/2006/relationships/slide" Target="slides/slide62.xml"/><Relationship Id="rId99" Type="http://schemas.openxmlformats.org/officeDocument/2006/relationships/slide" Target="slides/slide67.xml"/><Relationship Id="rId101" Type="http://schemas.openxmlformats.org/officeDocument/2006/relationships/slide" Target="slides/slide69.xml"/><Relationship Id="rId122" Type="http://schemas.openxmlformats.org/officeDocument/2006/relationships/slide" Target="slides/slide90.xml"/><Relationship Id="rId143" Type="http://schemas.openxmlformats.org/officeDocument/2006/relationships/notesMaster" Target="notesMasters/notesMaster1.xml"/><Relationship Id="rId148" Type="http://schemas.openxmlformats.org/officeDocument/2006/relationships/tableStyles" Target="tableStyles.xml"/><Relationship Id="rId4" Type="http://schemas.openxmlformats.org/officeDocument/2006/relationships/slideMaster" Target="slideMasters/slideMaster4.xml"/><Relationship Id="rId9" Type="http://schemas.openxmlformats.org/officeDocument/2006/relationships/slideMaster" Target="slideMasters/slideMaster9.xml"/><Relationship Id="rId26" Type="http://schemas.openxmlformats.org/officeDocument/2006/relationships/slideMaster" Target="slideMasters/slideMaster26.xml"/><Relationship Id="rId47" Type="http://schemas.openxmlformats.org/officeDocument/2006/relationships/slide" Target="slides/slide15.xml"/><Relationship Id="rId68" Type="http://schemas.openxmlformats.org/officeDocument/2006/relationships/slide" Target="slides/slide36.xml"/><Relationship Id="rId89" Type="http://schemas.openxmlformats.org/officeDocument/2006/relationships/slide" Target="slides/slide57.xml"/><Relationship Id="rId112" Type="http://schemas.openxmlformats.org/officeDocument/2006/relationships/slide" Target="slides/slide80.xml"/><Relationship Id="rId133" Type="http://schemas.openxmlformats.org/officeDocument/2006/relationships/slide" Target="slides/slide101.xml"/><Relationship Id="rId16" Type="http://schemas.openxmlformats.org/officeDocument/2006/relationships/slideMaster" Target="slideMasters/slideMaster16.xml"/><Relationship Id="rId37" Type="http://schemas.openxmlformats.org/officeDocument/2006/relationships/slide" Target="slides/slide5.xml"/><Relationship Id="rId58" Type="http://schemas.openxmlformats.org/officeDocument/2006/relationships/slide" Target="slides/slide26.xml"/><Relationship Id="rId79" Type="http://schemas.openxmlformats.org/officeDocument/2006/relationships/slide" Target="slides/slide47.xml"/><Relationship Id="rId102" Type="http://schemas.openxmlformats.org/officeDocument/2006/relationships/slide" Target="slides/slide70.xml"/><Relationship Id="rId123" Type="http://schemas.openxmlformats.org/officeDocument/2006/relationships/slide" Target="slides/slide91.xml"/><Relationship Id="rId144" Type="http://schemas.openxmlformats.org/officeDocument/2006/relationships/commentAuthors" Target="commentAuthors.xml"/></Relationships>
</file>

<file path=ppt/diagrams/_rels/data1.xml.rels><?xml version="1.0" encoding="UTF-8" standalone="yes"?>
<Relationships xmlns="http://schemas.openxmlformats.org/package/2006/relationships"><Relationship Id="rId1" Type="http://schemas.openxmlformats.org/officeDocument/2006/relationships/slide" Target="../slides/slide81.xml"/></Relationships>
</file>

<file path=ppt/diagrams/_rels/data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image" Target="../media/image14.png"/></Relationships>
</file>

<file path=ppt/diagrams/_rels/data41.xml.rels><?xml version="1.0" encoding="UTF-8" standalone="yes"?>
<Relationships xmlns="http://schemas.openxmlformats.org/package/2006/relationships"><Relationship Id="rId1" Type="http://schemas.openxmlformats.org/officeDocument/2006/relationships/image" Target="../media/image81.gif"/></Relationships>
</file>

<file path=ppt/diagrams/_rels/data49.xml.rels><?xml version="1.0" encoding="UTF-8" standalone="yes"?>
<Relationships xmlns="http://schemas.openxmlformats.org/package/2006/relationships"><Relationship Id="rId1" Type="http://schemas.openxmlformats.org/officeDocument/2006/relationships/image" Target="../media/image92.png"/></Relationships>
</file>

<file path=ppt/diagrams/_rels/data64.xml.rels><?xml version="1.0" encoding="UTF-8" standalone="yes"?>
<Relationships xmlns="http://schemas.openxmlformats.org/package/2006/relationships"><Relationship Id="rId3" Type="http://schemas.openxmlformats.org/officeDocument/2006/relationships/image" Target="../media/image116.png"/><Relationship Id="rId2" Type="http://schemas.openxmlformats.org/officeDocument/2006/relationships/image" Target="../media/image115.png"/><Relationship Id="rId1" Type="http://schemas.openxmlformats.org/officeDocument/2006/relationships/image" Target="../media/image114.png"/></Relationships>
</file>

<file path=ppt/diagrams/_rels/drawing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image" Target="../media/image14.png"/></Relationships>
</file>

<file path=ppt/diagrams/_rels/drawing64.xml.rels><?xml version="1.0" encoding="UTF-8" standalone="yes"?>
<Relationships xmlns="http://schemas.openxmlformats.org/package/2006/relationships"><Relationship Id="rId3" Type="http://schemas.openxmlformats.org/officeDocument/2006/relationships/image" Target="../media/image116.png"/><Relationship Id="rId2" Type="http://schemas.openxmlformats.org/officeDocument/2006/relationships/image" Target="../media/image115.png"/><Relationship Id="rId1" Type="http://schemas.openxmlformats.org/officeDocument/2006/relationships/image" Target="../media/image114.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9.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E9145A6-9352-42CF-B040-B31187853355}"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099245AE-9FC6-4766-B5F6-9E669AA4D71B}">
      <dgm:prSet phldrT="[Text]" custT="1"/>
      <dgm:spPr>
        <a:solidFill>
          <a:srgbClr val="0070C0"/>
        </a:solidFill>
      </dgm:spPr>
      <dgm:t>
        <a:bodyPr/>
        <a:lstStyle/>
        <a:p>
          <a:r>
            <a:rPr lang="en-US" sz="2800" b="1" i="0" dirty="0">
              <a:latin typeface="Arial" pitchFamily="34" charset="0"/>
              <a:cs typeface="Arial" pitchFamily="34" charset="0"/>
            </a:rPr>
            <a:t> I. </a:t>
          </a:r>
          <a:r>
            <a:rPr lang="en-US" sz="2800" b="1" i="0" dirty="0" err="1">
              <a:latin typeface="Arial" pitchFamily="34" charset="0"/>
              <a:cs typeface="Arial" pitchFamily="34" charset="0"/>
            </a:rPr>
            <a:t>Khái</a:t>
          </a:r>
          <a:r>
            <a:rPr lang="en-US" sz="2800" b="1" i="0" dirty="0">
              <a:latin typeface="Arial" pitchFamily="34" charset="0"/>
              <a:cs typeface="Arial" pitchFamily="34" charset="0"/>
            </a:rPr>
            <a:t> </a:t>
          </a:r>
          <a:r>
            <a:rPr lang="en-US" sz="2800" b="1" i="0" dirty="0" err="1">
              <a:latin typeface="Arial" pitchFamily="34" charset="0"/>
              <a:cs typeface="Arial" pitchFamily="34" charset="0"/>
            </a:rPr>
            <a:t>niệm</a:t>
          </a:r>
          <a:r>
            <a:rPr lang="en-US" sz="2800" b="1" i="0" dirty="0">
              <a:latin typeface="Arial" pitchFamily="34" charset="0"/>
              <a:cs typeface="Arial" pitchFamily="34" charset="0"/>
            </a:rPr>
            <a:t> </a:t>
          </a:r>
          <a:r>
            <a:rPr lang="en-US" sz="2800" b="1" i="0" dirty="0" err="1">
              <a:latin typeface="Arial" pitchFamily="34" charset="0"/>
              <a:cs typeface="Arial" pitchFamily="34" charset="0"/>
            </a:rPr>
            <a:t>chủ</a:t>
          </a:r>
          <a:r>
            <a:rPr lang="en-US" sz="2800" b="1" i="0" dirty="0">
              <a:latin typeface="Arial" pitchFamily="34" charset="0"/>
              <a:cs typeface="Arial" pitchFamily="34" charset="0"/>
            </a:rPr>
            <a:t> </a:t>
          </a:r>
          <a:r>
            <a:rPr lang="en-US" sz="2800" b="1" i="0" dirty="0" err="1">
              <a:latin typeface="Arial" pitchFamily="34" charset="0"/>
              <a:cs typeface="Arial" pitchFamily="34" charset="0"/>
            </a:rPr>
            <a:t>nghĩa</a:t>
          </a:r>
          <a:r>
            <a:rPr lang="en-US" sz="2800" b="1" i="0" dirty="0">
              <a:latin typeface="Arial" pitchFamily="34" charset="0"/>
              <a:cs typeface="Arial" pitchFamily="34" charset="0"/>
            </a:rPr>
            <a:t> </a:t>
          </a:r>
          <a:r>
            <a:rPr lang="en-US" sz="2800" b="1" i="0" dirty="0" err="1">
              <a:latin typeface="Arial" pitchFamily="34" charset="0"/>
              <a:cs typeface="Arial" pitchFamily="34" charset="0"/>
            </a:rPr>
            <a:t>mác</a:t>
          </a:r>
          <a:r>
            <a:rPr lang="en-US" sz="2800" b="1" i="0" dirty="0">
              <a:latin typeface="Arial" pitchFamily="34" charset="0"/>
              <a:cs typeface="Arial" pitchFamily="34" charset="0"/>
            </a:rPr>
            <a:t> - </a:t>
          </a:r>
          <a:r>
            <a:rPr lang="en-US" sz="2800" b="1" i="0" dirty="0" err="1">
              <a:latin typeface="Arial" pitchFamily="34" charset="0"/>
              <a:cs typeface="Arial" pitchFamily="34" charset="0"/>
            </a:rPr>
            <a:t>lênin</a:t>
          </a:r>
          <a:r>
            <a:rPr lang="en-US" sz="2800" b="1" i="0" dirty="0">
              <a:latin typeface="Arial" pitchFamily="34" charset="0"/>
              <a:cs typeface="Arial" pitchFamily="34" charset="0"/>
            </a:rPr>
            <a:t> </a:t>
          </a:r>
        </a:p>
      </dgm:t>
    </dgm:pt>
    <dgm:pt modelId="{07F8824A-FF8E-4235-A5DD-FCBAAB397E02}" type="parTrans" cxnId="{53DC88E4-C9AA-405B-A08F-849D5E539A90}">
      <dgm:prSet/>
      <dgm:spPr/>
      <dgm:t>
        <a:bodyPr/>
        <a:lstStyle/>
        <a:p>
          <a:endParaRPr lang="en-US" sz="2400">
            <a:latin typeface="+mn-lt"/>
          </a:endParaRPr>
        </a:p>
      </dgm:t>
    </dgm:pt>
    <dgm:pt modelId="{A1076361-BA60-486D-978D-04EE93D4848B}" type="sibTrans" cxnId="{53DC88E4-C9AA-405B-A08F-849D5E539A90}">
      <dgm:prSet/>
      <dgm:spPr/>
      <dgm:t>
        <a:bodyPr/>
        <a:lstStyle/>
        <a:p>
          <a:endParaRPr lang="en-US" sz="2400">
            <a:latin typeface="+mn-lt"/>
          </a:endParaRPr>
        </a:p>
      </dgm:t>
    </dgm:pt>
    <dgm:pt modelId="{BC7605E1-3E3A-4B81-89D9-E1E2E8FE7020}">
      <dgm:prSet phldrT="[Text]" custT="1"/>
      <dgm:spPr/>
      <dgm:t>
        <a:bodyPr/>
        <a:lstStyle/>
        <a:p>
          <a:r>
            <a:rPr lang="en-US" sz="2800" b="1" i="0" dirty="0">
              <a:latin typeface="Arial" pitchFamily="34" charset="0"/>
              <a:cs typeface="Arial" pitchFamily="34" charset="0"/>
            </a:rPr>
            <a:t>1.  </a:t>
          </a:r>
          <a:r>
            <a:rPr lang="en-US" sz="2800" b="1" i="0" dirty="0" err="1">
              <a:latin typeface="Arial" pitchFamily="34" charset="0"/>
              <a:cs typeface="Arial" pitchFamily="34" charset="0"/>
            </a:rPr>
            <a:t>Khái</a:t>
          </a:r>
          <a:r>
            <a:rPr lang="en-US" sz="2800" b="1" i="0" dirty="0">
              <a:latin typeface="Arial" pitchFamily="34" charset="0"/>
              <a:cs typeface="Arial" pitchFamily="34" charset="0"/>
            </a:rPr>
            <a:t> </a:t>
          </a:r>
          <a:r>
            <a:rPr lang="en-US" sz="2800" b="1" i="0" dirty="0" err="1">
              <a:latin typeface="Arial" pitchFamily="34" charset="0"/>
              <a:cs typeface="Arial" pitchFamily="34" charset="0"/>
            </a:rPr>
            <a:t>niệm</a:t>
          </a:r>
          <a:r>
            <a:rPr lang="en-US" sz="2800" b="1" i="0" dirty="0">
              <a:latin typeface="Arial" pitchFamily="34" charset="0"/>
              <a:cs typeface="Arial" pitchFamily="34" charset="0"/>
            </a:rPr>
            <a:t> </a:t>
          </a:r>
          <a:r>
            <a:rPr lang="en-US" sz="2800" b="1" i="0" dirty="0" err="1">
              <a:latin typeface="Arial" pitchFamily="34" charset="0"/>
              <a:cs typeface="Arial" pitchFamily="34" charset="0"/>
            </a:rPr>
            <a:t>và</a:t>
          </a:r>
          <a:r>
            <a:rPr lang="en-US" sz="2800" b="1" i="0" dirty="0">
              <a:latin typeface="Arial" pitchFamily="34" charset="0"/>
              <a:cs typeface="Arial" pitchFamily="34" charset="0"/>
            </a:rPr>
            <a:t> </a:t>
          </a:r>
          <a:r>
            <a:rPr lang="en-US" sz="2800" b="1" i="0" dirty="0" err="1">
              <a:latin typeface="Arial" pitchFamily="34" charset="0"/>
              <a:cs typeface="Arial" pitchFamily="34" charset="0"/>
            </a:rPr>
            <a:t>nguồn</a:t>
          </a:r>
          <a:r>
            <a:rPr lang="en-US" sz="2800" b="1" i="0" dirty="0">
              <a:latin typeface="Arial" pitchFamily="34" charset="0"/>
              <a:cs typeface="Arial" pitchFamily="34" charset="0"/>
            </a:rPr>
            <a:t> </a:t>
          </a:r>
          <a:r>
            <a:rPr lang="en-US" sz="2800" b="1" i="0" dirty="0" err="1">
              <a:latin typeface="Arial" pitchFamily="34" charset="0"/>
              <a:cs typeface="Arial" pitchFamily="34" charset="0"/>
            </a:rPr>
            <a:t>gốc</a:t>
          </a:r>
          <a:r>
            <a:rPr lang="en-US" sz="2800" b="1" i="0" dirty="0">
              <a:latin typeface="Arial" pitchFamily="34" charset="0"/>
              <a:cs typeface="Arial" pitchFamily="34" charset="0"/>
            </a:rPr>
            <a:t> </a:t>
          </a:r>
          <a:r>
            <a:rPr lang="en-US" sz="2800" b="1" i="0" dirty="0" err="1">
              <a:latin typeface="Arial" pitchFamily="34" charset="0"/>
              <a:cs typeface="Arial" pitchFamily="34" charset="0"/>
            </a:rPr>
            <a:t>hình</a:t>
          </a:r>
          <a:r>
            <a:rPr lang="en-US" sz="2800" b="1" i="0" dirty="0">
              <a:latin typeface="Arial" pitchFamily="34" charset="0"/>
              <a:cs typeface="Arial" pitchFamily="34" charset="0"/>
            </a:rPr>
            <a:t> </a:t>
          </a:r>
          <a:r>
            <a:rPr lang="en-US" sz="2800" b="1" i="0" dirty="0" err="1">
              <a:latin typeface="Arial" pitchFamily="34" charset="0"/>
              <a:cs typeface="Arial" pitchFamily="34" charset="0"/>
            </a:rPr>
            <a:t>thành</a:t>
          </a:r>
          <a:endParaRPr lang="en-US" sz="2800" b="1" i="0" dirty="0">
            <a:latin typeface="Arial" pitchFamily="34" charset="0"/>
            <a:cs typeface="Arial" pitchFamily="34" charset="0"/>
          </a:endParaRPr>
        </a:p>
      </dgm:t>
    </dgm:pt>
    <dgm:pt modelId="{CBBAABBC-EA07-4D3F-BB1E-468047C830FF}" type="parTrans" cxnId="{EA497A9B-D2FD-46EC-AC55-6C5837802FD6}">
      <dgm:prSet/>
      <dgm:spPr/>
      <dgm:t>
        <a:bodyPr/>
        <a:lstStyle/>
        <a:p>
          <a:endParaRPr lang="en-US" sz="2400">
            <a:latin typeface="+mn-lt"/>
          </a:endParaRPr>
        </a:p>
      </dgm:t>
    </dgm:pt>
    <dgm:pt modelId="{DE46ABA5-8B4C-4DBC-9846-BC7AF14AE5A1}" type="sibTrans" cxnId="{EA497A9B-D2FD-46EC-AC55-6C5837802FD6}">
      <dgm:prSet/>
      <dgm:spPr/>
      <dgm:t>
        <a:bodyPr/>
        <a:lstStyle/>
        <a:p>
          <a:endParaRPr lang="en-US" sz="2400">
            <a:latin typeface="+mn-lt"/>
          </a:endParaRPr>
        </a:p>
      </dgm:t>
    </dgm:pt>
    <dgm:pt modelId="{896C4014-C589-4E7E-9F28-8583A6D5D11E}">
      <dgm:prSet phldrT="[Text]" custT="1"/>
      <dgm:spPr>
        <a:solidFill>
          <a:srgbClr val="0070C0"/>
        </a:solidFill>
      </dgm:spPr>
      <dgm:t>
        <a:bodyPr/>
        <a:lstStyle/>
        <a:p>
          <a:r>
            <a:rPr lang="en-US" sz="2800" b="1" i="0" dirty="0">
              <a:latin typeface="Arial" pitchFamily="34" charset="0"/>
              <a:cs typeface="Arial" pitchFamily="34" charset="0"/>
            </a:rPr>
            <a:t>II</a:t>
          </a:r>
          <a:r>
            <a:rPr lang="vi-VN" sz="2800" b="1" i="0" dirty="0">
              <a:latin typeface="Arial" pitchFamily="34" charset="0"/>
              <a:cs typeface="Arial" pitchFamily="34" charset="0"/>
            </a:rPr>
            <a:t>. Một số nội dung cơ bản của chủ nghĩa Mác -Lênin</a:t>
          </a:r>
          <a:endParaRPr lang="en-US" sz="2800" b="1" i="0" dirty="0">
            <a:latin typeface="Arial" pitchFamily="34" charset="0"/>
            <a:cs typeface="Arial" pitchFamily="34" charset="0"/>
          </a:endParaRPr>
        </a:p>
      </dgm:t>
    </dgm:pt>
    <dgm:pt modelId="{72CB0CFB-F854-413E-B283-D42071113F8B}" type="parTrans" cxnId="{C18D11BF-0220-497F-85B6-6701F6DD5A9F}">
      <dgm:prSet/>
      <dgm:spPr/>
      <dgm:t>
        <a:bodyPr/>
        <a:lstStyle/>
        <a:p>
          <a:endParaRPr lang="en-US" sz="2400">
            <a:latin typeface="+mn-lt"/>
          </a:endParaRPr>
        </a:p>
      </dgm:t>
    </dgm:pt>
    <dgm:pt modelId="{09E4E28D-E407-468B-9DD2-A8BD100D3D4C}" type="sibTrans" cxnId="{C18D11BF-0220-497F-85B6-6701F6DD5A9F}">
      <dgm:prSet/>
      <dgm:spPr/>
      <dgm:t>
        <a:bodyPr/>
        <a:lstStyle/>
        <a:p>
          <a:endParaRPr lang="en-US" sz="2400">
            <a:latin typeface="+mn-lt"/>
          </a:endParaRPr>
        </a:p>
      </dgm:t>
    </dgm:pt>
    <dgm:pt modelId="{C7997414-8A57-4913-ADB3-7AE3F53D0D70}">
      <dgm:prSet phldrT="[Text]" custT="1"/>
      <dgm:spPr/>
      <dgm:t>
        <a:bodyPr/>
        <a:lstStyle/>
        <a:p>
          <a:r>
            <a:rPr lang="vi-VN" sz="2800" b="1" i="0" dirty="0">
              <a:latin typeface="Arial" pitchFamily="34" charset="0"/>
              <a:cs typeface="Arial" pitchFamily="34" charset="0"/>
            </a:rPr>
            <a:t>1. Triết học Mác – Lênin</a:t>
          </a:r>
          <a:endParaRPr lang="en-US" sz="2800" b="1" i="0" dirty="0">
            <a:latin typeface="Arial" pitchFamily="34" charset="0"/>
            <a:cs typeface="Arial" pitchFamily="34" charset="0"/>
          </a:endParaRPr>
        </a:p>
      </dgm:t>
    </dgm:pt>
    <dgm:pt modelId="{EDEE089B-FF0F-48FF-B33C-015D241A2592}" type="parTrans" cxnId="{A621453E-A063-4B03-82EE-F767C5A8B689}">
      <dgm:prSet/>
      <dgm:spPr/>
      <dgm:t>
        <a:bodyPr/>
        <a:lstStyle/>
        <a:p>
          <a:endParaRPr lang="en-US" sz="2400">
            <a:latin typeface="+mn-lt"/>
          </a:endParaRPr>
        </a:p>
      </dgm:t>
    </dgm:pt>
    <dgm:pt modelId="{CAD57FAC-3790-4FA4-B000-BA89D77C8A33}" type="sibTrans" cxnId="{A621453E-A063-4B03-82EE-F767C5A8B689}">
      <dgm:prSet/>
      <dgm:spPr/>
      <dgm:t>
        <a:bodyPr/>
        <a:lstStyle/>
        <a:p>
          <a:endParaRPr lang="en-US" sz="2400">
            <a:latin typeface="+mn-lt"/>
          </a:endParaRPr>
        </a:p>
      </dgm:t>
    </dgm:pt>
    <dgm:pt modelId="{1426DFE1-D78F-4F5B-ABDD-F689A2128A1B}">
      <dgm:prSet phldrT="[Text]" custT="1"/>
      <dgm:spPr/>
      <dgm:t>
        <a:bodyPr/>
        <a:lstStyle/>
        <a:p>
          <a:r>
            <a:rPr lang="vi-VN" sz="2800" b="1" i="0" dirty="0">
              <a:latin typeface="Arial" pitchFamily="34" charset="0"/>
              <a:cs typeface="Arial" pitchFamily="34" charset="0"/>
            </a:rPr>
            <a:t>2.  Các giai đoạn phát triển</a:t>
          </a:r>
          <a:endParaRPr lang="en-US" sz="2800" b="1" i="0" dirty="0">
            <a:latin typeface="Arial" pitchFamily="34" charset="0"/>
            <a:cs typeface="Arial" pitchFamily="34" charset="0"/>
          </a:endParaRPr>
        </a:p>
      </dgm:t>
    </dgm:pt>
    <dgm:pt modelId="{7C56BE43-066D-4816-85B1-C62D36F79A32}" type="parTrans" cxnId="{17ACF852-7E0E-479C-8306-06B66C637B12}">
      <dgm:prSet/>
      <dgm:spPr/>
      <dgm:t>
        <a:bodyPr/>
        <a:lstStyle/>
        <a:p>
          <a:endParaRPr lang="en-US" sz="2400">
            <a:latin typeface="+mn-lt"/>
          </a:endParaRPr>
        </a:p>
      </dgm:t>
    </dgm:pt>
    <dgm:pt modelId="{9D5893E5-F3BD-4240-A341-447A1FFD3898}" type="sibTrans" cxnId="{17ACF852-7E0E-479C-8306-06B66C637B12}">
      <dgm:prSet/>
      <dgm:spPr/>
      <dgm:t>
        <a:bodyPr/>
        <a:lstStyle/>
        <a:p>
          <a:endParaRPr lang="en-US" sz="2400">
            <a:latin typeface="+mn-lt"/>
          </a:endParaRPr>
        </a:p>
      </dgm:t>
    </dgm:pt>
    <dgm:pt modelId="{DA32B60B-1699-4A3B-8318-24F4B10A20B0}">
      <dgm:prSet phldrT="[Text]" custT="1"/>
      <dgm:spPr/>
      <dgm:t>
        <a:bodyPr/>
        <a:lstStyle/>
        <a:p>
          <a:r>
            <a:rPr lang="en-US" sz="2800" b="1" i="0" dirty="0">
              <a:latin typeface="Arial" pitchFamily="34" charset="0"/>
              <a:cs typeface="Arial" pitchFamily="34" charset="0"/>
              <a:hlinkClick xmlns:r="http://schemas.openxmlformats.org/officeDocument/2006/relationships" r:id="rId1" action="ppaction://hlinksldjump"/>
            </a:rPr>
            <a:t>2. </a:t>
          </a:r>
          <a:r>
            <a:rPr lang="en-US" sz="2800" b="1" i="0" dirty="0" err="1">
              <a:latin typeface="Arial" pitchFamily="34" charset="0"/>
              <a:cs typeface="Arial" pitchFamily="34" charset="0"/>
              <a:hlinkClick xmlns:r="http://schemas.openxmlformats.org/officeDocument/2006/relationships" r:id="rId1" action="ppaction://hlinksldjump"/>
            </a:rPr>
            <a:t>Kinh</a:t>
          </a:r>
          <a:r>
            <a:rPr lang="en-US" sz="2800" b="1" i="0" dirty="0">
              <a:latin typeface="Arial" pitchFamily="34" charset="0"/>
              <a:cs typeface="Arial" pitchFamily="34" charset="0"/>
              <a:hlinkClick xmlns:r="http://schemas.openxmlformats.org/officeDocument/2006/relationships" r:id="rId1" action="ppaction://hlinksldjump"/>
            </a:rPr>
            <a:t> </a:t>
          </a:r>
          <a:r>
            <a:rPr lang="en-US" sz="2800" b="1" i="0" dirty="0" err="1">
              <a:latin typeface="Arial" pitchFamily="34" charset="0"/>
              <a:cs typeface="Arial" pitchFamily="34" charset="0"/>
              <a:hlinkClick xmlns:r="http://schemas.openxmlformats.org/officeDocument/2006/relationships" r:id="rId1" action="ppaction://hlinksldjump"/>
            </a:rPr>
            <a:t>tê</a:t>
          </a:r>
          <a:r>
            <a:rPr lang="en-US" sz="2800" b="1" i="0" dirty="0">
              <a:latin typeface="Arial" pitchFamily="34" charset="0"/>
              <a:cs typeface="Arial" pitchFamily="34" charset="0"/>
              <a:hlinkClick xmlns:r="http://schemas.openxmlformats.org/officeDocument/2006/relationships" r:id="rId1" action="ppaction://hlinksldjump"/>
            </a:rPr>
            <a:t>́ </a:t>
          </a:r>
          <a:r>
            <a:rPr lang="en-US" sz="2800" b="1" i="0" dirty="0" err="1">
              <a:latin typeface="Arial" pitchFamily="34" charset="0"/>
              <a:cs typeface="Arial" pitchFamily="34" charset="0"/>
              <a:hlinkClick xmlns:r="http://schemas.openxmlformats.org/officeDocument/2006/relationships" r:id="rId1" action="ppaction://hlinksldjump"/>
            </a:rPr>
            <a:t>chính</a:t>
          </a:r>
          <a:r>
            <a:rPr lang="en-US" sz="2800" b="1" i="0" dirty="0">
              <a:latin typeface="Arial" pitchFamily="34" charset="0"/>
              <a:cs typeface="Arial" pitchFamily="34" charset="0"/>
              <a:hlinkClick xmlns:r="http://schemas.openxmlformats.org/officeDocument/2006/relationships" r:id="rId1" action="ppaction://hlinksldjump"/>
            </a:rPr>
            <a:t> trị </a:t>
          </a:r>
          <a:r>
            <a:rPr lang="en-US" sz="2800" b="1" i="0" dirty="0" err="1">
              <a:latin typeface="Arial" pitchFamily="34" charset="0"/>
              <a:cs typeface="Arial" pitchFamily="34" charset="0"/>
              <a:hlinkClick xmlns:r="http://schemas.openxmlformats.org/officeDocument/2006/relationships" r:id="rId1" action="ppaction://hlinksldjump"/>
            </a:rPr>
            <a:t>Mác</a:t>
          </a:r>
          <a:r>
            <a:rPr lang="en-US" sz="2800" b="1" i="0" dirty="0">
              <a:latin typeface="Arial" pitchFamily="34" charset="0"/>
              <a:cs typeface="Arial" pitchFamily="34" charset="0"/>
              <a:hlinkClick xmlns:r="http://schemas.openxmlformats.org/officeDocument/2006/relationships" r:id="rId1" action="ppaction://hlinksldjump"/>
            </a:rPr>
            <a:t> – </a:t>
          </a:r>
          <a:r>
            <a:rPr lang="en-US" sz="2800" b="1" i="0" dirty="0" err="1">
              <a:latin typeface="Arial" pitchFamily="34" charset="0"/>
              <a:cs typeface="Arial" pitchFamily="34" charset="0"/>
              <a:hlinkClick xmlns:r="http://schemas.openxmlformats.org/officeDocument/2006/relationships" r:id="rId1" action="ppaction://hlinksldjump"/>
            </a:rPr>
            <a:t>Lênin</a:t>
          </a:r>
          <a:endParaRPr lang="en-US" sz="2800" b="1" i="0" dirty="0">
            <a:latin typeface="Arial" pitchFamily="34" charset="0"/>
            <a:cs typeface="Arial" pitchFamily="34" charset="0"/>
          </a:endParaRPr>
        </a:p>
      </dgm:t>
    </dgm:pt>
    <dgm:pt modelId="{8972AFDD-98C2-4075-BE35-3CBE9F9560F3}" type="parTrans" cxnId="{F2444D97-42F2-4EAC-9EB3-F077CB2AE149}">
      <dgm:prSet/>
      <dgm:spPr/>
      <dgm:t>
        <a:bodyPr/>
        <a:lstStyle/>
        <a:p>
          <a:endParaRPr lang="en-US" sz="2400">
            <a:latin typeface="+mn-lt"/>
          </a:endParaRPr>
        </a:p>
      </dgm:t>
    </dgm:pt>
    <dgm:pt modelId="{A781BAFD-CDBB-4352-B664-D248BD13798F}" type="sibTrans" cxnId="{F2444D97-42F2-4EAC-9EB3-F077CB2AE149}">
      <dgm:prSet/>
      <dgm:spPr/>
      <dgm:t>
        <a:bodyPr/>
        <a:lstStyle/>
        <a:p>
          <a:endParaRPr lang="en-US" sz="2400">
            <a:latin typeface="+mn-lt"/>
          </a:endParaRPr>
        </a:p>
      </dgm:t>
    </dgm:pt>
    <dgm:pt modelId="{334E82C6-C389-41C5-9265-3627D37F71DF}">
      <dgm:prSet phldrT="[Text]" custT="1"/>
      <dgm:spPr/>
      <dgm:t>
        <a:bodyPr/>
        <a:lstStyle/>
        <a:p>
          <a:r>
            <a:rPr lang="pt-BR" sz="2800" b="1" i="0" dirty="0">
              <a:latin typeface="Arial" pitchFamily="34" charset="0"/>
              <a:cs typeface="Arial" pitchFamily="34" charset="0"/>
            </a:rPr>
            <a:t>3. Chủ nghĩa xã hội khoa học</a:t>
          </a:r>
          <a:endParaRPr lang="en-US" sz="2800" b="1" i="0" dirty="0">
            <a:latin typeface="Arial" pitchFamily="34" charset="0"/>
            <a:cs typeface="Arial" pitchFamily="34" charset="0"/>
          </a:endParaRPr>
        </a:p>
      </dgm:t>
    </dgm:pt>
    <dgm:pt modelId="{A94BF696-F105-4935-AC94-A41D29EA02BF}" type="parTrans" cxnId="{F460F643-5195-43BD-B9B1-170E50927FA2}">
      <dgm:prSet/>
      <dgm:spPr/>
      <dgm:t>
        <a:bodyPr/>
        <a:lstStyle/>
        <a:p>
          <a:endParaRPr lang="en-US" sz="2400">
            <a:latin typeface="+mn-lt"/>
          </a:endParaRPr>
        </a:p>
      </dgm:t>
    </dgm:pt>
    <dgm:pt modelId="{1592285D-815A-4033-BE2D-439CCDE016DE}" type="sibTrans" cxnId="{F460F643-5195-43BD-B9B1-170E50927FA2}">
      <dgm:prSet/>
      <dgm:spPr/>
      <dgm:t>
        <a:bodyPr/>
        <a:lstStyle/>
        <a:p>
          <a:endParaRPr lang="en-US" sz="2400">
            <a:latin typeface="+mn-lt"/>
          </a:endParaRPr>
        </a:p>
      </dgm:t>
    </dgm:pt>
    <dgm:pt modelId="{46284E58-A608-4886-A1BF-611B88F6817A}">
      <dgm:prSet phldrT="[Text]" custT="1"/>
      <dgm:spPr>
        <a:solidFill>
          <a:srgbClr val="0070C0"/>
        </a:solidFill>
      </dgm:spPr>
      <dgm:t>
        <a:bodyPr/>
        <a:lstStyle/>
        <a:p>
          <a:r>
            <a:rPr lang="vi-VN" sz="2800" b="1" i="0" dirty="0">
              <a:latin typeface="Arial" pitchFamily="34" charset="0"/>
              <a:cs typeface="Arial" pitchFamily="34" charset="0"/>
            </a:rPr>
            <a:t>III. </a:t>
          </a:r>
          <a:r>
            <a:rPr lang="en-US" sz="2800" b="1" i="0" dirty="0">
              <a:latin typeface="Arial" pitchFamily="34" charset="0"/>
              <a:cs typeface="Arial" pitchFamily="34" charset="0"/>
            </a:rPr>
            <a:t>V</a:t>
          </a:r>
          <a:r>
            <a:rPr lang="vi-VN" sz="2800" b="1" i="0" dirty="0">
              <a:latin typeface="Arial" pitchFamily="34" charset="0"/>
              <a:cs typeface="Arial" pitchFamily="34" charset="0"/>
            </a:rPr>
            <a:t>ai trò nền tảng tư tưởng, kim chỉ nam cho hành động của chủ nghĩa mác – lênin</a:t>
          </a:r>
          <a:endParaRPr lang="en-US" sz="2800" b="1" i="0" dirty="0">
            <a:latin typeface="Arial" pitchFamily="34" charset="0"/>
            <a:cs typeface="Arial" pitchFamily="34" charset="0"/>
          </a:endParaRPr>
        </a:p>
      </dgm:t>
    </dgm:pt>
    <dgm:pt modelId="{98B71A46-7F27-4AAE-AB26-276D01560339}" type="parTrans" cxnId="{BCD46563-3368-46F7-9087-11674BCDDDD6}">
      <dgm:prSet/>
      <dgm:spPr/>
      <dgm:t>
        <a:bodyPr/>
        <a:lstStyle/>
        <a:p>
          <a:endParaRPr lang="en-US" sz="2400">
            <a:latin typeface="+mn-lt"/>
          </a:endParaRPr>
        </a:p>
      </dgm:t>
    </dgm:pt>
    <dgm:pt modelId="{8EB81CC8-5677-4760-991F-34A014FBF1C3}" type="sibTrans" cxnId="{BCD46563-3368-46F7-9087-11674BCDDDD6}">
      <dgm:prSet/>
      <dgm:spPr/>
      <dgm:t>
        <a:bodyPr/>
        <a:lstStyle/>
        <a:p>
          <a:endParaRPr lang="en-US" sz="2400">
            <a:latin typeface="+mn-lt"/>
          </a:endParaRPr>
        </a:p>
      </dgm:t>
    </dgm:pt>
    <dgm:pt modelId="{11C79E67-A079-426A-9A2A-0F7B1D12AAD5}">
      <dgm:prSet phldrT="[Text]" custT="1"/>
      <dgm:spPr>
        <a:noFill/>
      </dgm:spPr>
      <dgm:t>
        <a:bodyPr/>
        <a:lstStyle/>
        <a:p>
          <a:r>
            <a:rPr lang="pt-BR" sz="2800" b="1" i="0" dirty="0">
              <a:solidFill>
                <a:schemeClr val="tx1"/>
              </a:solidFill>
              <a:latin typeface="Arial" pitchFamily="34" charset="0"/>
              <a:cs typeface="Arial" pitchFamily="34" charset="0"/>
            </a:rPr>
            <a:t>1. Bản chất khoa học và cách mạng của chủ nghĩa Mác – Lênin</a:t>
          </a:r>
          <a:endParaRPr lang="en-US" sz="2800" b="1" i="0" dirty="0">
            <a:solidFill>
              <a:schemeClr val="tx1"/>
            </a:solidFill>
            <a:latin typeface="Arial" pitchFamily="34" charset="0"/>
            <a:cs typeface="Arial" pitchFamily="34" charset="0"/>
          </a:endParaRPr>
        </a:p>
      </dgm:t>
    </dgm:pt>
    <dgm:pt modelId="{602511C4-BFA0-4047-A4AB-6B220C4F59A0}" type="parTrans" cxnId="{DACCF0EE-D841-4521-96C2-BBC76EBEF09B}">
      <dgm:prSet/>
      <dgm:spPr/>
      <dgm:t>
        <a:bodyPr/>
        <a:lstStyle/>
        <a:p>
          <a:endParaRPr lang="en-US">
            <a:latin typeface="+mn-lt"/>
          </a:endParaRPr>
        </a:p>
      </dgm:t>
    </dgm:pt>
    <dgm:pt modelId="{C44E1802-D673-4B06-B081-563BDCF5B29E}" type="sibTrans" cxnId="{DACCF0EE-D841-4521-96C2-BBC76EBEF09B}">
      <dgm:prSet/>
      <dgm:spPr/>
      <dgm:t>
        <a:bodyPr/>
        <a:lstStyle/>
        <a:p>
          <a:endParaRPr lang="en-US">
            <a:latin typeface="+mn-lt"/>
          </a:endParaRPr>
        </a:p>
      </dgm:t>
    </dgm:pt>
    <dgm:pt modelId="{20A063CE-D6A2-4A1C-9C5D-E048CDB40A54}">
      <dgm:prSet phldrT="[Text]" custT="1"/>
      <dgm:spPr>
        <a:noFill/>
      </dgm:spPr>
      <dgm:t>
        <a:bodyPr/>
        <a:lstStyle/>
        <a:p>
          <a:r>
            <a:rPr lang="vi-VN" sz="2800" b="1" i="0" dirty="0">
              <a:solidFill>
                <a:schemeClr val="tx1"/>
              </a:solidFill>
              <a:latin typeface="Arial" pitchFamily="34" charset="0"/>
              <a:cs typeface="Arial" pitchFamily="34" charset="0"/>
            </a:rPr>
            <a:t>2. Chủ nghĩa Mác-Lênin là nền tảng tư tưởng, kim chỉ nam cho hành động của các Đảng Cộng sản</a:t>
          </a:r>
          <a:endParaRPr lang="en-US" sz="2800" b="1" i="0" dirty="0">
            <a:solidFill>
              <a:schemeClr val="tx1"/>
            </a:solidFill>
            <a:latin typeface="Arial" pitchFamily="34" charset="0"/>
            <a:cs typeface="Arial" pitchFamily="34" charset="0"/>
          </a:endParaRPr>
        </a:p>
      </dgm:t>
    </dgm:pt>
    <dgm:pt modelId="{126BC06A-B0E4-4FD3-91D0-394BDB1B93CE}" type="parTrans" cxnId="{4239C31E-D063-42CC-8AF3-63637FDBFF3A}">
      <dgm:prSet/>
      <dgm:spPr/>
      <dgm:t>
        <a:bodyPr/>
        <a:lstStyle/>
        <a:p>
          <a:endParaRPr lang="en-US">
            <a:latin typeface="+mn-lt"/>
          </a:endParaRPr>
        </a:p>
      </dgm:t>
    </dgm:pt>
    <dgm:pt modelId="{43F7EF55-9144-4671-B741-01FFA602382D}" type="sibTrans" cxnId="{4239C31E-D063-42CC-8AF3-63637FDBFF3A}">
      <dgm:prSet/>
      <dgm:spPr/>
      <dgm:t>
        <a:bodyPr/>
        <a:lstStyle/>
        <a:p>
          <a:endParaRPr lang="en-US">
            <a:latin typeface="+mn-lt"/>
          </a:endParaRPr>
        </a:p>
      </dgm:t>
    </dgm:pt>
    <dgm:pt modelId="{070102F9-36DD-4C9E-959C-3D4117EE4D55}" type="pres">
      <dgm:prSet presAssocID="{3E9145A6-9352-42CF-B040-B31187853355}" presName="linear" presStyleCnt="0">
        <dgm:presLayoutVars>
          <dgm:animLvl val="lvl"/>
          <dgm:resizeHandles val="exact"/>
        </dgm:presLayoutVars>
      </dgm:prSet>
      <dgm:spPr/>
    </dgm:pt>
    <dgm:pt modelId="{4E192A5F-861B-45CD-8AF1-89D64F22A564}" type="pres">
      <dgm:prSet presAssocID="{099245AE-9FC6-4766-B5F6-9E669AA4D71B}" presName="parentText" presStyleLbl="node1" presStyleIdx="0" presStyleCnt="3" custLinFactNeighborY="-2297">
        <dgm:presLayoutVars>
          <dgm:chMax val="0"/>
          <dgm:bulletEnabled val="1"/>
        </dgm:presLayoutVars>
      </dgm:prSet>
      <dgm:spPr/>
    </dgm:pt>
    <dgm:pt modelId="{8888EC82-B638-4538-B980-0598DDEA215C}" type="pres">
      <dgm:prSet presAssocID="{099245AE-9FC6-4766-B5F6-9E669AA4D71B}" presName="childText" presStyleLbl="revTx" presStyleIdx="0" presStyleCnt="3">
        <dgm:presLayoutVars>
          <dgm:bulletEnabled val="1"/>
        </dgm:presLayoutVars>
      </dgm:prSet>
      <dgm:spPr/>
    </dgm:pt>
    <dgm:pt modelId="{76925935-F6CF-4702-A61A-68E5611B9E71}" type="pres">
      <dgm:prSet presAssocID="{896C4014-C589-4E7E-9F28-8583A6D5D11E}" presName="parentText" presStyleLbl="node1" presStyleIdx="1" presStyleCnt="3" custLinFactNeighborY="-1497">
        <dgm:presLayoutVars>
          <dgm:chMax val="0"/>
          <dgm:bulletEnabled val="1"/>
        </dgm:presLayoutVars>
      </dgm:prSet>
      <dgm:spPr/>
    </dgm:pt>
    <dgm:pt modelId="{463B7AC8-BA54-4A37-9D27-1C78D5240A86}" type="pres">
      <dgm:prSet presAssocID="{896C4014-C589-4E7E-9F28-8583A6D5D11E}" presName="childText" presStyleLbl="revTx" presStyleIdx="1" presStyleCnt="3">
        <dgm:presLayoutVars>
          <dgm:bulletEnabled val="1"/>
        </dgm:presLayoutVars>
      </dgm:prSet>
      <dgm:spPr/>
    </dgm:pt>
    <dgm:pt modelId="{C41E0996-87CE-422B-9444-5F2D63860F39}" type="pres">
      <dgm:prSet presAssocID="{46284E58-A608-4886-A1BF-611B88F6817A}" presName="parentText" presStyleLbl="node1" presStyleIdx="2" presStyleCnt="3" custLinFactNeighborY="-1619">
        <dgm:presLayoutVars>
          <dgm:chMax val="0"/>
          <dgm:bulletEnabled val="1"/>
        </dgm:presLayoutVars>
      </dgm:prSet>
      <dgm:spPr/>
    </dgm:pt>
    <dgm:pt modelId="{D930053D-AE7A-4F68-BE41-1F7292E7D9C1}" type="pres">
      <dgm:prSet presAssocID="{46284E58-A608-4886-A1BF-611B88F6817A}" presName="childText" presStyleLbl="revTx" presStyleIdx="2" presStyleCnt="3">
        <dgm:presLayoutVars>
          <dgm:bulletEnabled val="1"/>
        </dgm:presLayoutVars>
      </dgm:prSet>
      <dgm:spPr/>
    </dgm:pt>
  </dgm:ptLst>
  <dgm:cxnLst>
    <dgm:cxn modelId="{2227941E-1A70-416F-9D39-B2F5AB4C85F8}" type="presOf" srcId="{C7997414-8A57-4913-ADB3-7AE3F53D0D70}" destId="{463B7AC8-BA54-4A37-9D27-1C78D5240A86}" srcOrd="0" destOrd="0" presId="urn:microsoft.com/office/officeart/2005/8/layout/vList2"/>
    <dgm:cxn modelId="{4239C31E-D063-42CC-8AF3-63637FDBFF3A}" srcId="{46284E58-A608-4886-A1BF-611B88F6817A}" destId="{20A063CE-D6A2-4A1C-9C5D-E048CDB40A54}" srcOrd="1" destOrd="0" parTransId="{126BC06A-B0E4-4FD3-91D0-394BDB1B93CE}" sibTransId="{43F7EF55-9144-4671-B741-01FFA602382D}"/>
    <dgm:cxn modelId="{A621453E-A063-4B03-82EE-F767C5A8B689}" srcId="{896C4014-C589-4E7E-9F28-8583A6D5D11E}" destId="{C7997414-8A57-4913-ADB3-7AE3F53D0D70}" srcOrd="0" destOrd="0" parTransId="{EDEE089B-FF0F-48FF-B33C-015D241A2592}" sibTransId="{CAD57FAC-3790-4FA4-B000-BA89D77C8A33}"/>
    <dgm:cxn modelId="{114BC640-B9C9-4791-B3A7-C4C8CC69A70C}" type="presOf" srcId="{BC7605E1-3E3A-4B81-89D9-E1E2E8FE7020}" destId="{8888EC82-B638-4538-B980-0598DDEA215C}" srcOrd="0" destOrd="0" presId="urn:microsoft.com/office/officeart/2005/8/layout/vList2"/>
    <dgm:cxn modelId="{BCD46563-3368-46F7-9087-11674BCDDDD6}" srcId="{3E9145A6-9352-42CF-B040-B31187853355}" destId="{46284E58-A608-4886-A1BF-611B88F6817A}" srcOrd="2" destOrd="0" parTransId="{98B71A46-7F27-4AAE-AB26-276D01560339}" sibTransId="{8EB81CC8-5677-4760-991F-34A014FBF1C3}"/>
    <dgm:cxn modelId="{F460F643-5195-43BD-B9B1-170E50927FA2}" srcId="{896C4014-C589-4E7E-9F28-8583A6D5D11E}" destId="{334E82C6-C389-41C5-9265-3627D37F71DF}" srcOrd="2" destOrd="0" parTransId="{A94BF696-F105-4935-AC94-A41D29EA02BF}" sibTransId="{1592285D-815A-4033-BE2D-439CCDE016DE}"/>
    <dgm:cxn modelId="{C83F9F46-DA9B-4D64-94A5-59713D672AAD}" type="presOf" srcId="{1426DFE1-D78F-4F5B-ABDD-F689A2128A1B}" destId="{8888EC82-B638-4538-B980-0598DDEA215C}" srcOrd="0" destOrd="1" presId="urn:microsoft.com/office/officeart/2005/8/layout/vList2"/>
    <dgm:cxn modelId="{D6AE0B4E-E1EF-4C5B-BB3E-8C2E0F93581C}" type="presOf" srcId="{896C4014-C589-4E7E-9F28-8583A6D5D11E}" destId="{76925935-F6CF-4702-A61A-68E5611B9E71}" srcOrd="0" destOrd="0" presId="urn:microsoft.com/office/officeart/2005/8/layout/vList2"/>
    <dgm:cxn modelId="{17ACF852-7E0E-479C-8306-06B66C637B12}" srcId="{099245AE-9FC6-4766-B5F6-9E669AA4D71B}" destId="{1426DFE1-D78F-4F5B-ABDD-F689A2128A1B}" srcOrd="1" destOrd="0" parTransId="{7C56BE43-066D-4816-85B1-C62D36F79A32}" sibTransId="{9D5893E5-F3BD-4240-A341-447A1FFD3898}"/>
    <dgm:cxn modelId="{040B5577-4271-4184-B8DA-7BC3FBCB7DC9}" type="presOf" srcId="{11C79E67-A079-426A-9A2A-0F7B1D12AAD5}" destId="{D930053D-AE7A-4F68-BE41-1F7292E7D9C1}" srcOrd="0" destOrd="0" presId="urn:microsoft.com/office/officeart/2005/8/layout/vList2"/>
    <dgm:cxn modelId="{5EFD9D8F-3DF0-4AB7-B6C0-8F2FBB74C4D7}" type="presOf" srcId="{46284E58-A608-4886-A1BF-611B88F6817A}" destId="{C41E0996-87CE-422B-9444-5F2D63860F39}" srcOrd="0" destOrd="0" presId="urn:microsoft.com/office/officeart/2005/8/layout/vList2"/>
    <dgm:cxn modelId="{F2444D97-42F2-4EAC-9EB3-F077CB2AE149}" srcId="{896C4014-C589-4E7E-9F28-8583A6D5D11E}" destId="{DA32B60B-1699-4A3B-8318-24F4B10A20B0}" srcOrd="1" destOrd="0" parTransId="{8972AFDD-98C2-4075-BE35-3CBE9F9560F3}" sibTransId="{A781BAFD-CDBB-4352-B664-D248BD13798F}"/>
    <dgm:cxn modelId="{EA497A9B-D2FD-46EC-AC55-6C5837802FD6}" srcId="{099245AE-9FC6-4766-B5F6-9E669AA4D71B}" destId="{BC7605E1-3E3A-4B81-89D9-E1E2E8FE7020}" srcOrd="0" destOrd="0" parTransId="{CBBAABBC-EA07-4D3F-BB1E-468047C830FF}" sibTransId="{DE46ABA5-8B4C-4DBC-9846-BC7AF14AE5A1}"/>
    <dgm:cxn modelId="{191C209F-CAD2-4DE9-BBB9-AB33E2B9EC27}" type="presOf" srcId="{099245AE-9FC6-4766-B5F6-9E669AA4D71B}" destId="{4E192A5F-861B-45CD-8AF1-89D64F22A564}" srcOrd="0" destOrd="0" presId="urn:microsoft.com/office/officeart/2005/8/layout/vList2"/>
    <dgm:cxn modelId="{C18D11BF-0220-497F-85B6-6701F6DD5A9F}" srcId="{3E9145A6-9352-42CF-B040-B31187853355}" destId="{896C4014-C589-4E7E-9F28-8583A6D5D11E}" srcOrd="1" destOrd="0" parTransId="{72CB0CFB-F854-413E-B283-D42071113F8B}" sibTransId="{09E4E28D-E407-468B-9DD2-A8BD100D3D4C}"/>
    <dgm:cxn modelId="{79756FD4-BCD8-4664-9735-F548C5979F47}" type="presOf" srcId="{3E9145A6-9352-42CF-B040-B31187853355}" destId="{070102F9-36DD-4C9E-959C-3D4117EE4D55}" srcOrd="0" destOrd="0" presId="urn:microsoft.com/office/officeart/2005/8/layout/vList2"/>
    <dgm:cxn modelId="{F6C5A2DB-1C9D-49F6-A9BD-48D5869526C3}" type="presOf" srcId="{334E82C6-C389-41C5-9265-3627D37F71DF}" destId="{463B7AC8-BA54-4A37-9D27-1C78D5240A86}" srcOrd="0" destOrd="2" presId="urn:microsoft.com/office/officeart/2005/8/layout/vList2"/>
    <dgm:cxn modelId="{53DC88E4-C9AA-405B-A08F-849D5E539A90}" srcId="{3E9145A6-9352-42CF-B040-B31187853355}" destId="{099245AE-9FC6-4766-B5F6-9E669AA4D71B}" srcOrd="0" destOrd="0" parTransId="{07F8824A-FF8E-4235-A5DD-FCBAAB397E02}" sibTransId="{A1076361-BA60-486D-978D-04EE93D4848B}"/>
    <dgm:cxn modelId="{C26878EC-B2E8-49A8-92BF-33354FF51AB0}" type="presOf" srcId="{DA32B60B-1699-4A3B-8318-24F4B10A20B0}" destId="{463B7AC8-BA54-4A37-9D27-1C78D5240A86}" srcOrd="0" destOrd="1" presId="urn:microsoft.com/office/officeart/2005/8/layout/vList2"/>
    <dgm:cxn modelId="{2E2992EC-86C3-419F-995B-EC996E809A02}" type="presOf" srcId="{20A063CE-D6A2-4A1C-9C5D-E048CDB40A54}" destId="{D930053D-AE7A-4F68-BE41-1F7292E7D9C1}" srcOrd="0" destOrd="1" presId="urn:microsoft.com/office/officeart/2005/8/layout/vList2"/>
    <dgm:cxn modelId="{DACCF0EE-D841-4521-96C2-BBC76EBEF09B}" srcId="{46284E58-A608-4886-A1BF-611B88F6817A}" destId="{11C79E67-A079-426A-9A2A-0F7B1D12AAD5}" srcOrd="0" destOrd="0" parTransId="{602511C4-BFA0-4047-A4AB-6B220C4F59A0}" sibTransId="{C44E1802-D673-4B06-B081-563BDCF5B29E}"/>
    <dgm:cxn modelId="{461C5388-A31C-4D9B-9B04-899D8A6977C8}" type="presParOf" srcId="{070102F9-36DD-4C9E-959C-3D4117EE4D55}" destId="{4E192A5F-861B-45CD-8AF1-89D64F22A564}" srcOrd="0" destOrd="0" presId="urn:microsoft.com/office/officeart/2005/8/layout/vList2"/>
    <dgm:cxn modelId="{5417F467-B0EF-41EF-AB63-9736A9EB5C7D}" type="presParOf" srcId="{070102F9-36DD-4C9E-959C-3D4117EE4D55}" destId="{8888EC82-B638-4538-B980-0598DDEA215C}" srcOrd="1" destOrd="0" presId="urn:microsoft.com/office/officeart/2005/8/layout/vList2"/>
    <dgm:cxn modelId="{AC278BA5-038E-427C-AAF9-A77DAFF0411D}" type="presParOf" srcId="{070102F9-36DD-4C9E-959C-3D4117EE4D55}" destId="{76925935-F6CF-4702-A61A-68E5611B9E71}" srcOrd="2" destOrd="0" presId="urn:microsoft.com/office/officeart/2005/8/layout/vList2"/>
    <dgm:cxn modelId="{723FB14A-1912-4B47-8766-ABF7986B7EE5}" type="presParOf" srcId="{070102F9-36DD-4C9E-959C-3D4117EE4D55}" destId="{463B7AC8-BA54-4A37-9D27-1C78D5240A86}" srcOrd="3" destOrd="0" presId="urn:microsoft.com/office/officeart/2005/8/layout/vList2"/>
    <dgm:cxn modelId="{6704B68B-A455-4513-8C05-1B1E4CC2AFD8}" type="presParOf" srcId="{070102F9-36DD-4C9E-959C-3D4117EE4D55}" destId="{C41E0996-87CE-422B-9444-5F2D63860F39}" srcOrd="4" destOrd="0" presId="urn:microsoft.com/office/officeart/2005/8/layout/vList2"/>
    <dgm:cxn modelId="{B0155778-ADCA-4C97-A1C7-AB20042468BB}" type="presParOf" srcId="{070102F9-36DD-4C9E-959C-3D4117EE4D55}" destId="{D930053D-AE7A-4F68-BE41-1F7292E7D9C1}" srcOrd="5" destOrd="0" presId="urn:microsoft.com/office/officeart/2005/8/layout/vList2"/>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832F0B3-598B-444C-8763-6EE9DCFAA70C}"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8D5DAB56-F34D-44A4-8706-0A7FE1BAC2CA}">
      <dgm:prSet phldrT="[Text]" custT="1"/>
      <dgm:spPr>
        <a:solidFill>
          <a:schemeClr val="tx2">
            <a:lumMod val="75000"/>
          </a:schemeClr>
        </a:solidFill>
      </dgm:spPr>
      <dgm:t>
        <a:bodyPr/>
        <a:lstStyle/>
        <a:p>
          <a:r>
            <a:rPr lang="en-US" sz="3200" b="1" i="0" dirty="0">
              <a:latin typeface="Arial" pitchFamily="34" charset="0"/>
              <a:cs typeface="Arial" pitchFamily="34" charset="0"/>
            </a:rPr>
            <a:t>I. KHÁI NIỆM CHỦ NGHĨA MÁC - LÊNIN </a:t>
          </a:r>
        </a:p>
      </dgm:t>
    </dgm:pt>
    <dgm:pt modelId="{86819210-AF51-49C6-AAC5-E259E270B0FF}" type="parTrans" cxnId="{360E492B-E348-49E0-8DC2-45F0E581F336}">
      <dgm:prSet/>
      <dgm:spPr/>
      <dgm:t>
        <a:bodyPr/>
        <a:lstStyle/>
        <a:p>
          <a:endParaRPr lang="en-US" sz="3200" b="1"/>
        </a:p>
      </dgm:t>
    </dgm:pt>
    <dgm:pt modelId="{F3A9DF22-7215-4B56-A5DF-D7CB808BE0E5}" type="sibTrans" cxnId="{360E492B-E348-49E0-8DC2-45F0E581F336}">
      <dgm:prSet/>
      <dgm:spPr/>
      <dgm:t>
        <a:bodyPr/>
        <a:lstStyle/>
        <a:p>
          <a:endParaRPr lang="en-US" sz="3200" b="1"/>
        </a:p>
      </dgm:t>
    </dgm:pt>
    <dgm:pt modelId="{F2CC6874-9220-4737-8FC6-95CDEC523729}">
      <dgm:prSet phldrT="[Text]" custT="1"/>
      <dgm:spPr/>
      <dgm:t>
        <a:bodyPr/>
        <a:lstStyle/>
        <a:p>
          <a:pPr algn="just"/>
          <a:endParaRPr lang="en-US" sz="3200" b="1" dirty="0"/>
        </a:p>
      </dgm:t>
    </dgm:pt>
    <dgm:pt modelId="{EBE7FAE2-472E-43BD-8F11-9B64055B92E4}" type="parTrans" cxnId="{7FC5B053-7986-4FD2-B9EC-ED693CA70084}">
      <dgm:prSet/>
      <dgm:spPr/>
      <dgm:t>
        <a:bodyPr/>
        <a:lstStyle/>
        <a:p>
          <a:endParaRPr lang="en-US" sz="3200" b="1"/>
        </a:p>
      </dgm:t>
    </dgm:pt>
    <dgm:pt modelId="{97696A3E-8462-4266-BC9D-A3AB259B2D23}" type="sibTrans" cxnId="{7FC5B053-7986-4FD2-B9EC-ED693CA70084}">
      <dgm:prSet/>
      <dgm:spPr/>
      <dgm:t>
        <a:bodyPr/>
        <a:lstStyle/>
        <a:p>
          <a:endParaRPr lang="en-US" sz="3200" b="1"/>
        </a:p>
      </dgm:t>
    </dgm:pt>
    <dgm:pt modelId="{3D9D2DCC-F94E-4200-8464-FBE59A7EB42B}" type="pres">
      <dgm:prSet presAssocID="{0832F0B3-598B-444C-8763-6EE9DCFAA70C}" presName="linear" presStyleCnt="0">
        <dgm:presLayoutVars>
          <dgm:animLvl val="lvl"/>
          <dgm:resizeHandles val="exact"/>
        </dgm:presLayoutVars>
      </dgm:prSet>
      <dgm:spPr/>
    </dgm:pt>
    <dgm:pt modelId="{CBC9C8B0-541A-4895-9690-0BE43D855317}" type="pres">
      <dgm:prSet presAssocID="{8D5DAB56-F34D-44A4-8706-0A7FE1BAC2CA}" presName="parentText" presStyleLbl="node1" presStyleIdx="0" presStyleCnt="1" custLinFactY="-38317" custLinFactNeighborX="-611" custLinFactNeighborY="-100000">
        <dgm:presLayoutVars>
          <dgm:chMax val="0"/>
          <dgm:bulletEnabled val="1"/>
        </dgm:presLayoutVars>
      </dgm:prSet>
      <dgm:spPr/>
    </dgm:pt>
    <dgm:pt modelId="{BE6D6386-0DBA-43D8-8924-A457CA6481CE}" type="pres">
      <dgm:prSet presAssocID="{8D5DAB56-F34D-44A4-8706-0A7FE1BAC2CA}" presName="childText" presStyleLbl="revTx" presStyleIdx="0" presStyleCnt="1" custLinFactNeighborX="556" custLinFactNeighborY="-24344">
        <dgm:presLayoutVars>
          <dgm:bulletEnabled val="1"/>
        </dgm:presLayoutVars>
      </dgm:prSet>
      <dgm:spPr/>
    </dgm:pt>
  </dgm:ptLst>
  <dgm:cxnLst>
    <dgm:cxn modelId="{360E492B-E348-49E0-8DC2-45F0E581F336}" srcId="{0832F0B3-598B-444C-8763-6EE9DCFAA70C}" destId="{8D5DAB56-F34D-44A4-8706-0A7FE1BAC2CA}" srcOrd="0" destOrd="0" parTransId="{86819210-AF51-49C6-AAC5-E259E270B0FF}" sibTransId="{F3A9DF22-7215-4B56-A5DF-D7CB808BE0E5}"/>
    <dgm:cxn modelId="{08C8D02C-3FBD-4A1F-982A-7428956E5605}" type="presOf" srcId="{8D5DAB56-F34D-44A4-8706-0A7FE1BAC2CA}" destId="{CBC9C8B0-541A-4895-9690-0BE43D855317}" srcOrd="0" destOrd="0" presId="urn:microsoft.com/office/officeart/2005/8/layout/vList2"/>
    <dgm:cxn modelId="{D5452668-F2E6-4126-BCA9-21A5921924D5}" type="presOf" srcId="{F2CC6874-9220-4737-8FC6-95CDEC523729}" destId="{BE6D6386-0DBA-43D8-8924-A457CA6481CE}" srcOrd="0" destOrd="0" presId="urn:microsoft.com/office/officeart/2005/8/layout/vList2"/>
    <dgm:cxn modelId="{7FC5B053-7986-4FD2-B9EC-ED693CA70084}" srcId="{8D5DAB56-F34D-44A4-8706-0A7FE1BAC2CA}" destId="{F2CC6874-9220-4737-8FC6-95CDEC523729}" srcOrd="0" destOrd="0" parTransId="{EBE7FAE2-472E-43BD-8F11-9B64055B92E4}" sibTransId="{97696A3E-8462-4266-BC9D-A3AB259B2D23}"/>
    <dgm:cxn modelId="{D43B1DA3-6B09-4B29-9D38-5F7AF92DDA33}" type="presOf" srcId="{0832F0B3-598B-444C-8763-6EE9DCFAA70C}" destId="{3D9D2DCC-F94E-4200-8464-FBE59A7EB42B}" srcOrd="0" destOrd="0" presId="urn:microsoft.com/office/officeart/2005/8/layout/vList2"/>
    <dgm:cxn modelId="{6FE472A0-40A2-4046-BC5D-9A351F626DB6}" type="presParOf" srcId="{3D9D2DCC-F94E-4200-8464-FBE59A7EB42B}" destId="{CBC9C8B0-541A-4895-9690-0BE43D855317}" srcOrd="0" destOrd="0" presId="urn:microsoft.com/office/officeart/2005/8/layout/vList2"/>
    <dgm:cxn modelId="{39418945-ABA1-4E5B-8209-FCE0F74434AF}" type="presParOf" srcId="{3D9D2DCC-F94E-4200-8464-FBE59A7EB42B}" destId="{BE6D6386-0DBA-43D8-8924-A457CA6481CE}"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A96A02B-194C-426D-B4BE-0C977F1B8B2D}" type="doc">
      <dgm:prSet loTypeId="urn:microsoft.com/office/officeart/2005/8/layout/vList3" loCatId="list" qsTypeId="urn:microsoft.com/office/officeart/2005/8/quickstyle/simple1" qsCatId="simple" csTypeId="urn:microsoft.com/office/officeart/2005/8/colors/accent1_2" csCatId="accent1" phldr="1"/>
      <dgm:spPr/>
    </dgm:pt>
    <dgm:pt modelId="{5ECAD298-63CC-487D-A19F-E1B95785FCD1}">
      <dgm:prSet phldrT="[Text]" custT="1"/>
      <dgm:spPr>
        <a:solidFill>
          <a:srgbClr val="002060"/>
        </a:solidFill>
      </dgm:spPr>
      <dgm:t>
        <a:bodyPr/>
        <a:lstStyle/>
        <a:p>
          <a:r>
            <a:rPr lang="en-US" sz="3200" b="1" i="0" dirty="0">
              <a:latin typeface="Arial" pitchFamily="34" charset="0"/>
              <a:cs typeface="Arial" pitchFamily="34" charset="0"/>
            </a:rPr>
            <a:t>1.  </a:t>
          </a:r>
          <a:r>
            <a:rPr lang="en-US" sz="3200" b="1" i="0" dirty="0" err="1">
              <a:latin typeface="Arial" pitchFamily="34" charset="0"/>
              <a:cs typeface="Arial" pitchFamily="34" charset="0"/>
            </a:rPr>
            <a:t>Khái</a:t>
          </a:r>
          <a:r>
            <a:rPr lang="en-US" sz="3200" b="1" i="0" dirty="0">
              <a:latin typeface="Arial" pitchFamily="34" charset="0"/>
              <a:cs typeface="Arial" pitchFamily="34" charset="0"/>
            </a:rPr>
            <a:t> </a:t>
          </a:r>
          <a:r>
            <a:rPr lang="en-US" sz="3200" b="1" i="0" dirty="0" err="1">
              <a:latin typeface="Arial" pitchFamily="34" charset="0"/>
              <a:cs typeface="Arial" pitchFamily="34" charset="0"/>
            </a:rPr>
            <a:t>niệm</a:t>
          </a:r>
          <a:r>
            <a:rPr lang="en-US" sz="3200" b="1" i="0" dirty="0">
              <a:latin typeface="Arial" pitchFamily="34" charset="0"/>
              <a:cs typeface="Arial" pitchFamily="34" charset="0"/>
            </a:rPr>
            <a:t> </a:t>
          </a:r>
          <a:r>
            <a:rPr lang="en-US" sz="3200" b="1" i="0" dirty="0" err="1">
              <a:latin typeface="Arial" pitchFamily="34" charset="0"/>
              <a:cs typeface="Arial" pitchFamily="34" charset="0"/>
            </a:rPr>
            <a:t>và</a:t>
          </a:r>
          <a:r>
            <a:rPr lang="en-US" sz="3200" b="1" i="0" dirty="0">
              <a:latin typeface="Arial" pitchFamily="34" charset="0"/>
              <a:cs typeface="Arial" pitchFamily="34" charset="0"/>
            </a:rPr>
            <a:t> </a:t>
          </a:r>
          <a:r>
            <a:rPr lang="en-US" sz="3200" b="1" i="0" dirty="0" err="1">
              <a:latin typeface="Arial" pitchFamily="34" charset="0"/>
              <a:cs typeface="Arial" pitchFamily="34" charset="0"/>
            </a:rPr>
            <a:t>nguồn</a:t>
          </a:r>
          <a:r>
            <a:rPr lang="en-US" sz="3200" b="1" i="0" dirty="0">
              <a:latin typeface="Arial" pitchFamily="34" charset="0"/>
              <a:cs typeface="Arial" pitchFamily="34" charset="0"/>
            </a:rPr>
            <a:t> </a:t>
          </a:r>
          <a:r>
            <a:rPr lang="en-US" sz="3200" b="1" i="0" dirty="0" err="1">
              <a:latin typeface="Arial" pitchFamily="34" charset="0"/>
              <a:cs typeface="Arial" pitchFamily="34" charset="0"/>
            </a:rPr>
            <a:t>gốc</a:t>
          </a:r>
          <a:r>
            <a:rPr lang="en-US" sz="3200" b="1" i="0" dirty="0">
              <a:latin typeface="Arial" pitchFamily="34" charset="0"/>
              <a:cs typeface="Arial" pitchFamily="34" charset="0"/>
            </a:rPr>
            <a:t> </a:t>
          </a:r>
          <a:r>
            <a:rPr lang="en-US" sz="3200" b="1" i="0" dirty="0" err="1">
              <a:latin typeface="Arial" pitchFamily="34" charset="0"/>
              <a:cs typeface="Arial" pitchFamily="34" charset="0"/>
            </a:rPr>
            <a:t>hình</a:t>
          </a:r>
          <a:r>
            <a:rPr lang="en-US" sz="3200" b="1" i="0" dirty="0">
              <a:latin typeface="Arial" pitchFamily="34" charset="0"/>
              <a:cs typeface="Arial" pitchFamily="34" charset="0"/>
            </a:rPr>
            <a:t> </a:t>
          </a:r>
          <a:r>
            <a:rPr lang="en-US" sz="3200" b="1" i="0" dirty="0" err="1">
              <a:latin typeface="Arial" pitchFamily="34" charset="0"/>
              <a:cs typeface="Arial" pitchFamily="34" charset="0"/>
            </a:rPr>
            <a:t>thành</a:t>
          </a:r>
          <a:endParaRPr lang="en-US" sz="3200" dirty="0"/>
        </a:p>
      </dgm:t>
    </dgm:pt>
    <dgm:pt modelId="{497BA0BA-0F65-4B20-AB31-971EAD56A4EC}" type="parTrans" cxnId="{2F2C18BB-0953-4205-9CAD-ED8D39A88B64}">
      <dgm:prSet/>
      <dgm:spPr/>
      <dgm:t>
        <a:bodyPr/>
        <a:lstStyle/>
        <a:p>
          <a:endParaRPr lang="en-US"/>
        </a:p>
      </dgm:t>
    </dgm:pt>
    <dgm:pt modelId="{BC8867E0-179E-4779-BBEF-EE52420B2CBE}" type="sibTrans" cxnId="{2F2C18BB-0953-4205-9CAD-ED8D39A88B64}">
      <dgm:prSet/>
      <dgm:spPr/>
      <dgm:t>
        <a:bodyPr/>
        <a:lstStyle/>
        <a:p>
          <a:endParaRPr lang="en-US"/>
        </a:p>
      </dgm:t>
    </dgm:pt>
    <dgm:pt modelId="{2459D9E8-3987-4B2B-AC15-13B63FCB2B7F}">
      <dgm:prSet custT="1"/>
      <dgm:spPr>
        <a:solidFill>
          <a:srgbClr val="002060"/>
        </a:solidFill>
      </dgm:spPr>
      <dgm:t>
        <a:bodyPr/>
        <a:lstStyle/>
        <a:p>
          <a:r>
            <a:rPr lang="vi-VN" sz="3200" b="1" i="0">
              <a:latin typeface="Arial" pitchFamily="34" charset="0"/>
              <a:cs typeface="Arial" pitchFamily="34" charset="0"/>
            </a:rPr>
            <a:t>2.  Các giai đoạn phát triển</a:t>
          </a:r>
          <a:endParaRPr lang="en-US" sz="3200" b="1" dirty="0"/>
        </a:p>
      </dgm:t>
    </dgm:pt>
    <dgm:pt modelId="{A518260C-E589-44B3-BB2F-D4045AFADC48}" type="parTrans" cxnId="{C728316A-0101-4CF9-87D9-6FF9B11F623B}">
      <dgm:prSet/>
      <dgm:spPr/>
      <dgm:t>
        <a:bodyPr/>
        <a:lstStyle/>
        <a:p>
          <a:endParaRPr lang="en-US"/>
        </a:p>
      </dgm:t>
    </dgm:pt>
    <dgm:pt modelId="{FFDE456B-C578-4111-BD34-72F197303EE9}" type="sibTrans" cxnId="{C728316A-0101-4CF9-87D9-6FF9B11F623B}">
      <dgm:prSet/>
      <dgm:spPr/>
      <dgm:t>
        <a:bodyPr/>
        <a:lstStyle/>
        <a:p>
          <a:endParaRPr lang="en-US"/>
        </a:p>
      </dgm:t>
    </dgm:pt>
    <dgm:pt modelId="{369ADD67-7719-4EF7-B57B-7AFD5AA1D570}" type="pres">
      <dgm:prSet presAssocID="{AA96A02B-194C-426D-B4BE-0C977F1B8B2D}" presName="linearFlow" presStyleCnt="0">
        <dgm:presLayoutVars>
          <dgm:dir/>
          <dgm:resizeHandles val="exact"/>
        </dgm:presLayoutVars>
      </dgm:prSet>
      <dgm:spPr/>
    </dgm:pt>
    <dgm:pt modelId="{38763111-49E6-4CDB-8FC4-5CC1E867282B}" type="pres">
      <dgm:prSet presAssocID="{5ECAD298-63CC-487D-A19F-E1B95785FCD1}" presName="composite" presStyleCnt="0"/>
      <dgm:spPr/>
    </dgm:pt>
    <dgm:pt modelId="{13A78AA4-1793-4511-A7ED-211F858B90C0}" type="pres">
      <dgm:prSet presAssocID="{5ECAD298-63CC-487D-A19F-E1B95785FCD1}" presName="imgShp" presStyleLbl="fgImgPlace1" presStyleIdx="0" presStyleCnt="2"/>
      <dgm:spPr>
        <a:blipFill rotWithShape="1">
          <a:blip xmlns:r="http://schemas.openxmlformats.org/officeDocument/2006/relationships" r:embed="rId1"/>
          <a:srcRect/>
          <a:stretch>
            <a:fillRect l="-21000" r="-21000"/>
          </a:stretch>
        </a:blipFill>
      </dgm:spPr>
    </dgm:pt>
    <dgm:pt modelId="{E846C71F-429A-445E-87AC-1F3CB00815FE}" type="pres">
      <dgm:prSet presAssocID="{5ECAD298-63CC-487D-A19F-E1B95785FCD1}" presName="txShp" presStyleLbl="node1" presStyleIdx="0" presStyleCnt="2">
        <dgm:presLayoutVars>
          <dgm:bulletEnabled val="1"/>
        </dgm:presLayoutVars>
      </dgm:prSet>
      <dgm:spPr/>
    </dgm:pt>
    <dgm:pt modelId="{B858C7CB-DFA6-471C-ABF8-A491402FAED8}" type="pres">
      <dgm:prSet presAssocID="{BC8867E0-179E-4779-BBEF-EE52420B2CBE}" presName="spacing" presStyleCnt="0"/>
      <dgm:spPr/>
    </dgm:pt>
    <dgm:pt modelId="{1945E2FA-B036-4294-B233-DFF8803AAD3D}" type="pres">
      <dgm:prSet presAssocID="{2459D9E8-3987-4B2B-AC15-13B63FCB2B7F}" presName="composite" presStyleCnt="0"/>
      <dgm:spPr/>
    </dgm:pt>
    <dgm:pt modelId="{39DB269A-A64D-4CDC-9F79-B8FBC33573CB}" type="pres">
      <dgm:prSet presAssocID="{2459D9E8-3987-4B2B-AC15-13B63FCB2B7F}" presName="imgShp" presStyleLbl="fgImgPlace1" presStyleIdx="1" presStyleCnt="2"/>
      <dgm:spPr>
        <a:blipFill rotWithShape="1">
          <a:blip xmlns:r="http://schemas.openxmlformats.org/officeDocument/2006/relationships" r:embed="rId2"/>
          <a:srcRect/>
          <a:stretch>
            <a:fillRect l="-37000" r="-37000"/>
          </a:stretch>
        </a:blipFill>
      </dgm:spPr>
    </dgm:pt>
    <dgm:pt modelId="{18C5FDFC-6A3C-40C5-89C9-A5C2465E1B45}" type="pres">
      <dgm:prSet presAssocID="{2459D9E8-3987-4B2B-AC15-13B63FCB2B7F}" presName="txShp" presStyleLbl="node1" presStyleIdx="1" presStyleCnt="2">
        <dgm:presLayoutVars>
          <dgm:bulletEnabled val="1"/>
        </dgm:presLayoutVars>
      </dgm:prSet>
      <dgm:spPr/>
    </dgm:pt>
  </dgm:ptLst>
  <dgm:cxnLst>
    <dgm:cxn modelId="{438B760D-758A-4356-B131-D2D985697A5E}" type="presOf" srcId="{2459D9E8-3987-4B2B-AC15-13B63FCB2B7F}" destId="{18C5FDFC-6A3C-40C5-89C9-A5C2465E1B45}" srcOrd="0" destOrd="0" presId="urn:microsoft.com/office/officeart/2005/8/layout/vList3"/>
    <dgm:cxn modelId="{C728316A-0101-4CF9-87D9-6FF9B11F623B}" srcId="{AA96A02B-194C-426D-B4BE-0C977F1B8B2D}" destId="{2459D9E8-3987-4B2B-AC15-13B63FCB2B7F}" srcOrd="1" destOrd="0" parTransId="{A518260C-E589-44B3-BB2F-D4045AFADC48}" sibTransId="{FFDE456B-C578-4111-BD34-72F197303EE9}"/>
    <dgm:cxn modelId="{19C7FD4B-57C8-417B-B362-F60F7813D29B}" type="presOf" srcId="{AA96A02B-194C-426D-B4BE-0C977F1B8B2D}" destId="{369ADD67-7719-4EF7-B57B-7AFD5AA1D570}" srcOrd="0" destOrd="0" presId="urn:microsoft.com/office/officeart/2005/8/layout/vList3"/>
    <dgm:cxn modelId="{2B3D617E-64CC-4AAA-BE55-D7D004363C23}" type="presOf" srcId="{5ECAD298-63CC-487D-A19F-E1B95785FCD1}" destId="{E846C71F-429A-445E-87AC-1F3CB00815FE}" srcOrd="0" destOrd="0" presId="urn:microsoft.com/office/officeart/2005/8/layout/vList3"/>
    <dgm:cxn modelId="{2F2C18BB-0953-4205-9CAD-ED8D39A88B64}" srcId="{AA96A02B-194C-426D-B4BE-0C977F1B8B2D}" destId="{5ECAD298-63CC-487D-A19F-E1B95785FCD1}" srcOrd="0" destOrd="0" parTransId="{497BA0BA-0F65-4B20-AB31-971EAD56A4EC}" sibTransId="{BC8867E0-179E-4779-BBEF-EE52420B2CBE}"/>
    <dgm:cxn modelId="{2522A4A2-99E6-4957-BAE0-8A56FFEAEF11}" type="presParOf" srcId="{369ADD67-7719-4EF7-B57B-7AFD5AA1D570}" destId="{38763111-49E6-4CDB-8FC4-5CC1E867282B}" srcOrd="0" destOrd="0" presId="urn:microsoft.com/office/officeart/2005/8/layout/vList3"/>
    <dgm:cxn modelId="{053D350B-661B-4E4F-8302-2B361F184430}" type="presParOf" srcId="{38763111-49E6-4CDB-8FC4-5CC1E867282B}" destId="{13A78AA4-1793-4511-A7ED-211F858B90C0}" srcOrd="0" destOrd="0" presId="urn:microsoft.com/office/officeart/2005/8/layout/vList3"/>
    <dgm:cxn modelId="{67F5B8A4-9A76-471B-A280-ED0CBB3C8DD3}" type="presParOf" srcId="{38763111-49E6-4CDB-8FC4-5CC1E867282B}" destId="{E846C71F-429A-445E-87AC-1F3CB00815FE}" srcOrd="1" destOrd="0" presId="urn:microsoft.com/office/officeart/2005/8/layout/vList3"/>
    <dgm:cxn modelId="{70AA2874-6A38-4C4D-B256-D894079AFDD6}" type="presParOf" srcId="{369ADD67-7719-4EF7-B57B-7AFD5AA1D570}" destId="{B858C7CB-DFA6-471C-ABF8-A491402FAED8}" srcOrd="1" destOrd="0" presId="urn:microsoft.com/office/officeart/2005/8/layout/vList3"/>
    <dgm:cxn modelId="{F3E05DC8-155A-46E2-AE02-8A5F01DACA8A}" type="presParOf" srcId="{369ADD67-7719-4EF7-B57B-7AFD5AA1D570}" destId="{1945E2FA-B036-4294-B233-DFF8803AAD3D}" srcOrd="2" destOrd="0" presId="urn:microsoft.com/office/officeart/2005/8/layout/vList3"/>
    <dgm:cxn modelId="{433EFB45-0C9C-4DE6-A5D8-E263C3AE691D}" type="presParOf" srcId="{1945E2FA-B036-4294-B233-DFF8803AAD3D}" destId="{39DB269A-A64D-4CDC-9F79-B8FBC33573CB}" srcOrd="0" destOrd="0" presId="urn:microsoft.com/office/officeart/2005/8/layout/vList3"/>
    <dgm:cxn modelId="{20FAE802-1E24-48A7-BCC9-0ED86A5E9865}" type="presParOf" srcId="{1945E2FA-B036-4294-B233-DFF8803AAD3D}" destId="{18C5FDFC-6A3C-40C5-89C9-A5C2465E1B45}" srcOrd="1" destOrd="0" presId="urn:microsoft.com/office/officeart/2005/8/layout/vList3"/>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368508D-A2B2-490F-B8FC-F99505651609}"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77599361-043E-4CF7-A374-5A1427EE9928}">
      <dgm:prSet phldrT="[Text]" custT="1"/>
      <dgm:spPr>
        <a:solidFill>
          <a:schemeClr val="accent1">
            <a:lumMod val="50000"/>
          </a:schemeClr>
        </a:solidFill>
      </dgm:spPr>
      <dgm:t>
        <a:bodyPr/>
        <a:lstStyle/>
        <a:p>
          <a:pPr algn="just"/>
          <a:r>
            <a:rPr lang="en-US" sz="2800" b="1" dirty="0" err="1">
              <a:solidFill>
                <a:srgbClr val="FFFF00"/>
              </a:solidFill>
            </a:rPr>
            <a:t>Các</a:t>
          </a:r>
          <a:r>
            <a:rPr lang="en-US" sz="2800" b="1" dirty="0">
              <a:solidFill>
                <a:srgbClr val="FFFF00"/>
              </a:solidFill>
            </a:rPr>
            <a:t> </a:t>
          </a:r>
          <a:r>
            <a:rPr lang="en-US" sz="2800" b="1" dirty="0" err="1">
              <a:solidFill>
                <a:srgbClr val="FFFF00"/>
              </a:solidFill>
            </a:rPr>
            <a:t>nguồn</a:t>
          </a:r>
          <a:r>
            <a:rPr lang="en-US" sz="2800" b="1" dirty="0">
              <a:solidFill>
                <a:srgbClr val="FFFF00"/>
              </a:solidFill>
            </a:rPr>
            <a:t> </a:t>
          </a:r>
          <a:r>
            <a:rPr lang="en-US" sz="2800" b="1" dirty="0" err="1">
              <a:solidFill>
                <a:srgbClr val="FFFF00"/>
              </a:solidFill>
            </a:rPr>
            <a:t>gốc</a:t>
          </a:r>
          <a:r>
            <a:rPr lang="en-US" sz="2800" b="1" dirty="0">
              <a:solidFill>
                <a:srgbClr val="FFFF00"/>
              </a:solidFill>
            </a:rPr>
            <a:t> </a:t>
          </a:r>
          <a:r>
            <a:rPr lang="en-US" sz="2800" b="1" dirty="0" err="1">
              <a:solidFill>
                <a:srgbClr val="FFFF00"/>
              </a:solidFill>
            </a:rPr>
            <a:t>hình</a:t>
          </a:r>
          <a:r>
            <a:rPr lang="en-US" sz="2800" b="1" dirty="0">
              <a:solidFill>
                <a:srgbClr val="FFFF00"/>
              </a:solidFill>
            </a:rPr>
            <a:t> </a:t>
          </a:r>
          <a:r>
            <a:rPr lang="en-US" sz="2800" b="1" dirty="0" err="1">
              <a:solidFill>
                <a:srgbClr val="FFFF00"/>
              </a:solidFill>
            </a:rPr>
            <a:t>thành</a:t>
          </a:r>
          <a:r>
            <a:rPr lang="en-US" sz="2800" b="1" dirty="0">
              <a:solidFill>
                <a:srgbClr val="FFFF00"/>
              </a:solidFill>
            </a:rPr>
            <a:t> </a:t>
          </a:r>
          <a:r>
            <a:rPr lang="en-US" sz="2800" b="1" dirty="0" err="1">
              <a:solidFill>
                <a:srgbClr val="FFFF00"/>
              </a:solidFill>
            </a:rPr>
            <a:t>chủ</a:t>
          </a:r>
          <a:r>
            <a:rPr lang="en-US" sz="2800" b="1" dirty="0">
              <a:solidFill>
                <a:srgbClr val="FFFF00"/>
              </a:solidFill>
            </a:rPr>
            <a:t> </a:t>
          </a:r>
          <a:r>
            <a:rPr lang="en-US" sz="2800" b="1" dirty="0" err="1">
              <a:solidFill>
                <a:srgbClr val="FFFF00"/>
              </a:solidFill>
            </a:rPr>
            <a:t>nghĩa</a:t>
          </a:r>
          <a:r>
            <a:rPr lang="en-US" sz="2800" b="1" dirty="0">
              <a:solidFill>
                <a:srgbClr val="FFFF00"/>
              </a:solidFill>
            </a:rPr>
            <a:t> </a:t>
          </a:r>
          <a:r>
            <a:rPr lang="en-US" sz="2800" b="1" dirty="0" err="1">
              <a:solidFill>
                <a:srgbClr val="FFFF00"/>
              </a:solidFill>
            </a:rPr>
            <a:t>Mác</a:t>
          </a:r>
          <a:r>
            <a:rPr lang="en-US" sz="2800" b="1" dirty="0">
              <a:solidFill>
                <a:srgbClr val="FFFF00"/>
              </a:solidFill>
            </a:rPr>
            <a:t> – </a:t>
          </a:r>
          <a:r>
            <a:rPr lang="en-US" sz="2800" b="1" dirty="0" err="1">
              <a:solidFill>
                <a:srgbClr val="FFFF00"/>
              </a:solidFill>
            </a:rPr>
            <a:t>Lênin</a:t>
          </a:r>
          <a:endParaRPr lang="en-US" sz="2800" b="1" dirty="0">
            <a:solidFill>
              <a:srgbClr val="FFFF00"/>
            </a:solidFill>
          </a:endParaRPr>
        </a:p>
      </dgm:t>
    </dgm:pt>
    <dgm:pt modelId="{7F7DF572-2659-46C3-8A8F-A8D3F3F5CC2B}" type="parTrans" cxnId="{6FAF6B39-8F50-47E2-B8EE-43C605713881}">
      <dgm:prSet/>
      <dgm:spPr/>
      <dgm:t>
        <a:bodyPr/>
        <a:lstStyle/>
        <a:p>
          <a:pPr algn="just"/>
          <a:endParaRPr lang="en-US" sz="2800"/>
        </a:p>
      </dgm:t>
    </dgm:pt>
    <dgm:pt modelId="{373BC92B-FE9D-43BB-BF4A-FED0118BB554}" type="sibTrans" cxnId="{6FAF6B39-8F50-47E2-B8EE-43C605713881}">
      <dgm:prSet/>
      <dgm:spPr/>
      <dgm:t>
        <a:bodyPr/>
        <a:lstStyle/>
        <a:p>
          <a:pPr algn="just"/>
          <a:endParaRPr lang="en-US" sz="2800"/>
        </a:p>
      </dgm:t>
    </dgm:pt>
    <dgm:pt modelId="{F5944971-8BBE-4C2B-A29B-DE6A106F5CBA}">
      <dgm:prSet phldrT="[Text]" custT="1"/>
      <dgm:spPr>
        <a:noFill/>
      </dgm:spPr>
      <dgm:t>
        <a:bodyPr/>
        <a:lstStyle/>
        <a:p>
          <a:pPr algn="just"/>
          <a:r>
            <a:rPr lang="nl-NL" sz="2800" b="1" i="0" dirty="0">
              <a:solidFill>
                <a:schemeClr val="tx1"/>
              </a:solidFill>
            </a:rPr>
            <a:t>Về khoa học</a:t>
          </a:r>
          <a:endParaRPr lang="en-US" sz="2800" b="1" i="0" dirty="0">
            <a:solidFill>
              <a:schemeClr val="tx1"/>
            </a:solidFill>
          </a:endParaRPr>
        </a:p>
      </dgm:t>
    </dgm:pt>
    <dgm:pt modelId="{BD932944-3830-463A-BBFE-59399F91DBAA}" type="parTrans" cxnId="{5DAF8C38-6029-4E77-B9C9-CE7CCB379F28}">
      <dgm:prSet/>
      <dgm:spPr/>
      <dgm:t>
        <a:bodyPr/>
        <a:lstStyle/>
        <a:p>
          <a:endParaRPr lang="en-US"/>
        </a:p>
      </dgm:t>
    </dgm:pt>
    <dgm:pt modelId="{31689C89-9A8E-4FFB-B5FA-4F5DFC1B032F}" type="sibTrans" cxnId="{5DAF8C38-6029-4E77-B9C9-CE7CCB379F28}">
      <dgm:prSet/>
      <dgm:spPr/>
      <dgm:t>
        <a:bodyPr/>
        <a:lstStyle/>
        <a:p>
          <a:endParaRPr lang="en-US"/>
        </a:p>
      </dgm:t>
    </dgm:pt>
    <dgm:pt modelId="{20C7FDAF-FEEE-4C92-8598-F016E1C6B67F}">
      <dgm:prSet phldrT="[Text]" custT="1"/>
      <dgm:spPr>
        <a:noFill/>
      </dgm:spPr>
      <dgm:t>
        <a:bodyPr/>
        <a:lstStyle/>
        <a:p>
          <a:pPr algn="just"/>
          <a:r>
            <a:rPr lang="pt-BR" sz="2800" b="1" i="0" dirty="0">
              <a:solidFill>
                <a:schemeClr val="tx1"/>
              </a:solidFill>
            </a:rPr>
            <a:t>Vai trò nhân tố chủ quan</a:t>
          </a:r>
          <a:endParaRPr lang="en-US" sz="2800" b="1" i="0" dirty="0">
            <a:solidFill>
              <a:schemeClr val="tx1"/>
            </a:solidFill>
          </a:endParaRPr>
        </a:p>
      </dgm:t>
    </dgm:pt>
    <dgm:pt modelId="{6C1A200F-9F01-4636-9C71-DE39F542A353}" type="parTrans" cxnId="{EE335CA4-2C42-49B6-9CE2-CC0364B58EB9}">
      <dgm:prSet/>
      <dgm:spPr/>
      <dgm:t>
        <a:bodyPr/>
        <a:lstStyle/>
        <a:p>
          <a:endParaRPr lang="en-US"/>
        </a:p>
      </dgm:t>
    </dgm:pt>
    <dgm:pt modelId="{D541671C-8FB0-4857-B9B0-72730FB0AA64}" type="sibTrans" cxnId="{EE335CA4-2C42-49B6-9CE2-CC0364B58EB9}">
      <dgm:prSet/>
      <dgm:spPr/>
      <dgm:t>
        <a:bodyPr/>
        <a:lstStyle/>
        <a:p>
          <a:endParaRPr lang="en-US"/>
        </a:p>
      </dgm:t>
    </dgm:pt>
    <dgm:pt modelId="{DF65C88D-D1BF-4757-AEE8-1355B6D5A73A}">
      <dgm:prSet phldrT="[Text]" custT="1"/>
      <dgm:spPr>
        <a:noFill/>
      </dgm:spPr>
      <dgm:t>
        <a:bodyPr/>
        <a:lstStyle/>
        <a:p>
          <a:pPr algn="just"/>
          <a:r>
            <a:rPr lang="en-US" sz="2800" b="1" i="0" dirty="0" err="1">
              <a:solidFill>
                <a:schemeClr val="tx1"/>
              </a:solidFill>
            </a:rPr>
            <a:t>Về</a:t>
          </a:r>
          <a:r>
            <a:rPr lang="en-US" sz="2800" b="1" i="0" dirty="0">
              <a:solidFill>
                <a:schemeClr val="tx1"/>
              </a:solidFill>
            </a:rPr>
            <a:t> </a:t>
          </a:r>
          <a:r>
            <a:rPr lang="en-US" sz="2800" b="1" i="0" dirty="0" err="1">
              <a:solidFill>
                <a:schemeClr val="tx1"/>
              </a:solidFill>
            </a:rPr>
            <a:t>kinh</a:t>
          </a:r>
          <a:r>
            <a:rPr lang="en-US" sz="2800" b="1" i="0" dirty="0">
              <a:solidFill>
                <a:schemeClr val="tx1"/>
              </a:solidFill>
            </a:rPr>
            <a:t> </a:t>
          </a:r>
          <a:r>
            <a:rPr lang="en-US" sz="2800" b="1" i="0" dirty="0" err="1">
              <a:solidFill>
                <a:schemeClr val="tx1"/>
              </a:solidFill>
            </a:rPr>
            <a:t>tế-xã</a:t>
          </a:r>
          <a:r>
            <a:rPr lang="en-US" sz="2800" b="1" i="0" dirty="0">
              <a:solidFill>
                <a:schemeClr val="tx1"/>
              </a:solidFill>
            </a:rPr>
            <a:t> </a:t>
          </a:r>
          <a:r>
            <a:rPr lang="en-US" sz="2800" b="1" i="0" dirty="0" err="1">
              <a:solidFill>
                <a:schemeClr val="tx1"/>
              </a:solidFill>
            </a:rPr>
            <a:t>hội</a:t>
          </a:r>
          <a:endParaRPr lang="en-US" sz="2800" dirty="0">
            <a:solidFill>
              <a:schemeClr val="tx1"/>
            </a:solidFill>
          </a:endParaRPr>
        </a:p>
      </dgm:t>
    </dgm:pt>
    <dgm:pt modelId="{52CB18CE-245E-4E46-B3F4-2A208850D652}" type="parTrans" cxnId="{6D5D81B5-1E26-4709-AD3B-2F487A8E1F11}">
      <dgm:prSet/>
      <dgm:spPr/>
      <dgm:t>
        <a:bodyPr/>
        <a:lstStyle/>
        <a:p>
          <a:endParaRPr lang="en-US"/>
        </a:p>
      </dgm:t>
    </dgm:pt>
    <dgm:pt modelId="{76CEF11D-517E-4B06-AAE6-C45397C0B641}" type="sibTrans" cxnId="{6D5D81B5-1E26-4709-AD3B-2F487A8E1F11}">
      <dgm:prSet/>
      <dgm:spPr/>
      <dgm:t>
        <a:bodyPr/>
        <a:lstStyle/>
        <a:p>
          <a:endParaRPr lang="en-US"/>
        </a:p>
      </dgm:t>
    </dgm:pt>
    <dgm:pt modelId="{0BCF3A1C-88BA-471C-B9C9-CEB84D686582}">
      <dgm:prSet phldrT="[Text]" custT="1"/>
      <dgm:spPr>
        <a:noFill/>
      </dgm:spPr>
      <dgm:t>
        <a:bodyPr/>
        <a:lstStyle/>
        <a:p>
          <a:pPr algn="just"/>
          <a:r>
            <a:rPr lang="en-US" sz="2800" b="1" i="0" dirty="0" err="1">
              <a:solidFill>
                <a:schemeClr val="tx1"/>
              </a:solidFill>
            </a:rPr>
            <a:t>Về</a:t>
          </a:r>
          <a:r>
            <a:rPr lang="en-US" sz="2800" b="1" i="0" dirty="0">
              <a:solidFill>
                <a:schemeClr val="tx1"/>
              </a:solidFill>
            </a:rPr>
            <a:t> </a:t>
          </a:r>
          <a:r>
            <a:rPr lang="en-US" sz="2800" b="1" i="0" dirty="0" err="1">
              <a:solidFill>
                <a:schemeClr val="tx1"/>
              </a:solidFill>
            </a:rPr>
            <a:t>kinh</a:t>
          </a:r>
          <a:r>
            <a:rPr lang="en-US" sz="2800" b="1" i="0" dirty="0">
              <a:solidFill>
                <a:schemeClr val="tx1"/>
              </a:solidFill>
            </a:rPr>
            <a:t> </a:t>
          </a:r>
          <a:r>
            <a:rPr lang="en-US" sz="2800" b="1" i="0" dirty="0" err="1">
              <a:solidFill>
                <a:schemeClr val="tx1"/>
              </a:solidFill>
            </a:rPr>
            <a:t>tế-xã</a:t>
          </a:r>
          <a:r>
            <a:rPr lang="en-US" sz="2800" b="1" i="0" dirty="0">
              <a:solidFill>
                <a:schemeClr val="tx1"/>
              </a:solidFill>
            </a:rPr>
            <a:t> </a:t>
          </a:r>
          <a:r>
            <a:rPr lang="en-US" sz="2800" b="1" i="0" dirty="0" err="1">
              <a:solidFill>
                <a:schemeClr val="tx1"/>
              </a:solidFill>
            </a:rPr>
            <a:t>hội</a:t>
          </a:r>
          <a:endParaRPr lang="en-US" sz="2800" dirty="0">
            <a:solidFill>
              <a:schemeClr val="tx1"/>
            </a:solidFill>
          </a:endParaRPr>
        </a:p>
      </dgm:t>
    </dgm:pt>
    <dgm:pt modelId="{C2A428D5-1AA7-43DE-9F43-E7DE2D96C59B}" type="parTrans" cxnId="{4BE6DE15-041B-40B4-9C8F-D25A703D9B75}">
      <dgm:prSet/>
      <dgm:spPr/>
      <dgm:t>
        <a:bodyPr/>
        <a:lstStyle/>
        <a:p>
          <a:endParaRPr lang="en-US"/>
        </a:p>
      </dgm:t>
    </dgm:pt>
    <dgm:pt modelId="{47D4A786-66D6-4F69-A5CC-6F1487249D89}" type="sibTrans" cxnId="{4BE6DE15-041B-40B4-9C8F-D25A703D9B75}">
      <dgm:prSet/>
      <dgm:spPr/>
      <dgm:t>
        <a:bodyPr/>
        <a:lstStyle/>
        <a:p>
          <a:endParaRPr lang="en-US"/>
        </a:p>
      </dgm:t>
    </dgm:pt>
    <dgm:pt modelId="{AC08CC40-D07E-4D9E-A5EC-F23304B1891A}">
      <dgm:prSet phldrT="[Text]" custT="1"/>
      <dgm:spPr>
        <a:noFill/>
      </dgm:spPr>
      <dgm:t>
        <a:bodyPr/>
        <a:lstStyle/>
        <a:p>
          <a:pPr algn="just"/>
          <a:r>
            <a:rPr lang="nl-NL" sz="2800" b="1" i="0" dirty="0">
              <a:solidFill>
                <a:schemeClr val="tx1"/>
              </a:solidFill>
            </a:rPr>
            <a:t>Về tư tưởng lý luận</a:t>
          </a:r>
          <a:endParaRPr lang="en-US" sz="2800" dirty="0">
            <a:solidFill>
              <a:schemeClr val="tx1"/>
            </a:solidFill>
          </a:endParaRPr>
        </a:p>
      </dgm:t>
    </dgm:pt>
    <dgm:pt modelId="{AF86DC47-157F-468A-AFE7-218A5B410FEE}" type="parTrans" cxnId="{712C5709-A1F2-4FA8-A642-65FC1B0C407A}">
      <dgm:prSet/>
      <dgm:spPr/>
      <dgm:t>
        <a:bodyPr/>
        <a:lstStyle/>
        <a:p>
          <a:endParaRPr lang="en-US"/>
        </a:p>
      </dgm:t>
    </dgm:pt>
    <dgm:pt modelId="{B55B0A1B-DE5F-4877-9A51-1F0FA0F99125}" type="sibTrans" cxnId="{712C5709-A1F2-4FA8-A642-65FC1B0C407A}">
      <dgm:prSet/>
      <dgm:spPr/>
      <dgm:t>
        <a:bodyPr/>
        <a:lstStyle/>
        <a:p>
          <a:endParaRPr lang="en-US"/>
        </a:p>
      </dgm:t>
    </dgm:pt>
    <dgm:pt modelId="{23270B02-B223-437C-AF7A-87A85AC9786C}" type="pres">
      <dgm:prSet presAssocID="{C368508D-A2B2-490F-B8FC-F99505651609}" presName="linear" presStyleCnt="0">
        <dgm:presLayoutVars>
          <dgm:animLvl val="lvl"/>
          <dgm:resizeHandles val="exact"/>
        </dgm:presLayoutVars>
      </dgm:prSet>
      <dgm:spPr/>
    </dgm:pt>
    <dgm:pt modelId="{71D8E19E-BEC7-4064-896D-509D4353FB92}" type="pres">
      <dgm:prSet presAssocID="{77599361-043E-4CF7-A374-5A1427EE9928}" presName="parentText" presStyleLbl="node1" presStyleIdx="0" presStyleCnt="1" custScaleX="87118" custScaleY="86692" custLinFactNeighborX="7470" custLinFactNeighborY="-7770">
        <dgm:presLayoutVars>
          <dgm:chMax val="0"/>
          <dgm:bulletEnabled val="1"/>
        </dgm:presLayoutVars>
      </dgm:prSet>
      <dgm:spPr/>
    </dgm:pt>
    <dgm:pt modelId="{53A39C18-285B-4E1F-83F7-EBA51C3FA6E3}" type="pres">
      <dgm:prSet presAssocID="{77599361-043E-4CF7-A374-5A1427EE9928}" presName="childText" presStyleLbl="revTx" presStyleIdx="0" presStyleCnt="1" custScaleX="51743" custScaleY="125551" custLinFactNeighborX="7470" custLinFactNeighborY="4567">
        <dgm:presLayoutVars>
          <dgm:bulletEnabled val="1"/>
        </dgm:presLayoutVars>
      </dgm:prSet>
      <dgm:spPr/>
    </dgm:pt>
  </dgm:ptLst>
  <dgm:cxnLst>
    <dgm:cxn modelId="{712C5709-A1F2-4FA8-A642-65FC1B0C407A}" srcId="{77599361-043E-4CF7-A374-5A1427EE9928}" destId="{AC08CC40-D07E-4D9E-A5EC-F23304B1891A}" srcOrd="2" destOrd="0" parTransId="{AF86DC47-157F-468A-AFE7-218A5B410FEE}" sibTransId="{B55B0A1B-DE5F-4877-9A51-1F0FA0F99125}"/>
    <dgm:cxn modelId="{FB93FC12-63BD-4F09-901A-E98083B88086}" type="presOf" srcId="{F5944971-8BBE-4C2B-A29B-DE6A106F5CBA}" destId="{53A39C18-285B-4E1F-83F7-EBA51C3FA6E3}" srcOrd="0" destOrd="3" presId="urn:microsoft.com/office/officeart/2005/8/layout/vList2"/>
    <dgm:cxn modelId="{4BE6DE15-041B-40B4-9C8F-D25A703D9B75}" srcId="{77599361-043E-4CF7-A374-5A1427EE9928}" destId="{0BCF3A1C-88BA-471C-B9C9-CEB84D686582}" srcOrd="1" destOrd="0" parTransId="{C2A428D5-1AA7-43DE-9F43-E7DE2D96C59B}" sibTransId="{47D4A786-66D6-4F69-A5CC-6F1487249D89}"/>
    <dgm:cxn modelId="{5DAF8C38-6029-4E77-B9C9-CE7CCB379F28}" srcId="{77599361-043E-4CF7-A374-5A1427EE9928}" destId="{F5944971-8BBE-4C2B-A29B-DE6A106F5CBA}" srcOrd="3" destOrd="0" parTransId="{BD932944-3830-463A-BBFE-59399F91DBAA}" sibTransId="{31689C89-9A8E-4FFB-B5FA-4F5DFC1B032F}"/>
    <dgm:cxn modelId="{6FAF6B39-8F50-47E2-B8EE-43C605713881}" srcId="{C368508D-A2B2-490F-B8FC-F99505651609}" destId="{77599361-043E-4CF7-A374-5A1427EE9928}" srcOrd="0" destOrd="0" parTransId="{7F7DF572-2659-46C3-8A8F-A8D3F3F5CC2B}" sibTransId="{373BC92B-FE9D-43BB-BF4A-FED0118BB554}"/>
    <dgm:cxn modelId="{447A5189-CC28-4921-86E6-156318B50125}" type="presOf" srcId="{C368508D-A2B2-490F-B8FC-F99505651609}" destId="{23270B02-B223-437C-AF7A-87A85AC9786C}" srcOrd="0" destOrd="0" presId="urn:microsoft.com/office/officeart/2005/8/layout/vList2"/>
    <dgm:cxn modelId="{98B713A0-9B0E-4F17-913F-93AB0DA75CBB}" type="presOf" srcId="{DF65C88D-D1BF-4757-AEE8-1355B6D5A73A}" destId="{53A39C18-285B-4E1F-83F7-EBA51C3FA6E3}" srcOrd="0" destOrd="0" presId="urn:microsoft.com/office/officeart/2005/8/layout/vList2"/>
    <dgm:cxn modelId="{EE335CA4-2C42-49B6-9CE2-CC0364B58EB9}" srcId="{77599361-043E-4CF7-A374-5A1427EE9928}" destId="{20C7FDAF-FEEE-4C92-8598-F016E1C6B67F}" srcOrd="4" destOrd="0" parTransId="{6C1A200F-9F01-4636-9C71-DE39F542A353}" sibTransId="{D541671C-8FB0-4857-B9B0-72730FB0AA64}"/>
    <dgm:cxn modelId="{6D5D81B5-1E26-4709-AD3B-2F487A8E1F11}" srcId="{77599361-043E-4CF7-A374-5A1427EE9928}" destId="{DF65C88D-D1BF-4757-AEE8-1355B6D5A73A}" srcOrd="0" destOrd="0" parTransId="{52CB18CE-245E-4E46-B3F4-2A208850D652}" sibTransId="{76CEF11D-517E-4B06-AAE6-C45397C0B641}"/>
    <dgm:cxn modelId="{AAD3FDC4-AB76-437B-9B7A-0CC5830BBA05}" type="presOf" srcId="{0BCF3A1C-88BA-471C-B9C9-CEB84D686582}" destId="{53A39C18-285B-4E1F-83F7-EBA51C3FA6E3}" srcOrd="0" destOrd="1" presId="urn:microsoft.com/office/officeart/2005/8/layout/vList2"/>
    <dgm:cxn modelId="{AFC79BD8-B0E2-46CF-9DB6-3A3DC64CDC8E}" type="presOf" srcId="{AC08CC40-D07E-4D9E-A5EC-F23304B1891A}" destId="{53A39C18-285B-4E1F-83F7-EBA51C3FA6E3}" srcOrd="0" destOrd="2" presId="urn:microsoft.com/office/officeart/2005/8/layout/vList2"/>
    <dgm:cxn modelId="{B46748E6-627D-4DAA-A043-AA45E6D02D89}" type="presOf" srcId="{77599361-043E-4CF7-A374-5A1427EE9928}" destId="{71D8E19E-BEC7-4064-896D-509D4353FB92}" srcOrd="0" destOrd="0" presId="urn:microsoft.com/office/officeart/2005/8/layout/vList2"/>
    <dgm:cxn modelId="{DF7287FB-A600-424F-81CA-BCF75FCBB213}" type="presOf" srcId="{20C7FDAF-FEEE-4C92-8598-F016E1C6B67F}" destId="{53A39C18-285B-4E1F-83F7-EBA51C3FA6E3}" srcOrd="0" destOrd="4" presId="urn:microsoft.com/office/officeart/2005/8/layout/vList2"/>
    <dgm:cxn modelId="{B815242C-3365-4361-8CF7-A8257DBE2768}" type="presParOf" srcId="{23270B02-B223-437C-AF7A-87A85AC9786C}" destId="{71D8E19E-BEC7-4064-896D-509D4353FB92}" srcOrd="0" destOrd="0" presId="urn:microsoft.com/office/officeart/2005/8/layout/vList2"/>
    <dgm:cxn modelId="{E37A0DE6-A442-407E-B8B7-74A1508ACE67}" type="presParOf" srcId="{23270B02-B223-437C-AF7A-87A85AC9786C}" destId="{53A39C18-285B-4E1F-83F7-EBA51C3FA6E3}"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8B24A4F5-505D-4E64-81A9-58676D8962DB}" type="doc">
      <dgm:prSet loTypeId="urn:microsoft.com/office/officeart/2005/8/layout/cycle3" loCatId="cycle" qsTypeId="urn:microsoft.com/office/officeart/2005/8/quickstyle/simple1" qsCatId="simple" csTypeId="urn:microsoft.com/office/officeart/2005/8/colors/accent1_2" csCatId="accent1" phldr="1"/>
      <dgm:spPr/>
      <dgm:t>
        <a:bodyPr/>
        <a:lstStyle/>
        <a:p>
          <a:endParaRPr lang="en-US"/>
        </a:p>
      </dgm:t>
    </dgm:pt>
    <dgm:pt modelId="{1D36A897-2F65-4811-B12C-569512DA27D4}">
      <dgm:prSet phldrT="[Text]" custT="1"/>
      <dgm:spPr>
        <a:solidFill>
          <a:srgbClr val="C00000"/>
        </a:solidFill>
      </dgm:spPr>
      <dgm:t>
        <a:bodyPr/>
        <a:lstStyle/>
        <a:p>
          <a:r>
            <a:rPr lang="nl-NL" sz="2400" i="1" dirty="0"/>
            <a:t>Về kinh tế-xã hội</a:t>
          </a:r>
          <a:endParaRPr lang="en-US" sz="2400" dirty="0"/>
        </a:p>
      </dgm:t>
    </dgm:pt>
    <dgm:pt modelId="{0A84F995-FF95-481D-ABE8-C35B35EF82CD}" type="parTrans" cxnId="{9F9505CD-583A-4502-9C22-E60728247717}">
      <dgm:prSet/>
      <dgm:spPr/>
      <dgm:t>
        <a:bodyPr/>
        <a:lstStyle/>
        <a:p>
          <a:endParaRPr lang="en-US"/>
        </a:p>
      </dgm:t>
    </dgm:pt>
    <dgm:pt modelId="{3795C4BE-BBF1-4A16-92ED-A7E3EBEFA2DD}" type="sibTrans" cxnId="{9F9505CD-583A-4502-9C22-E60728247717}">
      <dgm:prSet/>
      <dgm:spPr>
        <a:solidFill>
          <a:srgbClr val="FFC000"/>
        </a:solidFill>
      </dgm:spPr>
      <dgm:t>
        <a:bodyPr/>
        <a:lstStyle/>
        <a:p>
          <a:endParaRPr lang="en-US" sz="2400"/>
        </a:p>
      </dgm:t>
    </dgm:pt>
    <dgm:pt modelId="{4601AE7B-8EB5-4A5B-B9E0-F25CE9199CAB}">
      <dgm:prSet phldrT="[Text]" custT="1"/>
      <dgm:spPr>
        <a:solidFill>
          <a:srgbClr val="7030A0"/>
        </a:solidFill>
      </dgm:spPr>
      <dgm:t>
        <a:bodyPr/>
        <a:lstStyle/>
        <a:p>
          <a:r>
            <a:rPr lang="en-US" sz="2400" dirty="0"/>
            <a:t>XH </a:t>
          </a:r>
          <a:r>
            <a:rPr lang="en-US" sz="2400" dirty="0" err="1"/>
            <a:t>Tây</a:t>
          </a:r>
          <a:r>
            <a:rPr lang="en-US" sz="2400" dirty="0"/>
            <a:t> </a:t>
          </a:r>
          <a:r>
            <a:rPr lang="en-US" sz="2400" dirty="0" err="1"/>
            <a:t>Âu</a:t>
          </a:r>
          <a:r>
            <a:rPr lang="en-US" sz="2400" dirty="0"/>
            <a:t> </a:t>
          </a:r>
          <a:r>
            <a:rPr lang="en-US" sz="2400" dirty="0" err="1"/>
            <a:t>giữa</a:t>
          </a:r>
          <a:r>
            <a:rPr lang="en-US" sz="2400" dirty="0"/>
            <a:t> </a:t>
          </a:r>
          <a:r>
            <a:rPr lang="en-US" sz="2400" dirty="0" err="1"/>
            <a:t>thế</a:t>
          </a:r>
          <a:r>
            <a:rPr lang="en-US" sz="2400" dirty="0"/>
            <a:t> </a:t>
          </a:r>
          <a:r>
            <a:rPr lang="en-US" sz="2400" dirty="0" err="1"/>
            <a:t>kỷ</a:t>
          </a:r>
          <a:r>
            <a:rPr lang="en-US" sz="2400" dirty="0"/>
            <a:t> XIX</a:t>
          </a:r>
        </a:p>
      </dgm:t>
    </dgm:pt>
    <dgm:pt modelId="{A4BE891C-5D28-4E51-8BA1-F200FF4183A9}" type="parTrans" cxnId="{603262C1-A9F3-4898-9B41-C887904C5EBD}">
      <dgm:prSet/>
      <dgm:spPr/>
      <dgm:t>
        <a:bodyPr/>
        <a:lstStyle/>
        <a:p>
          <a:endParaRPr lang="en-US"/>
        </a:p>
      </dgm:t>
    </dgm:pt>
    <dgm:pt modelId="{F0E4257C-572E-4688-9927-E3255A8EAC3D}" type="sibTrans" cxnId="{603262C1-A9F3-4898-9B41-C887904C5EBD}">
      <dgm:prSet/>
      <dgm:spPr/>
      <dgm:t>
        <a:bodyPr/>
        <a:lstStyle/>
        <a:p>
          <a:endParaRPr lang="en-US"/>
        </a:p>
      </dgm:t>
    </dgm:pt>
    <dgm:pt modelId="{9F1438B5-4814-4FEC-AC99-B18CC4AFC075}">
      <dgm:prSet phldrT="[Text]" custT="1"/>
      <dgm:spPr>
        <a:solidFill>
          <a:srgbClr val="7030A0"/>
        </a:solidFill>
      </dgm:spPr>
      <dgm:t>
        <a:bodyPr/>
        <a:lstStyle/>
        <a:p>
          <a:r>
            <a:rPr lang="en-US" sz="2400" dirty="0"/>
            <a:t>GCCN ra </a:t>
          </a:r>
          <a:r>
            <a:rPr lang="en-US" sz="2400" dirty="0" err="1"/>
            <a:t>đời</a:t>
          </a:r>
          <a:endParaRPr lang="en-US" sz="2400" dirty="0"/>
        </a:p>
      </dgm:t>
    </dgm:pt>
    <dgm:pt modelId="{75D862C0-98E9-49E0-803B-1045907EE0AF}" type="parTrans" cxnId="{D0030124-20A1-4A2C-A596-D8FC8A6793BA}">
      <dgm:prSet/>
      <dgm:spPr/>
      <dgm:t>
        <a:bodyPr/>
        <a:lstStyle/>
        <a:p>
          <a:endParaRPr lang="en-US"/>
        </a:p>
      </dgm:t>
    </dgm:pt>
    <dgm:pt modelId="{CB029523-8EAB-4B5C-A7D1-A878499ACA05}" type="sibTrans" cxnId="{D0030124-20A1-4A2C-A596-D8FC8A6793BA}">
      <dgm:prSet/>
      <dgm:spPr/>
      <dgm:t>
        <a:bodyPr/>
        <a:lstStyle/>
        <a:p>
          <a:endParaRPr lang="en-US"/>
        </a:p>
      </dgm:t>
    </dgm:pt>
    <dgm:pt modelId="{8D08152F-89CF-4469-92CD-6A99C1A8A40F}">
      <dgm:prSet phldrT="[Text]" custT="1"/>
      <dgm:spPr>
        <a:solidFill>
          <a:srgbClr val="7030A0"/>
        </a:solidFill>
      </dgm:spPr>
      <dgm:t>
        <a:bodyPr/>
        <a:lstStyle/>
        <a:p>
          <a:r>
            <a:rPr lang="nl-NL" sz="2400" dirty="0"/>
            <a:t>Phong trào đấu tranh của GCCN ngày càng lan rộng</a:t>
          </a:r>
          <a:endParaRPr lang="en-US" sz="2400" dirty="0"/>
        </a:p>
      </dgm:t>
    </dgm:pt>
    <dgm:pt modelId="{2CAA0C44-6E33-43C4-87B5-CDF48027411D}" type="parTrans" cxnId="{AA69D3BC-D247-43B7-9288-82121CA5C09F}">
      <dgm:prSet/>
      <dgm:spPr/>
      <dgm:t>
        <a:bodyPr/>
        <a:lstStyle/>
        <a:p>
          <a:endParaRPr lang="en-US"/>
        </a:p>
      </dgm:t>
    </dgm:pt>
    <dgm:pt modelId="{49F01954-E9EF-4E17-A069-D526F344496A}" type="sibTrans" cxnId="{AA69D3BC-D247-43B7-9288-82121CA5C09F}">
      <dgm:prSet/>
      <dgm:spPr/>
      <dgm:t>
        <a:bodyPr/>
        <a:lstStyle/>
        <a:p>
          <a:endParaRPr lang="en-US"/>
        </a:p>
      </dgm:t>
    </dgm:pt>
    <dgm:pt modelId="{F07594ED-AE24-4680-B54D-7B931F2AF167}">
      <dgm:prSet phldrT="[Text]" custT="1"/>
      <dgm:spPr>
        <a:solidFill>
          <a:srgbClr val="7030A0"/>
        </a:solidFill>
      </dgm:spPr>
      <dgm:t>
        <a:bodyPr/>
        <a:lstStyle/>
        <a:p>
          <a:r>
            <a:rPr lang="nl-NL" sz="2400" dirty="0"/>
            <a:t>Cần có học thuyết khoa học và cách mạng dẫn đường </a:t>
          </a:r>
          <a:endParaRPr lang="en-US" sz="2400" dirty="0"/>
        </a:p>
      </dgm:t>
    </dgm:pt>
    <dgm:pt modelId="{A8D7BF2A-5F5C-47FA-8881-09A93AE4F77A}" type="parTrans" cxnId="{E15977F3-96B6-4B44-97A6-CD88BA075CE9}">
      <dgm:prSet/>
      <dgm:spPr/>
      <dgm:t>
        <a:bodyPr/>
        <a:lstStyle/>
        <a:p>
          <a:endParaRPr lang="en-US"/>
        </a:p>
      </dgm:t>
    </dgm:pt>
    <dgm:pt modelId="{64DE831D-5777-44F2-93C7-B29E14E6E2DB}" type="sibTrans" cxnId="{E15977F3-96B6-4B44-97A6-CD88BA075CE9}">
      <dgm:prSet/>
      <dgm:spPr/>
      <dgm:t>
        <a:bodyPr/>
        <a:lstStyle/>
        <a:p>
          <a:endParaRPr lang="en-US"/>
        </a:p>
      </dgm:t>
    </dgm:pt>
    <dgm:pt modelId="{D19F9B31-534A-46F3-A270-359434823036}">
      <dgm:prSet phldrT="[Text]" custT="1"/>
      <dgm:spPr>
        <a:solidFill>
          <a:srgbClr val="7030A0"/>
        </a:solidFill>
      </dgm:spPr>
      <dgm:t>
        <a:bodyPr/>
        <a:lstStyle/>
        <a:p>
          <a:r>
            <a:rPr lang="en-US" sz="2400" dirty="0" err="1"/>
            <a:t>Sự</a:t>
          </a:r>
          <a:r>
            <a:rPr lang="en-US" sz="2400" dirty="0"/>
            <a:t> </a:t>
          </a:r>
          <a:r>
            <a:rPr lang="en-US" sz="2400" dirty="0" err="1"/>
            <a:t>thất</a:t>
          </a:r>
          <a:r>
            <a:rPr lang="en-US" sz="2400" dirty="0"/>
            <a:t> </a:t>
          </a:r>
          <a:r>
            <a:rPr lang="en-US" sz="2400" dirty="0" err="1"/>
            <a:t>bại</a:t>
          </a:r>
          <a:r>
            <a:rPr lang="en-US" sz="2400" dirty="0"/>
            <a:t> </a:t>
          </a:r>
          <a:r>
            <a:rPr lang="en-US" sz="2400" dirty="0" err="1"/>
            <a:t>của</a:t>
          </a:r>
          <a:r>
            <a:rPr lang="en-US" sz="2400" dirty="0"/>
            <a:t> </a:t>
          </a:r>
          <a:r>
            <a:rPr lang="en-US" sz="2400" dirty="0" err="1"/>
            <a:t>phong</a:t>
          </a:r>
          <a:r>
            <a:rPr lang="en-US" sz="2400" dirty="0"/>
            <a:t> </a:t>
          </a:r>
          <a:r>
            <a:rPr lang="en-US" sz="2400" dirty="0" err="1"/>
            <a:t>trào</a:t>
          </a:r>
          <a:r>
            <a:rPr lang="en-US" sz="2400" dirty="0"/>
            <a:t> </a:t>
          </a:r>
          <a:r>
            <a:rPr lang="en-US" sz="2400" dirty="0" err="1"/>
            <a:t>đấu</a:t>
          </a:r>
          <a:r>
            <a:rPr lang="en-US" sz="2400" dirty="0"/>
            <a:t> </a:t>
          </a:r>
          <a:r>
            <a:rPr lang="en-US" sz="2400" dirty="0" err="1"/>
            <a:t>tranh</a:t>
          </a:r>
          <a:endParaRPr lang="en-US" sz="2400" dirty="0"/>
        </a:p>
      </dgm:t>
    </dgm:pt>
    <dgm:pt modelId="{060A7E2A-7F4E-4FDD-9C49-412EF17A781C}" type="parTrans" cxnId="{E94F63D8-6BF8-48E2-A446-699AA5645970}">
      <dgm:prSet/>
      <dgm:spPr/>
      <dgm:t>
        <a:bodyPr/>
        <a:lstStyle/>
        <a:p>
          <a:endParaRPr lang="en-US"/>
        </a:p>
      </dgm:t>
    </dgm:pt>
    <dgm:pt modelId="{048F7011-C22D-4AC5-A44A-D73807FEB9F8}" type="sibTrans" cxnId="{E94F63D8-6BF8-48E2-A446-699AA5645970}">
      <dgm:prSet/>
      <dgm:spPr/>
      <dgm:t>
        <a:bodyPr/>
        <a:lstStyle/>
        <a:p>
          <a:endParaRPr lang="en-US"/>
        </a:p>
      </dgm:t>
    </dgm:pt>
    <dgm:pt modelId="{D2964868-AB74-42B9-8D42-4A68B64E8688}" type="pres">
      <dgm:prSet presAssocID="{8B24A4F5-505D-4E64-81A9-58676D8962DB}" presName="Name0" presStyleCnt="0">
        <dgm:presLayoutVars>
          <dgm:dir/>
          <dgm:resizeHandles val="exact"/>
        </dgm:presLayoutVars>
      </dgm:prSet>
      <dgm:spPr/>
    </dgm:pt>
    <dgm:pt modelId="{B5CC8D18-D754-4491-B159-0FCDC8568AAD}" type="pres">
      <dgm:prSet presAssocID="{8B24A4F5-505D-4E64-81A9-58676D8962DB}" presName="cycle" presStyleCnt="0"/>
      <dgm:spPr/>
    </dgm:pt>
    <dgm:pt modelId="{C20DC7AE-92FB-4EE0-B084-587407F0B497}" type="pres">
      <dgm:prSet presAssocID="{1D36A897-2F65-4811-B12C-569512DA27D4}" presName="nodeFirstNode" presStyleLbl="node1" presStyleIdx="0" presStyleCnt="6" custScaleX="136637" custScaleY="124501">
        <dgm:presLayoutVars>
          <dgm:bulletEnabled val="1"/>
        </dgm:presLayoutVars>
      </dgm:prSet>
      <dgm:spPr/>
    </dgm:pt>
    <dgm:pt modelId="{BE5EF502-C17F-4AF7-9DF7-5CCA1EB0F639}" type="pres">
      <dgm:prSet presAssocID="{3795C4BE-BBF1-4A16-92ED-A7E3EBEFA2DD}" presName="sibTransFirstNode" presStyleLbl="bgShp" presStyleIdx="0" presStyleCnt="1"/>
      <dgm:spPr/>
    </dgm:pt>
    <dgm:pt modelId="{D8DDF698-44C2-4B85-81F5-EA1619F6A058}" type="pres">
      <dgm:prSet presAssocID="{4601AE7B-8EB5-4A5B-B9E0-F25CE9199CAB}" presName="nodeFollowingNodes" presStyleLbl="node1" presStyleIdx="1" presStyleCnt="6" custScaleX="136637" custScaleY="124501" custRadScaleRad="137975" custRadScaleInc="19963">
        <dgm:presLayoutVars>
          <dgm:bulletEnabled val="1"/>
        </dgm:presLayoutVars>
      </dgm:prSet>
      <dgm:spPr/>
    </dgm:pt>
    <dgm:pt modelId="{A260FC04-1C27-46B3-A271-C052B786D540}" type="pres">
      <dgm:prSet presAssocID="{9F1438B5-4814-4FEC-AC99-B18CC4AFC075}" presName="nodeFollowingNodes" presStyleLbl="node1" presStyleIdx="2" presStyleCnt="6" custScaleX="136637" custScaleY="124501" custRadScaleRad="129180" custRadScaleInc="-27948">
        <dgm:presLayoutVars>
          <dgm:bulletEnabled val="1"/>
        </dgm:presLayoutVars>
      </dgm:prSet>
      <dgm:spPr/>
    </dgm:pt>
    <dgm:pt modelId="{979AC3E6-D3A8-45BA-9FF7-1372C0C13F7F}" type="pres">
      <dgm:prSet presAssocID="{8D08152F-89CF-4469-92CD-6A99C1A8A40F}" presName="nodeFollowingNodes" presStyleLbl="node1" presStyleIdx="3" presStyleCnt="6" custScaleX="136637" custScaleY="124501">
        <dgm:presLayoutVars>
          <dgm:bulletEnabled val="1"/>
        </dgm:presLayoutVars>
      </dgm:prSet>
      <dgm:spPr/>
    </dgm:pt>
    <dgm:pt modelId="{91F3A53A-22F5-4511-9EE0-F9959FBB55FD}" type="pres">
      <dgm:prSet presAssocID="{D19F9B31-534A-46F3-A270-359434823036}" presName="nodeFollowingNodes" presStyleLbl="node1" presStyleIdx="4" presStyleCnt="6" custScaleX="136637" custScaleY="124501" custRadScaleRad="119225" custRadScaleInc="27892">
        <dgm:presLayoutVars>
          <dgm:bulletEnabled val="1"/>
        </dgm:presLayoutVars>
      </dgm:prSet>
      <dgm:spPr/>
    </dgm:pt>
    <dgm:pt modelId="{BCF933AD-5064-455C-BB20-C7533B992A78}" type="pres">
      <dgm:prSet presAssocID="{F07594ED-AE24-4680-B54D-7B931F2AF167}" presName="nodeFollowingNodes" presStyleLbl="node1" presStyleIdx="5" presStyleCnt="6" custScaleX="136637" custScaleY="124501" custRadScaleRad="140547" custRadScaleInc="-20694">
        <dgm:presLayoutVars>
          <dgm:bulletEnabled val="1"/>
        </dgm:presLayoutVars>
      </dgm:prSet>
      <dgm:spPr/>
    </dgm:pt>
  </dgm:ptLst>
  <dgm:cxnLst>
    <dgm:cxn modelId="{18F34F05-3944-43C2-A290-AA80C581D249}" type="presOf" srcId="{9F1438B5-4814-4FEC-AC99-B18CC4AFC075}" destId="{A260FC04-1C27-46B3-A271-C052B786D540}" srcOrd="0" destOrd="0" presId="urn:microsoft.com/office/officeart/2005/8/layout/cycle3"/>
    <dgm:cxn modelId="{D0030124-20A1-4A2C-A596-D8FC8A6793BA}" srcId="{8B24A4F5-505D-4E64-81A9-58676D8962DB}" destId="{9F1438B5-4814-4FEC-AC99-B18CC4AFC075}" srcOrd="2" destOrd="0" parTransId="{75D862C0-98E9-49E0-803B-1045907EE0AF}" sibTransId="{CB029523-8EAB-4B5C-A7D1-A878499ACA05}"/>
    <dgm:cxn modelId="{09726C49-39B1-43E5-8037-0BD089489D96}" type="presOf" srcId="{8D08152F-89CF-4469-92CD-6A99C1A8A40F}" destId="{979AC3E6-D3A8-45BA-9FF7-1372C0C13F7F}" srcOrd="0" destOrd="0" presId="urn:microsoft.com/office/officeart/2005/8/layout/cycle3"/>
    <dgm:cxn modelId="{C81E1F4B-7CED-491E-A05B-27A50582BDB5}" type="presOf" srcId="{3795C4BE-BBF1-4A16-92ED-A7E3EBEFA2DD}" destId="{BE5EF502-C17F-4AF7-9DF7-5CCA1EB0F639}" srcOrd="0" destOrd="0" presId="urn:microsoft.com/office/officeart/2005/8/layout/cycle3"/>
    <dgm:cxn modelId="{55E22775-CB54-44E8-9F7A-80E965425EFA}" type="presOf" srcId="{4601AE7B-8EB5-4A5B-B9E0-F25CE9199CAB}" destId="{D8DDF698-44C2-4B85-81F5-EA1619F6A058}" srcOrd="0" destOrd="0" presId="urn:microsoft.com/office/officeart/2005/8/layout/cycle3"/>
    <dgm:cxn modelId="{6782667F-8B52-47A8-A90C-16A0CC3AADD9}" type="presOf" srcId="{8B24A4F5-505D-4E64-81A9-58676D8962DB}" destId="{D2964868-AB74-42B9-8D42-4A68B64E8688}" srcOrd="0" destOrd="0" presId="urn:microsoft.com/office/officeart/2005/8/layout/cycle3"/>
    <dgm:cxn modelId="{AA69D3BC-D247-43B7-9288-82121CA5C09F}" srcId="{8B24A4F5-505D-4E64-81A9-58676D8962DB}" destId="{8D08152F-89CF-4469-92CD-6A99C1A8A40F}" srcOrd="3" destOrd="0" parTransId="{2CAA0C44-6E33-43C4-87B5-CDF48027411D}" sibTransId="{49F01954-E9EF-4E17-A069-D526F344496A}"/>
    <dgm:cxn modelId="{603262C1-A9F3-4898-9B41-C887904C5EBD}" srcId="{8B24A4F5-505D-4E64-81A9-58676D8962DB}" destId="{4601AE7B-8EB5-4A5B-B9E0-F25CE9199CAB}" srcOrd="1" destOrd="0" parTransId="{A4BE891C-5D28-4E51-8BA1-F200FF4183A9}" sibTransId="{F0E4257C-572E-4688-9927-E3255A8EAC3D}"/>
    <dgm:cxn modelId="{9F9505CD-583A-4502-9C22-E60728247717}" srcId="{8B24A4F5-505D-4E64-81A9-58676D8962DB}" destId="{1D36A897-2F65-4811-B12C-569512DA27D4}" srcOrd="0" destOrd="0" parTransId="{0A84F995-FF95-481D-ABE8-C35B35EF82CD}" sibTransId="{3795C4BE-BBF1-4A16-92ED-A7E3EBEFA2DD}"/>
    <dgm:cxn modelId="{E94F63D8-6BF8-48E2-A446-699AA5645970}" srcId="{8B24A4F5-505D-4E64-81A9-58676D8962DB}" destId="{D19F9B31-534A-46F3-A270-359434823036}" srcOrd="4" destOrd="0" parTransId="{060A7E2A-7F4E-4FDD-9C49-412EF17A781C}" sibTransId="{048F7011-C22D-4AC5-A44A-D73807FEB9F8}"/>
    <dgm:cxn modelId="{E15977F3-96B6-4B44-97A6-CD88BA075CE9}" srcId="{8B24A4F5-505D-4E64-81A9-58676D8962DB}" destId="{F07594ED-AE24-4680-B54D-7B931F2AF167}" srcOrd="5" destOrd="0" parTransId="{A8D7BF2A-5F5C-47FA-8881-09A93AE4F77A}" sibTransId="{64DE831D-5777-44F2-93C7-B29E14E6E2DB}"/>
    <dgm:cxn modelId="{32A34AF4-EEE1-4405-9D7E-37F327CAB6E7}" type="presOf" srcId="{F07594ED-AE24-4680-B54D-7B931F2AF167}" destId="{BCF933AD-5064-455C-BB20-C7533B992A78}" srcOrd="0" destOrd="0" presId="urn:microsoft.com/office/officeart/2005/8/layout/cycle3"/>
    <dgm:cxn modelId="{630E48F5-990F-4E3E-BBC5-BDC33287B716}" type="presOf" srcId="{1D36A897-2F65-4811-B12C-569512DA27D4}" destId="{C20DC7AE-92FB-4EE0-B084-587407F0B497}" srcOrd="0" destOrd="0" presId="urn:microsoft.com/office/officeart/2005/8/layout/cycle3"/>
    <dgm:cxn modelId="{6832FCFF-9D45-47F8-ADEA-9565E65563BC}" type="presOf" srcId="{D19F9B31-534A-46F3-A270-359434823036}" destId="{91F3A53A-22F5-4511-9EE0-F9959FBB55FD}" srcOrd="0" destOrd="0" presId="urn:microsoft.com/office/officeart/2005/8/layout/cycle3"/>
    <dgm:cxn modelId="{A56525E4-4527-4B44-A77E-AFEC2D2041B8}" type="presParOf" srcId="{D2964868-AB74-42B9-8D42-4A68B64E8688}" destId="{B5CC8D18-D754-4491-B159-0FCDC8568AAD}" srcOrd="0" destOrd="0" presId="urn:microsoft.com/office/officeart/2005/8/layout/cycle3"/>
    <dgm:cxn modelId="{94C5ED03-5C1E-4BD6-B8D6-1E0EA75F62B0}" type="presParOf" srcId="{B5CC8D18-D754-4491-B159-0FCDC8568AAD}" destId="{C20DC7AE-92FB-4EE0-B084-587407F0B497}" srcOrd="0" destOrd="0" presId="urn:microsoft.com/office/officeart/2005/8/layout/cycle3"/>
    <dgm:cxn modelId="{B76A8214-F626-4A3F-99C9-7296A1549F03}" type="presParOf" srcId="{B5CC8D18-D754-4491-B159-0FCDC8568AAD}" destId="{BE5EF502-C17F-4AF7-9DF7-5CCA1EB0F639}" srcOrd="1" destOrd="0" presId="urn:microsoft.com/office/officeart/2005/8/layout/cycle3"/>
    <dgm:cxn modelId="{89F0E6AC-F9D4-4826-A18B-3DCDB780D912}" type="presParOf" srcId="{B5CC8D18-D754-4491-B159-0FCDC8568AAD}" destId="{D8DDF698-44C2-4B85-81F5-EA1619F6A058}" srcOrd="2" destOrd="0" presId="urn:microsoft.com/office/officeart/2005/8/layout/cycle3"/>
    <dgm:cxn modelId="{7B8CFB56-75A4-46DD-8B31-4B9DB1C6FF00}" type="presParOf" srcId="{B5CC8D18-D754-4491-B159-0FCDC8568AAD}" destId="{A260FC04-1C27-46B3-A271-C052B786D540}" srcOrd="3" destOrd="0" presId="urn:microsoft.com/office/officeart/2005/8/layout/cycle3"/>
    <dgm:cxn modelId="{801B10B0-2087-4F49-80BE-0E13FB793BEB}" type="presParOf" srcId="{B5CC8D18-D754-4491-B159-0FCDC8568AAD}" destId="{979AC3E6-D3A8-45BA-9FF7-1372C0C13F7F}" srcOrd="4" destOrd="0" presId="urn:microsoft.com/office/officeart/2005/8/layout/cycle3"/>
    <dgm:cxn modelId="{C986A1DE-B660-49A5-94D6-5F55A27DCF22}" type="presParOf" srcId="{B5CC8D18-D754-4491-B159-0FCDC8568AAD}" destId="{91F3A53A-22F5-4511-9EE0-F9959FBB55FD}" srcOrd="5" destOrd="0" presId="urn:microsoft.com/office/officeart/2005/8/layout/cycle3"/>
    <dgm:cxn modelId="{602F8F66-41A7-495D-A6C8-7100DD3D822A}" type="presParOf" srcId="{B5CC8D18-D754-4491-B159-0FCDC8568AAD}" destId="{BCF933AD-5064-455C-BB20-C7533B992A78}" srcOrd="6" destOrd="0" presId="urn:microsoft.com/office/officeart/2005/8/layout/cycle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8B24A4F5-505D-4E64-81A9-58676D8962DB}" type="doc">
      <dgm:prSet loTypeId="urn:microsoft.com/office/officeart/2005/8/layout/cycle3" loCatId="cycle" qsTypeId="urn:microsoft.com/office/officeart/2005/8/quickstyle/simple1" qsCatId="simple" csTypeId="urn:microsoft.com/office/officeart/2005/8/colors/accent1_2" csCatId="accent1" phldr="1"/>
      <dgm:spPr/>
      <dgm:t>
        <a:bodyPr/>
        <a:lstStyle/>
        <a:p>
          <a:endParaRPr lang="en-US"/>
        </a:p>
      </dgm:t>
    </dgm:pt>
    <dgm:pt modelId="{1D36A897-2F65-4811-B12C-569512DA27D4}">
      <dgm:prSet phldrT="[Text]" custT="1"/>
      <dgm:spPr>
        <a:solidFill>
          <a:schemeClr val="accent6">
            <a:lumMod val="75000"/>
          </a:schemeClr>
        </a:solidFill>
      </dgm:spPr>
      <dgm:t>
        <a:bodyPr/>
        <a:lstStyle/>
        <a:p>
          <a:r>
            <a:rPr lang="nl-NL" sz="2800" i="1" dirty="0"/>
            <a:t>Về tư tưởng lý luận </a:t>
          </a:r>
          <a:endParaRPr lang="en-US" sz="2800" dirty="0"/>
        </a:p>
      </dgm:t>
    </dgm:pt>
    <dgm:pt modelId="{0A84F995-FF95-481D-ABE8-C35B35EF82CD}" type="parTrans" cxnId="{9F9505CD-583A-4502-9C22-E60728247717}">
      <dgm:prSet/>
      <dgm:spPr/>
      <dgm:t>
        <a:bodyPr/>
        <a:lstStyle/>
        <a:p>
          <a:endParaRPr lang="en-US"/>
        </a:p>
      </dgm:t>
    </dgm:pt>
    <dgm:pt modelId="{3795C4BE-BBF1-4A16-92ED-A7E3EBEFA2DD}" type="sibTrans" cxnId="{9F9505CD-583A-4502-9C22-E60728247717}">
      <dgm:prSet/>
      <dgm:spPr>
        <a:solidFill>
          <a:srgbClr val="C00000"/>
        </a:solidFill>
      </dgm:spPr>
      <dgm:t>
        <a:bodyPr/>
        <a:lstStyle/>
        <a:p>
          <a:endParaRPr lang="en-US" sz="2400"/>
        </a:p>
      </dgm:t>
    </dgm:pt>
    <dgm:pt modelId="{4601AE7B-8EB5-4A5B-B9E0-F25CE9199CAB}">
      <dgm:prSet phldrT="[Text]" custT="1"/>
      <dgm:spPr>
        <a:solidFill>
          <a:srgbClr val="7030A0"/>
        </a:solidFill>
      </dgm:spPr>
      <dgm:t>
        <a:bodyPr/>
        <a:lstStyle/>
        <a:p>
          <a:r>
            <a:rPr lang="nl-NL" sz="2800" dirty="0"/>
            <a:t>Triết học cổ điển Đức , kinh tế chính trị học cổ điển ở Anh , nhà chủ nghĩa xã hội không tưởng phê phán ở Pháp </a:t>
          </a:r>
          <a:endParaRPr lang="en-US" sz="2800" dirty="0"/>
        </a:p>
      </dgm:t>
    </dgm:pt>
    <dgm:pt modelId="{A4BE891C-5D28-4E51-8BA1-F200FF4183A9}" type="parTrans" cxnId="{603262C1-A9F3-4898-9B41-C887904C5EBD}">
      <dgm:prSet/>
      <dgm:spPr/>
      <dgm:t>
        <a:bodyPr/>
        <a:lstStyle/>
        <a:p>
          <a:endParaRPr lang="en-US"/>
        </a:p>
      </dgm:t>
    </dgm:pt>
    <dgm:pt modelId="{F0E4257C-572E-4688-9927-E3255A8EAC3D}" type="sibTrans" cxnId="{603262C1-A9F3-4898-9B41-C887904C5EBD}">
      <dgm:prSet/>
      <dgm:spPr/>
      <dgm:t>
        <a:bodyPr/>
        <a:lstStyle/>
        <a:p>
          <a:endParaRPr lang="en-US"/>
        </a:p>
      </dgm:t>
    </dgm:pt>
    <dgm:pt modelId="{335F984A-12A6-40C8-B44E-0C09B521F028}">
      <dgm:prSet phldrT="[Text]" custT="1"/>
      <dgm:spPr>
        <a:solidFill>
          <a:srgbClr val="7030A0"/>
        </a:solidFill>
      </dgm:spPr>
      <dgm:t>
        <a:bodyPr/>
        <a:lstStyle/>
        <a:p>
          <a:r>
            <a:rPr lang="vi-VN" sz="2800" b="0" i="0" dirty="0"/>
            <a:t>Nghiên cứu sâu hơn và phát triển </a:t>
          </a:r>
          <a:r>
            <a:rPr lang="en-US" sz="2800" b="0" i="0" dirty="0" err="1"/>
            <a:t>nó</a:t>
          </a:r>
          <a:r>
            <a:rPr lang="vi-VN" sz="2800" b="0" i="0" dirty="0"/>
            <a:t>, Mác</a:t>
          </a:r>
          <a:r>
            <a:rPr lang="en-US" sz="2800" b="0" i="0" dirty="0"/>
            <a:t>, </a:t>
          </a:r>
          <a:r>
            <a:rPr lang="en-US" sz="2800" b="0" i="0" dirty="0" err="1"/>
            <a:t>Ănghen</a:t>
          </a:r>
          <a:r>
            <a:rPr lang="vi-VN" sz="2800" b="0" i="0" dirty="0"/>
            <a:t> đã đưa học thuyết đó tới chỗ hoàn bị và mở rộng học thuyết ấy</a:t>
          </a:r>
          <a:endParaRPr lang="en-US" sz="2800" dirty="0"/>
        </a:p>
      </dgm:t>
    </dgm:pt>
    <dgm:pt modelId="{AFAA8DFC-9F47-4CE2-A3BC-8DD77214F763}" type="parTrans" cxnId="{39D13C51-A639-4A2B-8403-20293A6AB992}">
      <dgm:prSet/>
      <dgm:spPr/>
      <dgm:t>
        <a:bodyPr/>
        <a:lstStyle/>
        <a:p>
          <a:endParaRPr lang="en-US"/>
        </a:p>
      </dgm:t>
    </dgm:pt>
    <dgm:pt modelId="{5588B594-6A9C-47E5-ADA9-7389118F00C9}" type="sibTrans" cxnId="{39D13C51-A639-4A2B-8403-20293A6AB992}">
      <dgm:prSet/>
      <dgm:spPr/>
      <dgm:t>
        <a:bodyPr/>
        <a:lstStyle/>
        <a:p>
          <a:endParaRPr lang="en-US"/>
        </a:p>
      </dgm:t>
    </dgm:pt>
    <dgm:pt modelId="{D2964868-AB74-42B9-8D42-4A68B64E8688}" type="pres">
      <dgm:prSet presAssocID="{8B24A4F5-505D-4E64-81A9-58676D8962DB}" presName="Name0" presStyleCnt="0">
        <dgm:presLayoutVars>
          <dgm:dir/>
          <dgm:resizeHandles val="exact"/>
        </dgm:presLayoutVars>
      </dgm:prSet>
      <dgm:spPr/>
    </dgm:pt>
    <dgm:pt modelId="{0675352F-C4D1-4077-9BB2-FD772C06C864}" type="pres">
      <dgm:prSet presAssocID="{8B24A4F5-505D-4E64-81A9-58676D8962DB}" presName="cycle" presStyleCnt="0"/>
      <dgm:spPr/>
    </dgm:pt>
    <dgm:pt modelId="{589E115E-6AEB-46B8-A5F1-2488A92EB884}" type="pres">
      <dgm:prSet presAssocID="{1D36A897-2F65-4811-B12C-569512DA27D4}" presName="nodeFirstNode" presStyleLbl="node1" presStyleIdx="0" presStyleCnt="3" custRadScaleRad="112038" custRadScaleInc="-924">
        <dgm:presLayoutVars>
          <dgm:bulletEnabled val="1"/>
        </dgm:presLayoutVars>
      </dgm:prSet>
      <dgm:spPr/>
    </dgm:pt>
    <dgm:pt modelId="{38295091-627F-4DC8-A0B4-9534A01A4CD5}" type="pres">
      <dgm:prSet presAssocID="{3795C4BE-BBF1-4A16-92ED-A7E3EBEFA2DD}" presName="sibTransFirstNode" presStyleLbl="bgShp" presStyleIdx="0" presStyleCnt="1"/>
      <dgm:spPr/>
    </dgm:pt>
    <dgm:pt modelId="{356DE787-4ADC-46D6-AD95-29AD475B1DDE}" type="pres">
      <dgm:prSet presAssocID="{4601AE7B-8EB5-4A5B-B9E0-F25CE9199CAB}" presName="nodeFollowingNodes" presStyleLbl="node1" presStyleIdx="1" presStyleCnt="3" custScaleY="120142" custRadScaleRad="126840" custRadScaleInc="-33938">
        <dgm:presLayoutVars>
          <dgm:bulletEnabled val="1"/>
        </dgm:presLayoutVars>
      </dgm:prSet>
      <dgm:spPr/>
    </dgm:pt>
    <dgm:pt modelId="{AFF57CF7-3BAF-4FD3-B634-F6A32E74734F}" type="pres">
      <dgm:prSet presAssocID="{335F984A-12A6-40C8-B44E-0C09B521F028}" presName="nodeFollowingNodes" presStyleLbl="node1" presStyleIdx="2" presStyleCnt="3" custScaleY="120142" custRadScaleRad="143524" custRadScaleInc="34589">
        <dgm:presLayoutVars>
          <dgm:bulletEnabled val="1"/>
        </dgm:presLayoutVars>
      </dgm:prSet>
      <dgm:spPr/>
    </dgm:pt>
  </dgm:ptLst>
  <dgm:cxnLst>
    <dgm:cxn modelId="{26A5943A-5543-4EE7-8151-95E4511D5030}" type="presOf" srcId="{3795C4BE-BBF1-4A16-92ED-A7E3EBEFA2DD}" destId="{38295091-627F-4DC8-A0B4-9534A01A4CD5}" srcOrd="0" destOrd="0" presId="urn:microsoft.com/office/officeart/2005/8/layout/cycle3"/>
    <dgm:cxn modelId="{39D13C51-A639-4A2B-8403-20293A6AB992}" srcId="{8B24A4F5-505D-4E64-81A9-58676D8962DB}" destId="{335F984A-12A6-40C8-B44E-0C09B521F028}" srcOrd="2" destOrd="0" parTransId="{AFAA8DFC-9F47-4CE2-A3BC-8DD77214F763}" sibTransId="{5588B594-6A9C-47E5-ADA9-7389118F00C9}"/>
    <dgm:cxn modelId="{E0298773-0C47-4323-B1CE-3EB44C56CAE7}" type="presOf" srcId="{335F984A-12A6-40C8-B44E-0C09B521F028}" destId="{AFF57CF7-3BAF-4FD3-B634-F6A32E74734F}" srcOrd="0" destOrd="0" presId="urn:microsoft.com/office/officeart/2005/8/layout/cycle3"/>
    <dgm:cxn modelId="{6782667F-8B52-47A8-A90C-16A0CC3AADD9}" type="presOf" srcId="{8B24A4F5-505D-4E64-81A9-58676D8962DB}" destId="{D2964868-AB74-42B9-8D42-4A68B64E8688}" srcOrd="0" destOrd="0" presId="urn:microsoft.com/office/officeart/2005/8/layout/cycle3"/>
    <dgm:cxn modelId="{FAE192A7-0356-442D-B4E1-D31B5C6448C5}" type="presOf" srcId="{4601AE7B-8EB5-4A5B-B9E0-F25CE9199CAB}" destId="{356DE787-4ADC-46D6-AD95-29AD475B1DDE}" srcOrd="0" destOrd="0" presId="urn:microsoft.com/office/officeart/2005/8/layout/cycle3"/>
    <dgm:cxn modelId="{2CFD27BD-7DBB-4EDE-BBC1-8CC3B7D128AA}" type="presOf" srcId="{1D36A897-2F65-4811-B12C-569512DA27D4}" destId="{589E115E-6AEB-46B8-A5F1-2488A92EB884}" srcOrd="0" destOrd="0" presId="urn:microsoft.com/office/officeart/2005/8/layout/cycle3"/>
    <dgm:cxn modelId="{603262C1-A9F3-4898-9B41-C887904C5EBD}" srcId="{8B24A4F5-505D-4E64-81A9-58676D8962DB}" destId="{4601AE7B-8EB5-4A5B-B9E0-F25CE9199CAB}" srcOrd="1" destOrd="0" parTransId="{A4BE891C-5D28-4E51-8BA1-F200FF4183A9}" sibTransId="{F0E4257C-572E-4688-9927-E3255A8EAC3D}"/>
    <dgm:cxn modelId="{9F9505CD-583A-4502-9C22-E60728247717}" srcId="{8B24A4F5-505D-4E64-81A9-58676D8962DB}" destId="{1D36A897-2F65-4811-B12C-569512DA27D4}" srcOrd="0" destOrd="0" parTransId="{0A84F995-FF95-481D-ABE8-C35B35EF82CD}" sibTransId="{3795C4BE-BBF1-4A16-92ED-A7E3EBEFA2DD}"/>
    <dgm:cxn modelId="{07B77846-B675-4E00-9E74-AF5230953EBE}" type="presParOf" srcId="{D2964868-AB74-42B9-8D42-4A68B64E8688}" destId="{0675352F-C4D1-4077-9BB2-FD772C06C864}" srcOrd="0" destOrd="0" presId="urn:microsoft.com/office/officeart/2005/8/layout/cycle3"/>
    <dgm:cxn modelId="{29E54652-9A3B-4532-BA77-D1513E1EB19C}" type="presParOf" srcId="{0675352F-C4D1-4077-9BB2-FD772C06C864}" destId="{589E115E-6AEB-46B8-A5F1-2488A92EB884}" srcOrd="0" destOrd="0" presId="urn:microsoft.com/office/officeart/2005/8/layout/cycle3"/>
    <dgm:cxn modelId="{4E408BBA-D761-420F-9C77-97E1BFA97232}" type="presParOf" srcId="{0675352F-C4D1-4077-9BB2-FD772C06C864}" destId="{38295091-627F-4DC8-A0B4-9534A01A4CD5}" srcOrd="1" destOrd="0" presId="urn:microsoft.com/office/officeart/2005/8/layout/cycle3"/>
    <dgm:cxn modelId="{ED35ADDA-79B1-47C5-BC2D-C9C9C425A350}" type="presParOf" srcId="{0675352F-C4D1-4077-9BB2-FD772C06C864}" destId="{356DE787-4ADC-46D6-AD95-29AD475B1DDE}" srcOrd="2" destOrd="0" presId="urn:microsoft.com/office/officeart/2005/8/layout/cycle3"/>
    <dgm:cxn modelId="{2DEC6F14-062D-46D5-A992-58ECB9A9C1FE}" type="presParOf" srcId="{0675352F-C4D1-4077-9BB2-FD772C06C864}" destId="{AFF57CF7-3BAF-4FD3-B634-F6A32E74734F}" srcOrd="3" destOrd="0" presId="urn:microsoft.com/office/officeart/2005/8/layout/cycle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8B24A4F5-505D-4E64-81A9-58676D8962DB}" type="doc">
      <dgm:prSet loTypeId="urn:microsoft.com/office/officeart/2005/8/layout/cycle3" loCatId="cycle" qsTypeId="urn:microsoft.com/office/officeart/2005/8/quickstyle/simple1" qsCatId="simple" csTypeId="urn:microsoft.com/office/officeart/2005/8/colors/accent1_2" csCatId="accent1" phldr="1"/>
      <dgm:spPr/>
      <dgm:t>
        <a:bodyPr/>
        <a:lstStyle/>
        <a:p>
          <a:endParaRPr lang="en-US"/>
        </a:p>
      </dgm:t>
    </dgm:pt>
    <dgm:pt modelId="{1D36A897-2F65-4811-B12C-569512DA27D4}">
      <dgm:prSet phldrT="[Text]" custT="1"/>
      <dgm:spPr>
        <a:solidFill>
          <a:srgbClr val="002060"/>
        </a:solidFill>
      </dgm:spPr>
      <dgm:t>
        <a:bodyPr/>
        <a:lstStyle/>
        <a:p>
          <a:r>
            <a:rPr lang="nl-NL" sz="2800" i="1" dirty="0"/>
            <a:t>Về khoa học </a:t>
          </a:r>
          <a:endParaRPr lang="en-US" sz="2800" dirty="0"/>
        </a:p>
      </dgm:t>
    </dgm:pt>
    <dgm:pt modelId="{0A84F995-FF95-481D-ABE8-C35B35EF82CD}" type="parTrans" cxnId="{9F9505CD-583A-4502-9C22-E60728247717}">
      <dgm:prSet/>
      <dgm:spPr/>
      <dgm:t>
        <a:bodyPr/>
        <a:lstStyle/>
        <a:p>
          <a:endParaRPr lang="en-US"/>
        </a:p>
      </dgm:t>
    </dgm:pt>
    <dgm:pt modelId="{3795C4BE-BBF1-4A16-92ED-A7E3EBEFA2DD}" type="sibTrans" cxnId="{9F9505CD-583A-4502-9C22-E60728247717}">
      <dgm:prSet/>
      <dgm:spPr>
        <a:solidFill>
          <a:srgbClr val="C00000"/>
        </a:solidFill>
      </dgm:spPr>
      <dgm:t>
        <a:bodyPr/>
        <a:lstStyle/>
        <a:p>
          <a:endParaRPr lang="en-US" sz="2400"/>
        </a:p>
      </dgm:t>
    </dgm:pt>
    <dgm:pt modelId="{4601AE7B-8EB5-4A5B-B9E0-F25CE9199CAB}">
      <dgm:prSet phldrT="[Text]" custT="1"/>
      <dgm:spPr>
        <a:solidFill>
          <a:srgbClr val="7030A0"/>
        </a:solidFill>
      </dgm:spPr>
      <dgm:t>
        <a:bodyPr/>
        <a:lstStyle/>
        <a:p>
          <a:r>
            <a:rPr lang="nl-NL" sz="2800" dirty="0"/>
            <a:t>Những phát minh về khoa học tự nhiên </a:t>
          </a:r>
          <a:endParaRPr lang="en-US" sz="2800" dirty="0"/>
        </a:p>
      </dgm:t>
    </dgm:pt>
    <dgm:pt modelId="{A4BE891C-5D28-4E51-8BA1-F200FF4183A9}" type="parTrans" cxnId="{603262C1-A9F3-4898-9B41-C887904C5EBD}">
      <dgm:prSet/>
      <dgm:spPr/>
      <dgm:t>
        <a:bodyPr/>
        <a:lstStyle/>
        <a:p>
          <a:endParaRPr lang="en-US"/>
        </a:p>
      </dgm:t>
    </dgm:pt>
    <dgm:pt modelId="{F0E4257C-572E-4688-9927-E3255A8EAC3D}" type="sibTrans" cxnId="{603262C1-A9F3-4898-9B41-C887904C5EBD}">
      <dgm:prSet/>
      <dgm:spPr/>
      <dgm:t>
        <a:bodyPr/>
        <a:lstStyle/>
        <a:p>
          <a:endParaRPr lang="en-US"/>
        </a:p>
      </dgm:t>
    </dgm:pt>
    <dgm:pt modelId="{335F984A-12A6-40C8-B44E-0C09B521F028}">
      <dgm:prSet phldrT="[Text]" custT="1"/>
      <dgm:spPr>
        <a:solidFill>
          <a:srgbClr val="7030A0"/>
        </a:solidFill>
      </dgm:spPr>
      <dgm:t>
        <a:bodyPr/>
        <a:lstStyle/>
        <a:p>
          <a:r>
            <a:rPr lang="nl-NL" sz="2800" dirty="0"/>
            <a:t>Cơ sở củng cố chủ nghĩa duy vật biện chứng </a:t>
          </a:r>
          <a:endParaRPr lang="en-US" sz="2800" dirty="0"/>
        </a:p>
      </dgm:t>
    </dgm:pt>
    <dgm:pt modelId="{AFAA8DFC-9F47-4CE2-A3BC-8DD77214F763}" type="parTrans" cxnId="{39D13C51-A639-4A2B-8403-20293A6AB992}">
      <dgm:prSet/>
      <dgm:spPr/>
      <dgm:t>
        <a:bodyPr/>
        <a:lstStyle/>
        <a:p>
          <a:endParaRPr lang="en-US"/>
        </a:p>
      </dgm:t>
    </dgm:pt>
    <dgm:pt modelId="{5588B594-6A9C-47E5-ADA9-7389118F00C9}" type="sibTrans" cxnId="{39D13C51-A639-4A2B-8403-20293A6AB992}">
      <dgm:prSet/>
      <dgm:spPr/>
      <dgm:t>
        <a:bodyPr/>
        <a:lstStyle/>
        <a:p>
          <a:endParaRPr lang="en-US"/>
        </a:p>
      </dgm:t>
    </dgm:pt>
    <dgm:pt modelId="{D2964868-AB74-42B9-8D42-4A68B64E8688}" type="pres">
      <dgm:prSet presAssocID="{8B24A4F5-505D-4E64-81A9-58676D8962DB}" presName="Name0" presStyleCnt="0">
        <dgm:presLayoutVars>
          <dgm:dir/>
          <dgm:resizeHandles val="exact"/>
        </dgm:presLayoutVars>
      </dgm:prSet>
      <dgm:spPr/>
    </dgm:pt>
    <dgm:pt modelId="{0675352F-C4D1-4077-9BB2-FD772C06C864}" type="pres">
      <dgm:prSet presAssocID="{8B24A4F5-505D-4E64-81A9-58676D8962DB}" presName="cycle" presStyleCnt="0"/>
      <dgm:spPr/>
    </dgm:pt>
    <dgm:pt modelId="{589E115E-6AEB-46B8-A5F1-2488A92EB884}" type="pres">
      <dgm:prSet presAssocID="{1D36A897-2F65-4811-B12C-569512DA27D4}" presName="nodeFirstNode" presStyleLbl="node1" presStyleIdx="0" presStyleCnt="3">
        <dgm:presLayoutVars>
          <dgm:bulletEnabled val="1"/>
        </dgm:presLayoutVars>
      </dgm:prSet>
      <dgm:spPr/>
    </dgm:pt>
    <dgm:pt modelId="{38295091-627F-4DC8-A0B4-9534A01A4CD5}" type="pres">
      <dgm:prSet presAssocID="{3795C4BE-BBF1-4A16-92ED-A7E3EBEFA2DD}" presName="sibTransFirstNode" presStyleLbl="bgShp" presStyleIdx="0" presStyleCnt="1"/>
      <dgm:spPr/>
    </dgm:pt>
    <dgm:pt modelId="{356DE787-4ADC-46D6-AD95-29AD475B1DDE}" type="pres">
      <dgm:prSet presAssocID="{4601AE7B-8EB5-4A5B-B9E0-F25CE9199CAB}" presName="nodeFollowingNodes" presStyleLbl="node1" presStyleIdx="1" presStyleCnt="3" custScaleY="120142" custRadScaleRad="126840" custRadScaleInc="-33938">
        <dgm:presLayoutVars>
          <dgm:bulletEnabled val="1"/>
        </dgm:presLayoutVars>
      </dgm:prSet>
      <dgm:spPr/>
    </dgm:pt>
    <dgm:pt modelId="{AFF57CF7-3BAF-4FD3-B634-F6A32E74734F}" type="pres">
      <dgm:prSet presAssocID="{335F984A-12A6-40C8-B44E-0C09B521F028}" presName="nodeFollowingNodes" presStyleLbl="node1" presStyleIdx="2" presStyleCnt="3" custScaleY="120142" custRadScaleRad="143524" custRadScaleInc="34589">
        <dgm:presLayoutVars>
          <dgm:bulletEnabled val="1"/>
        </dgm:presLayoutVars>
      </dgm:prSet>
      <dgm:spPr/>
    </dgm:pt>
  </dgm:ptLst>
  <dgm:cxnLst>
    <dgm:cxn modelId="{26A5943A-5543-4EE7-8151-95E4511D5030}" type="presOf" srcId="{3795C4BE-BBF1-4A16-92ED-A7E3EBEFA2DD}" destId="{38295091-627F-4DC8-A0B4-9534A01A4CD5}" srcOrd="0" destOrd="0" presId="urn:microsoft.com/office/officeart/2005/8/layout/cycle3"/>
    <dgm:cxn modelId="{39D13C51-A639-4A2B-8403-20293A6AB992}" srcId="{8B24A4F5-505D-4E64-81A9-58676D8962DB}" destId="{335F984A-12A6-40C8-B44E-0C09B521F028}" srcOrd="2" destOrd="0" parTransId="{AFAA8DFC-9F47-4CE2-A3BC-8DD77214F763}" sibTransId="{5588B594-6A9C-47E5-ADA9-7389118F00C9}"/>
    <dgm:cxn modelId="{E0298773-0C47-4323-B1CE-3EB44C56CAE7}" type="presOf" srcId="{335F984A-12A6-40C8-B44E-0C09B521F028}" destId="{AFF57CF7-3BAF-4FD3-B634-F6A32E74734F}" srcOrd="0" destOrd="0" presId="urn:microsoft.com/office/officeart/2005/8/layout/cycle3"/>
    <dgm:cxn modelId="{6782667F-8B52-47A8-A90C-16A0CC3AADD9}" type="presOf" srcId="{8B24A4F5-505D-4E64-81A9-58676D8962DB}" destId="{D2964868-AB74-42B9-8D42-4A68B64E8688}" srcOrd="0" destOrd="0" presId="urn:microsoft.com/office/officeart/2005/8/layout/cycle3"/>
    <dgm:cxn modelId="{FAE192A7-0356-442D-B4E1-D31B5C6448C5}" type="presOf" srcId="{4601AE7B-8EB5-4A5B-B9E0-F25CE9199CAB}" destId="{356DE787-4ADC-46D6-AD95-29AD475B1DDE}" srcOrd="0" destOrd="0" presId="urn:microsoft.com/office/officeart/2005/8/layout/cycle3"/>
    <dgm:cxn modelId="{2CFD27BD-7DBB-4EDE-BBC1-8CC3B7D128AA}" type="presOf" srcId="{1D36A897-2F65-4811-B12C-569512DA27D4}" destId="{589E115E-6AEB-46B8-A5F1-2488A92EB884}" srcOrd="0" destOrd="0" presId="urn:microsoft.com/office/officeart/2005/8/layout/cycle3"/>
    <dgm:cxn modelId="{603262C1-A9F3-4898-9B41-C887904C5EBD}" srcId="{8B24A4F5-505D-4E64-81A9-58676D8962DB}" destId="{4601AE7B-8EB5-4A5B-B9E0-F25CE9199CAB}" srcOrd="1" destOrd="0" parTransId="{A4BE891C-5D28-4E51-8BA1-F200FF4183A9}" sibTransId="{F0E4257C-572E-4688-9927-E3255A8EAC3D}"/>
    <dgm:cxn modelId="{9F9505CD-583A-4502-9C22-E60728247717}" srcId="{8B24A4F5-505D-4E64-81A9-58676D8962DB}" destId="{1D36A897-2F65-4811-B12C-569512DA27D4}" srcOrd="0" destOrd="0" parTransId="{0A84F995-FF95-481D-ABE8-C35B35EF82CD}" sibTransId="{3795C4BE-BBF1-4A16-92ED-A7E3EBEFA2DD}"/>
    <dgm:cxn modelId="{07B77846-B675-4E00-9E74-AF5230953EBE}" type="presParOf" srcId="{D2964868-AB74-42B9-8D42-4A68B64E8688}" destId="{0675352F-C4D1-4077-9BB2-FD772C06C864}" srcOrd="0" destOrd="0" presId="urn:microsoft.com/office/officeart/2005/8/layout/cycle3"/>
    <dgm:cxn modelId="{29E54652-9A3B-4532-BA77-D1513E1EB19C}" type="presParOf" srcId="{0675352F-C4D1-4077-9BB2-FD772C06C864}" destId="{589E115E-6AEB-46B8-A5F1-2488A92EB884}" srcOrd="0" destOrd="0" presId="urn:microsoft.com/office/officeart/2005/8/layout/cycle3"/>
    <dgm:cxn modelId="{4E408BBA-D761-420F-9C77-97E1BFA97232}" type="presParOf" srcId="{0675352F-C4D1-4077-9BB2-FD772C06C864}" destId="{38295091-627F-4DC8-A0B4-9534A01A4CD5}" srcOrd="1" destOrd="0" presId="urn:microsoft.com/office/officeart/2005/8/layout/cycle3"/>
    <dgm:cxn modelId="{ED35ADDA-79B1-47C5-BC2D-C9C9C425A350}" type="presParOf" srcId="{0675352F-C4D1-4077-9BB2-FD772C06C864}" destId="{356DE787-4ADC-46D6-AD95-29AD475B1DDE}" srcOrd="2" destOrd="0" presId="urn:microsoft.com/office/officeart/2005/8/layout/cycle3"/>
    <dgm:cxn modelId="{2DEC6F14-062D-46D5-A992-58ECB9A9C1FE}" type="presParOf" srcId="{0675352F-C4D1-4077-9BB2-FD772C06C864}" destId="{AFF57CF7-3BAF-4FD3-B634-F6A32E74734F}" srcOrd="3" destOrd="0" presId="urn:microsoft.com/office/officeart/2005/8/layout/cycle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8B24A4F5-505D-4E64-81A9-58676D8962DB}" type="doc">
      <dgm:prSet loTypeId="urn:microsoft.com/office/officeart/2005/8/layout/cycle3" loCatId="cycle" qsTypeId="urn:microsoft.com/office/officeart/2005/8/quickstyle/simple1" qsCatId="simple" csTypeId="urn:microsoft.com/office/officeart/2005/8/colors/accent1_2" csCatId="accent1" phldr="1"/>
      <dgm:spPr/>
      <dgm:t>
        <a:bodyPr/>
        <a:lstStyle/>
        <a:p>
          <a:endParaRPr lang="en-US"/>
        </a:p>
      </dgm:t>
    </dgm:pt>
    <dgm:pt modelId="{1D36A897-2F65-4811-B12C-569512DA27D4}">
      <dgm:prSet phldrT="[Text]" custT="1"/>
      <dgm:spPr>
        <a:solidFill>
          <a:srgbClr val="002060"/>
        </a:solidFill>
      </dgm:spPr>
      <dgm:t>
        <a:bodyPr/>
        <a:lstStyle/>
        <a:p>
          <a:r>
            <a:rPr lang="pt-BR" sz="2800" i="1" dirty="0"/>
            <a:t>Vai trò nhân tố chủ quan</a:t>
          </a:r>
          <a:endParaRPr lang="en-US" sz="2800" dirty="0"/>
        </a:p>
      </dgm:t>
    </dgm:pt>
    <dgm:pt modelId="{0A84F995-FF95-481D-ABE8-C35B35EF82CD}" type="parTrans" cxnId="{9F9505CD-583A-4502-9C22-E60728247717}">
      <dgm:prSet/>
      <dgm:spPr/>
      <dgm:t>
        <a:bodyPr/>
        <a:lstStyle/>
        <a:p>
          <a:endParaRPr lang="en-US"/>
        </a:p>
      </dgm:t>
    </dgm:pt>
    <dgm:pt modelId="{3795C4BE-BBF1-4A16-92ED-A7E3EBEFA2DD}" type="sibTrans" cxnId="{9F9505CD-583A-4502-9C22-E60728247717}">
      <dgm:prSet/>
      <dgm:spPr>
        <a:solidFill>
          <a:srgbClr val="C00000"/>
        </a:solidFill>
      </dgm:spPr>
      <dgm:t>
        <a:bodyPr/>
        <a:lstStyle/>
        <a:p>
          <a:endParaRPr lang="en-US" sz="2400"/>
        </a:p>
      </dgm:t>
    </dgm:pt>
    <dgm:pt modelId="{4601AE7B-8EB5-4A5B-B9E0-F25CE9199CAB}">
      <dgm:prSet phldrT="[Text]" custT="1"/>
      <dgm:spPr>
        <a:solidFill>
          <a:srgbClr val="7030A0"/>
        </a:solidFill>
      </dgm:spPr>
      <dgm:t>
        <a:bodyPr/>
        <a:lstStyle/>
        <a:p>
          <a:r>
            <a:rPr lang="pt-BR" sz="2800" dirty="0"/>
            <a:t>C.Mác,  Ph.Ăngghen là thiên tài trên nhiều lĩnh vực </a:t>
          </a:r>
          <a:endParaRPr lang="en-US" sz="2800" dirty="0"/>
        </a:p>
      </dgm:t>
    </dgm:pt>
    <dgm:pt modelId="{A4BE891C-5D28-4E51-8BA1-F200FF4183A9}" type="parTrans" cxnId="{603262C1-A9F3-4898-9B41-C887904C5EBD}">
      <dgm:prSet/>
      <dgm:spPr/>
      <dgm:t>
        <a:bodyPr/>
        <a:lstStyle/>
        <a:p>
          <a:endParaRPr lang="en-US"/>
        </a:p>
      </dgm:t>
    </dgm:pt>
    <dgm:pt modelId="{F0E4257C-572E-4688-9927-E3255A8EAC3D}" type="sibTrans" cxnId="{603262C1-A9F3-4898-9B41-C887904C5EBD}">
      <dgm:prSet/>
      <dgm:spPr/>
      <dgm:t>
        <a:bodyPr/>
        <a:lstStyle/>
        <a:p>
          <a:endParaRPr lang="en-US"/>
        </a:p>
      </dgm:t>
    </dgm:pt>
    <dgm:pt modelId="{335F984A-12A6-40C8-B44E-0C09B521F028}">
      <dgm:prSet phldrT="[Text]" custT="1"/>
      <dgm:spPr>
        <a:solidFill>
          <a:srgbClr val="7030A0"/>
        </a:solidFill>
      </dgm:spPr>
      <dgm:t>
        <a:bodyPr/>
        <a:lstStyle/>
        <a:p>
          <a:r>
            <a:rPr lang="pt-BR" sz="2800" dirty="0"/>
            <a:t>Nghiên cứu kế thừa, tiếp thu có chọn lọc</a:t>
          </a:r>
          <a:endParaRPr lang="en-US" sz="2800" dirty="0"/>
        </a:p>
      </dgm:t>
    </dgm:pt>
    <dgm:pt modelId="{AFAA8DFC-9F47-4CE2-A3BC-8DD77214F763}" type="parTrans" cxnId="{39D13C51-A639-4A2B-8403-20293A6AB992}">
      <dgm:prSet/>
      <dgm:spPr/>
      <dgm:t>
        <a:bodyPr/>
        <a:lstStyle/>
        <a:p>
          <a:endParaRPr lang="en-US"/>
        </a:p>
      </dgm:t>
    </dgm:pt>
    <dgm:pt modelId="{5588B594-6A9C-47E5-ADA9-7389118F00C9}" type="sibTrans" cxnId="{39D13C51-A639-4A2B-8403-20293A6AB992}">
      <dgm:prSet/>
      <dgm:spPr/>
      <dgm:t>
        <a:bodyPr/>
        <a:lstStyle/>
        <a:p>
          <a:endParaRPr lang="en-US"/>
        </a:p>
      </dgm:t>
    </dgm:pt>
    <dgm:pt modelId="{5833120B-79F1-4B6E-B588-A0111FC3915E}">
      <dgm:prSet phldrT="[Text]" custT="1"/>
      <dgm:spPr>
        <a:solidFill>
          <a:srgbClr val="7030A0"/>
        </a:solidFill>
      </dgm:spPr>
      <dgm:t>
        <a:bodyPr/>
        <a:lstStyle/>
        <a:p>
          <a:r>
            <a:rPr lang="pt-BR" sz="2800" dirty="0"/>
            <a:t>Phát triển những tiền đề tư tưởng lý luận, khoa học</a:t>
          </a:r>
          <a:endParaRPr lang="en-US" sz="2800" dirty="0"/>
        </a:p>
      </dgm:t>
    </dgm:pt>
    <dgm:pt modelId="{8C509FE3-8B5D-4474-83B6-B0C1C6C4E751}" type="parTrans" cxnId="{FFF2587E-5646-4778-926D-770F8A6294C7}">
      <dgm:prSet/>
      <dgm:spPr/>
      <dgm:t>
        <a:bodyPr/>
        <a:lstStyle/>
        <a:p>
          <a:endParaRPr lang="en-US"/>
        </a:p>
      </dgm:t>
    </dgm:pt>
    <dgm:pt modelId="{8BA5AC05-B0E4-4D07-940C-91AC71839353}" type="sibTrans" cxnId="{FFF2587E-5646-4778-926D-770F8A6294C7}">
      <dgm:prSet/>
      <dgm:spPr/>
      <dgm:t>
        <a:bodyPr/>
        <a:lstStyle/>
        <a:p>
          <a:endParaRPr lang="en-US"/>
        </a:p>
      </dgm:t>
    </dgm:pt>
    <dgm:pt modelId="{D2964868-AB74-42B9-8D42-4A68B64E8688}" type="pres">
      <dgm:prSet presAssocID="{8B24A4F5-505D-4E64-81A9-58676D8962DB}" presName="Name0" presStyleCnt="0">
        <dgm:presLayoutVars>
          <dgm:dir/>
          <dgm:resizeHandles val="exact"/>
        </dgm:presLayoutVars>
      </dgm:prSet>
      <dgm:spPr/>
    </dgm:pt>
    <dgm:pt modelId="{0675352F-C4D1-4077-9BB2-FD772C06C864}" type="pres">
      <dgm:prSet presAssocID="{8B24A4F5-505D-4E64-81A9-58676D8962DB}" presName="cycle" presStyleCnt="0"/>
      <dgm:spPr/>
    </dgm:pt>
    <dgm:pt modelId="{589E115E-6AEB-46B8-A5F1-2488A92EB884}" type="pres">
      <dgm:prSet presAssocID="{1D36A897-2F65-4811-B12C-569512DA27D4}" presName="nodeFirstNode" presStyleLbl="node1" presStyleIdx="0" presStyleCnt="4" custRadScaleRad="121716" custRadScaleInc="-2961">
        <dgm:presLayoutVars>
          <dgm:bulletEnabled val="1"/>
        </dgm:presLayoutVars>
      </dgm:prSet>
      <dgm:spPr/>
    </dgm:pt>
    <dgm:pt modelId="{38295091-627F-4DC8-A0B4-9534A01A4CD5}" type="pres">
      <dgm:prSet presAssocID="{3795C4BE-BBF1-4A16-92ED-A7E3EBEFA2DD}" presName="sibTransFirstNode" presStyleLbl="bgShp" presStyleIdx="0" presStyleCnt="1"/>
      <dgm:spPr/>
    </dgm:pt>
    <dgm:pt modelId="{356DE787-4ADC-46D6-AD95-29AD475B1DDE}" type="pres">
      <dgm:prSet presAssocID="{4601AE7B-8EB5-4A5B-B9E0-F25CE9199CAB}" presName="nodeFollowingNodes" presStyleLbl="node1" presStyleIdx="1" presStyleCnt="4" custScaleY="105228" custRadScaleRad="132906" custRadScaleInc="796">
        <dgm:presLayoutVars>
          <dgm:bulletEnabled val="1"/>
        </dgm:presLayoutVars>
      </dgm:prSet>
      <dgm:spPr/>
    </dgm:pt>
    <dgm:pt modelId="{AFF57CF7-3BAF-4FD3-B634-F6A32E74734F}" type="pres">
      <dgm:prSet presAssocID="{335F984A-12A6-40C8-B44E-0C09B521F028}" presName="nodeFollowingNodes" presStyleLbl="node1" presStyleIdx="2" presStyleCnt="4" custScaleY="94974" custRadScaleRad="112307" custRadScaleInc="0">
        <dgm:presLayoutVars>
          <dgm:bulletEnabled val="1"/>
        </dgm:presLayoutVars>
      </dgm:prSet>
      <dgm:spPr/>
    </dgm:pt>
    <dgm:pt modelId="{F005FA79-CCE6-47DD-B9BD-1E9C0D3830CC}" type="pres">
      <dgm:prSet presAssocID="{5833120B-79F1-4B6E-B588-A0111FC3915E}" presName="nodeFollowingNodes" presStyleLbl="node1" presStyleIdx="3" presStyleCnt="4" custRadScaleRad="162196" custRadScaleInc="3932">
        <dgm:presLayoutVars>
          <dgm:bulletEnabled val="1"/>
        </dgm:presLayoutVars>
      </dgm:prSet>
      <dgm:spPr/>
    </dgm:pt>
  </dgm:ptLst>
  <dgm:cxnLst>
    <dgm:cxn modelId="{6FEBAD34-29FA-47C9-AE5B-DDD64B60ECE0}" type="presOf" srcId="{5833120B-79F1-4B6E-B588-A0111FC3915E}" destId="{F005FA79-CCE6-47DD-B9BD-1E9C0D3830CC}" srcOrd="0" destOrd="0" presId="urn:microsoft.com/office/officeart/2005/8/layout/cycle3"/>
    <dgm:cxn modelId="{26A5943A-5543-4EE7-8151-95E4511D5030}" type="presOf" srcId="{3795C4BE-BBF1-4A16-92ED-A7E3EBEFA2DD}" destId="{38295091-627F-4DC8-A0B4-9534A01A4CD5}" srcOrd="0" destOrd="0" presId="urn:microsoft.com/office/officeart/2005/8/layout/cycle3"/>
    <dgm:cxn modelId="{39D13C51-A639-4A2B-8403-20293A6AB992}" srcId="{8B24A4F5-505D-4E64-81A9-58676D8962DB}" destId="{335F984A-12A6-40C8-B44E-0C09B521F028}" srcOrd="2" destOrd="0" parTransId="{AFAA8DFC-9F47-4CE2-A3BC-8DD77214F763}" sibTransId="{5588B594-6A9C-47E5-ADA9-7389118F00C9}"/>
    <dgm:cxn modelId="{E0298773-0C47-4323-B1CE-3EB44C56CAE7}" type="presOf" srcId="{335F984A-12A6-40C8-B44E-0C09B521F028}" destId="{AFF57CF7-3BAF-4FD3-B634-F6A32E74734F}" srcOrd="0" destOrd="0" presId="urn:microsoft.com/office/officeart/2005/8/layout/cycle3"/>
    <dgm:cxn modelId="{FFF2587E-5646-4778-926D-770F8A6294C7}" srcId="{8B24A4F5-505D-4E64-81A9-58676D8962DB}" destId="{5833120B-79F1-4B6E-B588-A0111FC3915E}" srcOrd="3" destOrd="0" parTransId="{8C509FE3-8B5D-4474-83B6-B0C1C6C4E751}" sibTransId="{8BA5AC05-B0E4-4D07-940C-91AC71839353}"/>
    <dgm:cxn modelId="{6782667F-8B52-47A8-A90C-16A0CC3AADD9}" type="presOf" srcId="{8B24A4F5-505D-4E64-81A9-58676D8962DB}" destId="{D2964868-AB74-42B9-8D42-4A68B64E8688}" srcOrd="0" destOrd="0" presId="urn:microsoft.com/office/officeart/2005/8/layout/cycle3"/>
    <dgm:cxn modelId="{FAE192A7-0356-442D-B4E1-D31B5C6448C5}" type="presOf" srcId="{4601AE7B-8EB5-4A5B-B9E0-F25CE9199CAB}" destId="{356DE787-4ADC-46D6-AD95-29AD475B1DDE}" srcOrd="0" destOrd="0" presId="urn:microsoft.com/office/officeart/2005/8/layout/cycle3"/>
    <dgm:cxn modelId="{2CFD27BD-7DBB-4EDE-BBC1-8CC3B7D128AA}" type="presOf" srcId="{1D36A897-2F65-4811-B12C-569512DA27D4}" destId="{589E115E-6AEB-46B8-A5F1-2488A92EB884}" srcOrd="0" destOrd="0" presId="urn:microsoft.com/office/officeart/2005/8/layout/cycle3"/>
    <dgm:cxn modelId="{603262C1-A9F3-4898-9B41-C887904C5EBD}" srcId="{8B24A4F5-505D-4E64-81A9-58676D8962DB}" destId="{4601AE7B-8EB5-4A5B-B9E0-F25CE9199CAB}" srcOrd="1" destOrd="0" parTransId="{A4BE891C-5D28-4E51-8BA1-F200FF4183A9}" sibTransId="{F0E4257C-572E-4688-9927-E3255A8EAC3D}"/>
    <dgm:cxn modelId="{9F9505CD-583A-4502-9C22-E60728247717}" srcId="{8B24A4F5-505D-4E64-81A9-58676D8962DB}" destId="{1D36A897-2F65-4811-B12C-569512DA27D4}" srcOrd="0" destOrd="0" parTransId="{0A84F995-FF95-481D-ABE8-C35B35EF82CD}" sibTransId="{3795C4BE-BBF1-4A16-92ED-A7E3EBEFA2DD}"/>
    <dgm:cxn modelId="{07B77846-B675-4E00-9E74-AF5230953EBE}" type="presParOf" srcId="{D2964868-AB74-42B9-8D42-4A68B64E8688}" destId="{0675352F-C4D1-4077-9BB2-FD772C06C864}" srcOrd="0" destOrd="0" presId="urn:microsoft.com/office/officeart/2005/8/layout/cycle3"/>
    <dgm:cxn modelId="{29E54652-9A3B-4532-BA77-D1513E1EB19C}" type="presParOf" srcId="{0675352F-C4D1-4077-9BB2-FD772C06C864}" destId="{589E115E-6AEB-46B8-A5F1-2488A92EB884}" srcOrd="0" destOrd="0" presId="urn:microsoft.com/office/officeart/2005/8/layout/cycle3"/>
    <dgm:cxn modelId="{4E408BBA-D761-420F-9C77-97E1BFA97232}" type="presParOf" srcId="{0675352F-C4D1-4077-9BB2-FD772C06C864}" destId="{38295091-627F-4DC8-A0B4-9534A01A4CD5}" srcOrd="1" destOrd="0" presId="urn:microsoft.com/office/officeart/2005/8/layout/cycle3"/>
    <dgm:cxn modelId="{ED35ADDA-79B1-47C5-BC2D-C9C9C425A350}" type="presParOf" srcId="{0675352F-C4D1-4077-9BB2-FD772C06C864}" destId="{356DE787-4ADC-46D6-AD95-29AD475B1DDE}" srcOrd="2" destOrd="0" presId="urn:microsoft.com/office/officeart/2005/8/layout/cycle3"/>
    <dgm:cxn modelId="{2DEC6F14-062D-46D5-A992-58ECB9A9C1FE}" type="presParOf" srcId="{0675352F-C4D1-4077-9BB2-FD772C06C864}" destId="{AFF57CF7-3BAF-4FD3-B634-F6A32E74734F}" srcOrd="3" destOrd="0" presId="urn:microsoft.com/office/officeart/2005/8/layout/cycle3"/>
    <dgm:cxn modelId="{2BAF3097-E5EA-49D2-B77D-7B41AE5591E7}" type="presParOf" srcId="{0675352F-C4D1-4077-9BB2-FD772C06C864}" destId="{F005FA79-CCE6-47DD-B9BD-1E9C0D3830CC}" srcOrd="4" destOrd="0" presId="urn:microsoft.com/office/officeart/2005/8/layout/cycle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C368508D-A2B2-490F-B8FC-F99505651609}"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77599361-043E-4CF7-A374-5A1427EE9928}">
      <dgm:prSet phldrT="[Text]" custT="1"/>
      <dgm:spPr>
        <a:solidFill>
          <a:schemeClr val="accent1">
            <a:lumMod val="50000"/>
          </a:schemeClr>
        </a:solidFill>
      </dgm:spPr>
      <dgm:t>
        <a:bodyPr/>
        <a:lstStyle/>
        <a:p>
          <a:pPr algn="just"/>
          <a:r>
            <a:rPr lang="pt-BR" sz="3200" i="1" dirty="0"/>
            <a:t>- Giai đoạn C.Mác, Ph.Ăngghen (1848-1895)</a:t>
          </a:r>
          <a:endParaRPr lang="en-US" sz="3200" b="1" dirty="0">
            <a:solidFill>
              <a:srgbClr val="FFFF00"/>
            </a:solidFill>
          </a:endParaRPr>
        </a:p>
      </dgm:t>
    </dgm:pt>
    <dgm:pt modelId="{7F7DF572-2659-46C3-8A8F-A8D3F3F5CC2B}" type="parTrans" cxnId="{6FAF6B39-8F50-47E2-B8EE-43C605713881}">
      <dgm:prSet/>
      <dgm:spPr/>
      <dgm:t>
        <a:bodyPr/>
        <a:lstStyle/>
        <a:p>
          <a:pPr algn="just"/>
          <a:endParaRPr lang="en-US" sz="2800"/>
        </a:p>
      </dgm:t>
    </dgm:pt>
    <dgm:pt modelId="{373BC92B-FE9D-43BB-BF4A-FED0118BB554}" type="sibTrans" cxnId="{6FAF6B39-8F50-47E2-B8EE-43C605713881}">
      <dgm:prSet/>
      <dgm:spPr/>
      <dgm:t>
        <a:bodyPr/>
        <a:lstStyle/>
        <a:p>
          <a:pPr algn="just"/>
          <a:endParaRPr lang="en-US" sz="2800"/>
        </a:p>
      </dgm:t>
    </dgm:pt>
    <dgm:pt modelId="{DF65C88D-D1BF-4757-AEE8-1355B6D5A73A}">
      <dgm:prSet phldrT="[Text]" custT="1"/>
      <dgm:spPr>
        <a:solidFill>
          <a:schemeClr val="accent1">
            <a:lumMod val="50000"/>
          </a:schemeClr>
        </a:solidFill>
      </dgm:spPr>
      <dgm:t>
        <a:bodyPr/>
        <a:lstStyle/>
        <a:p>
          <a:pPr algn="just"/>
          <a:r>
            <a:rPr lang="pt-BR" sz="3200" i="1" dirty="0"/>
            <a:t>- V.I.Lênin phát triển chủ nghĩa Mác (1895-1924)</a:t>
          </a:r>
          <a:endParaRPr lang="en-US" sz="3200" dirty="0">
            <a:solidFill>
              <a:schemeClr val="bg1"/>
            </a:solidFill>
          </a:endParaRPr>
        </a:p>
      </dgm:t>
    </dgm:pt>
    <dgm:pt modelId="{52CB18CE-245E-4E46-B3F4-2A208850D652}" type="parTrans" cxnId="{6D5D81B5-1E26-4709-AD3B-2F487A8E1F11}">
      <dgm:prSet/>
      <dgm:spPr/>
      <dgm:t>
        <a:bodyPr/>
        <a:lstStyle/>
        <a:p>
          <a:endParaRPr lang="en-US"/>
        </a:p>
      </dgm:t>
    </dgm:pt>
    <dgm:pt modelId="{76CEF11D-517E-4B06-AAE6-C45397C0B641}" type="sibTrans" cxnId="{6D5D81B5-1E26-4709-AD3B-2F487A8E1F11}">
      <dgm:prSet/>
      <dgm:spPr/>
      <dgm:t>
        <a:bodyPr/>
        <a:lstStyle/>
        <a:p>
          <a:endParaRPr lang="en-US"/>
        </a:p>
      </dgm:t>
    </dgm:pt>
    <dgm:pt modelId="{75FF6338-065E-488B-ABC5-F3D0DE00EB9B}">
      <dgm:prSet phldrT="[Text]" custT="1"/>
      <dgm:spPr>
        <a:solidFill>
          <a:schemeClr val="accent1">
            <a:lumMod val="50000"/>
          </a:schemeClr>
        </a:solidFill>
      </dgm:spPr>
      <dgm:t>
        <a:bodyPr/>
        <a:lstStyle/>
        <a:p>
          <a:pPr algn="just"/>
          <a:r>
            <a:rPr lang="pt-BR" sz="3200" i="1"/>
            <a:t>- Chủ nghĩa Mác-Lênin từ năm 1924 đến nay</a:t>
          </a:r>
          <a:endParaRPr lang="en-US" sz="3200" dirty="0">
            <a:solidFill>
              <a:schemeClr val="bg1"/>
            </a:solidFill>
          </a:endParaRPr>
        </a:p>
      </dgm:t>
    </dgm:pt>
    <dgm:pt modelId="{7627FAE9-2B61-4399-ADCF-5B7759FED351}" type="parTrans" cxnId="{FE26B0C6-57FB-4BAB-9820-CF39CA8BA6ED}">
      <dgm:prSet/>
      <dgm:spPr/>
      <dgm:t>
        <a:bodyPr/>
        <a:lstStyle/>
        <a:p>
          <a:endParaRPr lang="en-US"/>
        </a:p>
      </dgm:t>
    </dgm:pt>
    <dgm:pt modelId="{FFC82450-2DEB-4AC4-B6C7-3B94616D194D}" type="sibTrans" cxnId="{FE26B0C6-57FB-4BAB-9820-CF39CA8BA6ED}">
      <dgm:prSet/>
      <dgm:spPr/>
      <dgm:t>
        <a:bodyPr/>
        <a:lstStyle/>
        <a:p>
          <a:endParaRPr lang="en-US"/>
        </a:p>
      </dgm:t>
    </dgm:pt>
    <dgm:pt modelId="{23270B02-B223-437C-AF7A-87A85AC9786C}" type="pres">
      <dgm:prSet presAssocID="{C368508D-A2B2-490F-B8FC-F99505651609}" presName="linear" presStyleCnt="0">
        <dgm:presLayoutVars>
          <dgm:animLvl val="lvl"/>
          <dgm:resizeHandles val="exact"/>
        </dgm:presLayoutVars>
      </dgm:prSet>
      <dgm:spPr/>
    </dgm:pt>
    <dgm:pt modelId="{71D8E19E-BEC7-4064-896D-509D4353FB92}" type="pres">
      <dgm:prSet presAssocID="{77599361-043E-4CF7-A374-5A1427EE9928}" presName="parentText" presStyleLbl="node1" presStyleIdx="0" presStyleCnt="3" custScaleY="123430" custLinFactNeighborY="-18976">
        <dgm:presLayoutVars>
          <dgm:chMax val="0"/>
          <dgm:bulletEnabled val="1"/>
        </dgm:presLayoutVars>
      </dgm:prSet>
      <dgm:spPr/>
    </dgm:pt>
    <dgm:pt modelId="{85D42BA7-690E-4593-B82E-74AA884FBE99}" type="pres">
      <dgm:prSet presAssocID="{373BC92B-FE9D-43BB-BF4A-FED0118BB554}" presName="spacer" presStyleCnt="0"/>
      <dgm:spPr/>
    </dgm:pt>
    <dgm:pt modelId="{21D36377-7D47-40FF-923C-6DC11360322B}" type="pres">
      <dgm:prSet presAssocID="{DF65C88D-D1BF-4757-AEE8-1355B6D5A73A}" presName="parentText" presStyleLbl="node1" presStyleIdx="1" presStyleCnt="3" custLinFactNeighborY="-6880">
        <dgm:presLayoutVars>
          <dgm:chMax val="0"/>
          <dgm:bulletEnabled val="1"/>
        </dgm:presLayoutVars>
      </dgm:prSet>
      <dgm:spPr/>
    </dgm:pt>
    <dgm:pt modelId="{91807E16-A9C1-4BA5-AA0A-DA57E2CF5194}" type="pres">
      <dgm:prSet presAssocID="{76CEF11D-517E-4B06-AAE6-C45397C0B641}" presName="spacer" presStyleCnt="0"/>
      <dgm:spPr/>
    </dgm:pt>
    <dgm:pt modelId="{A7CD70CA-F305-49DD-9DC0-3427553BCEF9}" type="pres">
      <dgm:prSet presAssocID="{75FF6338-065E-488B-ABC5-F3D0DE00EB9B}" presName="parentText" presStyleLbl="node1" presStyleIdx="2" presStyleCnt="3">
        <dgm:presLayoutVars>
          <dgm:chMax val="0"/>
          <dgm:bulletEnabled val="1"/>
        </dgm:presLayoutVars>
      </dgm:prSet>
      <dgm:spPr/>
    </dgm:pt>
  </dgm:ptLst>
  <dgm:cxnLst>
    <dgm:cxn modelId="{56AEFF1D-DF2F-4D71-A7A4-7F5E991D4CA5}" type="presOf" srcId="{77599361-043E-4CF7-A374-5A1427EE9928}" destId="{71D8E19E-BEC7-4064-896D-509D4353FB92}" srcOrd="0" destOrd="0" presId="urn:microsoft.com/office/officeart/2005/8/layout/vList2"/>
    <dgm:cxn modelId="{6FAF6B39-8F50-47E2-B8EE-43C605713881}" srcId="{C368508D-A2B2-490F-B8FC-F99505651609}" destId="{77599361-043E-4CF7-A374-5A1427EE9928}" srcOrd="0" destOrd="0" parTransId="{7F7DF572-2659-46C3-8A8F-A8D3F3F5CC2B}" sibTransId="{373BC92B-FE9D-43BB-BF4A-FED0118BB554}"/>
    <dgm:cxn modelId="{691D6E70-1C44-420B-B2A4-DD4F78F01F24}" type="presOf" srcId="{75FF6338-065E-488B-ABC5-F3D0DE00EB9B}" destId="{A7CD70CA-F305-49DD-9DC0-3427553BCEF9}" srcOrd="0" destOrd="0" presId="urn:microsoft.com/office/officeart/2005/8/layout/vList2"/>
    <dgm:cxn modelId="{6D5D81B5-1E26-4709-AD3B-2F487A8E1F11}" srcId="{C368508D-A2B2-490F-B8FC-F99505651609}" destId="{DF65C88D-D1BF-4757-AEE8-1355B6D5A73A}" srcOrd="1" destOrd="0" parTransId="{52CB18CE-245E-4E46-B3F4-2A208850D652}" sibTransId="{76CEF11D-517E-4B06-AAE6-C45397C0B641}"/>
    <dgm:cxn modelId="{2D9F79C3-35E2-46ED-A1D6-34DB0D469E98}" type="presOf" srcId="{C368508D-A2B2-490F-B8FC-F99505651609}" destId="{23270B02-B223-437C-AF7A-87A85AC9786C}" srcOrd="0" destOrd="0" presId="urn:microsoft.com/office/officeart/2005/8/layout/vList2"/>
    <dgm:cxn modelId="{FE26B0C6-57FB-4BAB-9820-CF39CA8BA6ED}" srcId="{C368508D-A2B2-490F-B8FC-F99505651609}" destId="{75FF6338-065E-488B-ABC5-F3D0DE00EB9B}" srcOrd="2" destOrd="0" parTransId="{7627FAE9-2B61-4399-ADCF-5B7759FED351}" sibTransId="{FFC82450-2DEB-4AC4-B6C7-3B94616D194D}"/>
    <dgm:cxn modelId="{E80D3BF8-31B1-4C38-8BBE-02D6B619E05D}" type="presOf" srcId="{DF65C88D-D1BF-4757-AEE8-1355B6D5A73A}" destId="{21D36377-7D47-40FF-923C-6DC11360322B}" srcOrd="0" destOrd="0" presId="urn:microsoft.com/office/officeart/2005/8/layout/vList2"/>
    <dgm:cxn modelId="{5E869925-AE04-4586-83A4-02E793F0F77F}" type="presParOf" srcId="{23270B02-B223-437C-AF7A-87A85AC9786C}" destId="{71D8E19E-BEC7-4064-896D-509D4353FB92}" srcOrd="0" destOrd="0" presId="urn:microsoft.com/office/officeart/2005/8/layout/vList2"/>
    <dgm:cxn modelId="{D09D0E57-15EA-4202-A0F4-76F34744A47B}" type="presParOf" srcId="{23270B02-B223-437C-AF7A-87A85AC9786C}" destId="{85D42BA7-690E-4593-B82E-74AA884FBE99}" srcOrd="1" destOrd="0" presId="urn:microsoft.com/office/officeart/2005/8/layout/vList2"/>
    <dgm:cxn modelId="{EE369A7D-8AE0-48B0-ADFE-DB01DA47726B}" type="presParOf" srcId="{23270B02-B223-437C-AF7A-87A85AC9786C}" destId="{21D36377-7D47-40FF-923C-6DC11360322B}" srcOrd="2" destOrd="0" presId="urn:microsoft.com/office/officeart/2005/8/layout/vList2"/>
    <dgm:cxn modelId="{3AB480DA-E678-4934-A98B-88BD79C2740C}" type="presParOf" srcId="{23270B02-B223-437C-AF7A-87A85AC9786C}" destId="{91807E16-A9C1-4BA5-AA0A-DA57E2CF5194}" srcOrd="3" destOrd="0" presId="urn:microsoft.com/office/officeart/2005/8/layout/vList2"/>
    <dgm:cxn modelId="{DC8D10BE-71E4-4AF1-BA33-C973A2B06B15}" type="presParOf" srcId="{23270B02-B223-437C-AF7A-87A85AC9786C}" destId="{A7CD70CA-F305-49DD-9DC0-3427553BCEF9}" srcOrd="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CE970769-80F4-4AF6-8176-999821EC4039}" type="doc">
      <dgm:prSet loTypeId="urn:microsoft.com/office/officeart/2005/8/layout/cycle1" loCatId="cycle" qsTypeId="urn:microsoft.com/office/officeart/2005/8/quickstyle/simple1" qsCatId="simple" csTypeId="urn:microsoft.com/office/officeart/2005/8/colors/accent1_2" csCatId="accent1" phldr="1"/>
      <dgm:spPr/>
      <dgm:t>
        <a:bodyPr/>
        <a:lstStyle/>
        <a:p>
          <a:endParaRPr lang="en-US"/>
        </a:p>
      </dgm:t>
    </dgm:pt>
    <dgm:pt modelId="{B62F5E2A-CC89-4DC9-B524-331C224D7A32}">
      <dgm:prSet phldrT="[Text]" custT="1"/>
      <dgm:spPr>
        <a:solidFill>
          <a:srgbClr val="00B050"/>
        </a:solidFill>
      </dgm:spPr>
      <dgm:t>
        <a:bodyPr/>
        <a:lstStyle/>
        <a:p>
          <a:pPr algn="ctr"/>
          <a:r>
            <a:rPr lang="pt-BR" sz="2400" dirty="0">
              <a:solidFill>
                <a:schemeClr val="bg1"/>
              </a:solidFill>
            </a:rPr>
            <a:t>C1844  Mác và Ph.Ăngghen bắt đầu gặp nhau </a:t>
          </a:r>
          <a:endParaRPr lang="en-US" sz="2400" dirty="0">
            <a:solidFill>
              <a:schemeClr val="bg1"/>
            </a:solidFill>
          </a:endParaRPr>
        </a:p>
      </dgm:t>
    </dgm:pt>
    <dgm:pt modelId="{4736120A-D25F-46E0-9455-7A9EC65DF94A}" type="parTrans" cxnId="{F78CBB51-25E9-41C0-96C2-0A487E2AC2A7}">
      <dgm:prSet/>
      <dgm:spPr/>
      <dgm:t>
        <a:bodyPr/>
        <a:lstStyle/>
        <a:p>
          <a:endParaRPr lang="en-US"/>
        </a:p>
      </dgm:t>
    </dgm:pt>
    <dgm:pt modelId="{8AC176A5-81D4-4667-AC99-F1004E94ABCA}" type="sibTrans" cxnId="{F78CBB51-25E9-41C0-96C2-0A487E2AC2A7}">
      <dgm:prSet/>
      <dgm:spPr>
        <a:solidFill>
          <a:srgbClr val="FF0000"/>
        </a:solidFill>
      </dgm:spPr>
      <dgm:t>
        <a:bodyPr/>
        <a:lstStyle/>
        <a:p>
          <a:endParaRPr lang="en-US"/>
        </a:p>
      </dgm:t>
    </dgm:pt>
    <dgm:pt modelId="{047AFF88-0AA0-4CC1-9227-D4D93CF89F34}">
      <dgm:prSet phldrT="[Text]" custT="1"/>
      <dgm:spPr>
        <a:solidFill>
          <a:srgbClr val="00B050"/>
        </a:solidFill>
      </dgm:spPr>
      <dgm:t>
        <a:bodyPr/>
        <a:lstStyle/>
        <a:p>
          <a:pPr algn="ctr"/>
          <a:r>
            <a:rPr lang="pt-BR" sz="2400" dirty="0">
              <a:solidFill>
                <a:schemeClr val="bg1"/>
              </a:solidFill>
            </a:rPr>
            <a:t>Chuyển biến sang lập trường dân chủ cách mạng</a:t>
          </a:r>
          <a:endParaRPr lang="en-US" sz="2400" dirty="0">
            <a:solidFill>
              <a:schemeClr val="bg1"/>
            </a:solidFill>
          </a:endParaRPr>
        </a:p>
      </dgm:t>
    </dgm:pt>
    <dgm:pt modelId="{14A052C4-7FEB-4228-8677-B598982BCCBE}" type="parTrans" cxnId="{5AC1FA2D-AE77-4148-B6BA-2A9587EFF477}">
      <dgm:prSet/>
      <dgm:spPr/>
      <dgm:t>
        <a:bodyPr/>
        <a:lstStyle/>
        <a:p>
          <a:endParaRPr lang="en-US"/>
        </a:p>
      </dgm:t>
    </dgm:pt>
    <dgm:pt modelId="{3041A90F-2A09-4730-A79D-C4B7C123457C}" type="sibTrans" cxnId="{5AC1FA2D-AE77-4148-B6BA-2A9587EFF477}">
      <dgm:prSet/>
      <dgm:spPr>
        <a:solidFill>
          <a:srgbClr val="FF0000"/>
        </a:solidFill>
      </dgm:spPr>
      <dgm:t>
        <a:bodyPr/>
        <a:lstStyle/>
        <a:p>
          <a:endParaRPr lang="en-US"/>
        </a:p>
      </dgm:t>
    </dgm:pt>
    <dgm:pt modelId="{C6960A30-7AAF-442A-BF7F-5DC01181A2E6}">
      <dgm:prSet phldrT="[Text]" custT="1"/>
      <dgm:spPr>
        <a:solidFill>
          <a:srgbClr val="00B050"/>
        </a:solidFill>
      </dgm:spPr>
      <dgm:t>
        <a:bodyPr/>
        <a:lstStyle/>
        <a:p>
          <a:pPr algn="ctr"/>
          <a:r>
            <a:rPr lang="pt-BR" sz="2400" dirty="0">
              <a:solidFill>
                <a:schemeClr val="bg1"/>
              </a:solidFill>
            </a:rPr>
            <a:t>2-1848, </a:t>
          </a:r>
        </a:p>
        <a:p>
          <a:pPr algn="ctr"/>
          <a:r>
            <a:rPr lang="pt-BR" sz="2400" i="1" dirty="0">
              <a:solidFill>
                <a:schemeClr val="bg1"/>
              </a:solidFill>
            </a:rPr>
            <a:t>‘Tuyên ngôn của Đảng cộng sản” ra đời</a:t>
          </a:r>
          <a:endParaRPr lang="en-US" sz="2400" dirty="0">
            <a:solidFill>
              <a:schemeClr val="bg1"/>
            </a:solidFill>
          </a:endParaRPr>
        </a:p>
      </dgm:t>
    </dgm:pt>
    <dgm:pt modelId="{298D5F5E-3E84-4B0A-B070-536ECFB16464}" type="parTrans" cxnId="{C3D2C6CE-BDE7-4F83-8E8E-1011D42BAC7C}">
      <dgm:prSet/>
      <dgm:spPr/>
      <dgm:t>
        <a:bodyPr/>
        <a:lstStyle/>
        <a:p>
          <a:endParaRPr lang="en-US"/>
        </a:p>
      </dgm:t>
    </dgm:pt>
    <dgm:pt modelId="{1D8611E9-8846-4DD8-BE27-59F73583DC6D}" type="sibTrans" cxnId="{C3D2C6CE-BDE7-4F83-8E8E-1011D42BAC7C}">
      <dgm:prSet/>
      <dgm:spPr>
        <a:solidFill>
          <a:srgbClr val="FF0000"/>
        </a:solidFill>
      </dgm:spPr>
      <dgm:t>
        <a:bodyPr/>
        <a:lstStyle/>
        <a:p>
          <a:endParaRPr lang="en-US"/>
        </a:p>
      </dgm:t>
    </dgm:pt>
    <dgm:pt modelId="{F5482DC9-291E-46F4-AE56-6D63F8CAD5FA}">
      <dgm:prSet phldrT="[Text]" custT="1"/>
      <dgm:spPr>
        <a:solidFill>
          <a:srgbClr val="00B050"/>
        </a:solidFill>
      </dgm:spPr>
      <dgm:t>
        <a:bodyPr/>
        <a:lstStyle/>
        <a:p>
          <a:pPr algn="ctr"/>
          <a:r>
            <a:rPr lang="pt-BR" sz="2400" dirty="0">
              <a:solidFill>
                <a:schemeClr val="bg1"/>
              </a:solidFill>
            </a:rPr>
            <a:t>Đánh dấu mở đầu sự ra đời chủ nghĩa Mác</a:t>
          </a:r>
          <a:endParaRPr lang="en-US" sz="2400" dirty="0">
            <a:solidFill>
              <a:schemeClr val="bg1"/>
            </a:solidFill>
          </a:endParaRPr>
        </a:p>
      </dgm:t>
    </dgm:pt>
    <dgm:pt modelId="{7858656F-20B3-4B54-8DEA-F54702B0DF7E}" type="parTrans" cxnId="{7E64E5C4-E30C-4036-8CD6-709F1F860AE7}">
      <dgm:prSet/>
      <dgm:spPr/>
      <dgm:t>
        <a:bodyPr/>
        <a:lstStyle/>
        <a:p>
          <a:endParaRPr lang="en-US"/>
        </a:p>
      </dgm:t>
    </dgm:pt>
    <dgm:pt modelId="{C9A8977A-F9B3-4913-8325-5A64121BC3DC}" type="sibTrans" cxnId="{7E64E5C4-E30C-4036-8CD6-709F1F860AE7}">
      <dgm:prSet/>
      <dgm:spPr>
        <a:solidFill>
          <a:srgbClr val="FF0000"/>
        </a:solidFill>
      </dgm:spPr>
      <dgm:t>
        <a:bodyPr/>
        <a:lstStyle/>
        <a:p>
          <a:endParaRPr lang="en-US"/>
        </a:p>
      </dgm:t>
    </dgm:pt>
    <dgm:pt modelId="{92BD15FB-C12E-446B-8C4A-32428ACCFE8B}">
      <dgm:prSet phldrT="[Text]" custT="1"/>
      <dgm:spPr>
        <a:solidFill>
          <a:srgbClr val="00B050"/>
        </a:solidFill>
      </dgm:spPr>
      <dgm:t>
        <a:bodyPr/>
        <a:lstStyle/>
        <a:p>
          <a:pPr algn="ctr"/>
          <a:r>
            <a:rPr lang="pt-BR" sz="2400" dirty="0">
              <a:solidFill>
                <a:schemeClr val="bg1"/>
              </a:solidFill>
            </a:rPr>
            <a:t>Các Mác và Ph.Ăngghen sáng lập Quốc tế I (1863-1876)</a:t>
          </a:r>
          <a:endParaRPr lang="en-US" sz="2400" dirty="0">
            <a:solidFill>
              <a:schemeClr val="bg1"/>
            </a:solidFill>
          </a:endParaRPr>
        </a:p>
      </dgm:t>
    </dgm:pt>
    <dgm:pt modelId="{8E9B1FA8-DA7B-403A-AED0-FE5372234582}" type="parTrans" cxnId="{35DE3B80-5DCF-41E4-88AF-5EC87F3B3366}">
      <dgm:prSet/>
      <dgm:spPr/>
      <dgm:t>
        <a:bodyPr/>
        <a:lstStyle/>
        <a:p>
          <a:endParaRPr lang="en-US"/>
        </a:p>
      </dgm:t>
    </dgm:pt>
    <dgm:pt modelId="{D8A64EC1-92E6-4555-BA6E-F02730CD2FCB}" type="sibTrans" cxnId="{35DE3B80-5DCF-41E4-88AF-5EC87F3B3366}">
      <dgm:prSet/>
      <dgm:spPr>
        <a:solidFill>
          <a:srgbClr val="FF0000"/>
        </a:solidFill>
      </dgm:spPr>
      <dgm:t>
        <a:bodyPr/>
        <a:lstStyle/>
        <a:p>
          <a:endParaRPr lang="en-US"/>
        </a:p>
      </dgm:t>
    </dgm:pt>
    <dgm:pt modelId="{1A074EFC-99E7-48DC-9B17-E0F8ACEC49EA}" type="pres">
      <dgm:prSet presAssocID="{CE970769-80F4-4AF6-8176-999821EC4039}" presName="cycle" presStyleCnt="0">
        <dgm:presLayoutVars>
          <dgm:dir/>
          <dgm:resizeHandles val="exact"/>
        </dgm:presLayoutVars>
      </dgm:prSet>
      <dgm:spPr/>
    </dgm:pt>
    <dgm:pt modelId="{3A9BC00C-BD94-42EB-B76D-8CCD7C47553A}" type="pres">
      <dgm:prSet presAssocID="{B62F5E2A-CC89-4DC9-B524-331C224D7A32}" presName="dummy" presStyleCnt="0"/>
      <dgm:spPr/>
    </dgm:pt>
    <dgm:pt modelId="{382E18F2-3426-422E-A8CB-ACC6455AE7AF}" type="pres">
      <dgm:prSet presAssocID="{B62F5E2A-CC89-4DC9-B524-331C224D7A32}" presName="node" presStyleLbl="revTx" presStyleIdx="0" presStyleCnt="5" custScaleX="111227" custRadScaleRad="99355" custRadScaleInc="-2146">
        <dgm:presLayoutVars>
          <dgm:bulletEnabled val="1"/>
        </dgm:presLayoutVars>
      </dgm:prSet>
      <dgm:spPr/>
    </dgm:pt>
    <dgm:pt modelId="{DF46BDF7-A9A8-40E9-ABC0-0768FE21A60E}" type="pres">
      <dgm:prSet presAssocID="{8AC176A5-81D4-4667-AC99-F1004E94ABCA}" presName="sibTrans" presStyleLbl="node1" presStyleIdx="0" presStyleCnt="5"/>
      <dgm:spPr/>
    </dgm:pt>
    <dgm:pt modelId="{D1A74C4A-EF7C-42E5-AD7D-4B5CDA9FA52F}" type="pres">
      <dgm:prSet presAssocID="{047AFF88-0AA0-4CC1-9227-D4D93CF89F34}" presName="dummy" presStyleCnt="0"/>
      <dgm:spPr/>
    </dgm:pt>
    <dgm:pt modelId="{EA9FACD1-B2FF-47A5-BA42-424811E92E80}" type="pres">
      <dgm:prSet presAssocID="{047AFF88-0AA0-4CC1-9227-D4D93CF89F34}" presName="node" presStyleLbl="revTx" presStyleIdx="1" presStyleCnt="5" custRadScaleRad="98950" custRadScaleInc="823">
        <dgm:presLayoutVars>
          <dgm:bulletEnabled val="1"/>
        </dgm:presLayoutVars>
      </dgm:prSet>
      <dgm:spPr/>
    </dgm:pt>
    <dgm:pt modelId="{7DF064CC-B952-41A2-8A0E-56367FE4A459}" type="pres">
      <dgm:prSet presAssocID="{3041A90F-2A09-4730-A79D-C4B7C123457C}" presName="sibTrans" presStyleLbl="node1" presStyleIdx="1" presStyleCnt="5"/>
      <dgm:spPr/>
    </dgm:pt>
    <dgm:pt modelId="{B5A73EE6-333B-422C-B5D9-710F9C895B38}" type="pres">
      <dgm:prSet presAssocID="{C6960A30-7AAF-442A-BF7F-5DC01181A2E6}" presName="dummy" presStyleCnt="0"/>
      <dgm:spPr/>
    </dgm:pt>
    <dgm:pt modelId="{9E412433-1D96-456A-8437-8B226801F62F}" type="pres">
      <dgm:prSet presAssocID="{C6960A30-7AAF-442A-BF7F-5DC01181A2E6}" presName="node" presStyleLbl="revTx" presStyleIdx="2" presStyleCnt="5" custScaleY="133077" custRadScaleRad="95098" custRadScaleInc="0">
        <dgm:presLayoutVars>
          <dgm:bulletEnabled val="1"/>
        </dgm:presLayoutVars>
      </dgm:prSet>
      <dgm:spPr/>
    </dgm:pt>
    <dgm:pt modelId="{680A8419-95C7-47F5-8A35-5BB96F3199E5}" type="pres">
      <dgm:prSet presAssocID="{1D8611E9-8846-4DD8-BE27-59F73583DC6D}" presName="sibTrans" presStyleLbl="node1" presStyleIdx="2" presStyleCnt="5"/>
      <dgm:spPr/>
    </dgm:pt>
    <dgm:pt modelId="{DB505413-0278-4156-BFBE-B252581FC954}" type="pres">
      <dgm:prSet presAssocID="{F5482DC9-291E-46F4-AE56-6D63F8CAD5FA}" presName="dummy" presStyleCnt="0"/>
      <dgm:spPr/>
    </dgm:pt>
    <dgm:pt modelId="{F025AB15-D77D-4DB4-A775-2E9182CCD18A}" type="pres">
      <dgm:prSet presAssocID="{F5482DC9-291E-46F4-AE56-6D63F8CAD5FA}" presName="node" presStyleLbl="revTx" presStyleIdx="3" presStyleCnt="5">
        <dgm:presLayoutVars>
          <dgm:bulletEnabled val="1"/>
        </dgm:presLayoutVars>
      </dgm:prSet>
      <dgm:spPr/>
    </dgm:pt>
    <dgm:pt modelId="{318427AB-0DE4-44A2-B66D-F586AB22E84C}" type="pres">
      <dgm:prSet presAssocID="{C9A8977A-F9B3-4913-8325-5A64121BC3DC}" presName="sibTrans" presStyleLbl="node1" presStyleIdx="3" presStyleCnt="5"/>
      <dgm:spPr/>
    </dgm:pt>
    <dgm:pt modelId="{07668FB8-CD6A-4B2B-94AF-47538E65078C}" type="pres">
      <dgm:prSet presAssocID="{92BD15FB-C12E-446B-8C4A-32428ACCFE8B}" presName="dummy" presStyleCnt="0"/>
      <dgm:spPr/>
    </dgm:pt>
    <dgm:pt modelId="{36B0FC1E-1745-4BFB-B3B9-8FA4284080E3}" type="pres">
      <dgm:prSet presAssocID="{92BD15FB-C12E-446B-8C4A-32428ACCFE8B}" presName="node" presStyleLbl="revTx" presStyleIdx="4" presStyleCnt="5" custRadScaleRad="100653" custRadScaleInc="-2119">
        <dgm:presLayoutVars>
          <dgm:bulletEnabled val="1"/>
        </dgm:presLayoutVars>
      </dgm:prSet>
      <dgm:spPr/>
    </dgm:pt>
    <dgm:pt modelId="{3160C25A-F73C-4046-A9F9-CBF9B8AA074A}" type="pres">
      <dgm:prSet presAssocID="{D8A64EC1-92E6-4555-BA6E-F02730CD2FCB}" presName="sibTrans" presStyleLbl="node1" presStyleIdx="4" presStyleCnt="5"/>
      <dgm:spPr/>
    </dgm:pt>
  </dgm:ptLst>
  <dgm:cxnLst>
    <dgm:cxn modelId="{5AC1FA2D-AE77-4148-B6BA-2A9587EFF477}" srcId="{CE970769-80F4-4AF6-8176-999821EC4039}" destId="{047AFF88-0AA0-4CC1-9227-D4D93CF89F34}" srcOrd="1" destOrd="0" parTransId="{14A052C4-7FEB-4228-8677-B598982BCCBE}" sibTransId="{3041A90F-2A09-4730-A79D-C4B7C123457C}"/>
    <dgm:cxn modelId="{84E74564-3337-4CC5-8F2B-92E7BE109BA8}" type="presOf" srcId="{D8A64EC1-92E6-4555-BA6E-F02730CD2FCB}" destId="{3160C25A-F73C-4046-A9F9-CBF9B8AA074A}" srcOrd="0" destOrd="0" presId="urn:microsoft.com/office/officeart/2005/8/layout/cycle1"/>
    <dgm:cxn modelId="{D0031B49-E60B-414B-843C-ACA0B5AD50A0}" type="presOf" srcId="{1D8611E9-8846-4DD8-BE27-59F73583DC6D}" destId="{680A8419-95C7-47F5-8A35-5BB96F3199E5}" srcOrd="0" destOrd="0" presId="urn:microsoft.com/office/officeart/2005/8/layout/cycle1"/>
    <dgm:cxn modelId="{F78CBB51-25E9-41C0-96C2-0A487E2AC2A7}" srcId="{CE970769-80F4-4AF6-8176-999821EC4039}" destId="{B62F5E2A-CC89-4DC9-B524-331C224D7A32}" srcOrd="0" destOrd="0" parTransId="{4736120A-D25F-46E0-9455-7A9EC65DF94A}" sibTransId="{8AC176A5-81D4-4667-AC99-F1004E94ABCA}"/>
    <dgm:cxn modelId="{BA2A6353-5114-4101-80FB-08A46879D5CC}" type="presOf" srcId="{047AFF88-0AA0-4CC1-9227-D4D93CF89F34}" destId="{EA9FACD1-B2FF-47A5-BA42-424811E92E80}" srcOrd="0" destOrd="0" presId="urn:microsoft.com/office/officeart/2005/8/layout/cycle1"/>
    <dgm:cxn modelId="{35DE3B80-5DCF-41E4-88AF-5EC87F3B3366}" srcId="{CE970769-80F4-4AF6-8176-999821EC4039}" destId="{92BD15FB-C12E-446B-8C4A-32428ACCFE8B}" srcOrd="4" destOrd="0" parTransId="{8E9B1FA8-DA7B-403A-AED0-FE5372234582}" sibTransId="{D8A64EC1-92E6-4555-BA6E-F02730CD2FCB}"/>
    <dgm:cxn modelId="{5F2AC081-2427-4CF9-8A53-E3F07B98E7E0}" type="presOf" srcId="{C6960A30-7AAF-442A-BF7F-5DC01181A2E6}" destId="{9E412433-1D96-456A-8437-8B226801F62F}" srcOrd="0" destOrd="0" presId="urn:microsoft.com/office/officeart/2005/8/layout/cycle1"/>
    <dgm:cxn modelId="{A735E383-ABAF-4F02-A272-D033C0A2B77B}" type="presOf" srcId="{92BD15FB-C12E-446B-8C4A-32428ACCFE8B}" destId="{36B0FC1E-1745-4BFB-B3B9-8FA4284080E3}" srcOrd="0" destOrd="0" presId="urn:microsoft.com/office/officeart/2005/8/layout/cycle1"/>
    <dgm:cxn modelId="{F28B518B-8303-453C-837B-6795CF8830F2}" type="presOf" srcId="{F5482DC9-291E-46F4-AE56-6D63F8CAD5FA}" destId="{F025AB15-D77D-4DB4-A775-2E9182CCD18A}" srcOrd="0" destOrd="0" presId="urn:microsoft.com/office/officeart/2005/8/layout/cycle1"/>
    <dgm:cxn modelId="{7E64E5C4-E30C-4036-8CD6-709F1F860AE7}" srcId="{CE970769-80F4-4AF6-8176-999821EC4039}" destId="{F5482DC9-291E-46F4-AE56-6D63F8CAD5FA}" srcOrd="3" destOrd="0" parTransId="{7858656F-20B3-4B54-8DEA-F54702B0DF7E}" sibTransId="{C9A8977A-F9B3-4913-8325-5A64121BC3DC}"/>
    <dgm:cxn modelId="{C3D2C6CE-BDE7-4F83-8E8E-1011D42BAC7C}" srcId="{CE970769-80F4-4AF6-8176-999821EC4039}" destId="{C6960A30-7AAF-442A-BF7F-5DC01181A2E6}" srcOrd="2" destOrd="0" parTransId="{298D5F5E-3E84-4B0A-B070-536ECFB16464}" sibTransId="{1D8611E9-8846-4DD8-BE27-59F73583DC6D}"/>
    <dgm:cxn modelId="{601D59D0-7220-48E9-9F15-276ED88B152A}" type="presOf" srcId="{8AC176A5-81D4-4667-AC99-F1004E94ABCA}" destId="{DF46BDF7-A9A8-40E9-ABC0-0768FE21A60E}" srcOrd="0" destOrd="0" presId="urn:microsoft.com/office/officeart/2005/8/layout/cycle1"/>
    <dgm:cxn modelId="{65F5C5D4-D735-4386-B8BE-9529D3262DB6}" type="presOf" srcId="{CE970769-80F4-4AF6-8176-999821EC4039}" destId="{1A074EFC-99E7-48DC-9B17-E0F8ACEC49EA}" srcOrd="0" destOrd="0" presId="urn:microsoft.com/office/officeart/2005/8/layout/cycle1"/>
    <dgm:cxn modelId="{5AE9FAE0-66DC-4851-B850-EF1D97C6D4B2}" type="presOf" srcId="{C9A8977A-F9B3-4913-8325-5A64121BC3DC}" destId="{318427AB-0DE4-44A2-B66D-F586AB22E84C}" srcOrd="0" destOrd="0" presId="urn:microsoft.com/office/officeart/2005/8/layout/cycle1"/>
    <dgm:cxn modelId="{B78204E7-B74A-4BAF-9ABF-C7810C3D0B83}" type="presOf" srcId="{3041A90F-2A09-4730-A79D-C4B7C123457C}" destId="{7DF064CC-B952-41A2-8A0E-56367FE4A459}" srcOrd="0" destOrd="0" presId="urn:microsoft.com/office/officeart/2005/8/layout/cycle1"/>
    <dgm:cxn modelId="{797F33FB-2FD4-4C10-824B-73080597524E}" type="presOf" srcId="{B62F5E2A-CC89-4DC9-B524-331C224D7A32}" destId="{382E18F2-3426-422E-A8CB-ACC6455AE7AF}" srcOrd="0" destOrd="0" presId="urn:microsoft.com/office/officeart/2005/8/layout/cycle1"/>
    <dgm:cxn modelId="{00ECBE76-E009-42B5-AB9B-FDAC60F0341F}" type="presParOf" srcId="{1A074EFC-99E7-48DC-9B17-E0F8ACEC49EA}" destId="{3A9BC00C-BD94-42EB-B76D-8CCD7C47553A}" srcOrd="0" destOrd="0" presId="urn:microsoft.com/office/officeart/2005/8/layout/cycle1"/>
    <dgm:cxn modelId="{6F66571D-1B60-427A-83B5-E3AD10D5D1DD}" type="presParOf" srcId="{1A074EFC-99E7-48DC-9B17-E0F8ACEC49EA}" destId="{382E18F2-3426-422E-A8CB-ACC6455AE7AF}" srcOrd="1" destOrd="0" presId="urn:microsoft.com/office/officeart/2005/8/layout/cycle1"/>
    <dgm:cxn modelId="{1707DB41-6827-44F8-90FE-35EA59D9F479}" type="presParOf" srcId="{1A074EFC-99E7-48DC-9B17-E0F8ACEC49EA}" destId="{DF46BDF7-A9A8-40E9-ABC0-0768FE21A60E}" srcOrd="2" destOrd="0" presId="urn:microsoft.com/office/officeart/2005/8/layout/cycle1"/>
    <dgm:cxn modelId="{98FC5A92-F805-41D1-9B7F-EA77D6E78476}" type="presParOf" srcId="{1A074EFC-99E7-48DC-9B17-E0F8ACEC49EA}" destId="{D1A74C4A-EF7C-42E5-AD7D-4B5CDA9FA52F}" srcOrd="3" destOrd="0" presId="urn:microsoft.com/office/officeart/2005/8/layout/cycle1"/>
    <dgm:cxn modelId="{340271C1-6F0F-499D-A9A7-64E480A58174}" type="presParOf" srcId="{1A074EFC-99E7-48DC-9B17-E0F8ACEC49EA}" destId="{EA9FACD1-B2FF-47A5-BA42-424811E92E80}" srcOrd="4" destOrd="0" presId="urn:microsoft.com/office/officeart/2005/8/layout/cycle1"/>
    <dgm:cxn modelId="{297BEFFC-C058-4ED1-B46C-5A5CC5869048}" type="presParOf" srcId="{1A074EFC-99E7-48DC-9B17-E0F8ACEC49EA}" destId="{7DF064CC-B952-41A2-8A0E-56367FE4A459}" srcOrd="5" destOrd="0" presId="urn:microsoft.com/office/officeart/2005/8/layout/cycle1"/>
    <dgm:cxn modelId="{EA392F84-78C0-4FAB-AA5B-DCEF99D78B89}" type="presParOf" srcId="{1A074EFC-99E7-48DC-9B17-E0F8ACEC49EA}" destId="{B5A73EE6-333B-422C-B5D9-710F9C895B38}" srcOrd="6" destOrd="0" presId="urn:microsoft.com/office/officeart/2005/8/layout/cycle1"/>
    <dgm:cxn modelId="{DD32380C-AFF5-4DF1-B31E-8A13D52CEBE3}" type="presParOf" srcId="{1A074EFC-99E7-48DC-9B17-E0F8ACEC49EA}" destId="{9E412433-1D96-456A-8437-8B226801F62F}" srcOrd="7" destOrd="0" presId="urn:microsoft.com/office/officeart/2005/8/layout/cycle1"/>
    <dgm:cxn modelId="{952A21C8-B5A0-41B8-A53B-421032D6B8A4}" type="presParOf" srcId="{1A074EFC-99E7-48DC-9B17-E0F8ACEC49EA}" destId="{680A8419-95C7-47F5-8A35-5BB96F3199E5}" srcOrd="8" destOrd="0" presId="urn:microsoft.com/office/officeart/2005/8/layout/cycle1"/>
    <dgm:cxn modelId="{01B3BC6A-17FF-490A-BF6F-125638E5152C}" type="presParOf" srcId="{1A074EFC-99E7-48DC-9B17-E0F8ACEC49EA}" destId="{DB505413-0278-4156-BFBE-B252581FC954}" srcOrd="9" destOrd="0" presId="urn:microsoft.com/office/officeart/2005/8/layout/cycle1"/>
    <dgm:cxn modelId="{624936AC-37C0-42A4-918F-13E6F72D369A}" type="presParOf" srcId="{1A074EFC-99E7-48DC-9B17-E0F8ACEC49EA}" destId="{F025AB15-D77D-4DB4-A775-2E9182CCD18A}" srcOrd="10" destOrd="0" presId="urn:microsoft.com/office/officeart/2005/8/layout/cycle1"/>
    <dgm:cxn modelId="{8AEBCEB2-F885-41B3-89EB-B6AB8B8D17B7}" type="presParOf" srcId="{1A074EFC-99E7-48DC-9B17-E0F8ACEC49EA}" destId="{318427AB-0DE4-44A2-B66D-F586AB22E84C}" srcOrd="11" destOrd="0" presId="urn:microsoft.com/office/officeart/2005/8/layout/cycle1"/>
    <dgm:cxn modelId="{C846F42F-1FAD-453F-BAF8-B099886C59A7}" type="presParOf" srcId="{1A074EFC-99E7-48DC-9B17-E0F8ACEC49EA}" destId="{07668FB8-CD6A-4B2B-94AF-47538E65078C}" srcOrd="12" destOrd="0" presId="urn:microsoft.com/office/officeart/2005/8/layout/cycle1"/>
    <dgm:cxn modelId="{F4578382-AB74-40BC-B68E-09731556586B}" type="presParOf" srcId="{1A074EFC-99E7-48DC-9B17-E0F8ACEC49EA}" destId="{36B0FC1E-1745-4BFB-B3B9-8FA4284080E3}" srcOrd="13" destOrd="0" presId="urn:microsoft.com/office/officeart/2005/8/layout/cycle1"/>
    <dgm:cxn modelId="{2C133EC3-F96C-4859-9228-C08B080E47A9}" type="presParOf" srcId="{1A074EFC-99E7-48DC-9B17-E0F8ACEC49EA}" destId="{3160C25A-F73C-4046-A9F9-CBF9B8AA074A}" srcOrd="14" destOrd="0" presId="urn:microsoft.com/office/officeart/2005/8/layout/cycle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CE970769-80F4-4AF6-8176-999821EC4039}" type="doc">
      <dgm:prSet loTypeId="urn:microsoft.com/office/officeart/2005/8/layout/cycle1" loCatId="cycle" qsTypeId="urn:microsoft.com/office/officeart/2005/8/quickstyle/simple1" qsCatId="simple" csTypeId="urn:microsoft.com/office/officeart/2005/8/colors/accent1_2" csCatId="accent1" phldr="1"/>
      <dgm:spPr/>
      <dgm:t>
        <a:bodyPr/>
        <a:lstStyle/>
        <a:p>
          <a:endParaRPr lang="en-US"/>
        </a:p>
      </dgm:t>
    </dgm:pt>
    <dgm:pt modelId="{B62F5E2A-CC89-4DC9-B524-331C224D7A32}">
      <dgm:prSet phldrT="[Text]" custT="1"/>
      <dgm:spPr>
        <a:solidFill>
          <a:srgbClr val="0070C0"/>
        </a:solidFill>
      </dgm:spPr>
      <dgm:t>
        <a:bodyPr/>
        <a:lstStyle/>
        <a:p>
          <a:pPr algn="ctr"/>
          <a:r>
            <a:rPr lang="pt-BR" sz="2400" i="1" dirty="0">
              <a:solidFill>
                <a:schemeClr val="bg1"/>
              </a:solidFill>
            </a:rPr>
            <a:t>Lênin bảo vệ và phát triển sáng tạo chủ nghĩa Mác</a:t>
          </a:r>
          <a:endParaRPr lang="en-US" sz="2400" dirty="0">
            <a:solidFill>
              <a:schemeClr val="bg1"/>
            </a:solidFill>
          </a:endParaRPr>
        </a:p>
      </dgm:t>
    </dgm:pt>
    <dgm:pt modelId="{8AC176A5-81D4-4667-AC99-F1004E94ABCA}" type="sibTrans" cxnId="{F78CBB51-25E9-41C0-96C2-0A487E2AC2A7}">
      <dgm:prSet/>
      <dgm:spPr>
        <a:solidFill>
          <a:srgbClr val="FF0000"/>
        </a:solidFill>
      </dgm:spPr>
      <dgm:t>
        <a:bodyPr/>
        <a:lstStyle/>
        <a:p>
          <a:endParaRPr lang="en-US"/>
        </a:p>
      </dgm:t>
    </dgm:pt>
    <dgm:pt modelId="{4736120A-D25F-46E0-9455-7A9EC65DF94A}" type="parTrans" cxnId="{F78CBB51-25E9-41C0-96C2-0A487E2AC2A7}">
      <dgm:prSet/>
      <dgm:spPr/>
      <dgm:t>
        <a:bodyPr/>
        <a:lstStyle/>
        <a:p>
          <a:endParaRPr lang="en-US"/>
        </a:p>
      </dgm:t>
    </dgm:pt>
    <dgm:pt modelId="{047AFF88-0AA0-4CC1-9227-D4D93CF89F34}">
      <dgm:prSet phldrT="[Text]" custT="1"/>
      <dgm:spPr>
        <a:solidFill>
          <a:srgbClr val="0070C0"/>
        </a:solidFill>
      </dgm:spPr>
      <dgm:t>
        <a:bodyPr/>
        <a:lstStyle/>
        <a:p>
          <a:pPr algn="ctr"/>
          <a:r>
            <a:rPr lang="pt-BR" sz="2400" dirty="0">
              <a:solidFill>
                <a:schemeClr val="bg1"/>
              </a:solidFill>
            </a:rPr>
            <a:t>Phát triển nhiều vấn đề lý luận mới về xây dựng chủ nghĩa xã hội</a:t>
          </a:r>
          <a:endParaRPr lang="en-US" sz="2400" dirty="0">
            <a:solidFill>
              <a:schemeClr val="bg1"/>
            </a:solidFill>
          </a:endParaRPr>
        </a:p>
      </dgm:t>
    </dgm:pt>
    <dgm:pt modelId="{3041A90F-2A09-4730-A79D-C4B7C123457C}" type="sibTrans" cxnId="{5AC1FA2D-AE77-4148-B6BA-2A9587EFF477}">
      <dgm:prSet/>
      <dgm:spPr>
        <a:solidFill>
          <a:srgbClr val="FF0000"/>
        </a:solidFill>
      </dgm:spPr>
      <dgm:t>
        <a:bodyPr/>
        <a:lstStyle/>
        <a:p>
          <a:endParaRPr lang="en-US"/>
        </a:p>
      </dgm:t>
    </dgm:pt>
    <dgm:pt modelId="{14A052C4-7FEB-4228-8677-B598982BCCBE}" type="parTrans" cxnId="{5AC1FA2D-AE77-4148-B6BA-2A9587EFF477}">
      <dgm:prSet/>
      <dgm:spPr/>
      <dgm:t>
        <a:bodyPr/>
        <a:lstStyle/>
        <a:p>
          <a:endParaRPr lang="en-US"/>
        </a:p>
      </dgm:t>
    </dgm:pt>
    <dgm:pt modelId="{C6960A30-7AAF-442A-BF7F-5DC01181A2E6}">
      <dgm:prSet phldrT="[Text]" custT="1"/>
      <dgm:spPr>
        <a:solidFill>
          <a:srgbClr val="0070C0"/>
        </a:solidFill>
      </dgm:spPr>
      <dgm:t>
        <a:bodyPr/>
        <a:lstStyle/>
        <a:p>
          <a:pPr algn="ctr"/>
          <a:r>
            <a:rPr lang="pt-BR" sz="2400" dirty="0">
              <a:solidFill>
                <a:schemeClr val="bg1"/>
              </a:solidFill>
            </a:rPr>
            <a:t>V.I.Lênin mất (1924)</a:t>
          </a:r>
          <a:endParaRPr lang="en-US" sz="2400" dirty="0">
            <a:solidFill>
              <a:schemeClr val="bg1"/>
            </a:solidFill>
          </a:endParaRPr>
        </a:p>
      </dgm:t>
    </dgm:pt>
    <dgm:pt modelId="{1D8611E9-8846-4DD8-BE27-59F73583DC6D}" type="sibTrans" cxnId="{C3D2C6CE-BDE7-4F83-8E8E-1011D42BAC7C}">
      <dgm:prSet/>
      <dgm:spPr>
        <a:solidFill>
          <a:srgbClr val="FF0000"/>
        </a:solidFill>
      </dgm:spPr>
      <dgm:t>
        <a:bodyPr/>
        <a:lstStyle/>
        <a:p>
          <a:endParaRPr lang="en-US"/>
        </a:p>
      </dgm:t>
    </dgm:pt>
    <dgm:pt modelId="{298D5F5E-3E84-4B0A-B070-536ECFB16464}" type="parTrans" cxnId="{C3D2C6CE-BDE7-4F83-8E8E-1011D42BAC7C}">
      <dgm:prSet/>
      <dgm:spPr/>
      <dgm:t>
        <a:bodyPr/>
        <a:lstStyle/>
        <a:p>
          <a:endParaRPr lang="en-US"/>
        </a:p>
      </dgm:t>
    </dgm:pt>
    <dgm:pt modelId="{F5482DC9-291E-46F4-AE56-6D63F8CAD5FA}">
      <dgm:prSet phldrT="[Text]" custT="1"/>
      <dgm:spPr>
        <a:solidFill>
          <a:srgbClr val="0070C0"/>
        </a:solidFill>
      </dgm:spPr>
      <dgm:t>
        <a:bodyPr/>
        <a:lstStyle/>
        <a:p>
          <a:pPr algn="ctr"/>
          <a:r>
            <a:rPr lang="pt-BR" sz="2400" dirty="0">
              <a:solidFill>
                <a:schemeClr val="bg1"/>
              </a:solidFill>
            </a:rPr>
            <a:t>Quốc tế Cộng sản đã bổ sung, gọi chủ nghĩa Mác là chủ nghĩa Mác-Lênin</a:t>
          </a:r>
          <a:endParaRPr lang="en-US" sz="2400" dirty="0">
            <a:solidFill>
              <a:schemeClr val="bg1"/>
            </a:solidFill>
          </a:endParaRPr>
        </a:p>
      </dgm:t>
    </dgm:pt>
    <dgm:pt modelId="{C9A8977A-F9B3-4913-8325-5A64121BC3DC}" type="sibTrans" cxnId="{7E64E5C4-E30C-4036-8CD6-709F1F860AE7}">
      <dgm:prSet/>
      <dgm:spPr>
        <a:solidFill>
          <a:srgbClr val="FF0000"/>
        </a:solidFill>
      </dgm:spPr>
      <dgm:t>
        <a:bodyPr/>
        <a:lstStyle/>
        <a:p>
          <a:endParaRPr lang="en-US"/>
        </a:p>
      </dgm:t>
    </dgm:pt>
    <dgm:pt modelId="{7858656F-20B3-4B54-8DEA-F54702B0DF7E}" type="parTrans" cxnId="{7E64E5C4-E30C-4036-8CD6-709F1F860AE7}">
      <dgm:prSet/>
      <dgm:spPr/>
      <dgm:t>
        <a:bodyPr/>
        <a:lstStyle/>
        <a:p>
          <a:endParaRPr lang="en-US"/>
        </a:p>
      </dgm:t>
    </dgm:pt>
    <dgm:pt modelId="{1A074EFC-99E7-48DC-9B17-E0F8ACEC49EA}" type="pres">
      <dgm:prSet presAssocID="{CE970769-80F4-4AF6-8176-999821EC4039}" presName="cycle" presStyleCnt="0">
        <dgm:presLayoutVars>
          <dgm:dir/>
          <dgm:resizeHandles val="exact"/>
        </dgm:presLayoutVars>
      </dgm:prSet>
      <dgm:spPr/>
    </dgm:pt>
    <dgm:pt modelId="{3A9BC00C-BD94-42EB-B76D-8CCD7C47553A}" type="pres">
      <dgm:prSet presAssocID="{B62F5E2A-CC89-4DC9-B524-331C224D7A32}" presName="dummy" presStyleCnt="0"/>
      <dgm:spPr/>
    </dgm:pt>
    <dgm:pt modelId="{382E18F2-3426-422E-A8CB-ACC6455AE7AF}" type="pres">
      <dgm:prSet presAssocID="{B62F5E2A-CC89-4DC9-B524-331C224D7A32}" presName="node" presStyleLbl="revTx" presStyleIdx="0" presStyleCnt="4" custScaleX="99077" custScaleY="82584" custRadScaleRad="107382" custRadScaleInc="-3887">
        <dgm:presLayoutVars>
          <dgm:bulletEnabled val="1"/>
        </dgm:presLayoutVars>
      </dgm:prSet>
      <dgm:spPr/>
    </dgm:pt>
    <dgm:pt modelId="{DF46BDF7-A9A8-40E9-ABC0-0768FE21A60E}" type="pres">
      <dgm:prSet presAssocID="{8AC176A5-81D4-4667-AC99-F1004E94ABCA}" presName="sibTrans" presStyleLbl="node1" presStyleIdx="0" presStyleCnt="4"/>
      <dgm:spPr/>
    </dgm:pt>
    <dgm:pt modelId="{D1A74C4A-EF7C-42E5-AD7D-4B5CDA9FA52F}" type="pres">
      <dgm:prSet presAssocID="{047AFF88-0AA0-4CC1-9227-D4D93CF89F34}" presName="dummy" presStyleCnt="0"/>
      <dgm:spPr/>
    </dgm:pt>
    <dgm:pt modelId="{EA9FACD1-B2FF-47A5-BA42-424811E92E80}" type="pres">
      <dgm:prSet presAssocID="{047AFF88-0AA0-4CC1-9227-D4D93CF89F34}" presName="node" presStyleLbl="revTx" presStyleIdx="1" presStyleCnt="4" custScaleX="84551" custScaleY="71401" custRadScaleRad="103961" custRadScaleInc="-29721">
        <dgm:presLayoutVars>
          <dgm:bulletEnabled val="1"/>
        </dgm:presLayoutVars>
      </dgm:prSet>
      <dgm:spPr/>
    </dgm:pt>
    <dgm:pt modelId="{7DF064CC-B952-41A2-8A0E-56367FE4A459}" type="pres">
      <dgm:prSet presAssocID="{3041A90F-2A09-4730-A79D-C4B7C123457C}" presName="sibTrans" presStyleLbl="node1" presStyleIdx="1" presStyleCnt="4"/>
      <dgm:spPr/>
    </dgm:pt>
    <dgm:pt modelId="{B5A73EE6-333B-422C-B5D9-710F9C895B38}" type="pres">
      <dgm:prSet presAssocID="{C6960A30-7AAF-442A-BF7F-5DC01181A2E6}" presName="dummy" presStyleCnt="0"/>
      <dgm:spPr/>
    </dgm:pt>
    <dgm:pt modelId="{9E412433-1D96-456A-8437-8B226801F62F}" type="pres">
      <dgm:prSet presAssocID="{C6960A30-7AAF-442A-BF7F-5DC01181A2E6}" presName="node" presStyleLbl="revTx" presStyleIdx="2" presStyleCnt="4" custScaleX="87305" custScaleY="82310" custRadScaleRad="106492" custRadScaleInc="32241">
        <dgm:presLayoutVars>
          <dgm:bulletEnabled val="1"/>
        </dgm:presLayoutVars>
      </dgm:prSet>
      <dgm:spPr/>
    </dgm:pt>
    <dgm:pt modelId="{680A8419-95C7-47F5-8A35-5BB96F3199E5}" type="pres">
      <dgm:prSet presAssocID="{1D8611E9-8846-4DD8-BE27-59F73583DC6D}" presName="sibTrans" presStyleLbl="node1" presStyleIdx="2" presStyleCnt="4"/>
      <dgm:spPr/>
    </dgm:pt>
    <dgm:pt modelId="{DB505413-0278-4156-BFBE-B252581FC954}" type="pres">
      <dgm:prSet presAssocID="{F5482DC9-291E-46F4-AE56-6D63F8CAD5FA}" presName="dummy" presStyleCnt="0"/>
      <dgm:spPr/>
    </dgm:pt>
    <dgm:pt modelId="{F025AB15-D77D-4DB4-A775-2E9182CCD18A}" type="pres">
      <dgm:prSet presAssocID="{F5482DC9-291E-46F4-AE56-6D63F8CAD5FA}" presName="node" presStyleLbl="revTx" presStyleIdx="3" presStyleCnt="4" custScaleX="104856" custScaleY="78839" custRadScaleRad="109270" custRadScaleInc="-2188">
        <dgm:presLayoutVars>
          <dgm:bulletEnabled val="1"/>
        </dgm:presLayoutVars>
      </dgm:prSet>
      <dgm:spPr/>
    </dgm:pt>
    <dgm:pt modelId="{318427AB-0DE4-44A2-B66D-F586AB22E84C}" type="pres">
      <dgm:prSet presAssocID="{C9A8977A-F9B3-4913-8325-5A64121BC3DC}" presName="sibTrans" presStyleLbl="node1" presStyleIdx="3" presStyleCnt="4"/>
      <dgm:spPr/>
    </dgm:pt>
  </dgm:ptLst>
  <dgm:cxnLst>
    <dgm:cxn modelId="{5AC1FA2D-AE77-4148-B6BA-2A9587EFF477}" srcId="{CE970769-80F4-4AF6-8176-999821EC4039}" destId="{047AFF88-0AA0-4CC1-9227-D4D93CF89F34}" srcOrd="1" destOrd="0" parTransId="{14A052C4-7FEB-4228-8677-B598982BCCBE}" sibTransId="{3041A90F-2A09-4730-A79D-C4B7C123457C}"/>
    <dgm:cxn modelId="{D0031B49-E60B-414B-843C-ACA0B5AD50A0}" type="presOf" srcId="{1D8611E9-8846-4DD8-BE27-59F73583DC6D}" destId="{680A8419-95C7-47F5-8A35-5BB96F3199E5}" srcOrd="0" destOrd="0" presId="urn:microsoft.com/office/officeart/2005/8/layout/cycle1"/>
    <dgm:cxn modelId="{F78CBB51-25E9-41C0-96C2-0A487E2AC2A7}" srcId="{CE970769-80F4-4AF6-8176-999821EC4039}" destId="{B62F5E2A-CC89-4DC9-B524-331C224D7A32}" srcOrd="0" destOrd="0" parTransId="{4736120A-D25F-46E0-9455-7A9EC65DF94A}" sibTransId="{8AC176A5-81D4-4667-AC99-F1004E94ABCA}"/>
    <dgm:cxn modelId="{BA2A6353-5114-4101-80FB-08A46879D5CC}" type="presOf" srcId="{047AFF88-0AA0-4CC1-9227-D4D93CF89F34}" destId="{EA9FACD1-B2FF-47A5-BA42-424811E92E80}" srcOrd="0" destOrd="0" presId="urn:microsoft.com/office/officeart/2005/8/layout/cycle1"/>
    <dgm:cxn modelId="{5F2AC081-2427-4CF9-8A53-E3F07B98E7E0}" type="presOf" srcId="{C6960A30-7AAF-442A-BF7F-5DC01181A2E6}" destId="{9E412433-1D96-456A-8437-8B226801F62F}" srcOrd="0" destOrd="0" presId="urn:microsoft.com/office/officeart/2005/8/layout/cycle1"/>
    <dgm:cxn modelId="{F28B518B-8303-453C-837B-6795CF8830F2}" type="presOf" srcId="{F5482DC9-291E-46F4-AE56-6D63F8CAD5FA}" destId="{F025AB15-D77D-4DB4-A775-2E9182CCD18A}" srcOrd="0" destOrd="0" presId="urn:microsoft.com/office/officeart/2005/8/layout/cycle1"/>
    <dgm:cxn modelId="{7E64E5C4-E30C-4036-8CD6-709F1F860AE7}" srcId="{CE970769-80F4-4AF6-8176-999821EC4039}" destId="{F5482DC9-291E-46F4-AE56-6D63F8CAD5FA}" srcOrd="3" destOrd="0" parTransId="{7858656F-20B3-4B54-8DEA-F54702B0DF7E}" sibTransId="{C9A8977A-F9B3-4913-8325-5A64121BC3DC}"/>
    <dgm:cxn modelId="{C3D2C6CE-BDE7-4F83-8E8E-1011D42BAC7C}" srcId="{CE970769-80F4-4AF6-8176-999821EC4039}" destId="{C6960A30-7AAF-442A-BF7F-5DC01181A2E6}" srcOrd="2" destOrd="0" parTransId="{298D5F5E-3E84-4B0A-B070-536ECFB16464}" sibTransId="{1D8611E9-8846-4DD8-BE27-59F73583DC6D}"/>
    <dgm:cxn modelId="{601D59D0-7220-48E9-9F15-276ED88B152A}" type="presOf" srcId="{8AC176A5-81D4-4667-AC99-F1004E94ABCA}" destId="{DF46BDF7-A9A8-40E9-ABC0-0768FE21A60E}" srcOrd="0" destOrd="0" presId="urn:microsoft.com/office/officeart/2005/8/layout/cycle1"/>
    <dgm:cxn modelId="{65F5C5D4-D735-4386-B8BE-9529D3262DB6}" type="presOf" srcId="{CE970769-80F4-4AF6-8176-999821EC4039}" destId="{1A074EFC-99E7-48DC-9B17-E0F8ACEC49EA}" srcOrd="0" destOrd="0" presId="urn:microsoft.com/office/officeart/2005/8/layout/cycle1"/>
    <dgm:cxn modelId="{5AE9FAE0-66DC-4851-B850-EF1D97C6D4B2}" type="presOf" srcId="{C9A8977A-F9B3-4913-8325-5A64121BC3DC}" destId="{318427AB-0DE4-44A2-B66D-F586AB22E84C}" srcOrd="0" destOrd="0" presId="urn:microsoft.com/office/officeart/2005/8/layout/cycle1"/>
    <dgm:cxn modelId="{B78204E7-B74A-4BAF-9ABF-C7810C3D0B83}" type="presOf" srcId="{3041A90F-2A09-4730-A79D-C4B7C123457C}" destId="{7DF064CC-B952-41A2-8A0E-56367FE4A459}" srcOrd="0" destOrd="0" presId="urn:microsoft.com/office/officeart/2005/8/layout/cycle1"/>
    <dgm:cxn modelId="{797F33FB-2FD4-4C10-824B-73080597524E}" type="presOf" srcId="{B62F5E2A-CC89-4DC9-B524-331C224D7A32}" destId="{382E18F2-3426-422E-A8CB-ACC6455AE7AF}" srcOrd="0" destOrd="0" presId="urn:microsoft.com/office/officeart/2005/8/layout/cycle1"/>
    <dgm:cxn modelId="{00ECBE76-E009-42B5-AB9B-FDAC60F0341F}" type="presParOf" srcId="{1A074EFC-99E7-48DC-9B17-E0F8ACEC49EA}" destId="{3A9BC00C-BD94-42EB-B76D-8CCD7C47553A}" srcOrd="0" destOrd="0" presId="urn:microsoft.com/office/officeart/2005/8/layout/cycle1"/>
    <dgm:cxn modelId="{6F66571D-1B60-427A-83B5-E3AD10D5D1DD}" type="presParOf" srcId="{1A074EFC-99E7-48DC-9B17-E0F8ACEC49EA}" destId="{382E18F2-3426-422E-A8CB-ACC6455AE7AF}" srcOrd="1" destOrd="0" presId="urn:microsoft.com/office/officeart/2005/8/layout/cycle1"/>
    <dgm:cxn modelId="{1707DB41-6827-44F8-90FE-35EA59D9F479}" type="presParOf" srcId="{1A074EFC-99E7-48DC-9B17-E0F8ACEC49EA}" destId="{DF46BDF7-A9A8-40E9-ABC0-0768FE21A60E}" srcOrd="2" destOrd="0" presId="urn:microsoft.com/office/officeart/2005/8/layout/cycle1"/>
    <dgm:cxn modelId="{98FC5A92-F805-41D1-9B7F-EA77D6E78476}" type="presParOf" srcId="{1A074EFC-99E7-48DC-9B17-E0F8ACEC49EA}" destId="{D1A74C4A-EF7C-42E5-AD7D-4B5CDA9FA52F}" srcOrd="3" destOrd="0" presId="urn:microsoft.com/office/officeart/2005/8/layout/cycle1"/>
    <dgm:cxn modelId="{340271C1-6F0F-499D-A9A7-64E480A58174}" type="presParOf" srcId="{1A074EFC-99E7-48DC-9B17-E0F8ACEC49EA}" destId="{EA9FACD1-B2FF-47A5-BA42-424811E92E80}" srcOrd="4" destOrd="0" presId="urn:microsoft.com/office/officeart/2005/8/layout/cycle1"/>
    <dgm:cxn modelId="{297BEFFC-C058-4ED1-B46C-5A5CC5869048}" type="presParOf" srcId="{1A074EFC-99E7-48DC-9B17-E0F8ACEC49EA}" destId="{7DF064CC-B952-41A2-8A0E-56367FE4A459}" srcOrd="5" destOrd="0" presId="urn:microsoft.com/office/officeart/2005/8/layout/cycle1"/>
    <dgm:cxn modelId="{EA392F84-78C0-4FAB-AA5B-DCEF99D78B89}" type="presParOf" srcId="{1A074EFC-99E7-48DC-9B17-E0F8ACEC49EA}" destId="{B5A73EE6-333B-422C-B5D9-710F9C895B38}" srcOrd="6" destOrd="0" presId="urn:microsoft.com/office/officeart/2005/8/layout/cycle1"/>
    <dgm:cxn modelId="{DD32380C-AFF5-4DF1-B31E-8A13D52CEBE3}" type="presParOf" srcId="{1A074EFC-99E7-48DC-9B17-E0F8ACEC49EA}" destId="{9E412433-1D96-456A-8437-8B226801F62F}" srcOrd="7" destOrd="0" presId="urn:microsoft.com/office/officeart/2005/8/layout/cycle1"/>
    <dgm:cxn modelId="{952A21C8-B5A0-41B8-A53B-421032D6B8A4}" type="presParOf" srcId="{1A074EFC-99E7-48DC-9B17-E0F8ACEC49EA}" destId="{680A8419-95C7-47F5-8A35-5BB96F3199E5}" srcOrd="8" destOrd="0" presId="urn:microsoft.com/office/officeart/2005/8/layout/cycle1"/>
    <dgm:cxn modelId="{01B3BC6A-17FF-490A-BF6F-125638E5152C}" type="presParOf" srcId="{1A074EFC-99E7-48DC-9B17-E0F8ACEC49EA}" destId="{DB505413-0278-4156-BFBE-B252581FC954}" srcOrd="9" destOrd="0" presId="urn:microsoft.com/office/officeart/2005/8/layout/cycle1"/>
    <dgm:cxn modelId="{624936AC-37C0-42A4-918F-13E6F72D369A}" type="presParOf" srcId="{1A074EFC-99E7-48DC-9B17-E0F8ACEC49EA}" destId="{F025AB15-D77D-4DB4-A775-2E9182CCD18A}" srcOrd="10" destOrd="0" presId="urn:microsoft.com/office/officeart/2005/8/layout/cycle1"/>
    <dgm:cxn modelId="{8AEBCEB2-F885-41B3-89EB-B6AB8B8D17B7}" type="presParOf" srcId="{1A074EFC-99E7-48DC-9B17-E0F8ACEC49EA}" destId="{318427AB-0DE4-44A2-B66D-F586AB22E84C}" srcOrd="11" destOrd="0" presId="urn:microsoft.com/office/officeart/2005/8/layout/cycle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CE970769-80F4-4AF6-8176-999821EC4039}" type="doc">
      <dgm:prSet loTypeId="urn:microsoft.com/office/officeart/2005/8/layout/cycle1" loCatId="cycle" qsTypeId="urn:microsoft.com/office/officeart/2005/8/quickstyle/simple1" qsCatId="simple" csTypeId="urn:microsoft.com/office/officeart/2005/8/colors/accent1_2" csCatId="accent1" phldr="1"/>
      <dgm:spPr/>
      <dgm:t>
        <a:bodyPr/>
        <a:lstStyle/>
        <a:p>
          <a:endParaRPr lang="en-US"/>
        </a:p>
      </dgm:t>
    </dgm:pt>
    <dgm:pt modelId="{B62F5E2A-CC89-4DC9-B524-331C224D7A32}">
      <dgm:prSet phldrT="[Text]" custT="1"/>
      <dgm:spPr>
        <a:solidFill>
          <a:srgbClr val="0070C0"/>
        </a:solidFill>
      </dgm:spPr>
      <dgm:t>
        <a:bodyPr/>
        <a:lstStyle/>
        <a:p>
          <a:pPr algn="ctr"/>
          <a:r>
            <a:rPr lang="en-US" sz="2400" b="0" i="0" dirty="0" err="1">
              <a:solidFill>
                <a:schemeClr val="bg1"/>
              </a:solidFill>
            </a:rPr>
            <a:t>Chủ</a:t>
          </a:r>
          <a:r>
            <a:rPr lang="en-US" sz="2400" b="0" i="0" dirty="0">
              <a:solidFill>
                <a:schemeClr val="bg1"/>
              </a:solidFill>
            </a:rPr>
            <a:t> </a:t>
          </a:r>
          <a:r>
            <a:rPr lang="en-US" sz="2400" b="0" i="0" dirty="0" err="1">
              <a:solidFill>
                <a:schemeClr val="bg1"/>
              </a:solidFill>
            </a:rPr>
            <a:t>nghĩa</a:t>
          </a:r>
          <a:r>
            <a:rPr lang="en-US" sz="2400" b="0" i="0" dirty="0">
              <a:solidFill>
                <a:schemeClr val="bg1"/>
              </a:solidFill>
            </a:rPr>
            <a:t> </a:t>
          </a:r>
          <a:r>
            <a:rPr lang="en-US" sz="2400" b="0" i="0" dirty="0" err="1">
              <a:solidFill>
                <a:schemeClr val="bg1"/>
              </a:solidFill>
            </a:rPr>
            <a:t>Mác</a:t>
          </a:r>
          <a:r>
            <a:rPr lang="en-US" sz="2400" b="0" i="0" dirty="0">
              <a:solidFill>
                <a:schemeClr val="bg1"/>
              </a:solidFill>
            </a:rPr>
            <a:t> – </a:t>
          </a:r>
          <a:r>
            <a:rPr lang="en-US" sz="2400" b="0" i="0" dirty="0" err="1">
              <a:solidFill>
                <a:schemeClr val="bg1"/>
              </a:solidFill>
            </a:rPr>
            <a:t>Lênin</a:t>
          </a:r>
          <a:r>
            <a:rPr lang="en-US" sz="2400" b="0" i="0" dirty="0">
              <a:solidFill>
                <a:schemeClr val="bg1"/>
              </a:solidFill>
            </a:rPr>
            <a:t> </a:t>
          </a:r>
          <a:r>
            <a:rPr lang="en-US" sz="2400" b="0" i="0" dirty="0" err="1">
              <a:solidFill>
                <a:schemeClr val="bg1"/>
              </a:solidFill>
            </a:rPr>
            <a:t>là</a:t>
          </a:r>
          <a:r>
            <a:rPr lang="en-US" sz="2400" b="0" i="0" dirty="0">
              <a:solidFill>
                <a:schemeClr val="bg1"/>
              </a:solidFill>
            </a:rPr>
            <a:t> </a:t>
          </a:r>
          <a:r>
            <a:rPr lang="en-US" sz="2400" b="0" i="0" dirty="0" err="1">
              <a:solidFill>
                <a:schemeClr val="bg1"/>
              </a:solidFill>
            </a:rPr>
            <a:t>học</a:t>
          </a:r>
          <a:r>
            <a:rPr lang="en-US" sz="2400" b="0" i="0" dirty="0">
              <a:solidFill>
                <a:schemeClr val="bg1"/>
              </a:solidFill>
            </a:rPr>
            <a:t> </a:t>
          </a:r>
          <a:r>
            <a:rPr lang="en-US" sz="2400" b="0" i="0" dirty="0" err="1">
              <a:solidFill>
                <a:schemeClr val="bg1"/>
              </a:solidFill>
            </a:rPr>
            <a:t>thuyết</a:t>
          </a:r>
          <a:r>
            <a:rPr lang="en-US" sz="2400" b="0" i="0" dirty="0">
              <a:solidFill>
                <a:schemeClr val="bg1"/>
              </a:solidFill>
            </a:rPr>
            <a:t> </a:t>
          </a:r>
          <a:r>
            <a:rPr lang="en-US" sz="2400" b="0" i="0" dirty="0" err="1">
              <a:solidFill>
                <a:schemeClr val="bg1"/>
              </a:solidFill>
            </a:rPr>
            <a:t>không</a:t>
          </a:r>
          <a:r>
            <a:rPr lang="en-US" sz="2400" b="0" i="0" dirty="0">
              <a:solidFill>
                <a:schemeClr val="bg1"/>
              </a:solidFill>
            </a:rPr>
            <a:t> </a:t>
          </a:r>
          <a:r>
            <a:rPr lang="en-US" sz="2400" b="0" i="0" dirty="0" err="1">
              <a:solidFill>
                <a:schemeClr val="bg1"/>
              </a:solidFill>
            </a:rPr>
            <a:t>ngừng</a:t>
          </a:r>
          <a:r>
            <a:rPr lang="en-US" sz="2400" b="0" i="0" dirty="0">
              <a:solidFill>
                <a:schemeClr val="bg1"/>
              </a:solidFill>
            </a:rPr>
            <a:t> </a:t>
          </a:r>
          <a:r>
            <a:rPr lang="en-US" sz="2400" b="0" i="0" dirty="0" err="1">
              <a:solidFill>
                <a:schemeClr val="bg1"/>
              </a:solidFill>
            </a:rPr>
            <a:t>đổi</a:t>
          </a:r>
          <a:r>
            <a:rPr lang="en-US" sz="2400" b="0" i="0" dirty="0">
              <a:solidFill>
                <a:schemeClr val="bg1"/>
              </a:solidFill>
            </a:rPr>
            <a:t> </a:t>
          </a:r>
          <a:r>
            <a:rPr lang="en-US" sz="2400" b="0" i="0" dirty="0" err="1">
              <a:solidFill>
                <a:schemeClr val="bg1"/>
              </a:solidFill>
            </a:rPr>
            <a:t>mới</a:t>
          </a:r>
          <a:r>
            <a:rPr lang="en-US" sz="2400" b="0" i="0" dirty="0">
              <a:solidFill>
                <a:schemeClr val="bg1"/>
              </a:solidFill>
            </a:rPr>
            <a:t> </a:t>
          </a:r>
          <a:r>
            <a:rPr lang="en-US" sz="2400" b="0" i="0" dirty="0" err="1">
              <a:solidFill>
                <a:schemeClr val="bg1"/>
              </a:solidFill>
            </a:rPr>
            <a:t>và</a:t>
          </a:r>
          <a:r>
            <a:rPr lang="en-US" sz="2400" b="0" i="0" dirty="0">
              <a:solidFill>
                <a:schemeClr val="bg1"/>
              </a:solidFill>
            </a:rPr>
            <a:t> </a:t>
          </a:r>
          <a:r>
            <a:rPr lang="en-US" sz="2400" b="0" i="0" dirty="0" err="1">
              <a:solidFill>
                <a:schemeClr val="bg1"/>
              </a:solidFill>
            </a:rPr>
            <a:t>phát</a:t>
          </a:r>
          <a:r>
            <a:rPr lang="en-US" sz="2400" b="0" i="0" dirty="0">
              <a:solidFill>
                <a:schemeClr val="bg1"/>
              </a:solidFill>
            </a:rPr>
            <a:t> </a:t>
          </a:r>
          <a:r>
            <a:rPr lang="en-US" sz="2400" b="0" i="0" dirty="0" err="1">
              <a:solidFill>
                <a:schemeClr val="bg1"/>
              </a:solidFill>
            </a:rPr>
            <a:t>triển</a:t>
          </a:r>
          <a:endParaRPr lang="en-US" sz="2400" dirty="0">
            <a:solidFill>
              <a:schemeClr val="bg1"/>
            </a:solidFill>
          </a:endParaRPr>
        </a:p>
      </dgm:t>
    </dgm:pt>
    <dgm:pt modelId="{8AC176A5-81D4-4667-AC99-F1004E94ABCA}" type="sibTrans" cxnId="{F78CBB51-25E9-41C0-96C2-0A487E2AC2A7}">
      <dgm:prSet/>
      <dgm:spPr>
        <a:solidFill>
          <a:srgbClr val="FF0000"/>
        </a:solidFill>
      </dgm:spPr>
      <dgm:t>
        <a:bodyPr/>
        <a:lstStyle/>
        <a:p>
          <a:endParaRPr lang="en-US"/>
        </a:p>
      </dgm:t>
    </dgm:pt>
    <dgm:pt modelId="{4736120A-D25F-46E0-9455-7A9EC65DF94A}" type="parTrans" cxnId="{F78CBB51-25E9-41C0-96C2-0A487E2AC2A7}">
      <dgm:prSet/>
      <dgm:spPr/>
      <dgm:t>
        <a:bodyPr/>
        <a:lstStyle/>
        <a:p>
          <a:endParaRPr lang="en-US"/>
        </a:p>
      </dgm:t>
    </dgm:pt>
    <dgm:pt modelId="{047AFF88-0AA0-4CC1-9227-D4D93CF89F34}">
      <dgm:prSet phldrT="[Text]" custT="1"/>
      <dgm:spPr>
        <a:solidFill>
          <a:srgbClr val="0070C0"/>
        </a:solidFill>
      </dgm:spPr>
      <dgm:t>
        <a:bodyPr/>
        <a:lstStyle/>
        <a:p>
          <a:pPr algn="ctr"/>
          <a:r>
            <a:rPr lang="pt-BR" sz="2400" dirty="0">
              <a:solidFill>
                <a:schemeClr val="bg1"/>
              </a:solidFill>
            </a:rPr>
            <a:t>Là nền tảng  tư tưởng của các đảng cộng sản và công nhân trên thế giới</a:t>
          </a:r>
          <a:endParaRPr lang="en-US" sz="2400" dirty="0">
            <a:solidFill>
              <a:schemeClr val="bg1"/>
            </a:solidFill>
          </a:endParaRPr>
        </a:p>
      </dgm:t>
    </dgm:pt>
    <dgm:pt modelId="{3041A90F-2A09-4730-A79D-C4B7C123457C}" type="sibTrans" cxnId="{5AC1FA2D-AE77-4148-B6BA-2A9587EFF477}">
      <dgm:prSet/>
      <dgm:spPr>
        <a:solidFill>
          <a:srgbClr val="FF0000"/>
        </a:solidFill>
      </dgm:spPr>
      <dgm:t>
        <a:bodyPr/>
        <a:lstStyle/>
        <a:p>
          <a:endParaRPr lang="en-US"/>
        </a:p>
      </dgm:t>
    </dgm:pt>
    <dgm:pt modelId="{14A052C4-7FEB-4228-8677-B598982BCCBE}" type="parTrans" cxnId="{5AC1FA2D-AE77-4148-B6BA-2A9587EFF477}">
      <dgm:prSet/>
      <dgm:spPr/>
      <dgm:t>
        <a:bodyPr/>
        <a:lstStyle/>
        <a:p>
          <a:endParaRPr lang="en-US"/>
        </a:p>
      </dgm:t>
    </dgm:pt>
    <dgm:pt modelId="{C0357FE3-B0AE-4906-A0F5-BDA0A6D8E810}">
      <dgm:prSet phldrT="[Text]" custT="1"/>
      <dgm:spPr>
        <a:solidFill>
          <a:srgbClr val="0070C0"/>
        </a:solidFill>
      </dgm:spPr>
      <dgm:t>
        <a:bodyPr/>
        <a:lstStyle/>
        <a:p>
          <a:pPr algn="ctr"/>
          <a:r>
            <a:rPr lang="en-US" sz="2400" b="0" i="0" dirty="0" err="1">
              <a:solidFill>
                <a:schemeClr val="bg1"/>
              </a:solidFill>
            </a:rPr>
            <a:t>Mỗi</a:t>
          </a:r>
          <a:r>
            <a:rPr lang="en-US" sz="2400" b="0" i="0" dirty="0">
              <a:solidFill>
                <a:schemeClr val="bg1"/>
              </a:solidFill>
            </a:rPr>
            <a:t> </a:t>
          </a:r>
          <a:r>
            <a:rPr lang="en-US" sz="2400" b="0" i="0" dirty="0" err="1">
              <a:solidFill>
                <a:schemeClr val="bg1"/>
              </a:solidFill>
            </a:rPr>
            <a:t>Đảng</a:t>
          </a:r>
          <a:r>
            <a:rPr lang="en-US" sz="2400" b="0" i="0" dirty="0">
              <a:solidFill>
                <a:schemeClr val="bg1"/>
              </a:solidFill>
            </a:rPr>
            <a:t> </a:t>
          </a:r>
          <a:r>
            <a:rPr lang="en-US" sz="2400" b="0" i="0" dirty="0" err="1">
              <a:solidFill>
                <a:schemeClr val="bg1"/>
              </a:solidFill>
            </a:rPr>
            <a:t>Cộng</a:t>
          </a:r>
          <a:r>
            <a:rPr lang="en-US" sz="2400" b="0" i="0" dirty="0">
              <a:solidFill>
                <a:schemeClr val="bg1"/>
              </a:solidFill>
            </a:rPr>
            <a:t> </a:t>
          </a:r>
          <a:r>
            <a:rPr lang="en-US" sz="2400" b="0" i="0" dirty="0" err="1">
              <a:solidFill>
                <a:schemeClr val="bg1"/>
              </a:solidFill>
            </a:rPr>
            <a:t>sản</a:t>
          </a:r>
          <a:r>
            <a:rPr lang="en-US" sz="2400" b="0" i="0" dirty="0">
              <a:solidFill>
                <a:schemeClr val="bg1"/>
              </a:solidFill>
            </a:rPr>
            <a:t> </a:t>
          </a:r>
          <a:r>
            <a:rPr lang="en-US" sz="2400" b="0" i="0" dirty="0" err="1">
              <a:solidFill>
                <a:schemeClr val="bg1"/>
              </a:solidFill>
            </a:rPr>
            <a:t>vận</a:t>
          </a:r>
          <a:r>
            <a:rPr lang="en-US" sz="2400" b="0" i="0" dirty="0">
              <a:solidFill>
                <a:schemeClr val="bg1"/>
              </a:solidFill>
            </a:rPr>
            <a:t> </a:t>
          </a:r>
          <a:r>
            <a:rPr lang="en-US" sz="2400" b="0" i="0" dirty="0" err="1">
              <a:solidFill>
                <a:schemeClr val="bg1"/>
              </a:solidFill>
            </a:rPr>
            <a:t>dụng</a:t>
          </a:r>
          <a:r>
            <a:rPr lang="en-US" sz="2400" b="0" i="0" dirty="0">
              <a:solidFill>
                <a:schemeClr val="bg1"/>
              </a:solidFill>
            </a:rPr>
            <a:t>, </a:t>
          </a:r>
          <a:r>
            <a:rPr lang="en-US" sz="2400" b="0" i="0" dirty="0" err="1">
              <a:solidFill>
                <a:schemeClr val="bg1"/>
              </a:solidFill>
            </a:rPr>
            <a:t>bổ</a:t>
          </a:r>
          <a:r>
            <a:rPr lang="en-US" sz="2400" b="0" i="0" dirty="0">
              <a:solidFill>
                <a:schemeClr val="bg1"/>
              </a:solidFill>
            </a:rPr>
            <a:t> sung, </a:t>
          </a:r>
          <a:r>
            <a:rPr lang="en-US" sz="2400" b="0" i="0" dirty="0" err="1">
              <a:solidFill>
                <a:schemeClr val="bg1"/>
              </a:solidFill>
            </a:rPr>
            <a:t>phát</a:t>
          </a:r>
          <a:r>
            <a:rPr lang="en-US" sz="2400" b="0" i="0" dirty="0">
              <a:solidFill>
                <a:schemeClr val="bg1"/>
              </a:solidFill>
            </a:rPr>
            <a:t> </a:t>
          </a:r>
          <a:r>
            <a:rPr lang="en-US" sz="2400" b="0" i="0" dirty="0" err="1">
              <a:solidFill>
                <a:schemeClr val="bg1"/>
              </a:solidFill>
            </a:rPr>
            <a:t>triển</a:t>
          </a:r>
          <a:r>
            <a:rPr lang="en-US" sz="2400" b="0" i="0" dirty="0">
              <a:solidFill>
                <a:schemeClr val="bg1"/>
              </a:solidFill>
            </a:rPr>
            <a:t> </a:t>
          </a:r>
          <a:r>
            <a:rPr lang="en-US" sz="2400" b="0" i="0" dirty="0" err="1">
              <a:solidFill>
                <a:schemeClr val="bg1"/>
              </a:solidFill>
            </a:rPr>
            <a:t>chủ</a:t>
          </a:r>
          <a:r>
            <a:rPr lang="en-US" sz="2400" b="0" i="0" dirty="0">
              <a:solidFill>
                <a:schemeClr val="bg1"/>
              </a:solidFill>
            </a:rPr>
            <a:t> </a:t>
          </a:r>
          <a:r>
            <a:rPr lang="en-US" sz="2400" b="0" i="0" dirty="0" err="1">
              <a:solidFill>
                <a:schemeClr val="bg1"/>
              </a:solidFill>
            </a:rPr>
            <a:t>nghĩa</a:t>
          </a:r>
          <a:r>
            <a:rPr lang="en-US" sz="2400" b="0" i="0" dirty="0">
              <a:solidFill>
                <a:schemeClr val="bg1"/>
              </a:solidFill>
            </a:rPr>
            <a:t> </a:t>
          </a:r>
          <a:r>
            <a:rPr lang="en-US" sz="2400" b="0" i="0" dirty="0" err="1">
              <a:solidFill>
                <a:schemeClr val="bg1"/>
              </a:solidFill>
            </a:rPr>
            <a:t>Mác</a:t>
          </a:r>
          <a:r>
            <a:rPr lang="en-US" sz="2400" b="0" i="0" dirty="0">
              <a:solidFill>
                <a:schemeClr val="bg1"/>
              </a:solidFill>
            </a:rPr>
            <a:t> – </a:t>
          </a:r>
          <a:r>
            <a:rPr lang="en-US" sz="2400" b="0" i="0" dirty="0" err="1">
              <a:solidFill>
                <a:schemeClr val="bg1"/>
              </a:solidFill>
            </a:rPr>
            <a:t>Lênin</a:t>
          </a:r>
          <a:r>
            <a:rPr lang="en-US" sz="2400" b="0" i="0" dirty="0">
              <a:solidFill>
                <a:schemeClr val="bg1"/>
              </a:solidFill>
            </a:rPr>
            <a:t> </a:t>
          </a:r>
          <a:r>
            <a:rPr lang="en-US" sz="2400" b="0" i="0" dirty="0" err="1">
              <a:solidFill>
                <a:schemeClr val="bg1"/>
              </a:solidFill>
            </a:rPr>
            <a:t>với</a:t>
          </a:r>
          <a:r>
            <a:rPr lang="en-US" sz="2400" b="0" i="0" dirty="0">
              <a:solidFill>
                <a:schemeClr val="bg1"/>
              </a:solidFill>
            </a:rPr>
            <a:t> </a:t>
          </a:r>
          <a:r>
            <a:rPr lang="en-US" sz="2400" b="0" i="0" dirty="0" err="1">
              <a:solidFill>
                <a:schemeClr val="bg1"/>
              </a:solidFill>
            </a:rPr>
            <a:t>những</a:t>
          </a:r>
          <a:r>
            <a:rPr lang="en-US" sz="2400" b="0" i="0" dirty="0">
              <a:solidFill>
                <a:schemeClr val="bg1"/>
              </a:solidFill>
            </a:rPr>
            <a:t> </a:t>
          </a:r>
          <a:r>
            <a:rPr lang="en-US" sz="2400" b="0" i="0" dirty="0" err="1">
              <a:solidFill>
                <a:schemeClr val="bg1"/>
              </a:solidFill>
            </a:rPr>
            <a:t>nội</a:t>
          </a:r>
          <a:r>
            <a:rPr lang="en-US" sz="2400" b="0" i="0" dirty="0">
              <a:solidFill>
                <a:schemeClr val="bg1"/>
              </a:solidFill>
            </a:rPr>
            <a:t> dung </a:t>
          </a:r>
          <a:r>
            <a:rPr lang="en-US" sz="2400" b="0" i="0" dirty="0" err="1">
              <a:solidFill>
                <a:schemeClr val="bg1"/>
              </a:solidFill>
            </a:rPr>
            <a:t>mới</a:t>
          </a:r>
          <a:endParaRPr lang="en-US" sz="2400" dirty="0">
            <a:solidFill>
              <a:schemeClr val="bg1"/>
            </a:solidFill>
          </a:endParaRPr>
        </a:p>
      </dgm:t>
    </dgm:pt>
    <dgm:pt modelId="{52D93C8B-89EC-43A1-8EF4-659E853543F1}" type="parTrans" cxnId="{6827B265-3A49-4CA2-9478-A178C3F96600}">
      <dgm:prSet/>
      <dgm:spPr/>
      <dgm:t>
        <a:bodyPr/>
        <a:lstStyle/>
        <a:p>
          <a:endParaRPr lang="en-US"/>
        </a:p>
      </dgm:t>
    </dgm:pt>
    <dgm:pt modelId="{ADC3707D-0EC4-4C98-80D9-15D3756EABBC}" type="sibTrans" cxnId="{6827B265-3A49-4CA2-9478-A178C3F96600}">
      <dgm:prSet/>
      <dgm:spPr>
        <a:solidFill>
          <a:srgbClr val="FF0000"/>
        </a:solidFill>
      </dgm:spPr>
      <dgm:t>
        <a:bodyPr/>
        <a:lstStyle/>
        <a:p>
          <a:endParaRPr lang="en-US"/>
        </a:p>
      </dgm:t>
    </dgm:pt>
    <dgm:pt modelId="{7F7A8D9B-FDDB-41BF-9B0B-CD896E07B66A}">
      <dgm:prSet phldrT="[Text]" custT="1"/>
      <dgm:spPr>
        <a:solidFill>
          <a:srgbClr val="0070C0"/>
        </a:solidFill>
      </dgm:spPr>
      <dgm:t>
        <a:bodyPr/>
        <a:lstStyle/>
        <a:p>
          <a:pPr algn="ctr"/>
          <a:r>
            <a:rPr lang="en-US" sz="2400" b="0" i="0" dirty="0" err="1">
              <a:solidFill>
                <a:schemeClr val="bg1"/>
              </a:solidFill>
            </a:rPr>
            <a:t>Đảng</a:t>
          </a:r>
          <a:r>
            <a:rPr lang="en-US" sz="2400" b="0" i="0" dirty="0">
              <a:solidFill>
                <a:schemeClr val="bg1"/>
              </a:solidFill>
            </a:rPr>
            <a:t> </a:t>
          </a:r>
          <a:r>
            <a:rPr lang="en-US" sz="2400" b="0" i="0" dirty="0" err="1">
              <a:solidFill>
                <a:schemeClr val="bg1"/>
              </a:solidFill>
            </a:rPr>
            <a:t>Cộng</a:t>
          </a:r>
          <a:r>
            <a:rPr lang="en-US" sz="2400" b="0" i="0" dirty="0">
              <a:solidFill>
                <a:schemeClr val="bg1"/>
              </a:solidFill>
            </a:rPr>
            <a:t> </a:t>
          </a:r>
          <a:r>
            <a:rPr lang="en-US" sz="2400" b="0" i="0" dirty="0" err="1">
              <a:solidFill>
                <a:schemeClr val="bg1"/>
              </a:solidFill>
            </a:rPr>
            <a:t>sản</a:t>
          </a:r>
          <a:r>
            <a:rPr lang="en-US" sz="2400" b="0" i="0" dirty="0">
              <a:solidFill>
                <a:schemeClr val="bg1"/>
              </a:solidFill>
            </a:rPr>
            <a:t> </a:t>
          </a:r>
          <a:r>
            <a:rPr lang="en-US" sz="2400" b="0" i="0" dirty="0" err="1">
              <a:solidFill>
                <a:schemeClr val="bg1"/>
              </a:solidFill>
            </a:rPr>
            <a:t>Việt</a:t>
          </a:r>
          <a:r>
            <a:rPr lang="en-US" sz="2400" b="0" i="0" dirty="0">
              <a:solidFill>
                <a:schemeClr val="bg1"/>
              </a:solidFill>
            </a:rPr>
            <a:t> Nam </a:t>
          </a:r>
          <a:r>
            <a:rPr lang="en-US" sz="2400" b="0" i="0" dirty="0" err="1">
              <a:solidFill>
                <a:schemeClr val="bg1"/>
              </a:solidFill>
            </a:rPr>
            <a:t>kiên</a:t>
          </a:r>
          <a:r>
            <a:rPr lang="en-US" sz="2400" b="0" i="0" dirty="0">
              <a:solidFill>
                <a:schemeClr val="bg1"/>
              </a:solidFill>
            </a:rPr>
            <a:t> </a:t>
          </a:r>
          <a:r>
            <a:rPr lang="en-US" sz="2400" b="0" i="0" dirty="0" err="1">
              <a:solidFill>
                <a:schemeClr val="bg1"/>
              </a:solidFill>
            </a:rPr>
            <a:t>trì</a:t>
          </a:r>
          <a:r>
            <a:rPr lang="en-US" sz="2400" b="0" i="0" dirty="0">
              <a:solidFill>
                <a:schemeClr val="bg1"/>
              </a:solidFill>
            </a:rPr>
            <a:t>, </a:t>
          </a:r>
          <a:r>
            <a:rPr lang="en-US" sz="2400" b="0" i="0" dirty="0" err="1">
              <a:solidFill>
                <a:schemeClr val="bg1"/>
              </a:solidFill>
            </a:rPr>
            <a:t>vận</a:t>
          </a:r>
          <a:r>
            <a:rPr lang="en-US" sz="2400" b="0" i="0" dirty="0">
              <a:solidFill>
                <a:schemeClr val="bg1"/>
              </a:solidFill>
            </a:rPr>
            <a:t> </a:t>
          </a:r>
          <a:r>
            <a:rPr lang="en-US" sz="2400" b="0" i="0" dirty="0" err="1">
              <a:solidFill>
                <a:schemeClr val="bg1"/>
              </a:solidFill>
            </a:rPr>
            <a:t>dụng</a:t>
          </a:r>
          <a:r>
            <a:rPr lang="en-US" sz="2400" b="0" i="0" dirty="0">
              <a:solidFill>
                <a:schemeClr val="bg1"/>
              </a:solidFill>
            </a:rPr>
            <a:t> </a:t>
          </a:r>
          <a:r>
            <a:rPr lang="en-US" sz="2400" b="0" i="0" dirty="0" err="1">
              <a:solidFill>
                <a:schemeClr val="bg1"/>
              </a:solidFill>
            </a:rPr>
            <a:t>sáng</a:t>
          </a:r>
          <a:r>
            <a:rPr lang="en-US" sz="2400" b="0" i="0" dirty="0">
              <a:solidFill>
                <a:schemeClr val="bg1"/>
              </a:solidFill>
            </a:rPr>
            <a:t> </a:t>
          </a:r>
          <a:r>
            <a:rPr lang="en-US" sz="2400" b="0" i="0" dirty="0" err="1">
              <a:solidFill>
                <a:schemeClr val="bg1"/>
              </a:solidFill>
            </a:rPr>
            <a:t>tạo</a:t>
          </a:r>
          <a:r>
            <a:rPr lang="en-US" sz="2400" b="0" i="0" dirty="0">
              <a:solidFill>
                <a:schemeClr val="bg1"/>
              </a:solidFill>
            </a:rPr>
            <a:t>, </a:t>
          </a:r>
          <a:r>
            <a:rPr lang="en-US" sz="2400" b="0" i="0" dirty="0" err="1">
              <a:solidFill>
                <a:schemeClr val="bg1"/>
              </a:solidFill>
            </a:rPr>
            <a:t>bổ</a:t>
          </a:r>
          <a:r>
            <a:rPr lang="en-US" sz="2400" b="0" i="0" dirty="0">
              <a:solidFill>
                <a:schemeClr val="bg1"/>
              </a:solidFill>
            </a:rPr>
            <a:t> sung, </a:t>
          </a:r>
          <a:r>
            <a:rPr lang="en-US" sz="2400" b="0" i="0" dirty="0" err="1">
              <a:solidFill>
                <a:schemeClr val="bg1"/>
              </a:solidFill>
            </a:rPr>
            <a:t>phát</a:t>
          </a:r>
          <a:r>
            <a:rPr lang="en-US" sz="2400" b="0" i="0" dirty="0">
              <a:solidFill>
                <a:schemeClr val="bg1"/>
              </a:solidFill>
            </a:rPr>
            <a:t> </a:t>
          </a:r>
          <a:r>
            <a:rPr lang="en-US" sz="2400" b="0" i="0" dirty="0" err="1">
              <a:solidFill>
                <a:schemeClr val="bg1"/>
              </a:solidFill>
            </a:rPr>
            <a:t>triển</a:t>
          </a:r>
          <a:endParaRPr lang="en-US" sz="2400" dirty="0">
            <a:solidFill>
              <a:schemeClr val="bg1"/>
            </a:solidFill>
          </a:endParaRPr>
        </a:p>
      </dgm:t>
    </dgm:pt>
    <dgm:pt modelId="{825ED5BA-541C-43BF-B1F9-36D3E9F1F3C4}" type="parTrans" cxnId="{0A67D2F7-489D-435F-91F5-F10546481B64}">
      <dgm:prSet/>
      <dgm:spPr/>
      <dgm:t>
        <a:bodyPr/>
        <a:lstStyle/>
        <a:p>
          <a:endParaRPr lang="en-US"/>
        </a:p>
      </dgm:t>
    </dgm:pt>
    <dgm:pt modelId="{A4156BD4-BEE4-4873-977E-6AE079C67AF5}" type="sibTrans" cxnId="{0A67D2F7-489D-435F-91F5-F10546481B64}">
      <dgm:prSet/>
      <dgm:spPr>
        <a:solidFill>
          <a:srgbClr val="FF0000"/>
        </a:solidFill>
      </dgm:spPr>
      <dgm:t>
        <a:bodyPr/>
        <a:lstStyle/>
        <a:p>
          <a:endParaRPr lang="en-US"/>
        </a:p>
      </dgm:t>
    </dgm:pt>
    <dgm:pt modelId="{1A074EFC-99E7-48DC-9B17-E0F8ACEC49EA}" type="pres">
      <dgm:prSet presAssocID="{CE970769-80F4-4AF6-8176-999821EC4039}" presName="cycle" presStyleCnt="0">
        <dgm:presLayoutVars>
          <dgm:dir/>
          <dgm:resizeHandles val="exact"/>
        </dgm:presLayoutVars>
      </dgm:prSet>
      <dgm:spPr/>
    </dgm:pt>
    <dgm:pt modelId="{3A9BC00C-BD94-42EB-B76D-8CCD7C47553A}" type="pres">
      <dgm:prSet presAssocID="{B62F5E2A-CC89-4DC9-B524-331C224D7A32}" presName="dummy" presStyleCnt="0"/>
      <dgm:spPr/>
    </dgm:pt>
    <dgm:pt modelId="{382E18F2-3426-422E-A8CB-ACC6455AE7AF}" type="pres">
      <dgm:prSet presAssocID="{B62F5E2A-CC89-4DC9-B524-331C224D7A32}" presName="node" presStyleLbl="revTx" presStyleIdx="0" presStyleCnt="4" custScaleX="128574" custScaleY="56080" custRadScaleRad="109499" custRadScaleInc="1773">
        <dgm:presLayoutVars>
          <dgm:bulletEnabled val="1"/>
        </dgm:presLayoutVars>
      </dgm:prSet>
      <dgm:spPr/>
    </dgm:pt>
    <dgm:pt modelId="{DF46BDF7-A9A8-40E9-ABC0-0768FE21A60E}" type="pres">
      <dgm:prSet presAssocID="{8AC176A5-81D4-4667-AC99-F1004E94ABCA}" presName="sibTrans" presStyleLbl="node1" presStyleIdx="0" presStyleCnt="4"/>
      <dgm:spPr/>
    </dgm:pt>
    <dgm:pt modelId="{D1A74C4A-EF7C-42E5-AD7D-4B5CDA9FA52F}" type="pres">
      <dgm:prSet presAssocID="{047AFF88-0AA0-4CC1-9227-D4D93CF89F34}" presName="dummy" presStyleCnt="0"/>
      <dgm:spPr/>
    </dgm:pt>
    <dgm:pt modelId="{EA9FACD1-B2FF-47A5-BA42-424811E92E80}" type="pres">
      <dgm:prSet presAssocID="{047AFF88-0AA0-4CC1-9227-D4D93CF89F34}" presName="node" presStyleLbl="revTx" presStyleIdx="1" presStyleCnt="4" custScaleX="125129" custScaleY="58741" custRadScaleRad="103961" custRadScaleInc="-29721">
        <dgm:presLayoutVars>
          <dgm:bulletEnabled val="1"/>
        </dgm:presLayoutVars>
      </dgm:prSet>
      <dgm:spPr/>
    </dgm:pt>
    <dgm:pt modelId="{7DF064CC-B952-41A2-8A0E-56367FE4A459}" type="pres">
      <dgm:prSet presAssocID="{3041A90F-2A09-4730-A79D-C4B7C123457C}" presName="sibTrans" presStyleLbl="node1" presStyleIdx="1" presStyleCnt="4"/>
      <dgm:spPr/>
    </dgm:pt>
    <dgm:pt modelId="{09AE021F-65CB-4192-96E0-C2045E575771}" type="pres">
      <dgm:prSet presAssocID="{C0357FE3-B0AE-4906-A0F5-BDA0A6D8E810}" presName="dummy" presStyleCnt="0"/>
      <dgm:spPr/>
    </dgm:pt>
    <dgm:pt modelId="{D4D11AB3-9B81-4BF7-9012-2CEADCE86E24}" type="pres">
      <dgm:prSet presAssocID="{C0357FE3-B0AE-4906-A0F5-BDA0A6D8E810}" presName="node" presStyleLbl="revTx" presStyleIdx="2" presStyleCnt="4" custScaleX="127607" custScaleY="75010" custRadScaleRad="105337" custRadScaleInc="-967">
        <dgm:presLayoutVars>
          <dgm:bulletEnabled val="1"/>
        </dgm:presLayoutVars>
      </dgm:prSet>
      <dgm:spPr/>
    </dgm:pt>
    <dgm:pt modelId="{8279495A-DB32-431D-9B8D-CC01EF7EEEBD}" type="pres">
      <dgm:prSet presAssocID="{ADC3707D-0EC4-4C98-80D9-15D3756EABBC}" presName="sibTrans" presStyleLbl="node1" presStyleIdx="2" presStyleCnt="4"/>
      <dgm:spPr/>
    </dgm:pt>
    <dgm:pt modelId="{26D56AB2-38EB-418D-AD5A-61962AE70957}" type="pres">
      <dgm:prSet presAssocID="{7F7A8D9B-FDDB-41BF-9B0B-CD896E07B66A}" presName="dummy" presStyleCnt="0"/>
      <dgm:spPr/>
    </dgm:pt>
    <dgm:pt modelId="{A24D01A2-ECD6-43B8-A9F6-20D0F9D3F34D}" type="pres">
      <dgm:prSet presAssocID="{7F7A8D9B-FDDB-41BF-9B0B-CD896E07B66A}" presName="node" presStyleLbl="revTx" presStyleIdx="3" presStyleCnt="4" custScaleX="120071" custScaleY="70544" custRadScaleRad="107950" custRadScaleInc="-23283">
        <dgm:presLayoutVars>
          <dgm:bulletEnabled val="1"/>
        </dgm:presLayoutVars>
      </dgm:prSet>
      <dgm:spPr/>
    </dgm:pt>
    <dgm:pt modelId="{C163164F-72F2-4459-B2F9-69EB3A356AC0}" type="pres">
      <dgm:prSet presAssocID="{A4156BD4-BEE4-4873-977E-6AE079C67AF5}" presName="sibTrans" presStyleLbl="node1" presStyleIdx="3" presStyleCnt="4"/>
      <dgm:spPr/>
    </dgm:pt>
  </dgm:ptLst>
  <dgm:cxnLst>
    <dgm:cxn modelId="{649FAC08-13AD-4EB9-B3EC-33550FA25128}" type="presOf" srcId="{ADC3707D-0EC4-4C98-80D9-15D3756EABBC}" destId="{8279495A-DB32-431D-9B8D-CC01EF7EEEBD}" srcOrd="0" destOrd="0" presId="urn:microsoft.com/office/officeart/2005/8/layout/cycle1"/>
    <dgm:cxn modelId="{5AC1FA2D-AE77-4148-B6BA-2A9587EFF477}" srcId="{CE970769-80F4-4AF6-8176-999821EC4039}" destId="{047AFF88-0AA0-4CC1-9227-D4D93CF89F34}" srcOrd="1" destOrd="0" parTransId="{14A052C4-7FEB-4228-8677-B598982BCCBE}" sibTransId="{3041A90F-2A09-4730-A79D-C4B7C123457C}"/>
    <dgm:cxn modelId="{6827B265-3A49-4CA2-9478-A178C3F96600}" srcId="{CE970769-80F4-4AF6-8176-999821EC4039}" destId="{C0357FE3-B0AE-4906-A0F5-BDA0A6D8E810}" srcOrd="2" destOrd="0" parTransId="{52D93C8B-89EC-43A1-8EF4-659E853543F1}" sibTransId="{ADC3707D-0EC4-4C98-80D9-15D3756EABBC}"/>
    <dgm:cxn modelId="{57FDDC6E-28D9-4AC2-A256-16FA0901EB23}" type="presOf" srcId="{C0357FE3-B0AE-4906-A0F5-BDA0A6D8E810}" destId="{D4D11AB3-9B81-4BF7-9012-2CEADCE86E24}" srcOrd="0" destOrd="0" presId="urn:microsoft.com/office/officeart/2005/8/layout/cycle1"/>
    <dgm:cxn modelId="{F78CBB51-25E9-41C0-96C2-0A487E2AC2A7}" srcId="{CE970769-80F4-4AF6-8176-999821EC4039}" destId="{B62F5E2A-CC89-4DC9-B524-331C224D7A32}" srcOrd="0" destOrd="0" parTransId="{4736120A-D25F-46E0-9455-7A9EC65DF94A}" sibTransId="{8AC176A5-81D4-4667-AC99-F1004E94ABCA}"/>
    <dgm:cxn modelId="{BA2A6353-5114-4101-80FB-08A46879D5CC}" type="presOf" srcId="{047AFF88-0AA0-4CC1-9227-D4D93CF89F34}" destId="{EA9FACD1-B2FF-47A5-BA42-424811E92E80}" srcOrd="0" destOrd="0" presId="urn:microsoft.com/office/officeart/2005/8/layout/cycle1"/>
    <dgm:cxn modelId="{BFDBA89B-297F-489C-91BA-0E0DE2224525}" type="presOf" srcId="{A4156BD4-BEE4-4873-977E-6AE079C67AF5}" destId="{C163164F-72F2-4459-B2F9-69EB3A356AC0}" srcOrd="0" destOrd="0" presId="urn:microsoft.com/office/officeart/2005/8/layout/cycle1"/>
    <dgm:cxn modelId="{601D59D0-7220-48E9-9F15-276ED88B152A}" type="presOf" srcId="{8AC176A5-81D4-4667-AC99-F1004E94ABCA}" destId="{DF46BDF7-A9A8-40E9-ABC0-0768FE21A60E}" srcOrd="0" destOrd="0" presId="urn:microsoft.com/office/officeart/2005/8/layout/cycle1"/>
    <dgm:cxn modelId="{65F5C5D4-D735-4386-B8BE-9529D3262DB6}" type="presOf" srcId="{CE970769-80F4-4AF6-8176-999821EC4039}" destId="{1A074EFC-99E7-48DC-9B17-E0F8ACEC49EA}" srcOrd="0" destOrd="0" presId="urn:microsoft.com/office/officeart/2005/8/layout/cycle1"/>
    <dgm:cxn modelId="{43862EE5-E65A-4F9C-A38A-B18E6EBF9D17}" type="presOf" srcId="{7F7A8D9B-FDDB-41BF-9B0B-CD896E07B66A}" destId="{A24D01A2-ECD6-43B8-A9F6-20D0F9D3F34D}" srcOrd="0" destOrd="0" presId="urn:microsoft.com/office/officeart/2005/8/layout/cycle1"/>
    <dgm:cxn modelId="{B78204E7-B74A-4BAF-9ABF-C7810C3D0B83}" type="presOf" srcId="{3041A90F-2A09-4730-A79D-C4B7C123457C}" destId="{7DF064CC-B952-41A2-8A0E-56367FE4A459}" srcOrd="0" destOrd="0" presId="urn:microsoft.com/office/officeart/2005/8/layout/cycle1"/>
    <dgm:cxn modelId="{0A67D2F7-489D-435F-91F5-F10546481B64}" srcId="{CE970769-80F4-4AF6-8176-999821EC4039}" destId="{7F7A8D9B-FDDB-41BF-9B0B-CD896E07B66A}" srcOrd="3" destOrd="0" parTransId="{825ED5BA-541C-43BF-B1F9-36D3E9F1F3C4}" sibTransId="{A4156BD4-BEE4-4873-977E-6AE079C67AF5}"/>
    <dgm:cxn modelId="{797F33FB-2FD4-4C10-824B-73080597524E}" type="presOf" srcId="{B62F5E2A-CC89-4DC9-B524-331C224D7A32}" destId="{382E18F2-3426-422E-A8CB-ACC6455AE7AF}" srcOrd="0" destOrd="0" presId="urn:microsoft.com/office/officeart/2005/8/layout/cycle1"/>
    <dgm:cxn modelId="{00ECBE76-E009-42B5-AB9B-FDAC60F0341F}" type="presParOf" srcId="{1A074EFC-99E7-48DC-9B17-E0F8ACEC49EA}" destId="{3A9BC00C-BD94-42EB-B76D-8CCD7C47553A}" srcOrd="0" destOrd="0" presId="urn:microsoft.com/office/officeart/2005/8/layout/cycle1"/>
    <dgm:cxn modelId="{6F66571D-1B60-427A-83B5-E3AD10D5D1DD}" type="presParOf" srcId="{1A074EFC-99E7-48DC-9B17-E0F8ACEC49EA}" destId="{382E18F2-3426-422E-A8CB-ACC6455AE7AF}" srcOrd="1" destOrd="0" presId="urn:microsoft.com/office/officeart/2005/8/layout/cycle1"/>
    <dgm:cxn modelId="{1707DB41-6827-44F8-90FE-35EA59D9F479}" type="presParOf" srcId="{1A074EFC-99E7-48DC-9B17-E0F8ACEC49EA}" destId="{DF46BDF7-A9A8-40E9-ABC0-0768FE21A60E}" srcOrd="2" destOrd="0" presId="urn:microsoft.com/office/officeart/2005/8/layout/cycle1"/>
    <dgm:cxn modelId="{98FC5A92-F805-41D1-9B7F-EA77D6E78476}" type="presParOf" srcId="{1A074EFC-99E7-48DC-9B17-E0F8ACEC49EA}" destId="{D1A74C4A-EF7C-42E5-AD7D-4B5CDA9FA52F}" srcOrd="3" destOrd="0" presId="urn:microsoft.com/office/officeart/2005/8/layout/cycle1"/>
    <dgm:cxn modelId="{340271C1-6F0F-499D-A9A7-64E480A58174}" type="presParOf" srcId="{1A074EFC-99E7-48DC-9B17-E0F8ACEC49EA}" destId="{EA9FACD1-B2FF-47A5-BA42-424811E92E80}" srcOrd="4" destOrd="0" presId="urn:microsoft.com/office/officeart/2005/8/layout/cycle1"/>
    <dgm:cxn modelId="{297BEFFC-C058-4ED1-B46C-5A5CC5869048}" type="presParOf" srcId="{1A074EFC-99E7-48DC-9B17-E0F8ACEC49EA}" destId="{7DF064CC-B952-41A2-8A0E-56367FE4A459}" srcOrd="5" destOrd="0" presId="urn:microsoft.com/office/officeart/2005/8/layout/cycle1"/>
    <dgm:cxn modelId="{94E611F1-1732-41C6-8718-3ADF98706242}" type="presParOf" srcId="{1A074EFC-99E7-48DC-9B17-E0F8ACEC49EA}" destId="{09AE021F-65CB-4192-96E0-C2045E575771}" srcOrd="6" destOrd="0" presId="urn:microsoft.com/office/officeart/2005/8/layout/cycle1"/>
    <dgm:cxn modelId="{6AB276D7-C189-47BA-A571-DACB50B48E1E}" type="presParOf" srcId="{1A074EFC-99E7-48DC-9B17-E0F8ACEC49EA}" destId="{D4D11AB3-9B81-4BF7-9012-2CEADCE86E24}" srcOrd="7" destOrd="0" presId="urn:microsoft.com/office/officeart/2005/8/layout/cycle1"/>
    <dgm:cxn modelId="{2684E0DD-56E0-46B5-9318-517182A4CE1B}" type="presParOf" srcId="{1A074EFC-99E7-48DC-9B17-E0F8ACEC49EA}" destId="{8279495A-DB32-431D-9B8D-CC01EF7EEEBD}" srcOrd="8" destOrd="0" presId="urn:microsoft.com/office/officeart/2005/8/layout/cycle1"/>
    <dgm:cxn modelId="{E55F747F-6FA7-4857-BA12-100E2EBC8DF2}" type="presParOf" srcId="{1A074EFC-99E7-48DC-9B17-E0F8ACEC49EA}" destId="{26D56AB2-38EB-418D-AD5A-61962AE70957}" srcOrd="9" destOrd="0" presId="urn:microsoft.com/office/officeart/2005/8/layout/cycle1"/>
    <dgm:cxn modelId="{D054E03B-10CE-4299-B41D-68CACDD91C6B}" type="presParOf" srcId="{1A074EFC-99E7-48DC-9B17-E0F8ACEC49EA}" destId="{A24D01A2-ECD6-43B8-A9F6-20D0F9D3F34D}" srcOrd="10" destOrd="0" presId="urn:microsoft.com/office/officeart/2005/8/layout/cycle1"/>
    <dgm:cxn modelId="{6BF982CE-7181-4244-B72E-7369F4B9F73C}" type="presParOf" srcId="{1A074EFC-99E7-48DC-9B17-E0F8ACEC49EA}" destId="{C163164F-72F2-4459-B2F9-69EB3A356AC0}" srcOrd="11" destOrd="0" presId="urn:microsoft.com/office/officeart/2005/8/layout/cycle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098D5F37-03DA-421E-8757-7578C5C733EC}" type="doc">
      <dgm:prSet loTypeId="urn:microsoft.com/office/officeart/2005/8/layout/hierarchy3" loCatId="hierarchy" qsTypeId="urn:microsoft.com/office/officeart/2005/8/quickstyle/simple1" qsCatId="simple" csTypeId="urn:microsoft.com/office/officeart/2005/8/colors/accent1_2" csCatId="accent1" phldr="1"/>
      <dgm:spPr/>
      <dgm:t>
        <a:bodyPr/>
        <a:lstStyle/>
        <a:p>
          <a:endParaRPr lang="en-US"/>
        </a:p>
      </dgm:t>
    </dgm:pt>
    <dgm:pt modelId="{B1D4121A-1A30-4DFD-9A6A-6BA2866BE24B}">
      <dgm:prSet phldrT="[Text]"/>
      <dgm:spPr>
        <a:solidFill>
          <a:srgbClr val="002060"/>
        </a:solidFill>
      </dgm:spPr>
      <dgm:t>
        <a:bodyPr/>
        <a:lstStyle/>
        <a:p>
          <a:r>
            <a:rPr lang="vi-VN" b="0" dirty="0"/>
            <a:t>1. Triết học Mác – Lênin</a:t>
          </a:r>
          <a:endParaRPr lang="en-US" dirty="0"/>
        </a:p>
      </dgm:t>
    </dgm:pt>
    <dgm:pt modelId="{2E759F7E-AA7A-4E1B-9EAB-0C1F32C2BEE7}" type="parTrans" cxnId="{D320CFAA-030E-42E8-9926-7B7036F2B65D}">
      <dgm:prSet/>
      <dgm:spPr/>
      <dgm:t>
        <a:bodyPr/>
        <a:lstStyle/>
        <a:p>
          <a:endParaRPr lang="en-US"/>
        </a:p>
      </dgm:t>
    </dgm:pt>
    <dgm:pt modelId="{85CC3419-F831-429D-B28D-FFEA4E5EA9BB}" type="sibTrans" cxnId="{D320CFAA-030E-42E8-9926-7B7036F2B65D}">
      <dgm:prSet/>
      <dgm:spPr/>
      <dgm:t>
        <a:bodyPr/>
        <a:lstStyle/>
        <a:p>
          <a:endParaRPr lang="en-US"/>
        </a:p>
      </dgm:t>
    </dgm:pt>
    <dgm:pt modelId="{3E6E327B-0F0C-4CDD-8130-046E79C7C39C}">
      <dgm:prSet phldrT="[Text]" custT="1"/>
      <dgm:spPr>
        <a:solidFill>
          <a:srgbClr val="00B050">
            <a:alpha val="90000"/>
          </a:srgbClr>
        </a:solidFill>
      </dgm:spPr>
      <dgm:t>
        <a:bodyPr/>
        <a:lstStyle/>
        <a:p>
          <a:r>
            <a:rPr lang="pt-BR" sz="2400" b="0" dirty="0">
              <a:solidFill>
                <a:schemeClr val="bg1"/>
              </a:solidFill>
            </a:rPr>
            <a:t>a) Chủ nghĩa duy vật biện chứng</a:t>
          </a:r>
          <a:endParaRPr lang="en-US" sz="2400" dirty="0">
            <a:solidFill>
              <a:schemeClr val="bg1"/>
            </a:solidFill>
          </a:endParaRPr>
        </a:p>
      </dgm:t>
    </dgm:pt>
    <dgm:pt modelId="{F63F944E-3FEF-4B61-AF3C-C617CAD27B53}" type="parTrans" cxnId="{E9D74DBB-8AED-4B71-BE12-626031BBC681}">
      <dgm:prSet/>
      <dgm:spPr/>
      <dgm:t>
        <a:bodyPr/>
        <a:lstStyle/>
        <a:p>
          <a:endParaRPr lang="en-US"/>
        </a:p>
      </dgm:t>
    </dgm:pt>
    <dgm:pt modelId="{7990F37A-EA4B-4403-A1E3-50E5EF8BD484}" type="sibTrans" cxnId="{E9D74DBB-8AED-4B71-BE12-626031BBC681}">
      <dgm:prSet/>
      <dgm:spPr/>
      <dgm:t>
        <a:bodyPr/>
        <a:lstStyle/>
        <a:p>
          <a:endParaRPr lang="en-US"/>
        </a:p>
      </dgm:t>
    </dgm:pt>
    <dgm:pt modelId="{DFFA8FC2-B5DF-4D89-9041-58A7302D0F03}">
      <dgm:prSet phldrT="[Text]"/>
      <dgm:spPr>
        <a:solidFill>
          <a:srgbClr val="002060"/>
        </a:solidFill>
      </dgm:spPr>
      <dgm:t>
        <a:bodyPr/>
        <a:lstStyle/>
        <a:p>
          <a:r>
            <a:rPr lang="vi-VN" b="0" dirty="0"/>
            <a:t>2. Kinh tế chính trị Mác – Lêni</a:t>
          </a:r>
          <a:r>
            <a:rPr lang="en-US" b="0" dirty="0"/>
            <a:t>n</a:t>
          </a:r>
          <a:endParaRPr lang="en-US" dirty="0"/>
        </a:p>
      </dgm:t>
    </dgm:pt>
    <dgm:pt modelId="{FBBCD23C-1E2D-402C-8927-AC1FF1EC3CD1}" type="parTrans" cxnId="{03ABF00C-7160-421F-A08B-AE164F10B3A3}">
      <dgm:prSet/>
      <dgm:spPr/>
      <dgm:t>
        <a:bodyPr/>
        <a:lstStyle/>
        <a:p>
          <a:endParaRPr lang="en-US"/>
        </a:p>
      </dgm:t>
    </dgm:pt>
    <dgm:pt modelId="{9973C4B3-A9C0-4F67-A174-911108909A0F}" type="sibTrans" cxnId="{03ABF00C-7160-421F-A08B-AE164F10B3A3}">
      <dgm:prSet/>
      <dgm:spPr/>
      <dgm:t>
        <a:bodyPr/>
        <a:lstStyle/>
        <a:p>
          <a:endParaRPr lang="en-US"/>
        </a:p>
      </dgm:t>
    </dgm:pt>
    <dgm:pt modelId="{5B3BE2C5-3BF7-48B0-9B40-CE1727364166}">
      <dgm:prSet phldrT="[Text]" custT="1"/>
      <dgm:spPr>
        <a:solidFill>
          <a:schemeClr val="accent5">
            <a:lumMod val="50000"/>
            <a:alpha val="90000"/>
          </a:schemeClr>
        </a:solidFill>
      </dgm:spPr>
      <dgm:t>
        <a:bodyPr/>
        <a:lstStyle/>
        <a:p>
          <a:r>
            <a:rPr lang="pt-BR" sz="2400" b="0" i="1" dirty="0">
              <a:solidFill>
                <a:schemeClr val="bg1"/>
              </a:solidFill>
            </a:rPr>
            <a:t>a) Sứ mệnh lịch sử của giai cấp công nhân</a:t>
          </a:r>
          <a:endParaRPr lang="en-US" sz="2400" dirty="0">
            <a:solidFill>
              <a:schemeClr val="bg1"/>
            </a:solidFill>
          </a:endParaRPr>
        </a:p>
      </dgm:t>
    </dgm:pt>
    <dgm:pt modelId="{133A5E27-6830-4D5C-9DEB-8AF876CEDD5B}" type="parTrans" cxnId="{CD7A562C-EB6D-4599-BAE1-80A0DCB62249}">
      <dgm:prSet/>
      <dgm:spPr/>
      <dgm:t>
        <a:bodyPr/>
        <a:lstStyle/>
        <a:p>
          <a:endParaRPr lang="en-US"/>
        </a:p>
      </dgm:t>
    </dgm:pt>
    <dgm:pt modelId="{2FFD3613-0B61-426E-ADE2-FFE2BA8DE0D5}" type="sibTrans" cxnId="{CD7A562C-EB6D-4599-BAE1-80A0DCB62249}">
      <dgm:prSet/>
      <dgm:spPr/>
      <dgm:t>
        <a:bodyPr/>
        <a:lstStyle/>
        <a:p>
          <a:endParaRPr lang="en-US"/>
        </a:p>
      </dgm:t>
    </dgm:pt>
    <dgm:pt modelId="{D266A8EF-6C63-4618-AABF-9DAFC92488EE}">
      <dgm:prSet phldrT="[Text]"/>
      <dgm:spPr>
        <a:solidFill>
          <a:srgbClr val="002060"/>
        </a:solidFill>
      </dgm:spPr>
      <dgm:t>
        <a:bodyPr/>
        <a:lstStyle/>
        <a:p>
          <a:r>
            <a:rPr lang="pt-BR" b="0" dirty="0"/>
            <a:t>3. Chủ nghĩa xã hội khoa học</a:t>
          </a:r>
          <a:endParaRPr lang="en-US" dirty="0"/>
        </a:p>
      </dgm:t>
    </dgm:pt>
    <dgm:pt modelId="{499A0AC9-4F80-48A3-9D4E-3A47BC9349C3}" type="parTrans" cxnId="{1384FDBB-8E10-4C10-95C1-878FDB38646C}">
      <dgm:prSet/>
      <dgm:spPr/>
      <dgm:t>
        <a:bodyPr/>
        <a:lstStyle/>
        <a:p>
          <a:endParaRPr lang="en-US"/>
        </a:p>
      </dgm:t>
    </dgm:pt>
    <dgm:pt modelId="{8638F522-E460-44C3-9A65-6D4CA68E093E}" type="sibTrans" cxnId="{1384FDBB-8E10-4C10-95C1-878FDB38646C}">
      <dgm:prSet/>
      <dgm:spPr/>
      <dgm:t>
        <a:bodyPr/>
        <a:lstStyle/>
        <a:p>
          <a:endParaRPr lang="en-US"/>
        </a:p>
      </dgm:t>
    </dgm:pt>
    <dgm:pt modelId="{4BB7522F-0717-47E5-A67E-6C449EC29ADF}">
      <dgm:prSet custT="1"/>
      <dgm:spPr>
        <a:solidFill>
          <a:srgbClr val="00B050">
            <a:alpha val="90000"/>
          </a:srgbClr>
        </a:solidFill>
      </dgm:spPr>
      <dgm:t>
        <a:bodyPr/>
        <a:lstStyle/>
        <a:p>
          <a:r>
            <a:rPr lang="pt-BR" sz="2400" b="0">
              <a:solidFill>
                <a:schemeClr val="bg1"/>
              </a:solidFill>
            </a:rPr>
            <a:t>b) Chủ nghĩa duy vật lịch sử</a:t>
          </a:r>
          <a:endParaRPr lang="en-US" sz="2400" b="0" dirty="0">
            <a:solidFill>
              <a:schemeClr val="bg1"/>
            </a:solidFill>
          </a:endParaRPr>
        </a:p>
      </dgm:t>
    </dgm:pt>
    <dgm:pt modelId="{83A6599D-F714-46A1-8FDA-C7DA1A3DEB61}" type="parTrans" cxnId="{E0B6F3C2-E1F1-41A3-B585-B12EB83E4808}">
      <dgm:prSet/>
      <dgm:spPr/>
      <dgm:t>
        <a:bodyPr/>
        <a:lstStyle/>
        <a:p>
          <a:endParaRPr lang="en-US"/>
        </a:p>
      </dgm:t>
    </dgm:pt>
    <dgm:pt modelId="{EC29A880-D576-4869-A12D-5540C55313BB}" type="sibTrans" cxnId="{E0B6F3C2-E1F1-41A3-B585-B12EB83E4808}">
      <dgm:prSet/>
      <dgm:spPr/>
      <dgm:t>
        <a:bodyPr/>
        <a:lstStyle/>
        <a:p>
          <a:endParaRPr lang="en-US"/>
        </a:p>
      </dgm:t>
    </dgm:pt>
    <dgm:pt modelId="{64B279C7-82B1-4D26-8169-37C454EFAB80}">
      <dgm:prSet custT="1"/>
      <dgm:spPr>
        <a:solidFill>
          <a:schemeClr val="accent5">
            <a:lumMod val="50000"/>
            <a:alpha val="90000"/>
          </a:schemeClr>
        </a:solidFill>
      </dgm:spPr>
      <dgm:t>
        <a:bodyPr/>
        <a:lstStyle/>
        <a:p>
          <a:r>
            <a:rPr lang="pt-BR" sz="2400" b="0" i="1" dirty="0">
              <a:solidFill>
                <a:schemeClr val="bg1"/>
              </a:solidFill>
            </a:rPr>
            <a:t>b) Về chủ nghĩa tư bản độc quyền</a:t>
          </a:r>
          <a:endParaRPr lang="en-US" sz="2400" b="0" dirty="0">
            <a:solidFill>
              <a:schemeClr val="bg1"/>
            </a:solidFill>
          </a:endParaRPr>
        </a:p>
      </dgm:t>
    </dgm:pt>
    <dgm:pt modelId="{3ECD6505-DD28-41A8-8D99-DBE62F8A7E33}" type="parTrans" cxnId="{F8406C88-E515-48E9-8991-081A3D573FFA}">
      <dgm:prSet/>
      <dgm:spPr/>
      <dgm:t>
        <a:bodyPr/>
        <a:lstStyle/>
        <a:p>
          <a:endParaRPr lang="en-US"/>
        </a:p>
      </dgm:t>
    </dgm:pt>
    <dgm:pt modelId="{974909B1-68BE-45D0-A861-4604B7A18E44}" type="sibTrans" cxnId="{F8406C88-E515-48E9-8991-081A3D573FFA}">
      <dgm:prSet/>
      <dgm:spPr/>
      <dgm:t>
        <a:bodyPr/>
        <a:lstStyle/>
        <a:p>
          <a:endParaRPr lang="en-US"/>
        </a:p>
      </dgm:t>
    </dgm:pt>
    <dgm:pt modelId="{D7CACEE5-1CD4-4EA2-8E0A-FEC188F336DE}">
      <dgm:prSet phldrT="[Text]" custT="1"/>
      <dgm:spPr>
        <a:solidFill>
          <a:srgbClr val="7030A0">
            <a:alpha val="90000"/>
          </a:srgbClr>
        </a:solidFill>
      </dgm:spPr>
      <dgm:t>
        <a:bodyPr/>
        <a:lstStyle/>
        <a:p>
          <a:r>
            <a:rPr lang="pt-BR" sz="2400" b="0" i="1" dirty="0">
              <a:solidFill>
                <a:schemeClr val="bg1"/>
              </a:solidFill>
            </a:rPr>
            <a:t>a) Sứ mệnh lịch sử của giai cấp công nhân</a:t>
          </a:r>
          <a:endParaRPr lang="en-US" sz="2400" dirty="0">
            <a:solidFill>
              <a:schemeClr val="bg1"/>
            </a:solidFill>
          </a:endParaRPr>
        </a:p>
      </dgm:t>
    </dgm:pt>
    <dgm:pt modelId="{916A5E48-87B1-4882-9298-2B31C9E69C59}" type="parTrans" cxnId="{226B6A6E-BA5D-434C-BAA5-57C3D59123DE}">
      <dgm:prSet/>
      <dgm:spPr/>
      <dgm:t>
        <a:bodyPr/>
        <a:lstStyle/>
        <a:p>
          <a:endParaRPr lang="en-US"/>
        </a:p>
      </dgm:t>
    </dgm:pt>
    <dgm:pt modelId="{A91FDE62-1A88-4D90-A97F-E88074D2BD28}" type="sibTrans" cxnId="{226B6A6E-BA5D-434C-BAA5-57C3D59123DE}">
      <dgm:prSet/>
      <dgm:spPr/>
      <dgm:t>
        <a:bodyPr/>
        <a:lstStyle/>
        <a:p>
          <a:endParaRPr lang="en-US"/>
        </a:p>
      </dgm:t>
    </dgm:pt>
    <dgm:pt modelId="{D3C43D7C-BC33-4440-9950-E29DCA62179C}">
      <dgm:prSet custT="1"/>
      <dgm:spPr>
        <a:solidFill>
          <a:srgbClr val="7030A0">
            <a:alpha val="90000"/>
          </a:srgbClr>
        </a:solidFill>
      </dgm:spPr>
      <dgm:t>
        <a:bodyPr/>
        <a:lstStyle/>
        <a:p>
          <a:r>
            <a:rPr lang="pt-BR" sz="2400" b="0" i="1">
              <a:solidFill>
                <a:schemeClr val="bg1"/>
              </a:solidFill>
            </a:rPr>
            <a:t>b) Cách mạng xã hội chủ nghĩa </a:t>
          </a:r>
          <a:endParaRPr lang="en-US" sz="2400" b="0" dirty="0">
            <a:solidFill>
              <a:schemeClr val="bg1"/>
            </a:solidFill>
          </a:endParaRPr>
        </a:p>
      </dgm:t>
    </dgm:pt>
    <dgm:pt modelId="{6BFD7BB8-1129-4755-89CE-23EBD11BB536}" type="parTrans" cxnId="{A1356AFE-0C4C-40DD-8EFA-F9F1B49C3530}">
      <dgm:prSet/>
      <dgm:spPr/>
      <dgm:t>
        <a:bodyPr/>
        <a:lstStyle/>
        <a:p>
          <a:endParaRPr lang="en-US"/>
        </a:p>
      </dgm:t>
    </dgm:pt>
    <dgm:pt modelId="{37BAB601-4E61-47C7-B1B2-F5C162FE4F94}" type="sibTrans" cxnId="{A1356AFE-0C4C-40DD-8EFA-F9F1B49C3530}">
      <dgm:prSet/>
      <dgm:spPr/>
      <dgm:t>
        <a:bodyPr/>
        <a:lstStyle/>
        <a:p>
          <a:endParaRPr lang="en-US"/>
        </a:p>
      </dgm:t>
    </dgm:pt>
    <dgm:pt modelId="{D7BB379F-A2F1-4BE6-B4F7-E1DCDB4C3870}">
      <dgm:prSet custT="1"/>
      <dgm:spPr>
        <a:solidFill>
          <a:srgbClr val="7030A0">
            <a:alpha val="90000"/>
          </a:srgbClr>
        </a:solidFill>
      </dgm:spPr>
      <dgm:t>
        <a:bodyPr/>
        <a:lstStyle/>
        <a:p>
          <a:r>
            <a:rPr lang="pt-BR" sz="2400" b="0" i="1" dirty="0">
              <a:solidFill>
                <a:schemeClr val="bg1"/>
              </a:solidFill>
            </a:rPr>
            <a:t>c) Sự phát triển của hình thái kinh tế-xã hội cộng sản chủ nghĩa</a:t>
          </a:r>
          <a:endParaRPr lang="en-US" sz="2400" b="0" dirty="0">
            <a:solidFill>
              <a:schemeClr val="bg1"/>
            </a:solidFill>
          </a:endParaRPr>
        </a:p>
      </dgm:t>
    </dgm:pt>
    <dgm:pt modelId="{23572413-7580-4584-B3BD-7EAA1F08FF30}" type="parTrans" cxnId="{A21EB8ED-11FA-462F-A7E8-93E29C42B7EF}">
      <dgm:prSet/>
      <dgm:spPr/>
      <dgm:t>
        <a:bodyPr/>
        <a:lstStyle/>
        <a:p>
          <a:endParaRPr lang="en-US"/>
        </a:p>
      </dgm:t>
    </dgm:pt>
    <dgm:pt modelId="{618A1E8A-2A81-453F-817A-E143FBA5A314}" type="sibTrans" cxnId="{A21EB8ED-11FA-462F-A7E8-93E29C42B7EF}">
      <dgm:prSet/>
      <dgm:spPr/>
      <dgm:t>
        <a:bodyPr/>
        <a:lstStyle/>
        <a:p>
          <a:endParaRPr lang="en-US"/>
        </a:p>
      </dgm:t>
    </dgm:pt>
    <dgm:pt modelId="{6AEEC1F8-8BE5-4A4F-ABCE-00DABB580B5C}" type="pres">
      <dgm:prSet presAssocID="{098D5F37-03DA-421E-8757-7578C5C733EC}" presName="diagram" presStyleCnt="0">
        <dgm:presLayoutVars>
          <dgm:chPref val="1"/>
          <dgm:dir/>
          <dgm:animOne val="branch"/>
          <dgm:animLvl val="lvl"/>
          <dgm:resizeHandles/>
        </dgm:presLayoutVars>
      </dgm:prSet>
      <dgm:spPr/>
    </dgm:pt>
    <dgm:pt modelId="{33E90F16-EDFB-4624-8A22-4B428E80DDF0}" type="pres">
      <dgm:prSet presAssocID="{B1D4121A-1A30-4DFD-9A6A-6BA2866BE24B}" presName="root" presStyleCnt="0"/>
      <dgm:spPr/>
    </dgm:pt>
    <dgm:pt modelId="{36CAC526-A36C-4248-B0D6-8787FCEEC0D1}" type="pres">
      <dgm:prSet presAssocID="{B1D4121A-1A30-4DFD-9A6A-6BA2866BE24B}" presName="rootComposite" presStyleCnt="0"/>
      <dgm:spPr/>
    </dgm:pt>
    <dgm:pt modelId="{D977083F-272F-4AA8-B2A9-57DED95E3F19}" type="pres">
      <dgm:prSet presAssocID="{B1D4121A-1A30-4DFD-9A6A-6BA2866BE24B}" presName="rootText" presStyleLbl="node1" presStyleIdx="0" presStyleCnt="3"/>
      <dgm:spPr/>
    </dgm:pt>
    <dgm:pt modelId="{AF9B6B0E-6A0D-4441-87E3-F305FD845705}" type="pres">
      <dgm:prSet presAssocID="{B1D4121A-1A30-4DFD-9A6A-6BA2866BE24B}" presName="rootConnector" presStyleLbl="node1" presStyleIdx="0" presStyleCnt="3"/>
      <dgm:spPr/>
    </dgm:pt>
    <dgm:pt modelId="{06B989C7-572A-4A28-9EF5-E95A5426EB86}" type="pres">
      <dgm:prSet presAssocID="{B1D4121A-1A30-4DFD-9A6A-6BA2866BE24B}" presName="childShape" presStyleCnt="0"/>
      <dgm:spPr/>
    </dgm:pt>
    <dgm:pt modelId="{5E987914-E4B7-481C-A731-A8B6FDE8DE5C}" type="pres">
      <dgm:prSet presAssocID="{F63F944E-3FEF-4B61-AF3C-C617CAD27B53}" presName="Name13" presStyleLbl="parChTrans1D2" presStyleIdx="0" presStyleCnt="7"/>
      <dgm:spPr/>
    </dgm:pt>
    <dgm:pt modelId="{9C4B6438-B89C-4C35-8484-8C1552D39B09}" type="pres">
      <dgm:prSet presAssocID="{3E6E327B-0F0C-4CDD-8130-046E79C7C39C}" presName="childText" presStyleLbl="bgAcc1" presStyleIdx="0" presStyleCnt="7" custScaleX="133613">
        <dgm:presLayoutVars>
          <dgm:bulletEnabled val="1"/>
        </dgm:presLayoutVars>
      </dgm:prSet>
      <dgm:spPr/>
    </dgm:pt>
    <dgm:pt modelId="{17EE40F1-C4F0-4B82-84CC-9309C6BE055B}" type="pres">
      <dgm:prSet presAssocID="{83A6599D-F714-46A1-8FDA-C7DA1A3DEB61}" presName="Name13" presStyleLbl="parChTrans1D2" presStyleIdx="1" presStyleCnt="7"/>
      <dgm:spPr/>
    </dgm:pt>
    <dgm:pt modelId="{2E5EFD9D-436F-4B60-8F87-47846C9B95C6}" type="pres">
      <dgm:prSet presAssocID="{4BB7522F-0717-47E5-A67E-6C449EC29ADF}" presName="childText" presStyleLbl="bgAcc1" presStyleIdx="1" presStyleCnt="7" custScaleX="133613">
        <dgm:presLayoutVars>
          <dgm:bulletEnabled val="1"/>
        </dgm:presLayoutVars>
      </dgm:prSet>
      <dgm:spPr/>
    </dgm:pt>
    <dgm:pt modelId="{9D75AF17-A20E-4699-B0A8-2B892CDB502A}" type="pres">
      <dgm:prSet presAssocID="{DFFA8FC2-B5DF-4D89-9041-58A7302D0F03}" presName="root" presStyleCnt="0"/>
      <dgm:spPr/>
    </dgm:pt>
    <dgm:pt modelId="{BFBEB76A-A8AD-46A4-9995-82D49BF10B7A}" type="pres">
      <dgm:prSet presAssocID="{DFFA8FC2-B5DF-4D89-9041-58A7302D0F03}" presName="rootComposite" presStyleCnt="0"/>
      <dgm:spPr/>
    </dgm:pt>
    <dgm:pt modelId="{A522B6D8-7A2B-4709-B9EB-0949294EC0AB}" type="pres">
      <dgm:prSet presAssocID="{DFFA8FC2-B5DF-4D89-9041-58A7302D0F03}" presName="rootText" presStyleLbl="node1" presStyleIdx="1" presStyleCnt="3"/>
      <dgm:spPr/>
    </dgm:pt>
    <dgm:pt modelId="{1C160242-2B2B-4E90-9FFA-B3FCDCC088F5}" type="pres">
      <dgm:prSet presAssocID="{DFFA8FC2-B5DF-4D89-9041-58A7302D0F03}" presName="rootConnector" presStyleLbl="node1" presStyleIdx="1" presStyleCnt="3"/>
      <dgm:spPr/>
    </dgm:pt>
    <dgm:pt modelId="{B727CE03-2721-4B3C-9D9A-29BD556ED114}" type="pres">
      <dgm:prSet presAssocID="{DFFA8FC2-B5DF-4D89-9041-58A7302D0F03}" presName="childShape" presStyleCnt="0"/>
      <dgm:spPr/>
    </dgm:pt>
    <dgm:pt modelId="{FFE24E8C-8DDE-47FD-8382-8CEDC1AD5C11}" type="pres">
      <dgm:prSet presAssocID="{133A5E27-6830-4D5C-9DEB-8AF876CEDD5B}" presName="Name13" presStyleLbl="parChTrans1D2" presStyleIdx="2" presStyleCnt="7"/>
      <dgm:spPr/>
    </dgm:pt>
    <dgm:pt modelId="{0209D061-EE76-4DE4-83CC-6C6E27CAFFFD}" type="pres">
      <dgm:prSet presAssocID="{5B3BE2C5-3BF7-48B0-9B40-CE1727364166}" presName="childText" presStyleLbl="bgAcc1" presStyleIdx="2" presStyleCnt="7" custScaleX="133613">
        <dgm:presLayoutVars>
          <dgm:bulletEnabled val="1"/>
        </dgm:presLayoutVars>
      </dgm:prSet>
      <dgm:spPr/>
    </dgm:pt>
    <dgm:pt modelId="{B0A79503-B452-44CF-9A2D-E9D92DC65E47}" type="pres">
      <dgm:prSet presAssocID="{3ECD6505-DD28-41A8-8D99-DBE62F8A7E33}" presName="Name13" presStyleLbl="parChTrans1D2" presStyleIdx="3" presStyleCnt="7"/>
      <dgm:spPr/>
    </dgm:pt>
    <dgm:pt modelId="{3ED71419-9BFC-42DD-B51A-E85A59E5F7C2}" type="pres">
      <dgm:prSet presAssocID="{64B279C7-82B1-4D26-8169-37C454EFAB80}" presName="childText" presStyleLbl="bgAcc1" presStyleIdx="3" presStyleCnt="7" custScaleX="133613">
        <dgm:presLayoutVars>
          <dgm:bulletEnabled val="1"/>
        </dgm:presLayoutVars>
      </dgm:prSet>
      <dgm:spPr/>
    </dgm:pt>
    <dgm:pt modelId="{4557EF56-9FA9-4B61-B74C-F6A51004592E}" type="pres">
      <dgm:prSet presAssocID="{D266A8EF-6C63-4618-AABF-9DAFC92488EE}" presName="root" presStyleCnt="0"/>
      <dgm:spPr/>
    </dgm:pt>
    <dgm:pt modelId="{054B9A5B-8B29-41C1-98FB-47EEEB6DAFF3}" type="pres">
      <dgm:prSet presAssocID="{D266A8EF-6C63-4618-AABF-9DAFC92488EE}" presName="rootComposite" presStyleCnt="0"/>
      <dgm:spPr/>
    </dgm:pt>
    <dgm:pt modelId="{0FEE9D30-751A-45B8-93E3-C5A7C816ACD6}" type="pres">
      <dgm:prSet presAssocID="{D266A8EF-6C63-4618-AABF-9DAFC92488EE}" presName="rootText" presStyleLbl="node1" presStyleIdx="2" presStyleCnt="3"/>
      <dgm:spPr/>
    </dgm:pt>
    <dgm:pt modelId="{4564CD2B-6D21-458E-98F8-7B08AF503863}" type="pres">
      <dgm:prSet presAssocID="{D266A8EF-6C63-4618-AABF-9DAFC92488EE}" presName="rootConnector" presStyleLbl="node1" presStyleIdx="2" presStyleCnt="3"/>
      <dgm:spPr/>
    </dgm:pt>
    <dgm:pt modelId="{BE120E52-EE9B-4C19-B144-6404A6508DC3}" type="pres">
      <dgm:prSet presAssocID="{D266A8EF-6C63-4618-AABF-9DAFC92488EE}" presName="childShape" presStyleCnt="0"/>
      <dgm:spPr/>
    </dgm:pt>
    <dgm:pt modelId="{59261C94-38D0-40F1-9D22-9CEF6FF794FA}" type="pres">
      <dgm:prSet presAssocID="{916A5E48-87B1-4882-9298-2B31C9E69C59}" presName="Name13" presStyleLbl="parChTrans1D2" presStyleIdx="4" presStyleCnt="7"/>
      <dgm:spPr/>
    </dgm:pt>
    <dgm:pt modelId="{CA432B7F-9A36-4D08-9E23-F1955234AD95}" type="pres">
      <dgm:prSet presAssocID="{D7CACEE5-1CD4-4EA2-8E0A-FEC188F336DE}" presName="childText" presStyleLbl="bgAcc1" presStyleIdx="4" presStyleCnt="7" custScaleX="133613" custLinFactNeighborY="0">
        <dgm:presLayoutVars>
          <dgm:bulletEnabled val="1"/>
        </dgm:presLayoutVars>
      </dgm:prSet>
      <dgm:spPr/>
    </dgm:pt>
    <dgm:pt modelId="{0A35A078-9F78-4677-9FDA-73F586A6A591}" type="pres">
      <dgm:prSet presAssocID="{6BFD7BB8-1129-4755-89CE-23EBD11BB536}" presName="Name13" presStyleLbl="parChTrans1D2" presStyleIdx="5" presStyleCnt="7"/>
      <dgm:spPr/>
    </dgm:pt>
    <dgm:pt modelId="{5027F3B4-E5A6-42A6-BBFF-D3C91F592ED7}" type="pres">
      <dgm:prSet presAssocID="{D3C43D7C-BC33-4440-9950-E29DCA62179C}" presName="childText" presStyleLbl="bgAcc1" presStyleIdx="5" presStyleCnt="7" custScaleX="133613" custLinFactNeighborY="677">
        <dgm:presLayoutVars>
          <dgm:bulletEnabled val="1"/>
        </dgm:presLayoutVars>
      </dgm:prSet>
      <dgm:spPr/>
    </dgm:pt>
    <dgm:pt modelId="{B4A67202-186E-43D5-84AC-45579CFC8462}" type="pres">
      <dgm:prSet presAssocID="{23572413-7580-4584-B3BD-7EAA1F08FF30}" presName="Name13" presStyleLbl="parChTrans1D2" presStyleIdx="6" presStyleCnt="7"/>
      <dgm:spPr/>
    </dgm:pt>
    <dgm:pt modelId="{45AEEF0D-57B9-4000-837D-6D5450E3B3F8}" type="pres">
      <dgm:prSet presAssocID="{D7BB379F-A2F1-4BE6-B4F7-E1DCDB4C3870}" presName="childText" presStyleLbl="bgAcc1" presStyleIdx="6" presStyleCnt="7" custScaleX="133613">
        <dgm:presLayoutVars>
          <dgm:bulletEnabled val="1"/>
        </dgm:presLayoutVars>
      </dgm:prSet>
      <dgm:spPr/>
    </dgm:pt>
  </dgm:ptLst>
  <dgm:cxnLst>
    <dgm:cxn modelId="{03ABF00C-7160-421F-A08B-AE164F10B3A3}" srcId="{098D5F37-03DA-421E-8757-7578C5C733EC}" destId="{DFFA8FC2-B5DF-4D89-9041-58A7302D0F03}" srcOrd="1" destOrd="0" parTransId="{FBBCD23C-1E2D-402C-8927-AC1FF1EC3CD1}" sibTransId="{9973C4B3-A9C0-4F67-A174-911108909A0F}"/>
    <dgm:cxn modelId="{1806D117-F970-43C2-92B6-40F2FA64005F}" type="presOf" srcId="{64B279C7-82B1-4D26-8169-37C454EFAB80}" destId="{3ED71419-9BFC-42DD-B51A-E85A59E5F7C2}" srcOrd="0" destOrd="0" presId="urn:microsoft.com/office/officeart/2005/8/layout/hierarchy3"/>
    <dgm:cxn modelId="{6FC86D18-526D-4F1B-98C0-81AF66124B60}" type="presOf" srcId="{4BB7522F-0717-47E5-A67E-6C449EC29ADF}" destId="{2E5EFD9D-436F-4B60-8F87-47846C9B95C6}" srcOrd="0" destOrd="0" presId="urn:microsoft.com/office/officeart/2005/8/layout/hierarchy3"/>
    <dgm:cxn modelId="{5FE6F420-5C1B-4827-907A-3C9B8BDB580A}" type="presOf" srcId="{098D5F37-03DA-421E-8757-7578C5C733EC}" destId="{6AEEC1F8-8BE5-4A4F-ABCE-00DABB580B5C}" srcOrd="0" destOrd="0" presId="urn:microsoft.com/office/officeart/2005/8/layout/hierarchy3"/>
    <dgm:cxn modelId="{CD7A562C-EB6D-4599-BAE1-80A0DCB62249}" srcId="{DFFA8FC2-B5DF-4D89-9041-58A7302D0F03}" destId="{5B3BE2C5-3BF7-48B0-9B40-CE1727364166}" srcOrd="0" destOrd="0" parTransId="{133A5E27-6830-4D5C-9DEB-8AF876CEDD5B}" sibTransId="{2FFD3613-0B61-426E-ADE2-FFE2BA8DE0D5}"/>
    <dgm:cxn modelId="{5E99B930-9AD3-4231-A170-DD1AEBCE2EAA}" type="presOf" srcId="{B1D4121A-1A30-4DFD-9A6A-6BA2866BE24B}" destId="{D977083F-272F-4AA8-B2A9-57DED95E3F19}" srcOrd="0" destOrd="0" presId="urn:microsoft.com/office/officeart/2005/8/layout/hierarchy3"/>
    <dgm:cxn modelId="{7D32D230-1533-4CAA-82BE-D152FB416DF4}" type="presOf" srcId="{5B3BE2C5-3BF7-48B0-9B40-CE1727364166}" destId="{0209D061-EE76-4DE4-83CC-6C6E27CAFFFD}" srcOrd="0" destOrd="0" presId="urn:microsoft.com/office/officeart/2005/8/layout/hierarchy3"/>
    <dgm:cxn modelId="{0BD70165-78D4-4F54-8DD7-392EB849617F}" type="presOf" srcId="{23572413-7580-4584-B3BD-7EAA1F08FF30}" destId="{B4A67202-186E-43D5-84AC-45579CFC8462}" srcOrd="0" destOrd="0" presId="urn:microsoft.com/office/officeart/2005/8/layout/hierarchy3"/>
    <dgm:cxn modelId="{226B6A6E-BA5D-434C-BAA5-57C3D59123DE}" srcId="{D266A8EF-6C63-4618-AABF-9DAFC92488EE}" destId="{D7CACEE5-1CD4-4EA2-8E0A-FEC188F336DE}" srcOrd="0" destOrd="0" parTransId="{916A5E48-87B1-4882-9298-2B31C9E69C59}" sibTransId="{A91FDE62-1A88-4D90-A97F-E88074D2BD28}"/>
    <dgm:cxn modelId="{0C520B71-7C03-4A3E-B647-A7BE972002BF}" type="presOf" srcId="{916A5E48-87B1-4882-9298-2B31C9E69C59}" destId="{59261C94-38D0-40F1-9D22-9CEF6FF794FA}" srcOrd="0" destOrd="0" presId="urn:microsoft.com/office/officeart/2005/8/layout/hierarchy3"/>
    <dgm:cxn modelId="{F8406C88-E515-48E9-8991-081A3D573FFA}" srcId="{DFFA8FC2-B5DF-4D89-9041-58A7302D0F03}" destId="{64B279C7-82B1-4D26-8169-37C454EFAB80}" srcOrd="1" destOrd="0" parTransId="{3ECD6505-DD28-41A8-8D99-DBE62F8A7E33}" sibTransId="{974909B1-68BE-45D0-A861-4604B7A18E44}"/>
    <dgm:cxn modelId="{054FED89-5ABF-47CD-B0B7-15F676E4F154}" type="presOf" srcId="{3E6E327B-0F0C-4CDD-8130-046E79C7C39C}" destId="{9C4B6438-B89C-4C35-8484-8C1552D39B09}" srcOrd="0" destOrd="0" presId="urn:microsoft.com/office/officeart/2005/8/layout/hierarchy3"/>
    <dgm:cxn modelId="{14162D9B-A9C7-409B-BAFD-60682951EC5C}" type="presOf" srcId="{D266A8EF-6C63-4618-AABF-9DAFC92488EE}" destId="{0FEE9D30-751A-45B8-93E3-C5A7C816ACD6}" srcOrd="0" destOrd="0" presId="urn:microsoft.com/office/officeart/2005/8/layout/hierarchy3"/>
    <dgm:cxn modelId="{F4193C9F-9AF8-4985-95D2-7753BC138161}" type="presOf" srcId="{D7BB379F-A2F1-4BE6-B4F7-E1DCDB4C3870}" destId="{45AEEF0D-57B9-4000-837D-6D5450E3B3F8}" srcOrd="0" destOrd="0" presId="urn:microsoft.com/office/officeart/2005/8/layout/hierarchy3"/>
    <dgm:cxn modelId="{4409F3A7-FFE2-48B0-9FC6-3EFECC548EA6}" type="presOf" srcId="{B1D4121A-1A30-4DFD-9A6A-6BA2866BE24B}" destId="{AF9B6B0E-6A0D-4441-87E3-F305FD845705}" srcOrd="1" destOrd="0" presId="urn:microsoft.com/office/officeart/2005/8/layout/hierarchy3"/>
    <dgm:cxn modelId="{D320CFAA-030E-42E8-9926-7B7036F2B65D}" srcId="{098D5F37-03DA-421E-8757-7578C5C733EC}" destId="{B1D4121A-1A30-4DFD-9A6A-6BA2866BE24B}" srcOrd="0" destOrd="0" parTransId="{2E759F7E-AA7A-4E1B-9EAB-0C1F32C2BEE7}" sibTransId="{85CC3419-F831-429D-B28D-FFEA4E5EA9BB}"/>
    <dgm:cxn modelId="{077CA8B1-BB74-4AEF-B1A3-E7AEEF1DDDEE}" type="presOf" srcId="{83A6599D-F714-46A1-8FDA-C7DA1A3DEB61}" destId="{17EE40F1-C4F0-4B82-84CC-9309C6BE055B}" srcOrd="0" destOrd="0" presId="urn:microsoft.com/office/officeart/2005/8/layout/hierarchy3"/>
    <dgm:cxn modelId="{CEC2B3B6-0730-48AF-8D3C-1A94FA3D217A}" type="presOf" srcId="{D7CACEE5-1CD4-4EA2-8E0A-FEC188F336DE}" destId="{CA432B7F-9A36-4D08-9E23-F1955234AD95}" srcOrd="0" destOrd="0" presId="urn:microsoft.com/office/officeart/2005/8/layout/hierarchy3"/>
    <dgm:cxn modelId="{51DD24B8-3F81-4403-B1D1-D548F986C57A}" type="presOf" srcId="{DFFA8FC2-B5DF-4D89-9041-58A7302D0F03}" destId="{1C160242-2B2B-4E90-9FFA-B3FCDCC088F5}" srcOrd="1" destOrd="0" presId="urn:microsoft.com/office/officeart/2005/8/layout/hierarchy3"/>
    <dgm:cxn modelId="{010143B9-8A38-4EC7-8A02-09A162CC6B54}" type="presOf" srcId="{133A5E27-6830-4D5C-9DEB-8AF876CEDD5B}" destId="{FFE24E8C-8DDE-47FD-8382-8CEDC1AD5C11}" srcOrd="0" destOrd="0" presId="urn:microsoft.com/office/officeart/2005/8/layout/hierarchy3"/>
    <dgm:cxn modelId="{95B4C6BA-3C17-42D7-8B6C-04AA7F1B9D68}" type="presOf" srcId="{D266A8EF-6C63-4618-AABF-9DAFC92488EE}" destId="{4564CD2B-6D21-458E-98F8-7B08AF503863}" srcOrd="1" destOrd="0" presId="urn:microsoft.com/office/officeart/2005/8/layout/hierarchy3"/>
    <dgm:cxn modelId="{E9D74DBB-8AED-4B71-BE12-626031BBC681}" srcId="{B1D4121A-1A30-4DFD-9A6A-6BA2866BE24B}" destId="{3E6E327B-0F0C-4CDD-8130-046E79C7C39C}" srcOrd="0" destOrd="0" parTransId="{F63F944E-3FEF-4B61-AF3C-C617CAD27B53}" sibTransId="{7990F37A-EA4B-4403-A1E3-50E5EF8BD484}"/>
    <dgm:cxn modelId="{1384FDBB-8E10-4C10-95C1-878FDB38646C}" srcId="{098D5F37-03DA-421E-8757-7578C5C733EC}" destId="{D266A8EF-6C63-4618-AABF-9DAFC92488EE}" srcOrd="2" destOrd="0" parTransId="{499A0AC9-4F80-48A3-9D4E-3A47BC9349C3}" sibTransId="{8638F522-E460-44C3-9A65-6D4CA68E093E}"/>
    <dgm:cxn modelId="{0EEF9EC2-BD52-4811-8C02-D2A1C141757D}" type="presOf" srcId="{D3C43D7C-BC33-4440-9950-E29DCA62179C}" destId="{5027F3B4-E5A6-42A6-BBFF-D3C91F592ED7}" srcOrd="0" destOrd="0" presId="urn:microsoft.com/office/officeart/2005/8/layout/hierarchy3"/>
    <dgm:cxn modelId="{E0B6F3C2-E1F1-41A3-B585-B12EB83E4808}" srcId="{B1D4121A-1A30-4DFD-9A6A-6BA2866BE24B}" destId="{4BB7522F-0717-47E5-A67E-6C449EC29ADF}" srcOrd="1" destOrd="0" parTransId="{83A6599D-F714-46A1-8FDA-C7DA1A3DEB61}" sibTransId="{EC29A880-D576-4869-A12D-5540C55313BB}"/>
    <dgm:cxn modelId="{A850D3C9-D01D-419D-BA1F-C524EB617FB5}" type="presOf" srcId="{6BFD7BB8-1129-4755-89CE-23EBD11BB536}" destId="{0A35A078-9F78-4677-9FDA-73F586A6A591}" srcOrd="0" destOrd="0" presId="urn:microsoft.com/office/officeart/2005/8/layout/hierarchy3"/>
    <dgm:cxn modelId="{E2104AE9-B6B5-4A6A-89E5-7FA25F78FAE9}" type="presOf" srcId="{DFFA8FC2-B5DF-4D89-9041-58A7302D0F03}" destId="{A522B6D8-7A2B-4709-B9EB-0949294EC0AB}" srcOrd="0" destOrd="0" presId="urn:microsoft.com/office/officeart/2005/8/layout/hierarchy3"/>
    <dgm:cxn modelId="{A21EB8ED-11FA-462F-A7E8-93E29C42B7EF}" srcId="{D266A8EF-6C63-4618-AABF-9DAFC92488EE}" destId="{D7BB379F-A2F1-4BE6-B4F7-E1DCDB4C3870}" srcOrd="2" destOrd="0" parTransId="{23572413-7580-4584-B3BD-7EAA1F08FF30}" sibTransId="{618A1E8A-2A81-453F-817A-E143FBA5A314}"/>
    <dgm:cxn modelId="{6C7A89F3-7DDD-48F9-BCE0-0956D044BA27}" type="presOf" srcId="{F63F944E-3FEF-4B61-AF3C-C617CAD27B53}" destId="{5E987914-E4B7-481C-A731-A8B6FDE8DE5C}" srcOrd="0" destOrd="0" presId="urn:microsoft.com/office/officeart/2005/8/layout/hierarchy3"/>
    <dgm:cxn modelId="{A1356AFE-0C4C-40DD-8EFA-F9F1B49C3530}" srcId="{D266A8EF-6C63-4618-AABF-9DAFC92488EE}" destId="{D3C43D7C-BC33-4440-9950-E29DCA62179C}" srcOrd="1" destOrd="0" parTransId="{6BFD7BB8-1129-4755-89CE-23EBD11BB536}" sibTransId="{37BAB601-4E61-47C7-B1B2-F5C162FE4F94}"/>
    <dgm:cxn modelId="{985707FF-E900-4DCD-8104-631D70AF445B}" type="presOf" srcId="{3ECD6505-DD28-41A8-8D99-DBE62F8A7E33}" destId="{B0A79503-B452-44CF-9A2D-E9D92DC65E47}" srcOrd="0" destOrd="0" presId="urn:microsoft.com/office/officeart/2005/8/layout/hierarchy3"/>
    <dgm:cxn modelId="{D2EA2F12-CCDA-4EE3-B68B-C8E0D8DFC32A}" type="presParOf" srcId="{6AEEC1F8-8BE5-4A4F-ABCE-00DABB580B5C}" destId="{33E90F16-EDFB-4624-8A22-4B428E80DDF0}" srcOrd="0" destOrd="0" presId="urn:microsoft.com/office/officeart/2005/8/layout/hierarchy3"/>
    <dgm:cxn modelId="{3E9E54FE-735A-423C-8FB6-D7CD37ACE012}" type="presParOf" srcId="{33E90F16-EDFB-4624-8A22-4B428E80DDF0}" destId="{36CAC526-A36C-4248-B0D6-8787FCEEC0D1}" srcOrd="0" destOrd="0" presId="urn:microsoft.com/office/officeart/2005/8/layout/hierarchy3"/>
    <dgm:cxn modelId="{E2BEBE1C-C903-400E-9CC4-B4CB8B70ECFB}" type="presParOf" srcId="{36CAC526-A36C-4248-B0D6-8787FCEEC0D1}" destId="{D977083F-272F-4AA8-B2A9-57DED95E3F19}" srcOrd="0" destOrd="0" presId="urn:microsoft.com/office/officeart/2005/8/layout/hierarchy3"/>
    <dgm:cxn modelId="{5DD12D2B-E8CB-4035-90F3-FDE3E4C8C74E}" type="presParOf" srcId="{36CAC526-A36C-4248-B0D6-8787FCEEC0D1}" destId="{AF9B6B0E-6A0D-4441-87E3-F305FD845705}" srcOrd="1" destOrd="0" presId="urn:microsoft.com/office/officeart/2005/8/layout/hierarchy3"/>
    <dgm:cxn modelId="{08E90F75-C62B-43AF-906C-8163131564DA}" type="presParOf" srcId="{33E90F16-EDFB-4624-8A22-4B428E80DDF0}" destId="{06B989C7-572A-4A28-9EF5-E95A5426EB86}" srcOrd="1" destOrd="0" presId="urn:microsoft.com/office/officeart/2005/8/layout/hierarchy3"/>
    <dgm:cxn modelId="{5AEFB7A9-2B9C-404D-B7D3-738FDB4AA66F}" type="presParOf" srcId="{06B989C7-572A-4A28-9EF5-E95A5426EB86}" destId="{5E987914-E4B7-481C-A731-A8B6FDE8DE5C}" srcOrd="0" destOrd="0" presId="urn:microsoft.com/office/officeart/2005/8/layout/hierarchy3"/>
    <dgm:cxn modelId="{49554FDF-05E8-44A0-BDAD-BBE5DCEB7BFD}" type="presParOf" srcId="{06B989C7-572A-4A28-9EF5-E95A5426EB86}" destId="{9C4B6438-B89C-4C35-8484-8C1552D39B09}" srcOrd="1" destOrd="0" presId="urn:microsoft.com/office/officeart/2005/8/layout/hierarchy3"/>
    <dgm:cxn modelId="{A8BF8809-3843-4F5D-B9E4-3C62148F6EFA}" type="presParOf" srcId="{06B989C7-572A-4A28-9EF5-E95A5426EB86}" destId="{17EE40F1-C4F0-4B82-84CC-9309C6BE055B}" srcOrd="2" destOrd="0" presId="urn:microsoft.com/office/officeart/2005/8/layout/hierarchy3"/>
    <dgm:cxn modelId="{67848C74-56DD-4996-8BA8-C40BB68D1EDA}" type="presParOf" srcId="{06B989C7-572A-4A28-9EF5-E95A5426EB86}" destId="{2E5EFD9D-436F-4B60-8F87-47846C9B95C6}" srcOrd="3" destOrd="0" presId="urn:microsoft.com/office/officeart/2005/8/layout/hierarchy3"/>
    <dgm:cxn modelId="{97EDA741-C255-45AE-92B5-796AB61C8AF2}" type="presParOf" srcId="{6AEEC1F8-8BE5-4A4F-ABCE-00DABB580B5C}" destId="{9D75AF17-A20E-4699-B0A8-2B892CDB502A}" srcOrd="1" destOrd="0" presId="urn:microsoft.com/office/officeart/2005/8/layout/hierarchy3"/>
    <dgm:cxn modelId="{9D7508D1-1EB8-46E8-B197-76F40561D6EF}" type="presParOf" srcId="{9D75AF17-A20E-4699-B0A8-2B892CDB502A}" destId="{BFBEB76A-A8AD-46A4-9995-82D49BF10B7A}" srcOrd="0" destOrd="0" presId="urn:microsoft.com/office/officeart/2005/8/layout/hierarchy3"/>
    <dgm:cxn modelId="{9A9B079B-F5B6-45B7-960B-68740628E1DD}" type="presParOf" srcId="{BFBEB76A-A8AD-46A4-9995-82D49BF10B7A}" destId="{A522B6D8-7A2B-4709-B9EB-0949294EC0AB}" srcOrd="0" destOrd="0" presId="urn:microsoft.com/office/officeart/2005/8/layout/hierarchy3"/>
    <dgm:cxn modelId="{BBDBE9A9-3175-481C-8877-B23C2864A36F}" type="presParOf" srcId="{BFBEB76A-A8AD-46A4-9995-82D49BF10B7A}" destId="{1C160242-2B2B-4E90-9FFA-B3FCDCC088F5}" srcOrd="1" destOrd="0" presId="urn:microsoft.com/office/officeart/2005/8/layout/hierarchy3"/>
    <dgm:cxn modelId="{B7BE1A65-7B62-44FB-8DAD-61310AF46100}" type="presParOf" srcId="{9D75AF17-A20E-4699-B0A8-2B892CDB502A}" destId="{B727CE03-2721-4B3C-9D9A-29BD556ED114}" srcOrd="1" destOrd="0" presId="urn:microsoft.com/office/officeart/2005/8/layout/hierarchy3"/>
    <dgm:cxn modelId="{A6655B44-4AC0-43C9-938B-5DA6367BF1BC}" type="presParOf" srcId="{B727CE03-2721-4B3C-9D9A-29BD556ED114}" destId="{FFE24E8C-8DDE-47FD-8382-8CEDC1AD5C11}" srcOrd="0" destOrd="0" presId="urn:microsoft.com/office/officeart/2005/8/layout/hierarchy3"/>
    <dgm:cxn modelId="{961AA521-B246-4865-8436-D11B91AF20E2}" type="presParOf" srcId="{B727CE03-2721-4B3C-9D9A-29BD556ED114}" destId="{0209D061-EE76-4DE4-83CC-6C6E27CAFFFD}" srcOrd="1" destOrd="0" presId="urn:microsoft.com/office/officeart/2005/8/layout/hierarchy3"/>
    <dgm:cxn modelId="{1BFDE14F-0D33-4BB3-97BA-E08AA422CEEB}" type="presParOf" srcId="{B727CE03-2721-4B3C-9D9A-29BD556ED114}" destId="{B0A79503-B452-44CF-9A2D-E9D92DC65E47}" srcOrd="2" destOrd="0" presId="urn:microsoft.com/office/officeart/2005/8/layout/hierarchy3"/>
    <dgm:cxn modelId="{5C68E2AC-6323-46C2-AB0B-E24C2056D77B}" type="presParOf" srcId="{B727CE03-2721-4B3C-9D9A-29BD556ED114}" destId="{3ED71419-9BFC-42DD-B51A-E85A59E5F7C2}" srcOrd="3" destOrd="0" presId="urn:microsoft.com/office/officeart/2005/8/layout/hierarchy3"/>
    <dgm:cxn modelId="{E98AEB11-FEE1-4E3A-9DD7-1FD4D3F6376A}" type="presParOf" srcId="{6AEEC1F8-8BE5-4A4F-ABCE-00DABB580B5C}" destId="{4557EF56-9FA9-4B61-B74C-F6A51004592E}" srcOrd="2" destOrd="0" presId="urn:microsoft.com/office/officeart/2005/8/layout/hierarchy3"/>
    <dgm:cxn modelId="{69E43118-ECFE-4794-9644-B0F4C8DB2923}" type="presParOf" srcId="{4557EF56-9FA9-4B61-B74C-F6A51004592E}" destId="{054B9A5B-8B29-41C1-98FB-47EEEB6DAFF3}" srcOrd="0" destOrd="0" presId="urn:microsoft.com/office/officeart/2005/8/layout/hierarchy3"/>
    <dgm:cxn modelId="{38579DEE-2FFD-4122-A35B-069967CC5FA5}" type="presParOf" srcId="{054B9A5B-8B29-41C1-98FB-47EEEB6DAFF3}" destId="{0FEE9D30-751A-45B8-93E3-C5A7C816ACD6}" srcOrd="0" destOrd="0" presId="urn:microsoft.com/office/officeart/2005/8/layout/hierarchy3"/>
    <dgm:cxn modelId="{FCC19D95-37C0-44E5-966C-EC8A028BEEE8}" type="presParOf" srcId="{054B9A5B-8B29-41C1-98FB-47EEEB6DAFF3}" destId="{4564CD2B-6D21-458E-98F8-7B08AF503863}" srcOrd="1" destOrd="0" presId="urn:microsoft.com/office/officeart/2005/8/layout/hierarchy3"/>
    <dgm:cxn modelId="{9A257277-4AA4-4166-857A-022A99BB2554}" type="presParOf" srcId="{4557EF56-9FA9-4B61-B74C-F6A51004592E}" destId="{BE120E52-EE9B-4C19-B144-6404A6508DC3}" srcOrd="1" destOrd="0" presId="urn:microsoft.com/office/officeart/2005/8/layout/hierarchy3"/>
    <dgm:cxn modelId="{BF79C5AF-FCBB-4146-BC1B-8560435DE4EE}" type="presParOf" srcId="{BE120E52-EE9B-4C19-B144-6404A6508DC3}" destId="{59261C94-38D0-40F1-9D22-9CEF6FF794FA}" srcOrd="0" destOrd="0" presId="urn:microsoft.com/office/officeart/2005/8/layout/hierarchy3"/>
    <dgm:cxn modelId="{7FFDD391-46AB-45EE-B4FF-40702435B2CA}" type="presParOf" srcId="{BE120E52-EE9B-4C19-B144-6404A6508DC3}" destId="{CA432B7F-9A36-4D08-9E23-F1955234AD95}" srcOrd="1" destOrd="0" presId="urn:microsoft.com/office/officeart/2005/8/layout/hierarchy3"/>
    <dgm:cxn modelId="{561D70AB-AE52-4E18-96A0-C3057EE9BCC9}" type="presParOf" srcId="{BE120E52-EE9B-4C19-B144-6404A6508DC3}" destId="{0A35A078-9F78-4677-9FDA-73F586A6A591}" srcOrd="2" destOrd="0" presId="urn:microsoft.com/office/officeart/2005/8/layout/hierarchy3"/>
    <dgm:cxn modelId="{F94536A6-7D61-4A30-9854-1DA0031F96AB}" type="presParOf" srcId="{BE120E52-EE9B-4C19-B144-6404A6508DC3}" destId="{5027F3B4-E5A6-42A6-BBFF-D3C91F592ED7}" srcOrd="3" destOrd="0" presId="urn:microsoft.com/office/officeart/2005/8/layout/hierarchy3"/>
    <dgm:cxn modelId="{C04DF0A3-9BF5-440C-B9D3-255FDBF48EB1}" type="presParOf" srcId="{BE120E52-EE9B-4C19-B144-6404A6508DC3}" destId="{B4A67202-186E-43D5-84AC-45579CFC8462}" srcOrd="4" destOrd="0" presId="urn:microsoft.com/office/officeart/2005/8/layout/hierarchy3"/>
    <dgm:cxn modelId="{C5C09B8F-EADC-4BC7-8F76-0C9BBA8CCDAE}" type="presParOf" srcId="{BE120E52-EE9B-4C19-B144-6404A6508DC3}" destId="{45AEEF0D-57B9-4000-837D-6D5450E3B3F8}" srcOrd="5" destOrd="0" presId="urn:microsoft.com/office/officeart/2005/8/layout/hierarchy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41D9DAE1-EDBB-4BAD-B1A0-128E27037198}"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A2D2B46E-B7FB-43EB-9F88-FE04B95716BA}">
      <dgm:prSet phldrT="[Text]">
        <dgm:style>
          <a:lnRef idx="2">
            <a:schemeClr val="accent2">
              <a:shade val="50000"/>
            </a:schemeClr>
          </a:lnRef>
          <a:fillRef idx="1">
            <a:schemeClr val="accent2"/>
          </a:fillRef>
          <a:effectRef idx="0">
            <a:schemeClr val="accent2"/>
          </a:effectRef>
          <a:fontRef idx="minor">
            <a:schemeClr val="lt1"/>
          </a:fontRef>
        </dgm:style>
      </dgm:prSet>
      <dgm:spPr/>
      <dgm:t>
        <a:bodyPr/>
        <a:lstStyle/>
        <a:p>
          <a:r>
            <a:rPr lang="vi-VN" dirty="0"/>
            <a:t>Vận động</a:t>
          </a:r>
          <a:endParaRPr lang="en-US" dirty="0"/>
        </a:p>
      </dgm:t>
    </dgm:pt>
    <dgm:pt modelId="{ABCF49D5-5DF4-4CE9-A2C1-A98F3CC72472}" type="parTrans" cxnId="{DD40FF78-500F-4E6F-B085-A2AC8300AEF7}">
      <dgm:prSet/>
      <dgm:spPr/>
      <dgm:t>
        <a:bodyPr/>
        <a:lstStyle/>
        <a:p>
          <a:endParaRPr lang="en-US"/>
        </a:p>
      </dgm:t>
    </dgm:pt>
    <dgm:pt modelId="{A4BEDB95-A266-4574-9439-770D771788A1}" type="sibTrans" cxnId="{DD40FF78-500F-4E6F-B085-A2AC8300AEF7}">
      <dgm:prSet/>
      <dgm:spPr/>
      <dgm:t>
        <a:bodyPr/>
        <a:lstStyle/>
        <a:p>
          <a:endParaRPr lang="en-US"/>
        </a:p>
      </dgm:t>
    </dgm:pt>
    <dgm:pt modelId="{523984AE-98D6-40EB-AD3A-958B6D41B78D}">
      <dgm:prSet phldrT="[Text]"/>
      <dgm:spPr/>
      <dgm:t>
        <a:bodyPr/>
        <a:lstStyle/>
        <a:p>
          <a:r>
            <a:rPr lang="vi-VN" dirty="0"/>
            <a:t>Bao gồm tất cả mọi sự thay đổi và mọi quá trình diễn ra trong vũ trụ, kể từ sự thay đổi vị trí đơn giản cho đến tư duy.</a:t>
          </a:r>
          <a:endParaRPr lang="en-US" dirty="0"/>
        </a:p>
      </dgm:t>
    </dgm:pt>
    <dgm:pt modelId="{05766881-EBA8-497F-AA10-7AC6660B4941}" type="parTrans" cxnId="{D1EA9896-13B3-47CD-AB5C-EF3EABF1B7EA}">
      <dgm:prSet/>
      <dgm:spPr/>
      <dgm:t>
        <a:bodyPr/>
        <a:lstStyle/>
        <a:p>
          <a:endParaRPr lang="en-US"/>
        </a:p>
      </dgm:t>
    </dgm:pt>
    <dgm:pt modelId="{B9D8077B-05FF-417E-9182-43CFFEE76B1E}" type="sibTrans" cxnId="{D1EA9896-13B3-47CD-AB5C-EF3EABF1B7EA}">
      <dgm:prSet/>
      <dgm:spPr/>
      <dgm:t>
        <a:bodyPr/>
        <a:lstStyle/>
        <a:p>
          <a:endParaRPr lang="en-US"/>
        </a:p>
      </dgm:t>
    </dgm:pt>
    <dgm:pt modelId="{CD6FF529-D215-4F9E-A2CE-5748F9208AFF}">
      <dgm:prSet phldrT="[Text]"/>
      <dgm:spPr/>
      <dgm:t>
        <a:bodyPr/>
        <a:lstStyle/>
        <a:p>
          <a:r>
            <a:rPr lang="pt-BR" dirty="0"/>
            <a:t>Vận động là phương thức tồn tại của vật chất </a:t>
          </a:r>
          <a:endParaRPr lang="en-US" dirty="0"/>
        </a:p>
      </dgm:t>
    </dgm:pt>
    <dgm:pt modelId="{0B8B7F32-CEA3-430B-BBEC-3C0B06034021}" type="parTrans" cxnId="{EFBBDEDD-F416-46BF-952B-1CF3EF3A825E}">
      <dgm:prSet/>
      <dgm:spPr/>
      <dgm:t>
        <a:bodyPr/>
        <a:lstStyle/>
        <a:p>
          <a:endParaRPr lang="en-US"/>
        </a:p>
      </dgm:t>
    </dgm:pt>
    <dgm:pt modelId="{3D2A1710-0AF8-4E56-A5ED-F1C0DFCB913D}" type="sibTrans" cxnId="{EFBBDEDD-F416-46BF-952B-1CF3EF3A825E}">
      <dgm:prSet/>
      <dgm:spPr/>
      <dgm:t>
        <a:bodyPr/>
        <a:lstStyle/>
        <a:p>
          <a:endParaRPr lang="en-US"/>
        </a:p>
      </dgm:t>
    </dgm:pt>
    <dgm:pt modelId="{9956AF82-C1B1-400B-8BF5-321DD43EAE25}">
      <dgm:prSet phldrT="[Text]"/>
      <dgm:spPr/>
      <dgm:t>
        <a:bodyPr/>
        <a:lstStyle/>
        <a:p>
          <a:r>
            <a:rPr lang="pt-BR" dirty="0"/>
            <a:t>Có 5 hình thức cơ bản của vận động </a:t>
          </a:r>
          <a:endParaRPr lang="en-US" dirty="0"/>
        </a:p>
      </dgm:t>
    </dgm:pt>
    <dgm:pt modelId="{7C5CC9D7-E560-442F-9E8A-D9C044E0780A}" type="parTrans" cxnId="{5D775115-A993-405E-8068-0141D4D24C6B}">
      <dgm:prSet/>
      <dgm:spPr/>
      <dgm:t>
        <a:bodyPr/>
        <a:lstStyle/>
        <a:p>
          <a:endParaRPr lang="en-US"/>
        </a:p>
      </dgm:t>
    </dgm:pt>
    <dgm:pt modelId="{282138F1-D1F3-4CA1-A01F-3C301AA7A4CA}" type="sibTrans" cxnId="{5D775115-A993-405E-8068-0141D4D24C6B}">
      <dgm:prSet/>
      <dgm:spPr/>
      <dgm:t>
        <a:bodyPr/>
        <a:lstStyle/>
        <a:p>
          <a:endParaRPr lang="en-US"/>
        </a:p>
      </dgm:t>
    </dgm:pt>
    <dgm:pt modelId="{D44DE3F8-8442-4769-B7B8-40E421A921F6}">
      <dgm:prSet phldrT="[Text]">
        <dgm:style>
          <a:lnRef idx="2">
            <a:schemeClr val="accent2">
              <a:shade val="50000"/>
            </a:schemeClr>
          </a:lnRef>
          <a:fillRef idx="1">
            <a:schemeClr val="accent2"/>
          </a:fillRef>
          <a:effectRef idx="0">
            <a:schemeClr val="accent2"/>
          </a:effectRef>
          <a:fontRef idx="minor">
            <a:schemeClr val="lt1"/>
          </a:fontRef>
        </dgm:style>
      </dgm:prSet>
      <dgm:spPr/>
      <dgm:t>
        <a:bodyPr/>
        <a:lstStyle/>
        <a:p>
          <a:r>
            <a:rPr lang="pt-BR" i="1" dirty="0"/>
            <a:t>Không gian, thời gian</a:t>
          </a:r>
          <a:endParaRPr lang="en-US" dirty="0"/>
        </a:p>
      </dgm:t>
    </dgm:pt>
    <dgm:pt modelId="{8FA54951-D2F7-4812-AA5E-334EB122827C}" type="parTrans" cxnId="{66916B6F-0EF2-4268-9EA2-6C196E27B40E}">
      <dgm:prSet/>
      <dgm:spPr/>
      <dgm:t>
        <a:bodyPr/>
        <a:lstStyle/>
        <a:p>
          <a:endParaRPr lang="en-US"/>
        </a:p>
      </dgm:t>
    </dgm:pt>
    <dgm:pt modelId="{557859FD-82DF-4F34-A86D-2D4F4D6C8F85}" type="sibTrans" cxnId="{66916B6F-0EF2-4268-9EA2-6C196E27B40E}">
      <dgm:prSet/>
      <dgm:spPr/>
      <dgm:t>
        <a:bodyPr/>
        <a:lstStyle/>
        <a:p>
          <a:endParaRPr lang="en-US"/>
        </a:p>
      </dgm:t>
    </dgm:pt>
    <dgm:pt modelId="{9BA5D4CF-4EE9-4623-9796-84C91984B685}">
      <dgm:prSet phldrT="[Text]">
        <dgm:style>
          <a:lnRef idx="2">
            <a:schemeClr val="accent2">
              <a:shade val="50000"/>
            </a:schemeClr>
          </a:lnRef>
          <a:fillRef idx="1">
            <a:schemeClr val="accent2"/>
          </a:fillRef>
          <a:effectRef idx="0">
            <a:schemeClr val="accent2"/>
          </a:effectRef>
          <a:fontRef idx="minor">
            <a:schemeClr val="lt1"/>
          </a:fontRef>
        </dgm:style>
      </dgm:prSet>
      <dgm:spPr>
        <a:noFill/>
      </dgm:spPr>
      <dgm:t>
        <a:bodyPr/>
        <a:lstStyle/>
        <a:p>
          <a:r>
            <a:rPr lang="pt-BR" dirty="0"/>
            <a:t>Là thuộc tính tồn tại khách quan và vô tận của vật chất</a:t>
          </a:r>
          <a:endParaRPr lang="en-US" dirty="0"/>
        </a:p>
      </dgm:t>
    </dgm:pt>
    <dgm:pt modelId="{DB1895AC-7C1E-4903-B2FC-03225C56D305}" type="parTrans" cxnId="{CCFF8893-4235-4FDE-A5C9-D4F671A557F9}">
      <dgm:prSet/>
      <dgm:spPr/>
      <dgm:t>
        <a:bodyPr/>
        <a:lstStyle/>
        <a:p>
          <a:endParaRPr lang="en-US"/>
        </a:p>
      </dgm:t>
    </dgm:pt>
    <dgm:pt modelId="{D676C926-0F93-4D66-8BA8-9C176874CAFB}" type="sibTrans" cxnId="{CCFF8893-4235-4FDE-A5C9-D4F671A557F9}">
      <dgm:prSet/>
      <dgm:spPr/>
      <dgm:t>
        <a:bodyPr/>
        <a:lstStyle/>
        <a:p>
          <a:endParaRPr lang="en-US"/>
        </a:p>
      </dgm:t>
    </dgm:pt>
    <dgm:pt modelId="{4A22615F-0B68-418D-9946-19AA53CCD502}" type="pres">
      <dgm:prSet presAssocID="{41D9DAE1-EDBB-4BAD-B1A0-128E27037198}" presName="linear" presStyleCnt="0">
        <dgm:presLayoutVars>
          <dgm:animLvl val="lvl"/>
          <dgm:resizeHandles val="exact"/>
        </dgm:presLayoutVars>
      </dgm:prSet>
      <dgm:spPr/>
    </dgm:pt>
    <dgm:pt modelId="{0B449F22-9162-4B85-A2AC-B63E37B0ACC6}" type="pres">
      <dgm:prSet presAssocID="{A2D2B46E-B7FB-43EB-9F88-FE04B95716BA}" presName="parentText" presStyleLbl="node1" presStyleIdx="0" presStyleCnt="2">
        <dgm:presLayoutVars>
          <dgm:chMax val="0"/>
          <dgm:bulletEnabled val="1"/>
        </dgm:presLayoutVars>
      </dgm:prSet>
      <dgm:spPr/>
    </dgm:pt>
    <dgm:pt modelId="{BF60B6A4-9B57-4C8B-9879-85C56655EACB}" type="pres">
      <dgm:prSet presAssocID="{A2D2B46E-B7FB-43EB-9F88-FE04B95716BA}" presName="childText" presStyleLbl="revTx" presStyleIdx="0" presStyleCnt="2">
        <dgm:presLayoutVars>
          <dgm:bulletEnabled val="1"/>
        </dgm:presLayoutVars>
      </dgm:prSet>
      <dgm:spPr/>
    </dgm:pt>
    <dgm:pt modelId="{1E232374-094F-4D0A-9412-AC32FE37644D}" type="pres">
      <dgm:prSet presAssocID="{D44DE3F8-8442-4769-B7B8-40E421A921F6}" presName="parentText" presStyleLbl="node1" presStyleIdx="1" presStyleCnt="2">
        <dgm:presLayoutVars>
          <dgm:chMax val="0"/>
          <dgm:bulletEnabled val="1"/>
        </dgm:presLayoutVars>
      </dgm:prSet>
      <dgm:spPr/>
    </dgm:pt>
    <dgm:pt modelId="{7FF52F4F-7490-415C-A8FB-A3A0BC179C4D}" type="pres">
      <dgm:prSet presAssocID="{D44DE3F8-8442-4769-B7B8-40E421A921F6}" presName="childText" presStyleLbl="revTx" presStyleIdx="1" presStyleCnt="2">
        <dgm:presLayoutVars>
          <dgm:bulletEnabled val="1"/>
        </dgm:presLayoutVars>
      </dgm:prSet>
      <dgm:spPr/>
    </dgm:pt>
  </dgm:ptLst>
  <dgm:cxnLst>
    <dgm:cxn modelId="{F57FC20E-F024-4253-ACDD-45D94EC1C318}" type="presOf" srcId="{CD6FF529-D215-4F9E-A2CE-5748F9208AFF}" destId="{BF60B6A4-9B57-4C8B-9879-85C56655EACB}" srcOrd="0" destOrd="1" presId="urn:microsoft.com/office/officeart/2005/8/layout/vList2"/>
    <dgm:cxn modelId="{5D775115-A993-405E-8068-0141D4D24C6B}" srcId="{A2D2B46E-B7FB-43EB-9F88-FE04B95716BA}" destId="{9956AF82-C1B1-400B-8BF5-321DD43EAE25}" srcOrd="2" destOrd="0" parTransId="{7C5CC9D7-E560-442F-9E8A-D9C044E0780A}" sibTransId="{282138F1-D1F3-4CA1-A01F-3C301AA7A4CA}"/>
    <dgm:cxn modelId="{5F9F122B-5128-4C37-8947-56B08EAA256D}" type="presOf" srcId="{523984AE-98D6-40EB-AD3A-958B6D41B78D}" destId="{BF60B6A4-9B57-4C8B-9879-85C56655EACB}" srcOrd="0" destOrd="0" presId="urn:microsoft.com/office/officeart/2005/8/layout/vList2"/>
    <dgm:cxn modelId="{3B88942D-42BF-497E-AC97-D2191A04ABAA}" type="presOf" srcId="{41D9DAE1-EDBB-4BAD-B1A0-128E27037198}" destId="{4A22615F-0B68-418D-9946-19AA53CCD502}" srcOrd="0" destOrd="0" presId="urn:microsoft.com/office/officeart/2005/8/layout/vList2"/>
    <dgm:cxn modelId="{66916B6F-0EF2-4268-9EA2-6C196E27B40E}" srcId="{41D9DAE1-EDBB-4BAD-B1A0-128E27037198}" destId="{D44DE3F8-8442-4769-B7B8-40E421A921F6}" srcOrd="1" destOrd="0" parTransId="{8FA54951-D2F7-4812-AA5E-334EB122827C}" sibTransId="{557859FD-82DF-4F34-A86D-2D4F4D6C8F85}"/>
    <dgm:cxn modelId="{DD40FF78-500F-4E6F-B085-A2AC8300AEF7}" srcId="{41D9DAE1-EDBB-4BAD-B1A0-128E27037198}" destId="{A2D2B46E-B7FB-43EB-9F88-FE04B95716BA}" srcOrd="0" destOrd="0" parTransId="{ABCF49D5-5DF4-4CE9-A2C1-A98F3CC72472}" sibTransId="{A4BEDB95-A266-4574-9439-770D771788A1}"/>
    <dgm:cxn modelId="{E4512984-154C-4F8C-84D7-CC1C3D3F03CF}" type="presOf" srcId="{D44DE3F8-8442-4769-B7B8-40E421A921F6}" destId="{1E232374-094F-4D0A-9412-AC32FE37644D}" srcOrd="0" destOrd="0" presId="urn:microsoft.com/office/officeart/2005/8/layout/vList2"/>
    <dgm:cxn modelId="{CCFF8893-4235-4FDE-A5C9-D4F671A557F9}" srcId="{D44DE3F8-8442-4769-B7B8-40E421A921F6}" destId="{9BA5D4CF-4EE9-4623-9796-84C91984B685}" srcOrd="0" destOrd="0" parTransId="{DB1895AC-7C1E-4903-B2FC-03225C56D305}" sibTransId="{D676C926-0F93-4D66-8BA8-9C176874CAFB}"/>
    <dgm:cxn modelId="{D1EA9896-13B3-47CD-AB5C-EF3EABF1B7EA}" srcId="{A2D2B46E-B7FB-43EB-9F88-FE04B95716BA}" destId="{523984AE-98D6-40EB-AD3A-958B6D41B78D}" srcOrd="0" destOrd="0" parTransId="{05766881-EBA8-497F-AA10-7AC6660B4941}" sibTransId="{B9D8077B-05FF-417E-9182-43CFFEE76B1E}"/>
    <dgm:cxn modelId="{410A9B96-7E82-45E6-AD17-7DD6940A6730}" type="presOf" srcId="{9956AF82-C1B1-400B-8BF5-321DD43EAE25}" destId="{BF60B6A4-9B57-4C8B-9879-85C56655EACB}" srcOrd="0" destOrd="2" presId="urn:microsoft.com/office/officeart/2005/8/layout/vList2"/>
    <dgm:cxn modelId="{E28D18D6-F86C-467E-8AC3-ADE8EC0124BD}" type="presOf" srcId="{9BA5D4CF-4EE9-4623-9796-84C91984B685}" destId="{7FF52F4F-7490-415C-A8FB-A3A0BC179C4D}" srcOrd="0" destOrd="0" presId="urn:microsoft.com/office/officeart/2005/8/layout/vList2"/>
    <dgm:cxn modelId="{EBDFCBDD-E1BE-4094-9DF2-0C05C71F46D9}" type="presOf" srcId="{A2D2B46E-B7FB-43EB-9F88-FE04B95716BA}" destId="{0B449F22-9162-4B85-A2AC-B63E37B0ACC6}" srcOrd="0" destOrd="0" presId="urn:microsoft.com/office/officeart/2005/8/layout/vList2"/>
    <dgm:cxn modelId="{EFBBDEDD-F416-46BF-952B-1CF3EF3A825E}" srcId="{A2D2B46E-B7FB-43EB-9F88-FE04B95716BA}" destId="{CD6FF529-D215-4F9E-A2CE-5748F9208AFF}" srcOrd="1" destOrd="0" parTransId="{0B8B7F32-CEA3-430B-BBEC-3C0B06034021}" sibTransId="{3D2A1710-0AF8-4E56-A5ED-F1C0DFCB913D}"/>
    <dgm:cxn modelId="{2031C5C0-3F93-42BF-9609-5240999CA715}" type="presParOf" srcId="{4A22615F-0B68-418D-9946-19AA53CCD502}" destId="{0B449F22-9162-4B85-A2AC-B63E37B0ACC6}" srcOrd="0" destOrd="0" presId="urn:microsoft.com/office/officeart/2005/8/layout/vList2"/>
    <dgm:cxn modelId="{AE079136-3C9F-4266-85D0-5A495177CD05}" type="presParOf" srcId="{4A22615F-0B68-418D-9946-19AA53CCD502}" destId="{BF60B6A4-9B57-4C8B-9879-85C56655EACB}" srcOrd="1" destOrd="0" presId="urn:microsoft.com/office/officeart/2005/8/layout/vList2"/>
    <dgm:cxn modelId="{C8CD5F3D-030C-40B5-9543-EF145E4A6351}" type="presParOf" srcId="{4A22615F-0B68-418D-9946-19AA53CCD502}" destId="{1E232374-094F-4D0A-9412-AC32FE37644D}" srcOrd="2" destOrd="0" presId="urn:microsoft.com/office/officeart/2005/8/layout/vList2"/>
    <dgm:cxn modelId="{AB8E9BD3-9F3E-49F0-BDE4-60EB6B5913AF}" type="presParOf" srcId="{4A22615F-0B68-418D-9946-19AA53CCD502}" destId="{7FF52F4F-7490-415C-A8FB-A3A0BC179C4D}" srcOrd="3"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E784F0B3-BA60-47C1-922A-E03131D1A94B}" type="doc">
      <dgm:prSet loTypeId="urn:microsoft.com/office/officeart/2011/layout/RadialPictureList" loCatId="picture" qsTypeId="urn:microsoft.com/office/officeart/2005/8/quickstyle/simple1" qsCatId="simple" csTypeId="urn:microsoft.com/office/officeart/2005/8/colors/accent1_2" csCatId="accent1" phldr="1"/>
      <dgm:spPr/>
      <dgm:t>
        <a:bodyPr/>
        <a:lstStyle/>
        <a:p>
          <a:endParaRPr lang="en-US"/>
        </a:p>
      </dgm:t>
    </dgm:pt>
    <dgm:pt modelId="{1B9DA831-3316-456E-9EBA-79C4B48E85D3}">
      <dgm:prSet phldrT="[Text]"/>
      <dgm:spPr>
        <a:solidFill>
          <a:srgbClr val="C00000"/>
        </a:solidFill>
      </dgm:spPr>
      <dgm:t>
        <a:bodyPr/>
        <a:lstStyle/>
        <a:p>
          <a:r>
            <a:rPr lang="en-US" dirty="0" err="1"/>
            <a:t>Vật</a:t>
          </a:r>
          <a:r>
            <a:rPr lang="en-US" dirty="0"/>
            <a:t> </a:t>
          </a:r>
          <a:r>
            <a:rPr lang="en-US" dirty="0" err="1"/>
            <a:t>chất</a:t>
          </a:r>
          <a:r>
            <a:rPr lang="en-US" dirty="0"/>
            <a:t> </a:t>
          </a:r>
          <a:r>
            <a:rPr lang="en-US" dirty="0" err="1"/>
            <a:t>quyết</a:t>
          </a:r>
          <a:r>
            <a:rPr lang="en-US" dirty="0"/>
            <a:t> </a:t>
          </a:r>
          <a:r>
            <a:rPr lang="en-US" dirty="0" err="1"/>
            <a:t>định</a:t>
          </a:r>
          <a:r>
            <a:rPr lang="en-US" dirty="0"/>
            <a:t> ý </a:t>
          </a:r>
          <a:r>
            <a:rPr lang="en-US" dirty="0" err="1"/>
            <a:t>thức</a:t>
          </a:r>
          <a:endParaRPr lang="en-US" dirty="0"/>
        </a:p>
      </dgm:t>
    </dgm:pt>
    <dgm:pt modelId="{CE81621B-6011-4A13-AB80-B46E80990757}" type="parTrans" cxnId="{6C0C39EA-1D9B-409F-BF5E-D249CFEC93CC}">
      <dgm:prSet/>
      <dgm:spPr/>
      <dgm:t>
        <a:bodyPr/>
        <a:lstStyle/>
        <a:p>
          <a:endParaRPr lang="en-US"/>
        </a:p>
      </dgm:t>
    </dgm:pt>
    <dgm:pt modelId="{32C532A8-B826-4709-AAA4-859427B8757F}" type="sibTrans" cxnId="{6C0C39EA-1D9B-409F-BF5E-D249CFEC93CC}">
      <dgm:prSet/>
      <dgm:spPr/>
      <dgm:t>
        <a:bodyPr/>
        <a:lstStyle/>
        <a:p>
          <a:endParaRPr lang="en-US"/>
        </a:p>
      </dgm:t>
    </dgm:pt>
    <dgm:pt modelId="{619D9EB6-1809-4637-8B20-70C3E1100C8F}">
      <dgm:prSet phldrT="[Text]"/>
      <dgm:spPr/>
      <dgm:t>
        <a:bodyPr/>
        <a:lstStyle/>
        <a:p>
          <a:pPr algn="ctr"/>
          <a:r>
            <a:rPr lang="en-US" dirty="0" err="1"/>
            <a:t>Quyết</a:t>
          </a:r>
          <a:r>
            <a:rPr lang="en-US" dirty="0"/>
            <a:t> </a:t>
          </a:r>
          <a:r>
            <a:rPr lang="en-US" dirty="0" err="1"/>
            <a:t>định</a:t>
          </a:r>
          <a:r>
            <a:rPr lang="en-US" dirty="0"/>
            <a:t> </a:t>
          </a:r>
          <a:r>
            <a:rPr lang="en-US" dirty="0" err="1"/>
            <a:t>nội</a:t>
          </a:r>
          <a:r>
            <a:rPr lang="en-US" dirty="0"/>
            <a:t> dung</a:t>
          </a:r>
        </a:p>
      </dgm:t>
    </dgm:pt>
    <dgm:pt modelId="{63205047-FABF-488B-B571-346ACBE681CA}" type="parTrans" cxnId="{87598389-55EE-40D5-9ED9-DC97595A2711}">
      <dgm:prSet/>
      <dgm:spPr/>
      <dgm:t>
        <a:bodyPr/>
        <a:lstStyle/>
        <a:p>
          <a:endParaRPr lang="en-US"/>
        </a:p>
      </dgm:t>
    </dgm:pt>
    <dgm:pt modelId="{ACD7E850-C98A-448C-ACC4-AC7B28A792D0}" type="sibTrans" cxnId="{87598389-55EE-40D5-9ED9-DC97595A2711}">
      <dgm:prSet/>
      <dgm:spPr/>
      <dgm:t>
        <a:bodyPr/>
        <a:lstStyle/>
        <a:p>
          <a:endParaRPr lang="en-US"/>
        </a:p>
      </dgm:t>
    </dgm:pt>
    <dgm:pt modelId="{7CB4A330-B3E5-4341-B313-950B8E0B936C}">
      <dgm:prSet phldrT="[Text]"/>
      <dgm:spPr/>
      <dgm:t>
        <a:bodyPr/>
        <a:lstStyle/>
        <a:p>
          <a:pPr algn="ctr"/>
          <a:r>
            <a:rPr lang="en-US" dirty="0" err="1"/>
            <a:t>Nguồn</a:t>
          </a:r>
          <a:r>
            <a:rPr lang="en-US" dirty="0"/>
            <a:t> </a:t>
          </a:r>
          <a:r>
            <a:rPr lang="en-US" dirty="0" err="1"/>
            <a:t>gốc</a:t>
          </a:r>
          <a:endParaRPr lang="en-US" dirty="0"/>
        </a:p>
      </dgm:t>
    </dgm:pt>
    <dgm:pt modelId="{ECBB9E79-8734-41A5-AE4A-BE1EDE21AF51}" type="parTrans" cxnId="{4C66E404-B1F8-4B78-92DC-9BFDF03DF4B7}">
      <dgm:prSet/>
      <dgm:spPr/>
      <dgm:t>
        <a:bodyPr/>
        <a:lstStyle/>
        <a:p>
          <a:endParaRPr lang="en-US"/>
        </a:p>
      </dgm:t>
    </dgm:pt>
    <dgm:pt modelId="{F14530EB-4FA4-4F52-8E48-CD43319106D3}" type="sibTrans" cxnId="{4C66E404-B1F8-4B78-92DC-9BFDF03DF4B7}">
      <dgm:prSet/>
      <dgm:spPr/>
      <dgm:t>
        <a:bodyPr/>
        <a:lstStyle/>
        <a:p>
          <a:endParaRPr lang="en-US"/>
        </a:p>
      </dgm:t>
    </dgm:pt>
    <dgm:pt modelId="{CE6A1327-AE49-4073-8293-A3915BF2A2B8}">
      <dgm:prSet phldrT="[Text]"/>
      <dgm:spPr/>
      <dgm:t>
        <a:bodyPr/>
        <a:lstStyle/>
        <a:p>
          <a:pPr algn="ctr"/>
          <a:r>
            <a:rPr lang="en-US" dirty="0" err="1"/>
            <a:t>Bản</a:t>
          </a:r>
          <a:r>
            <a:rPr lang="en-US" dirty="0"/>
            <a:t> </a:t>
          </a:r>
          <a:r>
            <a:rPr lang="en-US" dirty="0" err="1"/>
            <a:t>chất</a:t>
          </a:r>
          <a:r>
            <a:rPr lang="en-US" dirty="0"/>
            <a:t> </a:t>
          </a:r>
          <a:r>
            <a:rPr lang="en-US" dirty="0" err="1"/>
            <a:t>và</a:t>
          </a:r>
          <a:r>
            <a:rPr lang="en-US" dirty="0"/>
            <a:t> </a:t>
          </a:r>
          <a:r>
            <a:rPr lang="en-US" dirty="0" err="1"/>
            <a:t>vận</a:t>
          </a:r>
          <a:r>
            <a:rPr lang="en-US" dirty="0"/>
            <a:t> </a:t>
          </a:r>
          <a:r>
            <a:rPr lang="en-US" dirty="0" err="1"/>
            <a:t>động</a:t>
          </a:r>
          <a:r>
            <a:rPr lang="en-US" dirty="0"/>
            <a:t> </a:t>
          </a:r>
          <a:r>
            <a:rPr lang="en-US" dirty="0" err="1"/>
            <a:t>của</a:t>
          </a:r>
          <a:r>
            <a:rPr lang="en-US" dirty="0"/>
            <a:t> ý </a:t>
          </a:r>
          <a:r>
            <a:rPr lang="en-US" dirty="0" err="1"/>
            <a:t>thức</a:t>
          </a:r>
          <a:endParaRPr lang="en-US" dirty="0"/>
        </a:p>
      </dgm:t>
    </dgm:pt>
    <dgm:pt modelId="{95A56A54-EAFF-4595-8398-51028CCD7CCB}" type="parTrans" cxnId="{A5C88F45-D388-4B2D-A571-327A90FC8D81}">
      <dgm:prSet/>
      <dgm:spPr/>
      <dgm:t>
        <a:bodyPr/>
        <a:lstStyle/>
        <a:p>
          <a:endParaRPr lang="en-US"/>
        </a:p>
      </dgm:t>
    </dgm:pt>
    <dgm:pt modelId="{7AC3AFEB-D14E-4861-B86E-009C7AAA715E}" type="sibTrans" cxnId="{A5C88F45-D388-4B2D-A571-327A90FC8D81}">
      <dgm:prSet/>
      <dgm:spPr/>
      <dgm:t>
        <a:bodyPr/>
        <a:lstStyle/>
        <a:p>
          <a:endParaRPr lang="en-US"/>
        </a:p>
      </dgm:t>
    </dgm:pt>
    <dgm:pt modelId="{A2B0CF8D-24A5-40BB-A498-34F1450CF046}" type="pres">
      <dgm:prSet presAssocID="{E784F0B3-BA60-47C1-922A-E03131D1A94B}" presName="Name0" presStyleCnt="0">
        <dgm:presLayoutVars>
          <dgm:chMax val="1"/>
          <dgm:chPref val="1"/>
          <dgm:dir/>
          <dgm:resizeHandles/>
        </dgm:presLayoutVars>
      </dgm:prSet>
      <dgm:spPr/>
    </dgm:pt>
    <dgm:pt modelId="{2063BFCE-2FA2-49B0-B966-A09A447EC482}" type="pres">
      <dgm:prSet presAssocID="{1B9DA831-3316-456E-9EBA-79C4B48E85D3}" presName="Parent" presStyleLbl="node1" presStyleIdx="0" presStyleCnt="2">
        <dgm:presLayoutVars>
          <dgm:chMax val="4"/>
          <dgm:chPref val="3"/>
        </dgm:presLayoutVars>
      </dgm:prSet>
      <dgm:spPr/>
    </dgm:pt>
    <dgm:pt modelId="{F142E1DE-2ACA-43E1-BA77-8418A8939BCB}" type="pres">
      <dgm:prSet presAssocID="{619D9EB6-1809-4637-8B20-70C3E1100C8F}" presName="Accent" presStyleLbl="node1" presStyleIdx="1" presStyleCnt="2"/>
      <dgm:spPr>
        <a:solidFill>
          <a:srgbClr val="00B050"/>
        </a:solidFill>
      </dgm:spPr>
    </dgm:pt>
    <dgm:pt modelId="{5C853744-EEA6-40EE-992A-87F34FCD9E72}" type="pres">
      <dgm:prSet presAssocID="{619D9EB6-1809-4637-8B20-70C3E1100C8F}" presName="Image1" presStyleLbl="fgImgPlace1" presStyleIdx="0" presStyleCnt="3"/>
      <dgm:spPr>
        <a:solidFill>
          <a:srgbClr val="7030A0"/>
        </a:solidFill>
      </dgm:spPr>
    </dgm:pt>
    <dgm:pt modelId="{00DADA34-FD4F-4597-A455-993CD5E8D328}" type="pres">
      <dgm:prSet presAssocID="{619D9EB6-1809-4637-8B20-70C3E1100C8F}" presName="Child1" presStyleLbl="revTx" presStyleIdx="0" presStyleCnt="3" custScaleX="273093" custLinFactNeighborX="75466" custLinFactNeighborY="3561">
        <dgm:presLayoutVars>
          <dgm:chMax val="0"/>
          <dgm:chPref val="0"/>
          <dgm:bulletEnabled val="1"/>
        </dgm:presLayoutVars>
      </dgm:prSet>
      <dgm:spPr/>
    </dgm:pt>
    <dgm:pt modelId="{F2A3EAA3-7F6C-4550-89C8-1C8E1BB40825}" type="pres">
      <dgm:prSet presAssocID="{7CB4A330-B3E5-4341-B313-950B8E0B936C}" presName="Image2" presStyleCnt="0"/>
      <dgm:spPr/>
    </dgm:pt>
    <dgm:pt modelId="{5BB12889-B26D-4226-B3B4-F4A807DD4E99}" type="pres">
      <dgm:prSet presAssocID="{7CB4A330-B3E5-4341-B313-950B8E0B936C}" presName="Image" presStyleLbl="fgImgPlace1" presStyleIdx="1" presStyleCnt="3"/>
      <dgm:spPr>
        <a:solidFill>
          <a:srgbClr val="7030A0"/>
        </a:solidFill>
      </dgm:spPr>
    </dgm:pt>
    <dgm:pt modelId="{F750DC02-FF0A-43CE-8CDC-0DED07B4C0DF}" type="pres">
      <dgm:prSet presAssocID="{7CB4A330-B3E5-4341-B313-950B8E0B936C}" presName="Child2" presStyleLbl="revTx" presStyleIdx="1" presStyleCnt="3" custScaleX="273093" custLinFactNeighborX="75466" custLinFactNeighborY="3561">
        <dgm:presLayoutVars>
          <dgm:chMax val="0"/>
          <dgm:chPref val="0"/>
          <dgm:bulletEnabled val="1"/>
        </dgm:presLayoutVars>
      </dgm:prSet>
      <dgm:spPr/>
    </dgm:pt>
    <dgm:pt modelId="{EFFB2DB1-9898-44DB-9F57-C95FA382E20B}" type="pres">
      <dgm:prSet presAssocID="{CE6A1327-AE49-4073-8293-A3915BF2A2B8}" presName="Image3" presStyleCnt="0"/>
      <dgm:spPr/>
    </dgm:pt>
    <dgm:pt modelId="{09D88DD2-2C3B-4135-8968-3D3B9D93DA7B}" type="pres">
      <dgm:prSet presAssocID="{CE6A1327-AE49-4073-8293-A3915BF2A2B8}" presName="Image" presStyleLbl="fgImgPlace1" presStyleIdx="2" presStyleCnt="3"/>
      <dgm:spPr>
        <a:solidFill>
          <a:srgbClr val="7030A0"/>
        </a:solidFill>
      </dgm:spPr>
    </dgm:pt>
    <dgm:pt modelId="{C1CAB0BA-3E6A-4447-B842-5337777863F8}" type="pres">
      <dgm:prSet presAssocID="{CE6A1327-AE49-4073-8293-A3915BF2A2B8}" presName="Child3" presStyleLbl="revTx" presStyleIdx="2" presStyleCnt="3" custScaleX="273093" custLinFactNeighborX="75466" custLinFactNeighborY="3561">
        <dgm:presLayoutVars>
          <dgm:chMax val="0"/>
          <dgm:chPref val="0"/>
          <dgm:bulletEnabled val="1"/>
        </dgm:presLayoutVars>
      </dgm:prSet>
      <dgm:spPr/>
    </dgm:pt>
  </dgm:ptLst>
  <dgm:cxnLst>
    <dgm:cxn modelId="{4C66E404-B1F8-4B78-92DC-9BFDF03DF4B7}" srcId="{1B9DA831-3316-456E-9EBA-79C4B48E85D3}" destId="{7CB4A330-B3E5-4341-B313-950B8E0B936C}" srcOrd="1" destOrd="0" parTransId="{ECBB9E79-8734-41A5-AE4A-BE1EDE21AF51}" sibTransId="{F14530EB-4FA4-4F52-8E48-CD43319106D3}"/>
    <dgm:cxn modelId="{3F8BB30A-FC7D-4EAB-8071-CA570B2770A1}" type="presOf" srcId="{1B9DA831-3316-456E-9EBA-79C4B48E85D3}" destId="{2063BFCE-2FA2-49B0-B966-A09A447EC482}" srcOrd="0" destOrd="0" presId="urn:microsoft.com/office/officeart/2011/layout/RadialPictureList"/>
    <dgm:cxn modelId="{BEDB722D-D345-4ED3-BA8C-798147F17E00}" type="presOf" srcId="{619D9EB6-1809-4637-8B20-70C3E1100C8F}" destId="{00DADA34-FD4F-4597-A455-993CD5E8D328}" srcOrd="0" destOrd="0" presId="urn:microsoft.com/office/officeart/2011/layout/RadialPictureList"/>
    <dgm:cxn modelId="{A5C88F45-D388-4B2D-A571-327A90FC8D81}" srcId="{1B9DA831-3316-456E-9EBA-79C4B48E85D3}" destId="{CE6A1327-AE49-4073-8293-A3915BF2A2B8}" srcOrd="2" destOrd="0" parTransId="{95A56A54-EAFF-4595-8398-51028CCD7CCB}" sibTransId="{7AC3AFEB-D14E-4861-B86E-009C7AAA715E}"/>
    <dgm:cxn modelId="{DD0B686B-6CCC-4D46-8E69-4E0031E8A0F6}" type="presOf" srcId="{CE6A1327-AE49-4073-8293-A3915BF2A2B8}" destId="{C1CAB0BA-3E6A-4447-B842-5337777863F8}" srcOrd="0" destOrd="0" presId="urn:microsoft.com/office/officeart/2011/layout/RadialPictureList"/>
    <dgm:cxn modelId="{87598389-55EE-40D5-9ED9-DC97595A2711}" srcId="{1B9DA831-3316-456E-9EBA-79C4B48E85D3}" destId="{619D9EB6-1809-4637-8B20-70C3E1100C8F}" srcOrd="0" destOrd="0" parTransId="{63205047-FABF-488B-B571-346ACBE681CA}" sibTransId="{ACD7E850-C98A-448C-ACC4-AC7B28A792D0}"/>
    <dgm:cxn modelId="{C2F93CBB-A764-42B9-B8C1-FD81E6029B54}" type="presOf" srcId="{E784F0B3-BA60-47C1-922A-E03131D1A94B}" destId="{A2B0CF8D-24A5-40BB-A498-34F1450CF046}" srcOrd="0" destOrd="0" presId="urn:microsoft.com/office/officeart/2011/layout/RadialPictureList"/>
    <dgm:cxn modelId="{F90570CB-8352-4A50-BACE-2E2E652DC1CA}" type="presOf" srcId="{7CB4A330-B3E5-4341-B313-950B8E0B936C}" destId="{F750DC02-FF0A-43CE-8CDC-0DED07B4C0DF}" srcOrd="0" destOrd="0" presId="urn:microsoft.com/office/officeart/2011/layout/RadialPictureList"/>
    <dgm:cxn modelId="{6C0C39EA-1D9B-409F-BF5E-D249CFEC93CC}" srcId="{E784F0B3-BA60-47C1-922A-E03131D1A94B}" destId="{1B9DA831-3316-456E-9EBA-79C4B48E85D3}" srcOrd="0" destOrd="0" parTransId="{CE81621B-6011-4A13-AB80-B46E80990757}" sibTransId="{32C532A8-B826-4709-AAA4-859427B8757F}"/>
    <dgm:cxn modelId="{15FF7A10-7A57-4499-B391-1DCC5CF0379C}" type="presParOf" srcId="{A2B0CF8D-24A5-40BB-A498-34F1450CF046}" destId="{2063BFCE-2FA2-49B0-B966-A09A447EC482}" srcOrd="0" destOrd="0" presId="urn:microsoft.com/office/officeart/2011/layout/RadialPictureList"/>
    <dgm:cxn modelId="{936CE1ED-082D-4A86-A948-EFCC86A431AA}" type="presParOf" srcId="{A2B0CF8D-24A5-40BB-A498-34F1450CF046}" destId="{F142E1DE-2ACA-43E1-BA77-8418A8939BCB}" srcOrd="1" destOrd="0" presId="urn:microsoft.com/office/officeart/2011/layout/RadialPictureList"/>
    <dgm:cxn modelId="{660FC3FA-D2AC-4706-A7ED-F9D573185FED}" type="presParOf" srcId="{A2B0CF8D-24A5-40BB-A498-34F1450CF046}" destId="{5C853744-EEA6-40EE-992A-87F34FCD9E72}" srcOrd="2" destOrd="0" presId="urn:microsoft.com/office/officeart/2011/layout/RadialPictureList"/>
    <dgm:cxn modelId="{D70E64FD-C2A4-4892-9426-68E050FC2143}" type="presParOf" srcId="{A2B0CF8D-24A5-40BB-A498-34F1450CF046}" destId="{00DADA34-FD4F-4597-A455-993CD5E8D328}" srcOrd="3" destOrd="0" presId="urn:microsoft.com/office/officeart/2011/layout/RadialPictureList"/>
    <dgm:cxn modelId="{CFE627DC-FDE4-4C79-89A0-D7AAC6A3A200}" type="presParOf" srcId="{A2B0CF8D-24A5-40BB-A498-34F1450CF046}" destId="{F2A3EAA3-7F6C-4550-89C8-1C8E1BB40825}" srcOrd="4" destOrd="0" presId="urn:microsoft.com/office/officeart/2011/layout/RadialPictureList"/>
    <dgm:cxn modelId="{9E0BDBA0-2C13-4FEE-A410-14AFC07D47C7}" type="presParOf" srcId="{F2A3EAA3-7F6C-4550-89C8-1C8E1BB40825}" destId="{5BB12889-B26D-4226-B3B4-F4A807DD4E99}" srcOrd="0" destOrd="0" presId="urn:microsoft.com/office/officeart/2011/layout/RadialPictureList"/>
    <dgm:cxn modelId="{9FB42904-41F5-40E9-A319-C722FDDB77E6}" type="presParOf" srcId="{A2B0CF8D-24A5-40BB-A498-34F1450CF046}" destId="{F750DC02-FF0A-43CE-8CDC-0DED07B4C0DF}" srcOrd="5" destOrd="0" presId="urn:microsoft.com/office/officeart/2011/layout/RadialPictureList"/>
    <dgm:cxn modelId="{7CE3EBF8-564B-4D82-9825-0AA5936A24E5}" type="presParOf" srcId="{A2B0CF8D-24A5-40BB-A498-34F1450CF046}" destId="{EFFB2DB1-9898-44DB-9F57-C95FA382E20B}" srcOrd="6" destOrd="0" presId="urn:microsoft.com/office/officeart/2011/layout/RadialPictureList"/>
    <dgm:cxn modelId="{F8F05811-C212-443C-9486-610C48D679DB}" type="presParOf" srcId="{EFFB2DB1-9898-44DB-9F57-C95FA382E20B}" destId="{09D88DD2-2C3B-4135-8968-3D3B9D93DA7B}" srcOrd="0" destOrd="0" presId="urn:microsoft.com/office/officeart/2011/layout/RadialPictureList"/>
    <dgm:cxn modelId="{2709FB07-88D5-4AFB-AC93-876B0C9AB2C8}" type="presParOf" srcId="{A2B0CF8D-24A5-40BB-A498-34F1450CF046}" destId="{C1CAB0BA-3E6A-4447-B842-5337777863F8}" srcOrd="7" destOrd="0" presId="urn:microsoft.com/office/officeart/2011/layout/RadialPicture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4473CBEA-0944-45C8-BBF4-840602B8A526}"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D329CC39-7033-490F-A290-FE186668E9DC}">
      <dgm:prSet phldrT="[Text]" custT="1">
        <dgm:style>
          <a:lnRef idx="1">
            <a:schemeClr val="accent2"/>
          </a:lnRef>
          <a:fillRef idx="3">
            <a:schemeClr val="accent2"/>
          </a:fillRef>
          <a:effectRef idx="2">
            <a:schemeClr val="accent2"/>
          </a:effectRef>
          <a:fontRef idx="minor">
            <a:schemeClr val="lt1"/>
          </a:fontRef>
        </dgm:style>
      </dgm:prSet>
      <dgm:spPr/>
      <dgm:t>
        <a:bodyPr/>
        <a:lstStyle/>
        <a:p>
          <a:r>
            <a:rPr lang="pt-BR" sz="2800" dirty="0"/>
            <a:t>Ý thức có tính độc lập tương đối và tác động tích cực trở lại vật chất.</a:t>
          </a:r>
          <a:endParaRPr lang="en-US" sz="2800" dirty="0"/>
        </a:p>
      </dgm:t>
    </dgm:pt>
    <dgm:pt modelId="{32890876-3A33-464A-A24E-F0177794277D}" type="parTrans" cxnId="{AF656974-40DB-4A80-920F-392181972956}">
      <dgm:prSet/>
      <dgm:spPr/>
      <dgm:t>
        <a:bodyPr/>
        <a:lstStyle/>
        <a:p>
          <a:endParaRPr lang="en-US" sz="2800"/>
        </a:p>
      </dgm:t>
    </dgm:pt>
    <dgm:pt modelId="{86E8503A-E612-462F-92DB-AE8B7F7C822E}" type="sibTrans" cxnId="{AF656974-40DB-4A80-920F-392181972956}">
      <dgm:prSet/>
      <dgm:spPr/>
      <dgm:t>
        <a:bodyPr/>
        <a:lstStyle/>
        <a:p>
          <a:endParaRPr lang="en-US" sz="2800"/>
        </a:p>
      </dgm:t>
    </dgm:pt>
    <dgm:pt modelId="{5E410BE4-FE60-4876-AA46-A1CECD7E8750}">
      <dgm:prSet phldrT="[Text]" custT="1">
        <dgm:style>
          <a:lnRef idx="1">
            <a:schemeClr val="accent2"/>
          </a:lnRef>
          <a:fillRef idx="3">
            <a:schemeClr val="accent2"/>
          </a:fillRef>
          <a:effectRef idx="2">
            <a:schemeClr val="accent2"/>
          </a:effectRef>
          <a:fontRef idx="minor">
            <a:schemeClr val="lt1"/>
          </a:fontRef>
        </dgm:style>
      </dgm:prSet>
      <dgm:spPr/>
      <dgm:t>
        <a:bodyPr/>
        <a:lstStyle/>
        <a:p>
          <a:r>
            <a:rPr lang="pt-BR" sz="2800" dirty="0"/>
            <a:t>Sự tác động của ý thức đối với vật chất phải thông qua hoạt động thực tiễn của con người</a:t>
          </a:r>
          <a:endParaRPr lang="en-US" sz="2800" dirty="0"/>
        </a:p>
      </dgm:t>
    </dgm:pt>
    <dgm:pt modelId="{2F4ADA34-2489-48F9-B482-5FF899F5C2C8}" type="parTrans" cxnId="{619A9441-BD2E-44C3-972B-232611ED62E8}">
      <dgm:prSet/>
      <dgm:spPr/>
      <dgm:t>
        <a:bodyPr/>
        <a:lstStyle/>
        <a:p>
          <a:endParaRPr lang="en-US" sz="2800"/>
        </a:p>
      </dgm:t>
    </dgm:pt>
    <dgm:pt modelId="{537D6443-7827-4546-94DA-A2CB7CBD5D7C}" type="sibTrans" cxnId="{619A9441-BD2E-44C3-972B-232611ED62E8}">
      <dgm:prSet/>
      <dgm:spPr/>
      <dgm:t>
        <a:bodyPr/>
        <a:lstStyle/>
        <a:p>
          <a:endParaRPr lang="en-US" sz="2800"/>
        </a:p>
      </dgm:t>
    </dgm:pt>
    <dgm:pt modelId="{71AAA051-D045-4F07-9454-EDB20142BFB2}">
      <dgm:prSet phldrT="[Text]" custT="1">
        <dgm:style>
          <a:lnRef idx="1">
            <a:schemeClr val="accent2"/>
          </a:lnRef>
          <a:fillRef idx="3">
            <a:schemeClr val="accent2"/>
          </a:fillRef>
          <a:effectRef idx="2">
            <a:schemeClr val="accent2"/>
          </a:effectRef>
          <a:fontRef idx="minor">
            <a:schemeClr val="lt1"/>
          </a:fontRef>
        </dgm:style>
      </dgm:prSet>
      <dgm:spPr/>
      <dgm:t>
        <a:bodyPr/>
        <a:lstStyle/>
        <a:p>
          <a:r>
            <a:rPr lang="vi-VN" sz="2800" dirty="0"/>
            <a:t>Quan điểm đòi hỏi phải tôn trọng thực tiễn khách quan kết hợp với phát huy tính năng động chủ quan của con người để cải biến hiện thực</a:t>
          </a:r>
          <a:endParaRPr lang="en-US" sz="2800" dirty="0"/>
        </a:p>
      </dgm:t>
    </dgm:pt>
    <dgm:pt modelId="{0F0E3074-6789-4E27-A8AE-83CB222AFF69}" type="parTrans" cxnId="{354CA00D-E692-4E3A-8180-385FBDC926FB}">
      <dgm:prSet/>
      <dgm:spPr/>
      <dgm:t>
        <a:bodyPr/>
        <a:lstStyle/>
        <a:p>
          <a:endParaRPr lang="en-US" sz="2800"/>
        </a:p>
      </dgm:t>
    </dgm:pt>
    <dgm:pt modelId="{0AF29CBC-8EF7-4970-B223-F37047D86D39}" type="sibTrans" cxnId="{354CA00D-E692-4E3A-8180-385FBDC926FB}">
      <dgm:prSet/>
      <dgm:spPr/>
      <dgm:t>
        <a:bodyPr/>
        <a:lstStyle/>
        <a:p>
          <a:endParaRPr lang="en-US" sz="2800"/>
        </a:p>
      </dgm:t>
    </dgm:pt>
    <dgm:pt modelId="{C5789E03-C668-449B-A098-8A54A7744A97}" type="pres">
      <dgm:prSet presAssocID="{4473CBEA-0944-45C8-BBF4-840602B8A526}" presName="linear" presStyleCnt="0">
        <dgm:presLayoutVars>
          <dgm:animLvl val="lvl"/>
          <dgm:resizeHandles val="exact"/>
        </dgm:presLayoutVars>
      </dgm:prSet>
      <dgm:spPr/>
    </dgm:pt>
    <dgm:pt modelId="{C8134905-5389-438D-990B-06975A4D3210}" type="pres">
      <dgm:prSet presAssocID="{D329CC39-7033-490F-A290-FE186668E9DC}" presName="parentText" presStyleLbl="node1" presStyleIdx="0" presStyleCnt="3" custScaleY="71464" custLinFactNeighborY="-76232">
        <dgm:presLayoutVars>
          <dgm:chMax val="0"/>
          <dgm:bulletEnabled val="1"/>
        </dgm:presLayoutVars>
      </dgm:prSet>
      <dgm:spPr/>
    </dgm:pt>
    <dgm:pt modelId="{96C568B7-462B-437A-834C-2D9B1E16D7A8}" type="pres">
      <dgm:prSet presAssocID="{86E8503A-E612-462F-92DB-AE8B7F7C822E}" presName="spacer" presStyleCnt="0"/>
      <dgm:spPr/>
    </dgm:pt>
    <dgm:pt modelId="{3A31FE13-744C-4180-BBC4-359845637826}" type="pres">
      <dgm:prSet presAssocID="{5E410BE4-FE60-4876-AA46-A1CECD7E8750}" presName="parentText" presStyleLbl="node1" presStyleIdx="1" presStyleCnt="3" custScaleY="66799">
        <dgm:presLayoutVars>
          <dgm:chMax val="0"/>
          <dgm:bulletEnabled val="1"/>
        </dgm:presLayoutVars>
      </dgm:prSet>
      <dgm:spPr/>
    </dgm:pt>
    <dgm:pt modelId="{CFCF6695-7447-47F9-A290-0A9433EEFEFF}" type="pres">
      <dgm:prSet presAssocID="{537D6443-7827-4546-94DA-A2CB7CBD5D7C}" presName="spacer" presStyleCnt="0"/>
      <dgm:spPr/>
    </dgm:pt>
    <dgm:pt modelId="{F31D4D8F-6D02-4713-A266-0EA62BC9A215}" type="pres">
      <dgm:prSet presAssocID="{71AAA051-D045-4F07-9454-EDB20142BFB2}" presName="parentText" presStyleLbl="node1" presStyleIdx="2" presStyleCnt="3" custScaleY="89031">
        <dgm:presLayoutVars>
          <dgm:chMax val="0"/>
          <dgm:bulletEnabled val="1"/>
        </dgm:presLayoutVars>
      </dgm:prSet>
      <dgm:spPr/>
    </dgm:pt>
  </dgm:ptLst>
  <dgm:cxnLst>
    <dgm:cxn modelId="{354CA00D-E692-4E3A-8180-385FBDC926FB}" srcId="{4473CBEA-0944-45C8-BBF4-840602B8A526}" destId="{71AAA051-D045-4F07-9454-EDB20142BFB2}" srcOrd="2" destOrd="0" parTransId="{0F0E3074-6789-4E27-A8AE-83CB222AFF69}" sibTransId="{0AF29CBC-8EF7-4970-B223-F37047D86D39}"/>
    <dgm:cxn modelId="{619A9441-BD2E-44C3-972B-232611ED62E8}" srcId="{4473CBEA-0944-45C8-BBF4-840602B8A526}" destId="{5E410BE4-FE60-4876-AA46-A1CECD7E8750}" srcOrd="1" destOrd="0" parTransId="{2F4ADA34-2489-48F9-B482-5FF899F5C2C8}" sibTransId="{537D6443-7827-4546-94DA-A2CB7CBD5D7C}"/>
    <dgm:cxn modelId="{AF656974-40DB-4A80-920F-392181972956}" srcId="{4473CBEA-0944-45C8-BBF4-840602B8A526}" destId="{D329CC39-7033-490F-A290-FE186668E9DC}" srcOrd="0" destOrd="0" parTransId="{32890876-3A33-464A-A24E-F0177794277D}" sibTransId="{86E8503A-E612-462F-92DB-AE8B7F7C822E}"/>
    <dgm:cxn modelId="{B538D090-9FE5-4DD9-881E-5E490ACBF2D2}" type="presOf" srcId="{4473CBEA-0944-45C8-BBF4-840602B8A526}" destId="{C5789E03-C668-449B-A098-8A54A7744A97}" srcOrd="0" destOrd="0" presId="urn:microsoft.com/office/officeart/2005/8/layout/vList2"/>
    <dgm:cxn modelId="{93A478A2-FD2F-41FB-9689-DBCF9ED7E4B2}" type="presOf" srcId="{D329CC39-7033-490F-A290-FE186668E9DC}" destId="{C8134905-5389-438D-990B-06975A4D3210}" srcOrd="0" destOrd="0" presId="urn:microsoft.com/office/officeart/2005/8/layout/vList2"/>
    <dgm:cxn modelId="{514122AB-DCF9-45A9-A8CB-E1BB47DE6CEF}" type="presOf" srcId="{5E410BE4-FE60-4876-AA46-A1CECD7E8750}" destId="{3A31FE13-744C-4180-BBC4-359845637826}" srcOrd="0" destOrd="0" presId="urn:microsoft.com/office/officeart/2005/8/layout/vList2"/>
    <dgm:cxn modelId="{51F158C6-458B-4551-9024-EAB6F0F401E6}" type="presOf" srcId="{71AAA051-D045-4F07-9454-EDB20142BFB2}" destId="{F31D4D8F-6D02-4713-A266-0EA62BC9A215}" srcOrd="0" destOrd="0" presId="urn:microsoft.com/office/officeart/2005/8/layout/vList2"/>
    <dgm:cxn modelId="{570C70BB-A975-480E-BBF3-9A45959472BD}" type="presParOf" srcId="{C5789E03-C668-449B-A098-8A54A7744A97}" destId="{C8134905-5389-438D-990B-06975A4D3210}" srcOrd="0" destOrd="0" presId="urn:microsoft.com/office/officeart/2005/8/layout/vList2"/>
    <dgm:cxn modelId="{72ED1EF7-3FF3-4697-9C79-49C4A14536A7}" type="presParOf" srcId="{C5789E03-C668-449B-A098-8A54A7744A97}" destId="{96C568B7-462B-437A-834C-2D9B1E16D7A8}" srcOrd="1" destOrd="0" presId="urn:microsoft.com/office/officeart/2005/8/layout/vList2"/>
    <dgm:cxn modelId="{81533B40-6A69-43A8-BA42-8D2490D0C6A1}" type="presParOf" srcId="{C5789E03-C668-449B-A098-8A54A7744A97}" destId="{3A31FE13-744C-4180-BBC4-359845637826}" srcOrd="2" destOrd="0" presId="urn:microsoft.com/office/officeart/2005/8/layout/vList2"/>
    <dgm:cxn modelId="{63962088-AD07-47B9-866F-0A656A5473A9}" type="presParOf" srcId="{C5789E03-C668-449B-A098-8A54A7744A97}" destId="{CFCF6695-7447-47F9-A290-0A9433EEFEFF}" srcOrd="3" destOrd="0" presId="urn:microsoft.com/office/officeart/2005/8/layout/vList2"/>
    <dgm:cxn modelId="{047BCFA0-E48E-4075-8001-570966BAA1EC}" type="presParOf" srcId="{C5789E03-C668-449B-A098-8A54A7744A97}" destId="{F31D4D8F-6D02-4713-A266-0EA62BC9A215}"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17BE526E-2E29-4C7E-99AD-5E98CCBA0C09}" type="doc">
      <dgm:prSet loTypeId="urn:microsoft.com/office/officeart/2005/8/layout/cycle1" loCatId="cycle" qsTypeId="urn:microsoft.com/office/officeart/2005/8/quickstyle/simple1" qsCatId="simple" csTypeId="urn:microsoft.com/office/officeart/2005/8/colors/accent1_2" csCatId="accent1" phldr="1"/>
      <dgm:spPr/>
      <dgm:t>
        <a:bodyPr/>
        <a:lstStyle/>
        <a:p>
          <a:endParaRPr lang="en-US"/>
        </a:p>
      </dgm:t>
    </dgm:pt>
    <dgm:pt modelId="{7B02FBAF-F987-483B-9F07-D19B012FA089}">
      <dgm:prSet phldrT="[Text]"/>
      <dgm:spPr/>
      <dgm:t>
        <a:bodyPr/>
        <a:lstStyle/>
        <a:p>
          <a:r>
            <a:rPr lang="en-US" dirty="0" err="1"/>
            <a:t>Sự</a:t>
          </a:r>
          <a:r>
            <a:rPr lang="en-US" dirty="0"/>
            <a:t> </a:t>
          </a:r>
          <a:r>
            <a:rPr lang="en-US" dirty="0" err="1"/>
            <a:t>tác</a:t>
          </a:r>
          <a:r>
            <a:rPr lang="en-US" dirty="0"/>
            <a:t> </a:t>
          </a:r>
          <a:r>
            <a:rPr lang="en-US" dirty="0" err="1"/>
            <a:t>động</a:t>
          </a:r>
          <a:endParaRPr lang="en-US" dirty="0"/>
        </a:p>
      </dgm:t>
    </dgm:pt>
    <dgm:pt modelId="{367EB1F1-DFDC-4F41-9499-1D54AB74D8CB}" type="parTrans" cxnId="{5F8A4FAD-61D1-420A-AE31-0C5BE1139DE7}">
      <dgm:prSet/>
      <dgm:spPr/>
      <dgm:t>
        <a:bodyPr/>
        <a:lstStyle/>
        <a:p>
          <a:endParaRPr lang="en-US"/>
        </a:p>
      </dgm:t>
    </dgm:pt>
    <dgm:pt modelId="{8E1544BF-287C-4375-A214-FF38D9216499}" type="sibTrans" cxnId="{5F8A4FAD-61D1-420A-AE31-0C5BE1139DE7}">
      <dgm:prSet/>
      <dgm:spPr/>
      <dgm:t>
        <a:bodyPr/>
        <a:lstStyle/>
        <a:p>
          <a:endParaRPr lang="en-US"/>
        </a:p>
      </dgm:t>
    </dgm:pt>
    <dgm:pt modelId="{25F71979-C36B-4587-9E9A-0788D40F3CD3}">
      <dgm:prSet phldrT="[Text]"/>
      <dgm:spPr/>
      <dgm:t>
        <a:bodyPr/>
        <a:lstStyle/>
        <a:p>
          <a:r>
            <a:rPr lang="en-US" dirty="0" err="1"/>
            <a:t>Sự</a:t>
          </a:r>
          <a:r>
            <a:rPr lang="en-US" dirty="0"/>
            <a:t> </a:t>
          </a:r>
          <a:r>
            <a:rPr lang="en-US" dirty="0" err="1"/>
            <a:t>chuyển</a:t>
          </a:r>
          <a:r>
            <a:rPr lang="en-US" dirty="0"/>
            <a:t> </a:t>
          </a:r>
          <a:r>
            <a:rPr lang="en-US" dirty="0" err="1"/>
            <a:t>hóa</a:t>
          </a:r>
          <a:endParaRPr lang="en-US" dirty="0"/>
        </a:p>
      </dgm:t>
    </dgm:pt>
    <dgm:pt modelId="{5603B500-9CB5-4549-9AD7-CA781A262CFF}" type="parTrans" cxnId="{EA1CF18E-7ED1-4244-AFAD-52DC31A28D3F}">
      <dgm:prSet/>
      <dgm:spPr/>
      <dgm:t>
        <a:bodyPr/>
        <a:lstStyle/>
        <a:p>
          <a:endParaRPr lang="en-US"/>
        </a:p>
      </dgm:t>
    </dgm:pt>
    <dgm:pt modelId="{D5A6D476-3D8B-466C-B957-44F422AFBCDD}" type="sibTrans" cxnId="{EA1CF18E-7ED1-4244-AFAD-52DC31A28D3F}">
      <dgm:prSet/>
      <dgm:spPr/>
      <dgm:t>
        <a:bodyPr/>
        <a:lstStyle/>
        <a:p>
          <a:endParaRPr lang="en-US"/>
        </a:p>
      </dgm:t>
    </dgm:pt>
    <dgm:pt modelId="{14DB01EE-6B37-4118-92B8-B2C03FF0DF29}">
      <dgm:prSet phldrT="[Text]"/>
      <dgm:spPr/>
      <dgm:t>
        <a:bodyPr/>
        <a:lstStyle/>
        <a:p>
          <a:r>
            <a:rPr lang="en-US" dirty="0" err="1"/>
            <a:t>Sự</a:t>
          </a:r>
          <a:r>
            <a:rPr lang="en-US" dirty="0"/>
            <a:t> </a:t>
          </a:r>
          <a:r>
            <a:rPr lang="en-US" dirty="0" err="1"/>
            <a:t>quy</a:t>
          </a:r>
          <a:r>
            <a:rPr lang="en-US" dirty="0"/>
            <a:t> </a:t>
          </a:r>
          <a:r>
            <a:rPr lang="en-US" dirty="0" err="1"/>
            <a:t>định</a:t>
          </a:r>
          <a:endParaRPr lang="en-US" dirty="0"/>
        </a:p>
      </dgm:t>
    </dgm:pt>
    <dgm:pt modelId="{B146053A-C136-4EF9-9A36-0206EB77946A}" type="parTrans" cxnId="{78F4BB29-147F-42EB-A8FE-0137CA80F5CB}">
      <dgm:prSet/>
      <dgm:spPr/>
      <dgm:t>
        <a:bodyPr/>
        <a:lstStyle/>
        <a:p>
          <a:endParaRPr lang="en-US"/>
        </a:p>
      </dgm:t>
    </dgm:pt>
    <dgm:pt modelId="{B734F29B-B3AF-440C-AFDC-D7D58DB663EB}" type="sibTrans" cxnId="{78F4BB29-147F-42EB-A8FE-0137CA80F5CB}">
      <dgm:prSet/>
      <dgm:spPr/>
      <dgm:t>
        <a:bodyPr/>
        <a:lstStyle/>
        <a:p>
          <a:endParaRPr lang="en-US"/>
        </a:p>
      </dgm:t>
    </dgm:pt>
    <dgm:pt modelId="{7DE97C6B-E29F-4109-BC11-039045BCB003}" type="pres">
      <dgm:prSet presAssocID="{17BE526E-2E29-4C7E-99AD-5E98CCBA0C09}" presName="cycle" presStyleCnt="0">
        <dgm:presLayoutVars>
          <dgm:dir/>
          <dgm:resizeHandles val="exact"/>
        </dgm:presLayoutVars>
      </dgm:prSet>
      <dgm:spPr/>
    </dgm:pt>
    <dgm:pt modelId="{3DDBE432-3C5F-468B-9547-2E956E09F323}" type="pres">
      <dgm:prSet presAssocID="{7B02FBAF-F987-483B-9F07-D19B012FA089}" presName="dummy" presStyleCnt="0"/>
      <dgm:spPr/>
    </dgm:pt>
    <dgm:pt modelId="{11F41050-AFFA-4B6D-BDDD-5EA097013BF4}" type="pres">
      <dgm:prSet presAssocID="{7B02FBAF-F987-483B-9F07-D19B012FA089}" presName="node" presStyleLbl="revTx" presStyleIdx="0" presStyleCnt="3">
        <dgm:presLayoutVars>
          <dgm:bulletEnabled val="1"/>
        </dgm:presLayoutVars>
      </dgm:prSet>
      <dgm:spPr/>
    </dgm:pt>
    <dgm:pt modelId="{3525100C-BADB-4B55-A048-62C94F73F759}" type="pres">
      <dgm:prSet presAssocID="{8E1544BF-287C-4375-A214-FF38D9216499}" presName="sibTrans" presStyleLbl="node1" presStyleIdx="0" presStyleCnt="3"/>
      <dgm:spPr/>
    </dgm:pt>
    <dgm:pt modelId="{048ED8FB-6ABF-4931-BE44-F2F1DCEC7BDE}" type="pres">
      <dgm:prSet presAssocID="{25F71979-C36B-4587-9E9A-0788D40F3CD3}" presName="dummy" presStyleCnt="0"/>
      <dgm:spPr/>
    </dgm:pt>
    <dgm:pt modelId="{E1DFB66F-3FF9-400F-85D9-54B09E1440EA}" type="pres">
      <dgm:prSet presAssocID="{25F71979-C36B-4587-9E9A-0788D40F3CD3}" presName="node" presStyleLbl="revTx" presStyleIdx="1" presStyleCnt="3">
        <dgm:presLayoutVars>
          <dgm:bulletEnabled val="1"/>
        </dgm:presLayoutVars>
      </dgm:prSet>
      <dgm:spPr/>
    </dgm:pt>
    <dgm:pt modelId="{8A84F96D-4F65-41CF-AED4-EE9B8F72770C}" type="pres">
      <dgm:prSet presAssocID="{D5A6D476-3D8B-466C-B957-44F422AFBCDD}" presName="sibTrans" presStyleLbl="node1" presStyleIdx="1" presStyleCnt="3"/>
      <dgm:spPr/>
    </dgm:pt>
    <dgm:pt modelId="{0A2B3781-9268-46DE-B364-27BF464EADE6}" type="pres">
      <dgm:prSet presAssocID="{14DB01EE-6B37-4118-92B8-B2C03FF0DF29}" presName="dummy" presStyleCnt="0"/>
      <dgm:spPr/>
    </dgm:pt>
    <dgm:pt modelId="{5B341DF3-2292-4958-BFF4-1F85464E7194}" type="pres">
      <dgm:prSet presAssocID="{14DB01EE-6B37-4118-92B8-B2C03FF0DF29}" presName="node" presStyleLbl="revTx" presStyleIdx="2" presStyleCnt="3">
        <dgm:presLayoutVars>
          <dgm:bulletEnabled val="1"/>
        </dgm:presLayoutVars>
      </dgm:prSet>
      <dgm:spPr/>
    </dgm:pt>
    <dgm:pt modelId="{D3FB9A20-3474-4447-B425-827A2F607540}" type="pres">
      <dgm:prSet presAssocID="{B734F29B-B3AF-440C-AFDC-D7D58DB663EB}" presName="sibTrans" presStyleLbl="node1" presStyleIdx="2" presStyleCnt="3"/>
      <dgm:spPr/>
    </dgm:pt>
  </dgm:ptLst>
  <dgm:cxnLst>
    <dgm:cxn modelId="{86C9BC27-10EC-4556-87DE-3CE5AA19D331}" type="presOf" srcId="{17BE526E-2E29-4C7E-99AD-5E98CCBA0C09}" destId="{7DE97C6B-E29F-4109-BC11-039045BCB003}" srcOrd="0" destOrd="0" presId="urn:microsoft.com/office/officeart/2005/8/layout/cycle1"/>
    <dgm:cxn modelId="{8CCA1328-7ECA-43DA-8D30-B2806F663E71}" type="presOf" srcId="{B734F29B-B3AF-440C-AFDC-D7D58DB663EB}" destId="{D3FB9A20-3474-4447-B425-827A2F607540}" srcOrd="0" destOrd="0" presId="urn:microsoft.com/office/officeart/2005/8/layout/cycle1"/>
    <dgm:cxn modelId="{78F4BB29-147F-42EB-A8FE-0137CA80F5CB}" srcId="{17BE526E-2E29-4C7E-99AD-5E98CCBA0C09}" destId="{14DB01EE-6B37-4118-92B8-B2C03FF0DF29}" srcOrd="2" destOrd="0" parTransId="{B146053A-C136-4EF9-9A36-0206EB77946A}" sibTransId="{B734F29B-B3AF-440C-AFDC-D7D58DB663EB}"/>
    <dgm:cxn modelId="{50E2BE33-BFD8-4D56-A751-1C2698E2588E}" type="presOf" srcId="{D5A6D476-3D8B-466C-B957-44F422AFBCDD}" destId="{8A84F96D-4F65-41CF-AED4-EE9B8F72770C}" srcOrd="0" destOrd="0" presId="urn:microsoft.com/office/officeart/2005/8/layout/cycle1"/>
    <dgm:cxn modelId="{53CC433A-7D3B-4E5F-A806-9A4DCD15F271}" type="presOf" srcId="{7B02FBAF-F987-483B-9F07-D19B012FA089}" destId="{11F41050-AFFA-4B6D-BDDD-5EA097013BF4}" srcOrd="0" destOrd="0" presId="urn:microsoft.com/office/officeart/2005/8/layout/cycle1"/>
    <dgm:cxn modelId="{16128188-A067-4E0F-9415-0027547908C5}" type="presOf" srcId="{8E1544BF-287C-4375-A214-FF38D9216499}" destId="{3525100C-BADB-4B55-A048-62C94F73F759}" srcOrd="0" destOrd="0" presId="urn:microsoft.com/office/officeart/2005/8/layout/cycle1"/>
    <dgm:cxn modelId="{EA1CF18E-7ED1-4244-AFAD-52DC31A28D3F}" srcId="{17BE526E-2E29-4C7E-99AD-5E98CCBA0C09}" destId="{25F71979-C36B-4587-9E9A-0788D40F3CD3}" srcOrd="1" destOrd="0" parTransId="{5603B500-9CB5-4549-9AD7-CA781A262CFF}" sibTransId="{D5A6D476-3D8B-466C-B957-44F422AFBCDD}"/>
    <dgm:cxn modelId="{5F8A4FAD-61D1-420A-AE31-0C5BE1139DE7}" srcId="{17BE526E-2E29-4C7E-99AD-5E98CCBA0C09}" destId="{7B02FBAF-F987-483B-9F07-D19B012FA089}" srcOrd="0" destOrd="0" parTransId="{367EB1F1-DFDC-4F41-9499-1D54AB74D8CB}" sibTransId="{8E1544BF-287C-4375-A214-FF38D9216499}"/>
    <dgm:cxn modelId="{55E33ACF-E5FE-493E-903C-32862AEC7151}" type="presOf" srcId="{14DB01EE-6B37-4118-92B8-B2C03FF0DF29}" destId="{5B341DF3-2292-4958-BFF4-1F85464E7194}" srcOrd="0" destOrd="0" presId="urn:microsoft.com/office/officeart/2005/8/layout/cycle1"/>
    <dgm:cxn modelId="{64324CD7-4306-4C48-8D19-83F6F3DF9327}" type="presOf" srcId="{25F71979-C36B-4587-9E9A-0788D40F3CD3}" destId="{E1DFB66F-3FF9-400F-85D9-54B09E1440EA}" srcOrd="0" destOrd="0" presId="urn:microsoft.com/office/officeart/2005/8/layout/cycle1"/>
    <dgm:cxn modelId="{D20B9D6B-34EB-4F8E-8B4E-84EAE2A85F20}" type="presParOf" srcId="{7DE97C6B-E29F-4109-BC11-039045BCB003}" destId="{3DDBE432-3C5F-468B-9547-2E956E09F323}" srcOrd="0" destOrd="0" presId="urn:microsoft.com/office/officeart/2005/8/layout/cycle1"/>
    <dgm:cxn modelId="{D70183A7-5A15-4752-BB15-D2AF441BBA86}" type="presParOf" srcId="{7DE97C6B-E29F-4109-BC11-039045BCB003}" destId="{11F41050-AFFA-4B6D-BDDD-5EA097013BF4}" srcOrd="1" destOrd="0" presId="urn:microsoft.com/office/officeart/2005/8/layout/cycle1"/>
    <dgm:cxn modelId="{BE25180B-D9B2-4734-A02C-23E86085F810}" type="presParOf" srcId="{7DE97C6B-E29F-4109-BC11-039045BCB003}" destId="{3525100C-BADB-4B55-A048-62C94F73F759}" srcOrd="2" destOrd="0" presId="urn:microsoft.com/office/officeart/2005/8/layout/cycle1"/>
    <dgm:cxn modelId="{3DE53A0E-A15E-4038-8193-85FE3A37E0E1}" type="presParOf" srcId="{7DE97C6B-E29F-4109-BC11-039045BCB003}" destId="{048ED8FB-6ABF-4931-BE44-F2F1DCEC7BDE}" srcOrd="3" destOrd="0" presId="urn:microsoft.com/office/officeart/2005/8/layout/cycle1"/>
    <dgm:cxn modelId="{F045CE45-25F9-4032-A2DF-627116F832F4}" type="presParOf" srcId="{7DE97C6B-E29F-4109-BC11-039045BCB003}" destId="{E1DFB66F-3FF9-400F-85D9-54B09E1440EA}" srcOrd="4" destOrd="0" presId="urn:microsoft.com/office/officeart/2005/8/layout/cycle1"/>
    <dgm:cxn modelId="{97C12E6B-A4FB-4711-8607-ED805DCE26E0}" type="presParOf" srcId="{7DE97C6B-E29F-4109-BC11-039045BCB003}" destId="{8A84F96D-4F65-41CF-AED4-EE9B8F72770C}" srcOrd="5" destOrd="0" presId="urn:microsoft.com/office/officeart/2005/8/layout/cycle1"/>
    <dgm:cxn modelId="{D563C485-DFB7-4A16-8AC6-F8DF6B0B7385}" type="presParOf" srcId="{7DE97C6B-E29F-4109-BC11-039045BCB003}" destId="{0A2B3781-9268-46DE-B364-27BF464EADE6}" srcOrd="6" destOrd="0" presId="urn:microsoft.com/office/officeart/2005/8/layout/cycle1"/>
    <dgm:cxn modelId="{59A661F8-21D0-455E-B97C-CA65A6CAC7D1}" type="presParOf" srcId="{7DE97C6B-E29F-4109-BC11-039045BCB003}" destId="{5B341DF3-2292-4958-BFF4-1F85464E7194}" srcOrd="7" destOrd="0" presId="urn:microsoft.com/office/officeart/2005/8/layout/cycle1"/>
    <dgm:cxn modelId="{5781AB1A-BE9E-4172-9DA8-7E4EDD0D9E7F}" type="presParOf" srcId="{7DE97C6B-E29F-4109-BC11-039045BCB003}" destId="{D3FB9A20-3474-4447-B425-827A2F607540}" srcOrd="8" destOrd="0" presId="urn:microsoft.com/office/officeart/2005/8/layout/cycle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6B7AB553-09CF-4BB8-A838-EA49DFC84846}" type="doc">
      <dgm:prSet loTypeId="urn:microsoft.com/office/officeart/2005/8/layout/hierarchy3" loCatId="list" qsTypeId="urn:microsoft.com/office/officeart/2005/8/quickstyle/simple1" qsCatId="simple" csTypeId="urn:microsoft.com/office/officeart/2005/8/colors/accent1_2" csCatId="accent1" phldr="1"/>
      <dgm:spPr/>
      <dgm:t>
        <a:bodyPr/>
        <a:lstStyle/>
        <a:p>
          <a:endParaRPr lang="en-US"/>
        </a:p>
      </dgm:t>
    </dgm:pt>
    <dgm:pt modelId="{87F49AF5-AA6B-4DED-AF3D-4F3F222DDACD}">
      <dgm:prSet phldrT="[Text]" custT="1"/>
      <dgm:spPr>
        <a:solidFill>
          <a:schemeClr val="accent6">
            <a:lumMod val="50000"/>
          </a:schemeClr>
        </a:solidFill>
      </dgm:spPr>
      <dgm:t>
        <a:bodyPr/>
        <a:lstStyle/>
        <a:p>
          <a:r>
            <a:rPr lang="en-US" sz="3200" dirty="0" err="1"/>
            <a:t>Nội</a:t>
          </a:r>
          <a:r>
            <a:rPr lang="en-US" sz="3200" dirty="0"/>
            <a:t> dung </a:t>
          </a:r>
          <a:r>
            <a:rPr lang="en-US" sz="3200" dirty="0" err="1"/>
            <a:t>của</a:t>
          </a:r>
          <a:r>
            <a:rPr lang="en-US" sz="3200" dirty="0"/>
            <a:t> </a:t>
          </a:r>
          <a:r>
            <a:rPr lang="en-US" sz="3200" dirty="0" err="1"/>
            <a:t>nguyên</a:t>
          </a:r>
          <a:r>
            <a:rPr lang="en-US" sz="3200" dirty="0"/>
            <a:t> </a:t>
          </a:r>
          <a:r>
            <a:rPr lang="en-US" sz="3200" dirty="0" err="1"/>
            <a:t>lý</a:t>
          </a:r>
          <a:endParaRPr lang="en-US" sz="3200" dirty="0"/>
        </a:p>
      </dgm:t>
    </dgm:pt>
    <dgm:pt modelId="{624B7E09-4A5B-4E6E-9ED1-E5195CD33F84}" type="parTrans" cxnId="{1EB13792-C383-4530-839A-313911F94156}">
      <dgm:prSet/>
      <dgm:spPr/>
      <dgm:t>
        <a:bodyPr/>
        <a:lstStyle/>
        <a:p>
          <a:endParaRPr lang="en-US"/>
        </a:p>
      </dgm:t>
    </dgm:pt>
    <dgm:pt modelId="{49E73B3B-9D7A-40E2-A152-93B722C84CC6}" type="sibTrans" cxnId="{1EB13792-C383-4530-839A-313911F94156}">
      <dgm:prSet/>
      <dgm:spPr/>
      <dgm:t>
        <a:bodyPr/>
        <a:lstStyle/>
        <a:p>
          <a:endParaRPr lang="en-US"/>
        </a:p>
      </dgm:t>
    </dgm:pt>
    <dgm:pt modelId="{701EA420-D878-49D7-A847-8A164975A60A}">
      <dgm:prSet phldrT="[Text]"/>
      <dgm:spPr>
        <a:solidFill>
          <a:schemeClr val="accent2">
            <a:lumMod val="50000"/>
            <a:alpha val="90000"/>
          </a:schemeClr>
        </a:solidFill>
      </dgm:spPr>
      <dgm:t>
        <a:bodyPr/>
        <a:lstStyle/>
        <a:p>
          <a:r>
            <a:rPr lang="pt-BR" dirty="0">
              <a:solidFill>
                <a:schemeClr val="bg1"/>
              </a:solidFill>
            </a:rPr>
            <a:t>Thế giới có vô vàn các sự vật, hiện tượng nhưng chúng tồn tại trong mối liên hệ trực tiếp hay gián tiếp với nhau</a:t>
          </a:r>
          <a:endParaRPr lang="en-US" dirty="0">
            <a:solidFill>
              <a:schemeClr val="bg1"/>
            </a:solidFill>
          </a:endParaRPr>
        </a:p>
      </dgm:t>
    </dgm:pt>
    <dgm:pt modelId="{3C1238D3-7CFC-4070-8AE1-4845A75B39DD}" type="parTrans" cxnId="{AE19779A-A233-4421-8009-D44006B92B0B}">
      <dgm:prSet/>
      <dgm:spPr>
        <a:ln w="28575">
          <a:solidFill>
            <a:srgbClr val="FF0000"/>
          </a:solidFill>
        </a:ln>
      </dgm:spPr>
      <dgm:t>
        <a:bodyPr/>
        <a:lstStyle/>
        <a:p>
          <a:endParaRPr lang="en-US"/>
        </a:p>
      </dgm:t>
    </dgm:pt>
    <dgm:pt modelId="{75A1F335-A013-4F1D-B946-6EAA82CE8F7C}" type="sibTrans" cxnId="{AE19779A-A233-4421-8009-D44006B92B0B}">
      <dgm:prSet/>
      <dgm:spPr/>
      <dgm:t>
        <a:bodyPr/>
        <a:lstStyle/>
        <a:p>
          <a:endParaRPr lang="en-US"/>
        </a:p>
      </dgm:t>
    </dgm:pt>
    <dgm:pt modelId="{8998A6FD-98BF-44D0-89EC-85D8AA25A304}">
      <dgm:prSet phldrT="[Text]"/>
      <dgm:spPr>
        <a:solidFill>
          <a:schemeClr val="accent2">
            <a:lumMod val="50000"/>
            <a:alpha val="90000"/>
          </a:schemeClr>
        </a:solidFill>
      </dgm:spPr>
      <dgm:t>
        <a:bodyPr/>
        <a:lstStyle/>
        <a:p>
          <a:pPr>
            <a:buFont typeface="Wingdings" panose="05000000000000000000" pitchFamily="2" charset="2"/>
            <a:buChar char="ü"/>
          </a:pPr>
          <a:r>
            <a:rPr lang="pt-BR" dirty="0">
              <a:solidFill>
                <a:schemeClr val="bg1"/>
              </a:solidFill>
              <a:latin typeface="Arial" panose="020B0604020202020204" pitchFamily="34" charset="0"/>
              <a:cs typeface="Arial" panose="020B0604020202020204" pitchFamily="34" charset="0"/>
            </a:rPr>
            <a:t>Mỗi sự vật hay hiện tượng của thế giới cũng là một hệ thống, được cấu thành từ nhiều yếu tố, nhiều mặt... tồn tại trong mối liên hệ ràng buộc lẫn nhau, chi phối và làm biến đổi lẫn nhau.</a:t>
          </a:r>
          <a:endParaRPr lang="en-US" dirty="0">
            <a:solidFill>
              <a:schemeClr val="bg1"/>
            </a:solidFill>
          </a:endParaRPr>
        </a:p>
      </dgm:t>
    </dgm:pt>
    <dgm:pt modelId="{F8BC1528-61B6-4FDB-90A8-C81E285D063F}" type="parTrans" cxnId="{A0EC3545-89EA-4B8F-B6FD-487628910CEF}">
      <dgm:prSet/>
      <dgm:spPr>
        <a:ln w="28575">
          <a:solidFill>
            <a:srgbClr val="FF0000"/>
          </a:solidFill>
        </a:ln>
      </dgm:spPr>
      <dgm:t>
        <a:bodyPr/>
        <a:lstStyle/>
        <a:p>
          <a:endParaRPr lang="en-US"/>
        </a:p>
      </dgm:t>
    </dgm:pt>
    <dgm:pt modelId="{C51087FA-76CC-4D90-821B-9CAD691C4B16}" type="sibTrans" cxnId="{A0EC3545-89EA-4B8F-B6FD-487628910CEF}">
      <dgm:prSet/>
      <dgm:spPr/>
      <dgm:t>
        <a:bodyPr/>
        <a:lstStyle/>
        <a:p>
          <a:endParaRPr lang="en-US"/>
        </a:p>
      </dgm:t>
    </dgm:pt>
    <dgm:pt modelId="{C41E3DB7-0546-49E3-99FA-35DE7E8674D6}">
      <dgm:prSet phldrT="[Text]"/>
      <dgm:spPr>
        <a:solidFill>
          <a:schemeClr val="accent2">
            <a:lumMod val="50000"/>
            <a:alpha val="90000"/>
          </a:schemeClr>
        </a:solidFill>
      </dgm:spPr>
      <dgm:t>
        <a:bodyPr/>
        <a:lstStyle/>
        <a:p>
          <a:r>
            <a:rPr kumimoji="1" lang="en-US" dirty="0">
              <a:solidFill>
                <a:schemeClr val="bg1"/>
              </a:solidFill>
              <a:latin typeface="Arial" panose="020B0604020202020204" pitchFamily="34" charset="0"/>
              <a:cs typeface="Arial" panose="020B0604020202020204" pitchFamily="34" charset="0"/>
            </a:rPr>
            <a:t>MLH </a:t>
          </a:r>
          <a:r>
            <a:rPr kumimoji="1" lang="en-US" dirty="0" err="1">
              <a:solidFill>
                <a:schemeClr val="bg1"/>
              </a:solidFill>
              <a:latin typeface="Arial" panose="020B0604020202020204" pitchFamily="34" charset="0"/>
              <a:cs typeface="Arial" panose="020B0604020202020204" pitchFamily="34" charset="0"/>
            </a:rPr>
            <a:t>tồn</a:t>
          </a:r>
          <a:r>
            <a:rPr kumimoji="1" lang="en-US" dirty="0">
              <a:solidFill>
                <a:schemeClr val="bg1"/>
              </a:solidFill>
              <a:latin typeface="Arial" panose="020B0604020202020204" pitchFamily="34" charset="0"/>
              <a:cs typeface="Arial" panose="020B0604020202020204" pitchFamily="34" charset="0"/>
            </a:rPr>
            <a:t> </a:t>
          </a:r>
          <a:r>
            <a:rPr kumimoji="1" lang="en-US" dirty="0" err="1">
              <a:solidFill>
                <a:schemeClr val="bg1"/>
              </a:solidFill>
              <a:latin typeface="Arial" panose="020B0604020202020204" pitchFamily="34" charset="0"/>
              <a:cs typeface="Arial" panose="020B0604020202020204" pitchFamily="34" charset="0"/>
            </a:rPr>
            <a:t>tại</a:t>
          </a:r>
          <a:r>
            <a:rPr kumimoji="1" lang="en-US" dirty="0">
              <a:solidFill>
                <a:schemeClr val="bg1"/>
              </a:solidFill>
              <a:latin typeface="Arial" panose="020B0604020202020204" pitchFamily="34" charset="0"/>
              <a:cs typeface="Arial" panose="020B0604020202020204" pitchFamily="34" charset="0"/>
            </a:rPr>
            <a:t> </a:t>
          </a:r>
          <a:r>
            <a:rPr kumimoji="1" lang="en-US" dirty="0" err="1">
              <a:solidFill>
                <a:schemeClr val="bg1"/>
              </a:solidFill>
              <a:latin typeface="Arial" panose="020B0604020202020204" pitchFamily="34" charset="0"/>
              <a:cs typeface="Arial" panose="020B0604020202020204" pitchFamily="34" charset="0"/>
            </a:rPr>
            <a:t>khách</a:t>
          </a:r>
          <a:r>
            <a:rPr kumimoji="1" lang="en-US" dirty="0">
              <a:solidFill>
                <a:schemeClr val="bg1"/>
              </a:solidFill>
              <a:latin typeface="Arial" panose="020B0604020202020204" pitchFamily="34" charset="0"/>
              <a:cs typeface="Arial" panose="020B0604020202020204" pitchFamily="34" charset="0"/>
            </a:rPr>
            <a:t> </a:t>
          </a:r>
          <a:r>
            <a:rPr kumimoji="1" lang="en-US" dirty="0" err="1">
              <a:solidFill>
                <a:schemeClr val="bg1"/>
              </a:solidFill>
              <a:latin typeface="Arial" panose="020B0604020202020204" pitchFamily="34" charset="0"/>
              <a:cs typeface="Arial" panose="020B0604020202020204" pitchFamily="34" charset="0"/>
            </a:rPr>
            <a:t>quan</a:t>
          </a:r>
          <a:r>
            <a:rPr kumimoji="1" lang="en-US" dirty="0">
              <a:solidFill>
                <a:schemeClr val="bg1"/>
              </a:solidFill>
              <a:latin typeface="Arial" panose="020B0604020202020204" pitchFamily="34" charset="0"/>
              <a:cs typeface="Arial" panose="020B0604020202020204" pitchFamily="34" charset="0"/>
            </a:rPr>
            <a:t>, </a:t>
          </a:r>
          <a:r>
            <a:rPr kumimoji="1" lang="en-US" dirty="0" err="1">
              <a:solidFill>
                <a:schemeClr val="bg1"/>
              </a:solidFill>
              <a:latin typeface="Arial" panose="020B0604020202020204" pitchFamily="34" charset="0"/>
              <a:cs typeface="Arial" panose="020B0604020202020204" pitchFamily="34" charset="0"/>
            </a:rPr>
            <a:t>phô</a:t>
          </a:r>
          <a:r>
            <a:rPr kumimoji="1" lang="en-US" dirty="0">
              <a:solidFill>
                <a:schemeClr val="bg1"/>
              </a:solidFill>
              <a:latin typeface="Arial" panose="020B0604020202020204" pitchFamily="34" charset="0"/>
              <a:cs typeface="Arial" panose="020B0604020202020204" pitchFamily="34" charset="0"/>
            </a:rPr>
            <a:t>̉ </a:t>
          </a:r>
          <a:r>
            <a:rPr kumimoji="1" lang="en-US" dirty="0" err="1">
              <a:solidFill>
                <a:schemeClr val="bg1"/>
              </a:solidFill>
              <a:latin typeface="Arial" panose="020B0604020202020204" pitchFamily="34" charset="0"/>
              <a:cs typeface="Arial" panose="020B0604020202020204" pitchFamily="34" charset="0"/>
            </a:rPr>
            <a:t>biến</a:t>
          </a:r>
          <a:r>
            <a:rPr kumimoji="1" lang="en-US" dirty="0">
              <a:solidFill>
                <a:schemeClr val="bg1"/>
              </a:solidFill>
              <a:latin typeface="Arial" panose="020B0604020202020204" pitchFamily="34" charset="0"/>
              <a:cs typeface="Arial" panose="020B0604020202020204" pitchFamily="34" charset="0"/>
            </a:rPr>
            <a:t>, </a:t>
          </a:r>
          <a:r>
            <a:rPr kumimoji="1" lang="en-US" dirty="0" err="1">
              <a:solidFill>
                <a:schemeClr val="bg1"/>
              </a:solidFill>
              <a:latin typeface="Arial" panose="020B0604020202020204" pitchFamily="34" charset="0"/>
              <a:cs typeface="Arial" panose="020B0604020202020204" pitchFamily="34" charset="0"/>
            </a:rPr>
            <a:t>đa</a:t>
          </a:r>
          <a:r>
            <a:rPr kumimoji="1" lang="en-US" dirty="0">
              <a:solidFill>
                <a:schemeClr val="bg1"/>
              </a:solidFill>
              <a:latin typeface="Arial" panose="020B0604020202020204" pitchFamily="34" charset="0"/>
              <a:cs typeface="Arial" panose="020B0604020202020204" pitchFamily="34" charset="0"/>
            </a:rPr>
            <a:t> </a:t>
          </a:r>
          <a:r>
            <a:rPr kumimoji="1" lang="en-US" dirty="0" err="1">
              <a:solidFill>
                <a:schemeClr val="bg1"/>
              </a:solidFill>
              <a:latin typeface="Arial" panose="020B0604020202020204" pitchFamily="34" charset="0"/>
              <a:cs typeface="Arial" panose="020B0604020202020204" pitchFamily="34" charset="0"/>
            </a:rPr>
            <a:t>dạng</a:t>
          </a:r>
          <a:r>
            <a:rPr kumimoji="1" lang="en-US" dirty="0">
              <a:solidFill>
                <a:schemeClr val="bg1"/>
              </a:solidFill>
              <a:latin typeface="Arial" panose="020B0604020202020204" pitchFamily="34" charset="0"/>
              <a:cs typeface="Arial" panose="020B0604020202020204" pitchFamily="34" charset="0"/>
            </a:rPr>
            <a:t>, </a:t>
          </a:r>
          <a:r>
            <a:rPr kumimoji="1" lang="en-US" dirty="0" err="1">
              <a:solidFill>
                <a:schemeClr val="bg1"/>
              </a:solidFill>
              <a:latin typeface="Arial" panose="020B0604020202020204" pitchFamily="34" charset="0"/>
              <a:cs typeface="Arial" panose="020B0604020202020204" pitchFamily="34" charset="0"/>
            </a:rPr>
            <a:t>chúng</a:t>
          </a:r>
          <a:r>
            <a:rPr kumimoji="1" lang="en-US" dirty="0">
              <a:solidFill>
                <a:schemeClr val="bg1"/>
              </a:solidFill>
              <a:latin typeface="Arial" panose="020B0604020202020204" pitchFamily="34" charset="0"/>
              <a:cs typeface="Arial" panose="020B0604020202020204" pitchFamily="34" charset="0"/>
            </a:rPr>
            <a:t> chi </a:t>
          </a:r>
          <a:r>
            <a:rPr kumimoji="1" lang="en-US" dirty="0" err="1">
              <a:solidFill>
                <a:schemeClr val="bg1"/>
              </a:solidFill>
              <a:latin typeface="Arial" panose="020B0604020202020204" pitchFamily="34" charset="0"/>
              <a:cs typeface="Arial" panose="020B0604020202020204" pitchFamily="34" charset="0"/>
            </a:rPr>
            <a:t>phối</a:t>
          </a:r>
          <a:r>
            <a:rPr kumimoji="1" lang="en-US" dirty="0">
              <a:solidFill>
                <a:schemeClr val="bg1"/>
              </a:solidFill>
              <a:latin typeface="Arial" panose="020B0604020202020204" pitchFamily="34" charset="0"/>
              <a:cs typeface="Arial" panose="020B0604020202020204" pitchFamily="34" charset="0"/>
            </a:rPr>
            <a:t> </a:t>
          </a:r>
          <a:r>
            <a:rPr kumimoji="1" lang="en-US" dirty="0" err="1">
              <a:solidFill>
                <a:schemeClr val="bg1"/>
              </a:solidFill>
              <a:latin typeface="Arial" panose="020B0604020202020204" pitchFamily="34" charset="0"/>
              <a:cs typeface="Arial" panose="020B0604020202020204" pitchFamily="34" charset="0"/>
            </a:rPr>
            <a:t>một</a:t>
          </a:r>
          <a:r>
            <a:rPr kumimoji="1" lang="en-US" dirty="0">
              <a:solidFill>
                <a:schemeClr val="bg1"/>
              </a:solidFill>
              <a:latin typeface="Arial" panose="020B0604020202020204" pitchFamily="34" charset="0"/>
              <a:cs typeface="Arial" panose="020B0604020202020204" pitchFamily="34" charset="0"/>
            </a:rPr>
            <a:t> </a:t>
          </a:r>
          <a:r>
            <a:rPr kumimoji="1" lang="en-US" dirty="0" err="1">
              <a:solidFill>
                <a:schemeClr val="bg1"/>
              </a:solidFill>
              <a:latin typeface="Arial" panose="020B0604020202020204" pitchFamily="34" charset="0"/>
              <a:cs typeface="Arial" panose="020B0604020202020204" pitchFamily="34" charset="0"/>
            </a:rPr>
            <a:t>cách</a:t>
          </a:r>
          <a:r>
            <a:rPr kumimoji="1" lang="en-US" dirty="0">
              <a:solidFill>
                <a:schemeClr val="bg1"/>
              </a:solidFill>
              <a:latin typeface="Arial" panose="020B0604020202020204" pitchFamily="34" charset="0"/>
              <a:cs typeface="Arial" panose="020B0604020202020204" pitchFamily="34" charset="0"/>
            </a:rPr>
            <a:t> </a:t>
          </a:r>
          <a:r>
            <a:rPr kumimoji="1" lang="en-US" dirty="0" err="1">
              <a:solidFill>
                <a:schemeClr val="bg1"/>
              </a:solidFill>
              <a:latin typeface="Arial" panose="020B0604020202020204" pitchFamily="34" charset="0"/>
              <a:cs typeface="Arial" panose="020B0604020202020204" pitchFamily="34" charset="0"/>
            </a:rPr>
            <a:t>tổng</a:t>
          </a:r>
          <a:r>
            <a:rPr kumimoji="1" lang="en-US" dirty="0">
              <a:solidFill>
                <a:schemeClr val="bg1"/>
              </a:solidFill>
              <a:latin typeface="Arial" panose="020B0604020202020204" pitchFamily="34" charset="0"/>
              <a:cs typeface="Arial" panose="020B0604020202020204" pitchFamily="34" charset="0"/>
            </a:rPr>
            <a:t> </a:t>
          </a:r>
          <a:r>
            <a:rPr kumimoji="1" lang="en-US" dirty="0" err="1">
              <a:solidFill>
                <a:schemeClr val="bg1"/>
              </a:solidFill>
              <a:latin typeface="Arial" panose="020B0604020202020204" pitchFamily="34" charset="0"/>
              <a:cs typeface="Arial" panose="020B0604020202020204" pitchFamily="34" charset="0"/>
            </a:rPr>
            <a:t>quát</a:t>
          </a:r>
          <a:r>
            <a:rPr kumimoji="1" lang="en-US" dirty="0">
              <a:solidFill>
                <a:schemeClr val="bg1"/>
              </a:solidFill>
              <a:latin typeface="Arial" panose="020B0604020202020204" pitchFamily="34" charset="0"/>
              <a:cs typeface="Arial" panose="020B0604020202020204" pitchFamily="34" charset="0"/>
            </a:rPr>
            <a:t> quá </a:t>
          </a:r>
          <a:r>
            <a:rPr kumimoji="1" lang="en-US" dirty="0" err="1">
              <a:solidFill>
                <a:schemeClr val="bg1"/>
              </a:solidFill>
              <a:latin typeface="Arial" panose="020B0604020202020204" pitchFamily="34" charset="0"/>
              <a:cs typeface="Arial" panose="020B0604020202020204" pitchFamily="34" charset="0"/>
            </a:rPr>
            <a:t>trình</a:t>
          </a:r>
          <a:r>
            <a:rPr kumimoji="1" lang="en-US" dirty="0">
              <a:solidFill>
                <a:schemeClr val="bg1"/>
              </a:solidFill>
              <a:latin typeface="Arial" panose="020B0604020202020204" pitchFamily="34" charset="0"/>
              <a:cs typeface="Arial" panose="020B0604020202020204" pitchFamily="34" charset="0"/>
            </a:rPr>
            <a:t> </a:t>
          </a:r>
          <a:r>
            <a:rPr kumimoji="1" lang="en-US" dirty="0" err="1">
              <a:solidFill>
                <a:schemeClr val="bg1"/>
              </a:solidFill>
              <a:latin typeface="Arial" panose="020B0604020202020204" pitchFamily="34" charset="0"/>
              <a:cs typeface="Arial" panose="020B0604020202020204" pitchFamily="34" charset="0"/>
            </a:rPr>
            <a:t>vận</a:t>
          </a:r>
          <a:r>
            <a:rPr kumimoji="1" lang="en-US" dirty="0">
              <a:solidFill>
                <a:schemeClr val="bg1"/>
              </a:solidFill>
              <a:latin typeface="Arial" panose="020B0604020202020204" pitchFamily="34" charset="0"/>
              <a:cs typeface="Arial" panose="020B0604020202020204" pitchFamily="34" charset="0"/>
            </a:rPr>
            <a:t> </a:t>
          </a:r>
          <a:r>
            <a:rPr kumimoji="1" lang="en-US" dirty="0" err="1">
              <a:solidFill>
                <a:schemeClr val="bg1"/>
              </a:solidFill>
              <a:latin typeface="Arial" panose="020B0604020202020204" pitchFamily="34" charset="0"/>
              <a:cs typeface="Arial" panose="020B0604020202020204" pitchFamily="34" charset="0"/>
            </a:rPr>
            <a:t>động</a:t>
          </a:r>
          <a:r>
            <a:rPr kumimoji="1" lang="en-US" dirty="0">
              <a:solidFill>
                <a:schemeClr val="bg1"/>
              </a:solidFill>
              <a:latin typeface="Arial" panose="020B0604020202020204" pitchFamily="34" charset="0"/>
              <a:cs typeface="Arial" panose="020B0604020202020204" pitchFamily="34" charset="0"/>
            </a:rPr>
            <a:t>, </a:t>
          </a:r>
          <a:r>
            <a:rPr kumimoji="1" lang="en-US" dirty="0" err="1">
              <a:solidFill>
                <a:schemeClr val="bg1"/>
              </a:solidFill>
              <a:latin typeface="Arial" panose="020B0604020202020204" pitchFamily="34" charset="0"/>
              <a:cs typeface="Arial" panose="020B0604020202020204" pitchFamily="34" charset="0"/>
            </a:rPr>
            <a:t>phát</a:t>
          </a:r>
          <a:r>
            <a:rPr kumimoji="1" lang="en-US" dirty="0">
              <a:solidFill>
                <a:schemeClr val="bg1"/>
              </a:solidFill>
              <a:latin typeface="Arial" panose="020B0604020202020204" pitchFamily="34" charset="0"/>
              <a:cs typeface="Arial" panose="020B0604020202020204" pitchFamily="34" charset="0"/>
            </a:rPr>
            <a:t> </a:t>
          </a:r>
          <a:r>
            <a:rPr kumimoji="1" lang="en-US" dirty="0" err="1">
              <a:solidFill>
                <a:schemeClr val="bg1"/>
              </a:solidFill>
              <a:latin typeface="Arial" panose="020B0604020202020204" pitchFamily="34" charset="0"/>
              <a:cs typeface="Arial" panose="020B0604020202020204" pitchFamily="34" charset="0"/>
            </a:rPr>
            <a:t>triển</a:t>
          </a:r>
          <a:r>
            <a:rPr kumimoji="1" lang="en-US" dirty="0">
              <a:solidFill>
                <a:schemeClr val="bg1"/>
              </a:solidFill>
              <a:latin typeface="Arial" panose="020B0604020202020204" pitchFamily="34" charset="0"/>
              <a:cs typeface="Arial" panose="020B0604020202020204" pitchFamily="34" charset="0"/>
            </a:rPr>
            <a:t> </a:t>
          </a:r>
          <a:r>
            <a:rPr kumimoji="1" lang="en-US" dirty="0" err="1">
              <a:solidFill>
                <a:schemeClr val="bg1"/>
              </a:solidFill>
              <a:latin typeface="Arial" panose="020B0604020202020204" pitchFamily="34" charset="0"/>
              <a:cs typeface="Arial" panose="020B0604020202020204" pitchFamily="34" charset="0"/>
            </a:rPr>
            <a:t>của</a:t>
          </a:r>
          <a:r>
            <a:rPr kumimoji="1" lang="en-US" dirty="0">
              <a:solidFill>
                <a:schemeClr val="bg1"/>
              </a:solidFill>
              <a:latin typeface="Arial" panose="020B0604020202020204" pitchFamily="34" charset="0"/>
              <a:cs typeface="Arial" panose="020B0604020202020204" pitchFamily="34" charset="0"/>
            </a:rPr>
            <a:t> </a:t>
          </a:r>
          <a:r>
            <a:rPr kumimoji="1" lang="en-US" dirty="0" err="1">
              <a:solidFill>
                <a:schemeClr val="bg1"/>
              </a:solidFill>
              <a:latin typeface="Arial" panose="020B0604020202020204" pitchFamily="34" charset="0"/>
              <a:cs typeface="Arial" panose="020B0604020202020204" pitchFamily="34" charset="0"/>
            </a:rPr>
            <a:t>mọi</a:t>
          </a:r>
          <a:r>
            <a:rPr kumimoji="1" lang="en-US" dirty="0">
              <a:solidFill>
                <a:schemeClr val="bg1"/>
              </a:solidFill>
              <a:latin typeface="Arial" panose="020B0604020202020204" pitchFamily="34" charset="0"/>
              <a:cs typeface="Arial" panose="020B0604020202020204" pitchFamily="34" charset="0"/>
            </a:rPr>
            <a:t> </a:t>
          </a:r>
          <a:r>
            <a:rPr kumimoji="1" lang="en-US" dirty="0" err="1">
              <a:solidFill>
                <a:schemeClr val="bg1"/>
              </a:solidFill>
              <a:latin typeface="Arial" panose="020B0604020202020204" pitchFamily="34" charset="0"/>
              <a:cs typeface="Arial" panose="020B0604020202020204" pitchFamily="34" charset="0"/>
            </a:rPr>
            <a:t>sư</a:t>
          </a:r>
          <a:r>
            <a:rPr kumimoji="1" lang="en-US" dirty="0">
              <a:solidFill>
                <a:schemeClr val="bg1"/>
              </a:solidFill>
              <a:latin typeface="Arial" panose="020B0604020202020204" pitchFamily="34" charset="0"/>
              <a:cs typeface="Arial" panose="020B0604020202020204" pitchFamily="34" charset="0"/>
            </a:rPr>
            <a:t>̣ </a:t>
          </a:r>
          <a:r>
            <a:rPr kumimoji="1" lang="en-US" dirty="0" err="1">
              <a:solidFill>
                <a:schemeClr val="bg1"/>
              </a:solidFill>
              <a:latin typeface="Arial" panose="020B0604020202020204" pitchFamily="34" charset="0"/>
              <a:cs typeface="Arial" panose="020B0604020202020204" pitchFamily="34" charset="0"/>
            </a:rPr>
            <a:t>vật</a:t>
          </a:r>
          <a:r>
            <a:rPr kumimoji="1" lang="en-US" dirty="0">
              <a:solidFill>
                <a:schemeClr val="bg1"/>
              </a:solidFill>
              <a:latin typeface="Arial" panose="020B0604020202020204" pitchFamily="34" charset="0"/>
              <a:cs typeface="Arial" panose="020B0604020202020204" pitchFamily="34" charset="0"/>
            </a:rPr>
            <a:t>, </a:t>
          </a:r>
          <a:r>
            <a:rPr kumimoji="1" lang="en-US" dirty="0" err="1">
              <a:solidFill>
                <a:schemeClr val="bg1"/>
              </a:solidFill>
              <a:latin typeface="Arial" panose="020B0604020202020204" pitchFamily="34" charset="0"/>
              <a:cs typeface="Arial" panose="020B0604020202020204" pitchFamily="34" charset="0"/>
            </a:rPr>
            <a:t>hiện</a:t>
          </a:r>
          <a:r>
            <a:rPr kumimoji="1" lang="en-US" dirty="0">
              <a:solidFill>
                <a:schemeClr val="bg1"/>
              </a:solidFill>
              <a:latin typeface="Arial" panose="020B0604020202020204" pitchFamily="34" charset="0"/>
              <a:cs typeface="Arial" panose="020B0604020202020204" pitchFamily="34" charset="0"/>
            </a:rPr>
            <a:t> </a:t>
          </a:r>
          <a:r>
            <a:rPr kumimoji="1" lang="en-US" dirty="0" err="1">
              <a:solidFill>
                <a:schemeClr val="bg1"/>
              </a:solidFill>
              <a:latin typeface="Arial" panose="020B0604020202020204" pitchFamily="34" charset="0"/>
              <a:cs typeface="Arial" panose="020B0604020202020204" pitchFamily="34" charset="0"/>
            </a:rPr>
            <a:t>tượng</a:t>
          </a:r>
          <a:r>
            <a:rPr kumimoji="1" lang="en-US" dirty="0">
              <a:solidFill>
                <a:schemeClr val="bg1"/>
              </a:solidFill>
              <a:latin typeface="Arial" panose="020B0604020202020204" pitchFamily="34" charset="0"/>
              <a:cs typeface="Arial" panose="020B0604020202020204" pitchFamily="34" charset="0"/>
            </a:rPr>
            <a:t> </a:t>
          </a:r>
          <a:r>
            <a:rPr kumimoji="1" lang="en-US" dirty="0" err="1">
              <a:solidFill>
                <a:schemeClr val="bg1"/>
              </a:solidFill>
              <a:latin typeface="Arial" panose="020B0604020202020204" pitchFamily="34" charset="0"/>
              <a:cs typeface="Arial" panose="020B0604020202020204" pitchFamily="34" charset="0"/>
            </a:rPr>
            <a:t>xảy</a:t>
          </a:r>
          <a:r>
            <a:rPr kumimoji="1" lang="en-US" dirty="0">
              <a:solidFill>
                <a:schemeClr val="bg1"/>
              </a:solidFill>
              <a:latin typeface="Arial" panose="020B0604020202020204" pitchFamily="34" charset="0"/>
              <a:cs typeface="Arial" panose="020B0604020202020204" pitchFamily="34" charset="0"/>
            </a:rPr>
            <a:t> ra </a:t>
          </a:r>
          <a:r>
            <a:rPr kumimoji="1" lang="en-US" dirty="0" err="1">
              <a:solidFill>
                <a:schemeClr val="bg1"/>
              </a:solidFill>
              <a:latin typeface="Arial" panose="020B0604020202020204" pitchFamily="34" charset="0"/>
              <a:cs typeface="Arial" panose="020B0604020202020204" pitchFamily="34" charset="0"/>
            </a:rPr>
            <a:t>trong</a:t>
          </a:r>
          <a:r>
            <a:rPr kumimoji="1" lang="en-US" dirty="0">
              <a:solidFill>
                <a:schemeClr val="bg1"/>
              </a:solidFill>
              <a:latin typeface="Arial" panose="020B0604020202020204" pitchFamily="34" charset="0"/>
              <a:cs typeface="Arial" panose="020B0604020202020204" pitchFamily="34" charset="0"/>
            </a:rPr>
            <a:t> </a:t>
          </a:r>
          <a:r>
            <a:rPr kumimoji="1" lang="en-US" dirty="0" err="1">
              <a:solidFill>
                <a:schemeClr val="bg1"/>
              </a:solidFill>
              <a:latin typeface="Arial" panose="020B0604020202020204" pitchFamily="34" charset="0"/>
              <a:cs typeface="Arial" panose="020B0604020202020204" pitchFamily="34" charset="0"/>
            </a:rPr>
            <a:t>thê</a:t>
          </a:r>
          <a:r>
            <a:rPr kumimoji="1" lang="en-US" dirty="0">
              <a:solidFill>
                <a:schemeClr val="bg1"/>
              </a:solidFill>
              <a:latin typeface="Arial" panose="020B0604020202020204" pitchFamily="34" charset="0"/>
              <a:cs typeface="Arial" panose="020B0604020202020204" pitchFamily="34" charset="0"/>
            </a:rPr>
            <a:t>́ </a:t>
          </a:r>
          <a:r>
            <a:rPr kumimoji="1" lang="en-US" dirty="0" err="1">
              <a:solidFill>
                <a:schemeClr val="bg1"/>
              </a:solidFill>
              <a:latin typeface="Arial" panose="020B0604020202020204" pitchFamily="34" charset="0"/>
              <a:cs typeface="Arial" panose="020B0604020202020204" pitchFamily="34" charset="0"/>
            </a:rPr>
            <a:t>giới</a:t>
          </a:r>
          <a:endParaRPr lang="en-US" dirty="0">
            <a:solidFill>
              <a:schemeClr val="bg1"/>
            </a:solidFill>
          </a:endParaRPr>
        </a:p>
      </dgm:t>
    </dgm:pt>
    <dgm:pt modelId="{59DC04D0-4F80-499F-A249-1CE12043C385}" type="parTrans" cxnId="{AD603FC9-D1F0-428A-8753-2F49D0F095C5}">
      <dgm:prSet/>
      <dgm:spPr>
        <a:solidFill>
          <a:srgbClr val="FF0000"/>
        </a:solidFill>
        <a:ln w="28575">
          <a:solidFill>
            <a:srgbClr val="FF0000"/>
          </a:solidFill>
        </a:ln>
      </dgm:spPr>
      <dgm:t>
        <a:bodyPr/>
        <a:lstStyle/>
        <a:p>
          <a:endParaRPr lang="en-US"/>
        </a:p>
      </dgm:t>
    </dgm:pt>
    <dgm:pt modelId="{1DE692B0-11C5-4E45-A3AF-BD6EE265EADA}" type="sibTrans" cxnId="{AD603FC9-D1F0-428A-8753-2F49D0F095C5}">
      <dgm:prSet/>
      <dgm:spPr/>
      <dgm:t>
        <a:bodyPr/>
        <a:lstStyle/>
        <a:p>
          <a:endParaRPr lang="en-US"/>
        </a:p>
      </dgm:t>
    </dgm:pt>
    <dgm:pt modelId="{21B0C051-E5CB-4294-9EBD-F3B6BEDCB353}" type="pres">
      <dgm:prSet presAssocID="{6B7AB553-09CF-4BB8-A838-EA49DFC84846}" presName="diagram" presStyleCnt="0">
        <dgm:presLayoutVars>
          <dgm:chPref val="1"/>
          <dgm:dir/>
          <dgm:animOne val="branch"/>
          <dgm:animLvl val="lvl"/>
          <dgm:resizeHandles/>
        </dgm:presLayoutVars>
      </dgm:prSet>
      <dgm:spPr/>
    </dgm:pt>
    <dgm:pt modelId="{0DDB47B6-21D4-454F-9F8B-EEF419074D6E}" type="pres">
      <dgm:prSet presAssocID="{87F49AF5-AA6B-4DED-AF3D-4F3F222DDACD}" presName="root" presStyleCnt="0"/>
      <dgm:spPr/>
    </dgm:pt>
    <dgm:pt modelId="{0862E169-3ACF-4A95-94C2-EC12EFC01EF6}" type="pres">
      <dgm:prSet presAssocID="{87F49AF5-AA6B-4DED-AF3D-4F3F222DDACD}" presName="rootComposite" presStyleCnt="0"/>
      <dgm:spPr/>
    </dgm:pt>
    <dgm:pt modelId="{FBD2C0A9-E9DC-493C-9B9C-9911450E4BB6}" type="pres">
      <dgm:prSet presAssocID="{87F49AF5-AA6B-4DED-AF3D-4F3F222DDACD}" presName="rootText" presStyleLbl="node1" presStyleIdx="0" presStyleCnt="1" custScaleX="356794"/>
      <dgm:spPr/>
    </dgm:pt>
    <dgm:pt modelId="{0DA9D201-F1C7-4FF1-AA8E-0166482148DE}" type="pres">
      <dgm:prSet presAssocID="{87F49AF5-AA6B-4DED-AF3D-4F3F222DDACD}" presName="rootConnector" presStyleLbl="node1" presStyleIdx="0" presStyleCnt="1"/>
      <dgm:spPr/>
    </dgm:pt>
    <dgm:pt modelId="{1F069759-EC6A-48F0-9B24-97B02C94731F}" type="pres">
      <dgm:prSet presAssocID="{87F49AF5-AA6B-4DED-AF3D-4F3F222DDACD}" presName="childShape" presStyleCnt="0"/>
      <dgm:spPr/>
    </dgm:pt>
    <dgm:pt modelId="{542FA5B1-4EB1-4504-B0F9-2BDB3B0EAAF7}" type="pres">
      <dgm:prSet presAssocID="{3C1238D3-7CFC-4070-8AE1-4845A75B39DD}" presName="Name13" presStyleLbl="parChTrans1D2" presStyleIdx="0" presStyleCnt="3"/>
      <dgm:spPr/>
    </dgm:pt>
    <dgm:pt modelId="{01588ED2-FA21-49A5-B820-123096ACD1AA}" type="pres">
      <dgm:prSet presAssocID="{701EA420-D878-49D7-A847-8A164975A60A}" presName="childText" presStyleLbl="bgAcc1" presStyleIdx="0" presStyleCnt="3" custScaleX="560832">
        <dgm:presLayoutVars>
          <dgm:bulletEnabled val="1"/>
        </dgm:presLayoutVars>
      </dgm:prSet>
      <dgm:spPr/>
    </dgm:pt>
    <dgm:pt modelId="{ADBA1B68-43ED-4547-89EB-EF0D0B9570C1}" type="pres">
      <dgm:prSet presAssocID="{F8BC1528-61B6-4FDB-90A8-C81E285D063F}" presName="Name13" presStyleLbl="parChTrans1D2" presStyleIdx="1" presStyleCnt="3"/>
      <dgm:spPr/>
    </dgm:pt>
    <dgm:pt modelId="{0557876B-7CDE-4059-892F-E73D8FB19617}" type="pres">
      <dgm:prSet presAssocID="{8998A6FD-98BF-44D0-89EC-85D8AA25A304}" presName="childText" presStyleLbl="bgAcc1" presStyleIdx="1" presStyleCnt="3" custScaleX="560832">
        <dgm:presLayoutVars>
          <dgm:bulletEnabled val="1"/>
        </dgm:presLayoutVars>
      </dgm:prSet>
      <dgm:spPr/>
    </dgm:pt>
    <dgm:pt modelId="{37C4761C-14DD-4A04-851F-F922CA45469D}" type="pres">
      <dgm:prSet presAssocID="{59DC04D0-4F80-499F-A249-1CE12043C385}" presName="Name13" presStyleLbl="parChTrans1D2" presStyleIdx="2" presStyleCnt="3"/>
      <dgm:spPr/>
    </dgm:pt>
    <dgm:pt modelId="{9295212A-A367-46FB-BEB2-9A3656FE19DF}" type="pres">
      <dgm:prSet presAssocID="{C41E3DB7-0546-49E3-99FA-35DE7E8674D6}" presName="childText" presStyleLbl="bgAcc1" presStyleIdx="2" presStyleCnt="3" custScaleX="560832">
        <dgm:presLayoutVars>
          <dgm:bulletEnabled val="1"/>
        </dgm:presLayoutVars>
      </dgm:prSet>
      <dgm:spPr/>
    </dgm:pt>
  </dgm:ptLst>
  <dgm:cxnLst>
    <dgm:cxn modelId="{513EB701-E326-4A6C-A6EF-623F7A7878F2}" type="presOf" srcId="{87F49AF5-AA6B-4DED-AF3D-4F3F222DDACD}" destId="{0DA9D201-F1C7-4FF1-AA8E-0166482148DE}" srcOrd="1" destOrd="0" presId="urn:microsoft.com/office/officeart/2005/8/layout/hierarchy3"/>
    <dgm:cxn modelId="{BE234C21-349E-42B3-A070-DF73FA14B3FD}" type="presOf" srcId="{59DC04D0-4F80-499F-A249-1CE12043C385}" destId="{37C4761C-14DD-4A04-851F-F922CA45469D}" srcOrd="0" destOrd="0" presId="urn:microsoft.com/office/officeart/2005/8/layout/hierarchy3"/>
    <dgm:cxn modelId="{A0EC3545-89EA-4B8F-B6FD-487628910CEF}" srcId="{87F49AF5-AA6B-4DED-AF3D-4F3F222DDACD}" destId="{8998A6FD-98BF-44D0-89EC-85D8AA25A304}" srcOrd="1" destOrd="0" parTransId="{F8BC1528-61B6-4FDB-90A8-C81E285D063F}" sibTransId="{C51087FA-76CC-4D90-821B-9CAD691C4B16}"/>
    <dgm:cxn modelId="{54AB4272-7141-4623-A04C-360578FC84FA}" type="presOf" srcId="{701EA420-D878-49D7-A847-8A164975A60A}" destId="{01588ED2-FA21-49A5-B820-123096ACD1AA}" srcOrd="0" destOrd="0" presId="urn:microsoft.com/office/officeart/2005/8/layout/hierarchy3"/>
    <dgm:cxn modelId="{900FDA52-8C68-4093-8DC7-20F8D211F1CD}" type="presOf" srcId="{F8BC1528-61B6-4FDB-90A8-C81E285D063F}" destId="{ADBA1B68-43ED-4547-89EB-EF0D0B9570C1}" srcOrd="0" destOrd="0" presId="urn:microsoft.com/office/officeart/2005/8/layout/hierarchy3"/>
    <dgm:cxn modelId="{83D58B8C-F0CB-45AA-AFA5-C4F03C678AAC}" type="presOf" srcId="{3C1238D3-7CFC-4070-8AE1-4845A75B39DD}" destId="{542FA5B1-4EB1-4504-B0F9-2BDB3B0EAAF7}" srcOrd="0" destOrd="0" presId="urn:microsoft.com/office/officeart/2005/8/layout/hierarchy3"/>
    <dgm:cxn modelId="{1EB13792-C383-4530-839A-313911F94156}" srcId="{6B7AB553-09CF-4BB8-A838-EA49DFC84846}" destId="{87F49AF5-AA6B-4DED-AF3D-4F3F222DDACD}" srcOrd="0" destOrd="0" parTransId="{624B7E09-4A5B-4E6E-9ED1-E5195CD33F84}" sibTransId="{49E73B3B-9D7A-40E2-A152-93B722C84CC6}"/>
    <dgm:cxn modelId="{AE19779A-A233-4421-8009-D44006B92B0B}" srcId="{87F49AF5-AA6B-4DED-AF3D-4F3F222DDACD}" destId="{701EA420-D878-49D7-A847-8A164975A60A}" srcOrd="0" destOrd="0" parTransId="{3C1238D3-7CFC-4070-8AE1-4845A75B39DD}" sibTransId="{75A1F335-A013-4F1D-B946-6EAA82CE8F7C}"/>
    <dgm:cxn modelId="{8F901A9D-6C32-4F29-8B6F-0CA37D3FBC36}" type="presOf" srcId="{C41E3DB7-0546-49E3-99FA-35DE7E8674D6}" destId="{9295212A-A367-46FB-BEB2-9A3656FE19DF}" srcOrd="0" destOrd="0" presId="urn:microsoft.com/office/officeart/2005/8/layout/hierarchy3"/>
    <dgm:cxn modelId="{27CFD4A2-0326-4C1B-8D55-3EC75DCCAC7D}" type="presOf" srcId="{8998A6FD-98BF-44D0-89EC-85D8AA25A304}" destId="{0557876B-7CDE-4059-892F-E73D8FB19617}" srcOrd="0" destOrd="0" presId="urn:microsoft.com/office/officeart/2005/8/layout/hierarchy3"/>
    <dgm:cxn modelId="{AD603FC9-D1F0-428A-8753-2F49D0F095C5}" srcId="{87F49AF5-AA6B-4DED-AF3D-4F3F222DDACD}" destId="{C41E3DB7-0546-49E3-99FA-35DE7E8674D6}" srcOrd="2" destOrd="0" parTransId="{59DC04D0-4F80-499F-A249-1CE12043C385}" sibTransId="{1DE692B0-11C5-4E45-A3AF-BD6EE265EADA}"/>
    <dgm:cxn modelId="{0D35E1EA-0869-4C96-8BEB-D259FB79AEA2}" type="presOf" srcId="{87F49AF5-AA6B-4DED-AF3D-4F3F222DDACD}" destId="{FBD2C0A9-E9DC-493C-9B9C-9911450E4BB6}" srcOrd="0" destOrd="0" presId="urn:microsoft.com/office/officeart/2005/8/layout/hierarchy3"/>
    <dgm:cxn modelId="{C2C751F8-B31A-4E08-B6DB-DE7C1DF50082}" type="presOf" srcId="{6B7AB553-09CF-4BB8-A838-EA49DFC84846}" destId="{21B0C051-E5CB-4294-9EBD-F3B6BEDCB353}" srcOrd="0" destOrd="0" presId="urn:microsoft.com/office/officeart/2005/8/layout/hierarchy3"/>
    <dgm:cxn modelId="{97DC1B65-8A51-4081-87E3-5374353926EC}" type="presParOf" srcId="{21B0C051-E5CB-4294-9EBD-F3B6BEDCB353}" destId="{0DDB47B6-21D4-454F-9F8B-EEF419074D6E}" srcOrd="0" destOrd="0" presId="urn:microsoft.com/office/officeart/2005/8/layout/hierarchy3"/>
    <dgm:cxn modelId="{FA7EC90B-495E-43B7-9109-3DE29CC5B9BA}" type="presParOf" srcId="{0DDB47B6-21D4-454F-9F8B-EEF419074D6E}" destId="{0862E169-3ACF-4A95-94C2-EC12EFC01EF6}" srcOrd="0" destOrd="0" presId="urn:microsoft.com/office/officeart/2005/8/layout/hierarchy3"/>
    <dgm:cxn modelId="{3830001B-2FB8-48A0-9C67-798EDA95DE2B}" type="presParOf" srcId="{0862E169-3ACF-4A95-94C2-EC12EFC01EF6}" destId="{FBD2C0A9-E9DC-493C-9B9C-9911450E4BB6}" srcOrd="0" destOrd="0" presId="urn:microsoft.com/office/officeart/2005/8/layout/hierarchy3"/>
    <dgm:cxn modelId="{63B9093A-C98C-44AD-BCE9-6D83E0BB7100}" type="presParOf" srcId="{0862E169-3ACF-4A95-94C2-EC12EFC01EF6}" destId="{0DA9D201-F1C7-4FF1-AA8E-0166482148DE}" srcOrd="1" destOrd="0" presId="urn:microsoft.com/office/officeart/2005/8/layout/hierarchy3"/>
    <dgm:cxn modelId="{CB05896D-48AB-4256-B194-D2A127025AD8}" type="presParOf" srcId="{0DDB47B6-21D4-454F-9F8B-EEF419074D6E}" destId="{1F069759-EC6A-48F0-9B24-97B02C94731F}" srcOrd="1" destOrd="0" presId="urn:microsoft.com/office/officeart/2005/8/layout/hierarchy3"/>
    <dgm:cxn modelId="{03C21C05-8016-473A-924E-A7DF4CDC981B}" type="presParOf" srcId="{1F069759-EC6A-48F0-9B24-97B02C94731F}" destId="{542FA5B1-4EB1-4504-B0F9-2BDB3B0EAAF7}" srcOrd="0" destOrd="0" presId="urn:microsoft.com/office/officeart/2005/8/layout/hierarchy3"/>
    <dgm:cxn modelId="{16E94062-9006-48CB-90B4-D293A8C0E859}" type="presParOf" srcId="{1F069759-EC6A-48F0-9B24-97B02C94731F}" destId="{01588ED2-FA21-49A5-B820-123096ACD1AA}" srcOrd="1" destOrd="0" presId="urn:microsoft.com/office/officeart/2005/8/layout/hierarchy3"/>
    <dgm:cxn modelId="{82F0B1AA-1B02-43E0-A501-95F5C34032BF}" type="presParOf" srcId="{1F069759-EC6A-48F0-9B24-97B02C94731F}" destId="{ADBA1B68-43ED-4547-89EB-EF0D0B9570C1}" srcOrd="2" destOrd="0" presId="urn:microsoft.com/office/officeart/2005/8/layout/hierarchy3"/>
    <dgm:cxn modelId="{7E44B343-C20E-4E0B-AD1B-0CF3CBF99F7A}" type="presParOf" srcId="{1F069759-EC6A-48F0-9B24-97B02C94731F}" destId="{0557876B-7CDE-4059-892F-E73D8FB19617}" srcOrd="3" destOrd="0" presId="urn:microsoft.com/office/officeart/2005/8/layout/hierarchy3"/>
    <dgm:cxn modelId="{D962F544-CA18-4518-9BDE-DAFF85EDDBF0}" type="presParOf" srcId="{1F069759-EC6A-48F0-9B24-97B02C94731F}" destId="{37C4761C-14DD-4A04-851F-F922CA45469D}" srcOrd="4" destOrd="0" presId="urn:microsoft.com/office/officeart/2005/8/layout/hierarchy3"/>
    <dgm:cxn modelId="{0D313E9F-99D6-47B9-ADCD-62A982D9E72A}" type="presParOf" srcId="{1F069759-EC6A-48F0-9B24-97B02C94731F}" destId="{9295212A-A367-46FB-BEB2-9A3656FE19DF}" srcOrd="5" destOrd="0" presId="urn:microsoft.com/office/officeart/2005/8/layout/hierarchy3"/>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0156BE9C-EDDF-4FEB-AF5E-3BD0912DA732}" type="doc">
      <dgm:prSet loTypeId="urn:microsoft.com/office/officeart/2005/8/layout/cycle5" loCatId="cycle" qsTypeId="urn:microsoft.com/office/officeart/2005/8/quickstyle/simple1" qsCatId="simple" csTypeId="urn:microsoft.com/office/officeart/2005/8/colors/accent1_2" csCatId="accent1" phldr="1"/>
      <dgm:spPr/>
      <dgm:t>
        <a:bodyPr/>
        <a:lstStyle/>
        <a:p>
          <a:endParaRPr lang="en-US"/>
        </a:p>
      </dgm:t>
    </dgm:pt>
    <dgm:pt modelId="{037DDD49-E66C-4A1A-9390-42FE981B0FD4}">
      <dgm:prSet phldrT="[Text]" custT="1"/>
      <dgm:spPr>
        <a:solidFill>
          <a:srgbClr val="0070C0"/>
        </a:solidFill>
      </dgm:spPr>
      <dgm:t>
        <a:bodyPr/>
        <a:lstStyle/>
        <a:p>
          <a:r>
            <a:rPr lang="en-US" altLang="en-US" sz="2400" dirty="0" err="1">
              <a:solidFill>
                <a:schemeClr val="bg1"/>
              </a:solidFill>
              <a:latin typeface="+mn-lt"/>
              <a:cs typeface="Arial" panose="020B0604020202020204" pitchFamily="34" charset="0"/>
            </a:rPr>
            <a:t>Trong</a:t>
          </a:r>
          <a:r>
            <a:rPr lang="en-US" altLang="en-US" sz="2400" dirty="0">
              <a:solidFill>
                <a:schemeClr val="bg1"/>
              </a:solidFill>
              <a:latin typeface="+mn-lt"/>
              <a:cs typeface="Arial" panose="020B0604020202020204" pitchFamily="34" charset="0"/>
            </a:rPr>
            <a:t> </a:t>
          </a:r>
          <a:r>
            <a:rPr lang="en-US" altLang="en-US" sz="2400" dirty="0" err="1">
              <a:solidFill>
                <a:schemeClr val="bg1"/>
              </a:solidFill>
              <a:latin typeface="+mn-lt"/>
              <a:cs typeface="Arial" panose="020B0604020202020204" pitchFamily="34" charset="0"/>
            </a:rPr>
            <a:t>nhận</a:t>
          </a:r>
          <a:r>
            <a:rPr lang="en-US" altLang="en-US" sz="2400" dirty="0">
              <a:solidFill>
                <a:schemeClr val="bg1"/>
              </a:solidFill>
              <a:latin typeface="+mn-lt"/>
              <a:cs typeface="Arial" panose="020B0604020202020204" pitchFamily="34" charset="0"/>
            </a:rPr>
            <a:t> </a:t>
          </a:r>
          <a:r>
            <a:rPr lang="en-US" altLang="en-US" sz="2400" dirty="0" err="1">
              <a:solidFill>
                <a:schemeClr val="bg1"/>
              </a:solidFill>
              <a:latin typeface="+mn-lt"/>
              <a:cs typeface="Arial" panose="020B0604020202020204" pitchFamily="34" charset="0"/>
            </a:rPr>
            <a:t>thức</a:t>
          </a:r>
          <a:r>
            <a:rPr lang="en-US" altLang="en-US" sz="2400" dirty="0">
              <a:solidFill>
                <a:schemeClr val="bg1"/>
              </a:solidFill>
              <a:latin typeface="+mn-lt"/>
              <a:cs typeface="Arial" panose="020B0604020202020204" pitchFamily="34" charset="0"/>
            </a:rPr>
            <a:t> </a:t>
          </a:r>
          <a:r>
            <a:rPr lang="en-US" altLang="en-US" sz="2400" dirty="0" err="1">
              <a:solidFill>
                <a:schemeClr val="bg1"/>
              </a:solidFill>
              <a:latin typeface="+mn-lt"/>
              <a:cs typeface="Arial" panose="020B0604020202020204" pitchFamily="34" charset="0"/>
            </a:rPr>
            <a:t>và</a:t>
          </a:r>
          <a:r>
            <a:rPr lang="en-US" altLang="en-US" sz="2400" dirty="0">
              <a:solidFill>
                <a:schemeClr val="bg1"/>
              </a:solidFill>
              <a:latin typeface="+mn-lt"/>
              <a:cs typeface="Arial" panose="020B0604020202020204" pitchFamily="34" charset="0"/>
            </a:rPr>
            <a:t> </a:t>
          </a:r>
          <a:r>
            <a:rPr lang="en-US" altLang="en-US" sz="2400" dirty="0" err="1">
              <a:solidFill>
                <a:schemeClr val="bg1"/>
              </a:solidFill>
              <a:latin typeface="+mn-lt"/>
              <a:cs typeface="Arial" panose="020B0604020202020204" pitchFamily="34" charset="0"/>
            </a:rPr>
            <a:t>hoạt</a:t>
          </a:r>
          <a:r>
            <a:rPr lang="en-US" altLang="en-US" sz="2400" dirty="0">
              <a:solidFill>
                <a:schemeClr val="bg1"/>
              </a:solidFill>
              <a:latin typeface="+mn-lt"/>
              <a:cs typeface="Arial" panose="020B0604020202020204" pitchFamily="34" charset="0"/>
            </a:rPr>
            <a:t> </a:t>
          </a:r>
          <a:r>
            <a:rPr lang="en-US" altLang="en-US" sz="2400" dirty="0" err="1">
              <a:solidFill>
                <a:schemeClr val="bg1"/>
              </a:solidFill>
              <a:latin typeface="+mn-lt"/>
              <a:cs typeface="Arial" panose="020B0604020202020204" pitchFamily="34" charset="0"/>
            </a:rPr>
            <a:t>động</a:t>
          </a:r>
          <a:r>
            <a:rPr lang="en-US" altLang="en-US" sz="2400" dirty="0">
              <a:solidFill>
                <a:schemeClr val="bg1"/>
              </a:solidFill>
              <a:latin typeface="+mn-lt"/>
              <a:cs typeface="Arial" panose="020B0604020202020204" pitchFamily="34" charset="0"/>
            </a:rPr>
            <a:t> </a:t>
          </a:r>
          <a:r>
            <a:rPr lang="en-US" altLang="en-US" sz="2400" dirty="0" err="1">
              <a:solidFill>
                <a:schemeClr val="bg1"/>
              </a:solidFill>
              <a:latin typeface="+mn-lt"/>
              <a:cs typeface="Arial" panose="020B0604020202020204" pitchFamily="34" charset="0"/>
            </a:rPr>
            <a:t>thực</a:t>
          </a:r>
          <a:r>
            <a:rPr lang="en-US" altLang="en-US" sz="2400" dirty="0">
              <a:solidFill>
                <a:schemeClr val="bg1"/>
              </a:solidFill>
              <a:latin typeface="+mn-lt"/>
              <a:cs typeface="Arial" panose="020B0604020202020204" pitchFamily="34" charset="0"/>
            </a:rPr>
            <a:t> </a:t>
          </a:r>
          <a:r>
            <a:rPr lang="en-US" altLang="en-US" sz="2400" dirty="0" err="1">
              <a:solidFill>
                <a:schemeClr val="bg1"/>
              </a:solidFill>
              <a:latin typeface="+mn-lt"/>
              <a:cs typeface="Arial" panose="020B0604020202020204" pitchFamily="34" charset="0"/>
            </a:rPr>
            <a:t>tiễn</a:t>
          </a:r>
          <a:r>
            <a:rPr lang="en-US" altLang="en-US" sz="2400" dirty="0">
              <a:solidFill>
                <a:schemeClr val="bg1"/>
              </a:solidFill>
              <a:latin typeface="+mn-lt"/>
              <a:cs typeface="Arial" panose="020B0604020202020204" pitchFamily="34" charset="0"/>
            </a:rPr>
            <a:t> </a:t>
          </a:r>
          <a:r>
            <a:rPr lang="en-US" altLang="en-US" sz="2400" dirty="0" err="1">
              <a:solidFill>
                <a:schemeClr val="bg1"/>
              </a:solidFill>
              <a:latin typeface="+mn-lt"/>
              <a:cs typeface="Arial" panose="020B0604020202020204" pitchFamily="34" charset="0"/>
            </a:rPr>
            <a:t>cần</a:t>
          </a:r>
          <a:r>
            <a:rPr lang="en-US" altLang="en-US" sz="2400" dirty="0">
              <a:solidFill>
                <a:schemeClr val="bg1"/>
              </a:solidFill>
              <a:latin typeface="+mn-lt"/>
              <a:cs typeface="Arial" panose="020B0604020202020204" pitchFamily="34" charset="0"/>
            </a:rPr>
            <a:t> </a:t>
          </a:r>
          <a:r>
            <a:rPr lang="en-US" altLang="en-US" sz="2400" dirty="0" err="1">
              <a:solidFill>
                <a:schemeClr val="bg1"/>
              </a:solidFill>
              <a:latin typeface="+mn-lt"/>
              <a:cs typeface="Arial" panose="020B0604020202020204" pitchFamily="34" charset="0"/>
            </a:rPr>
            <a:t>phải</a:t>
          </a:r>
          <a:r>
            <a:rPr lang="en-US" altLang="en-US" sz="2400" dirty="0">
              <a:solidFill>
                <a:schemeClr val="bg1"/>
              </a:solidFill>
              <a:latin typeface="+mn-lt"/>
              <a:cs typeface="Arial" panose="020B0604020202020204" pitchFamily="34" charset="0"/>
            </a:rPr>
            <a:t> </a:t>
          </a:r>
          <a:r>
            <a:rPr lang="en-US" altLang="en-US" sz="2400" dirty="0" err="1">
              <a:solidFill>
                <a:schemeClr val="bg1"/>
              </a:solidFill>
              <a:latin typeface="+mn-lt"/>
              <a:cs typeface="Arial" panose="020B0604020202020204" pitchFamily="34" charset="0"/>
            </a:rPr>
            <a:t>có</a:t>
          </a:r>
          <a:endParaRPr lang="en-US" sz="2400" dirty="0">
            <a:solidFill>
              <a:schemeClr val="bg1"/>
            </a:solidFill>
            <a:latin typeface="+mn-lt"/>
          </a:endParaRPr>
        </a:p>
      </dgm:t>
    </dgm:pt>
    <dgm:pt modelId="{9330901C-A198-4964-95DC-164ECC67AE83}" type="parTrans" cxnId="{35E3ED27-C2B4-4AA6-9425-28CC3D9CEF50}">
      <dgm:prSet/>
      <dgm:spPr/>
      <dgm:t>
        <a:bodyPr/>
        <a:lstStyle/>
        <a:p>
          <a:endParaRPr lang="en-US"/>
        </a:p>
      </dgm:t>
    </dgm:pt>
    <dgm:pt modelId="{E4128FA4-EC77-4B76-8AAD-4F0F5FD63AA0}" type="sibTrans" cxnId="{35E3ED27-C2B4-4AA6-9425-28CC3D9CEF50}">
      <dgm:prSet/>
      <dgm:spPr>
        <a:ln w="28575">
          <a:solidFill>
            <a:srgbClr val="FF0000"/>
          </a:solidFill>
        </a:ln>
      </dgm:spPr>
      <dgm:t>
        <a:bodyPr/>
        <a:lstStyle/>
        <a:p>
          <a:endParaRPr lang="en-US"/>
        </a:p>
      </dgm:t>
    </dgm:pt>
    <dgm:pt modelId="{F1FDB37C-CCEC-47F9-A1FC-9DF69A0445BA}">
      <dgm:prSet phldrT="[Text]" custT="1"/>
      <dgm:spPr>
        <a:solidFill>
          <a:srgbClr val="00B050"/>
        </a:solidFill>
      </dgm:spPr>
      <dgm:t>
        <a:bodyPr/>
        <a:lstStyle/>
        <a:p>
          <a:r>
            <a:rPr lang="en-US" altLang="en-US" sz="2400" b="1" i="1" dirty="0">
              <a:solidFill>
                <a:schemeClr val="bg1"/>
              </a:solidFill>
              <a:latin typeface="+mn-lt"/>
              <a:cs typeface="Arial" panose="020B0604020202020204" pitchFamily="34" charset="0"/>
            </a:rPr>
            <a:t>Quan </a:t>
          </a:r>
          <a:r>
            <a:rPr lang="en-US" altLang="en-US" sz="2400" b="1" i="1" dirty="0" err="1">
              <a:solidFill>
                <a:schemeClr val="bg1"/>
              </a:solidFill>
              <a:latin typeface="+mn-lt"/>
              <a:cs typeface="Arial" panose="020B0604020202020204" pitchFamily="34" charset="0"/>
            </a:rPr>
            <a:t>điểm</a:t>
          </a:r>
          <a:r>
            <a:rPr lang="en-US" altLang="en-US" sz="2400" b="1" i="1" dirty="0">
              <a:solidFill>
                <a:schemeClr val="bg1"/>
              </a:solidFill>
              <a:latin typeface="+mn-lt"/>
              <a:cs typeface="Arial" panose="020B0604020202020204" pitchFamily="34" charset="0"/>
            </a:rPr>
            <a:t> </a:t>
          </a:r>
          <a:r>
            <a:rPr lang="en-US" altLang="en-US" sz="2400" b="1" i="1" dirty="0" err="1">
              <a:solidFill>
                <a:schemeClr val="bg1"/>
              </a:solidFill>
              <a:latin typeface="+mn-lt"/>
              <a:cs typeface="Arial" panose="020B0604020202020204" pitchFamily="34" charset="0"/>
            </a:rPr>
            <a:t>toàn</a:t>
          </a:r>
          <a:r>
            <a:rPr lang="en-US" altLang="en-US" sz="2400" b="1" i="1" dirty="0">
              <a:solidFill>
                <a:schemeClr val="bg1"/>
              </a:solidFill>
              <a:latin typeface="+mn-lt"/>
              <a:cs typeface="Arial" panose="020B0604020202020204" pitchFamily="34" charset="0"/>
            </a:rPr>
            <a:t>  </a:t>
          </a:r>
          <a:r>
            <a:rPr lang="en-US" altLang="en-US" sz="2400" b="1" i="1" dirty="0" err="1">
              <a:solidFill>
                <a:schemeClr val="bg1"/>
              </a:solidFill>
              <a:latin typeface="+mn-lt"/>
              <a:cs typeface="Arial" panose="020B0604020202020204" pitchFamily="34" charset="0"/>
            </a:rPr>
            <a:t>diện</a:t>
          </a:r>
          <a:r>
            <a:rPr lang="en-US" altLang="en-US" sz="2400" b="1" i="1" dirty="0">
              <a:solidFill>
                <a:schemeClr val="bg1"/>
              </a:solidFill>
              <a:latin typeface="+mn-lt"/>
              <a:cs typeface="Arial" panose="020B0604020202020204" pitchFamily="34" charset="0"/>
            </a:rPr>
            <a:t> </a:t>
          </a:r>
          <a:endParaRPr lang="en-US" sz="2400" dirty="0">
            <a:solidFill>
              <a:schemeClr val="bg1"/>
            </a:solidFill>
            <a:latin typeface="+mn-lt"/>
          </a:endParaRPr>
        </a:p>
      </dgm:t>
    </dgm:pt>
    <dgm:pt modelId="{DAE3C74D-548B-4551-97F8-BAAC45F67341}" type="parTrans" cxnId="{A25E2F77-EB96-4E8D-A7E3-7CBAD2314043}">
      <dgm:prSet/>
      <dgm:spPr/>
      <dgm:t>
        <a:bodyPr/>
        <a:lstStyle/>
        <a:p>
          <a:endParaRPr lang="en-US"/>
        </a:p>
      </dgm:t>
    </dgm:pt>
    <dgm:pt modelId="{F9769B0A-EFAE-42B8-8408-4C2A20235D59}" type="sibTrans" cxnId="{A25E2F77-EB96-4E8D-A7E3-7CBAD2314043}">
      <dgm:prSet/>
      <dgm:spPr>
        <a:ln w="38100">
          <a:solidFill>
            <a:srgbClr val="FF0000"/>
          </a:solidFill>
        </a:ln>
      </dgm:spPr>
      <dgm:t>
        <a:bodyPr/>
        <a:lstStyle/>
        <a:p>
          <a:endParaRPr lang="en-US"/>
        </a:p>
      </dgm:t>
    </dgm:pt>
    <dgm:pt modelId="{8A633B58-40E1-44D8-B75A-8A21464E1CA7}">
      <dgm:prSet phldrT="[Text]" custT="1"/>
      <dgm:spPr>
        <a:solidFill>
          <a:srgbClr val="00B050"/>
        </a:solidFill>
      </dgm:spPr>
      <dgm:t>
        <a:bodyPr/>
        <a:lstStyle/>
        <a:p>
          <a:pPr>
            <a:buFont typeface="Arial" pitchFamily="34" charset="0"/>
            <a:buChar char="•"/>
          </a:pPr>
          <a:r>
            <a:rPr lang="vi-VN" sz="2400" dirty="0">
              <a:solidFill>
                <a:schemeClr val="bg1"/>
              </a:solidFill>
              <a:latin typeface="+mn-lt"/>
              <a:cs typeface="Arial" panose="020B0604020202020204" pitchFamily="34" charset="0"/>
            </a:rPr>
            <a:t>Xem xét  bao quát</a:t>
          </a:r>
          <a:r>
            <a:rPr lang="en-US" sz="2400" dirty="0">
              <a:solidFill>
                <a:schemeClr val="bg1"/>
              </a:solidFill>
              <a:latin typeface="+mn-lt"/>
              <a:cs typeface="Arial" panose="020B0604020202020204" pitchFamily="34" charset="0"/>
            </a:rPr>
            <a:t>,</a:t>
          </a:r>
          <a:r>
            <a:rPr lang="en-US" sz="2400" dirty="0" err="1">
              <a:solidFill>
                <a:schemeClr val="bg1"/>
              </a:solidFill>
              <a:latin typeface="+mn-lt"/>
              <a:cs typeface="Arial" panose="020B0604020202020204" pitchFamily="34" charset="0"/>
            </a:rPr>
            <a:t>tránh</a:t>
          </a:r>
          <a:r>
            <a:rPr lang="en-US" sz="2400" dirty="0">
              <a:solidFill>
                <a:schemeClr val="bg1"/>
              </a:solidFill>
              <a:latin typeface="+mn-lt"/>
              <a:cs typeface="Arial" panose="020B0604020202020204" pitchFamily="34" charset="0"/>
            </a:rPr>
            <a:t> </a:t>
          </a:r>
          <a:r>
            <a:rPr lang="en-US" sz="2400" dirty="0" err="1">
              <a:solidFill>
                <a:schemeClr val="bg1"/>
              </a:solidFill>
              <a:latin typeface="+mn-lt"/>
              <a:cs typeface="Arial" panose="020B0604020202020204" pitchFamily="34" charset="0"/>
            </a:rPr>
            <a:t>phiến</a:t>
          </a:r>
          <a:r>
            <a:rPr lang="en-US" sz="2400" dirty="0">
              <a:solidFill>
                <a:schemeClr val="bg1"/>
              </a:solidFill>
              <a:latin typeface="+mn-lt"/>
              <a:cs typeface="Arial" panose="020B0604020202020204" pitchFamily="34" charset="0"/>
            </a:rPr>
            <a:t> </a:t>
          </a:r>
          <a:r>
            <a:rPr lang="en-US" sz="2400" dirty="0" err="1">
              <a:solidFill>
                <a:schemeClr val="bg1"/>
              </a:solidFill>
              <a:latin typeface="+mn-lt"/>
              <a:cs typeface="Arial" panose="020B0604020202020204" pitchFamily="34" charset="0"/>
            </a:rPr>
            <a:t>diện</a:t>
          </a:r>
          <a:r>
            <a:rPr lang="en-US" sz="2400" dirty="0">
              <a:solidFill>
                <a:schemeClr val="bg1"/>
              </a:solidFill>
              <a:latin typeface="+mn-lt"/>
              <a:cs typeface="Arial" panose="020B0604020202020204" pitchFamily="34" charset="0"/>
            </a:rPr>
            <a:t> </a:t>
          </a:r>
          <a:endParaRPr lang="en-US" sz="2400" dirty="0">
            <a:solidFill>
              <a:schemeClr val="bg1"/>
            </a:solidFill>
            <a:latin typeface="+mn-lt"/>
          </a:endParaRPr>
        </a:p>
      </dgm:t>
    </dgm:pt>
    <dgm:pt modelId="{5CC857EA-0548-4AE7-B5D7-A527CAC49B56}" type="parTrans" cxnId="{A7B9D55B-6FBC-4D40-8E9E-D4E69675EB35}">
      <dgm:prSet/>
      <dgm:spPr/>
      <dgm:t>
        <a:bodyPr/>
        <a:lstStyle/>
        <a:p>
          <a:endParaRPr lang="en-US"/>
        </a:p>
      </dgm:t>
    </dgm:pt>
    <dgm:pt modelId="{F556D063-ACC2-4915-98D6-D7B955FAE244}" type="sibTrans" cxnId="{A7B9D55B-6FBC-4D40-8E9E-D4E69675EB35}">
      <dgm:prSet/>
      <dgm:spPr>
        <a:ln w="38100">
          <a:solidFill>
            <a:srgbClr val="FF0000"/>
          </a:solidFill>
        </a:ln>
      </dgm:spPr>
      <dgm:t>
        <a:bodyPr/>
        <a:lstStyle/>
        <a:p>
          <a:endParaRPr lang="en-US"/>
        </a:p>
      </dgm:t>
    </dgm:pt>
    <dgm:pt modelId="{D27B6A2A-2F8E-48A8-996B-05E9EE0EBCB9}">
      <dgm:prSet phldrT="[Text]" custT="1"/>
      <dgm:spPr>
        <a:solidFill>
          <a:srgbClr val="00B050"/>
        </a:solidFill>
      </dgm:spPr>
      <dgm:t>
        <a:bodyPr/>
        <a:lstStyle/>
        <a:p>
          <a:r>
            <a:rPr lang="en-US" altLang="en-US" sz="2400" b="1" i="1" dirty="0">
              <a:solidFill>
                <a:schemeClr val="bg1"/>
              </a:solidFill>
              <a:latin typeface="+mn-lt"/>
              <a:cs typeface="Arial" panose="020B0604020202020204" pitchFamily="34" charset="0"/>
            </a:rPr>
            <a:t>Quan </a:t>
          </a:r>
          <a:r>
            <a:rPr lang="en-US" altLang="en-US" sz="2400" b="1" i="1" dirty="0" err="1">
              <a:solidFill>
                <a:schemeClr val="bg1"/>
              </a:solidFill>
              <a:latin typeface="+mn-lt"/>
              <a:cs typeface="Arial" panose="020B0604020202020204" pitchFamily="34" charset="0"/>
            </a:rPr>
            <a:t>điểm</a:t>
          </a:r>
          <a:r>
            <a:rPr lang="en-US" altLang="en-US" sz="2400" b="1" i="1" dirty="0">
              <a:solidFill>
                <a:schemeClr val="bg1"/>
              </a:solidFill>
              <a:latin typeface="+mn-lt"/>
              <a:cs typeface="Arial" panose="020B0604020202020204" pitchFamily="34" charset="0"/>
            </a:rPr>
            <a:t> </a:t>
          </a:r>
          <a:r>
            <a:rPr lang="en-US" altLang="en-US" sz="2400" b="1" i="1" dirty="0" err="1">
              <a:solidFill>
                <a:schemeClr val="bg1"/>
              </a:solidFill>
              <a:latin typeface="+mn-lt"/>
              <a:cs typeface="Arial" panose="020B0604020202020204" pitchFamily="34" charset="0"/>
            </a:rPr>
            <a:t>lịch</a:t>
          </a:r>
          <a:r>
            <a:rPr lang="en-US" altLang="en-US" sz="2400" b="1" i="1" dirty="0">
              <a:solidFill>
                <a:schemeClr val="bg1"/>
              </a:solidFill>
              <a:latin typeface="+mn-lt"/>
              <a:cs typeface="Arial" panose="020B0604020202020204" pitchFamily="34" charset="0"/>
            </a:rPr>
            <a:t> </a:t>
          </a:r>
          <a:r>
            <a:rPr lang="en-US" altLang="en-US" sz="2400" b="1" i="1" dirty="0" err="1">
              <a:solidFill>
                <a:schemeClr val="bg1"/>
              </a:solidFill>
              <a:latin typeface="+mn-lt"/>
              <a:cs typeface="Arial" panose="020B0604020202020204" pitchFamily="34" charset="0"/>
            </a:rPr>
            <a:t>sử</a:t>
          </a:r>
          <a:r>
            <a:rPr lang="en-US" altLang="en-US" sz="2400" b="1" i="1" dirty="0">
              <a:solidFill>
                <a:schemeClr val="bg1"/>
              </a:solidFill>
              <a:latin typeface="+mn-lt"/>
              <a:cs typeface="Arial" panose="020B0604020202020204" pitchFamily="34" charset="0"/>
            </a:rPr>
            <a:t>  - </a:t>
          </a:r>
          <a:r>
            <a:rPr lang="en-US" altLang="en-US" sz="2400" b="1" i="1" dirty="0" err="1">
              <a:solidFill>
                <a:schemeClr val="bg1"/>
              </a:solidFill>
              <a:latin typeface="+mn-lt"/>
              <a:cs typeface="Arial" panose="020B0604020202020204" pitchFamily="34" charset="0"/>
            </a:rPr>
            <a:t>cụ</a:t>
          </a:r>
          <a:r>
            <a:rPr lang="en-US" altLang="en-US" sz="2400" b="1" i="1" dirty="0">
              <a:solidFill>
                <a:schemeClr val="bg1"/>
              </a:solidFill>
              <a:latin typeface="+mn-lt"/>
              <a:cs typeface="Arial" panose="020B0604020202020204" pitchFamily="34" charset="0"/>
            </a:rPr>
            <a:t> </a:t>
          </a:r>
          <a:r>
            <a:rPr lang="en-US" altLang="en-US" sz="2400" b="1" i="1" dirty="0" err="1">
              <a:solidFill>
                <a:schemeClr val="bg1"/>
              </a:solidFill>
              <a:latin typeface="+mn-lt"/>
              <a:cs typeface="Arial" panose="020B0604020202020204" pitchFamily="34" charset="0"/>
            </a:rPr>
            <a:t>thể</a:t>
          </a:r>
          <a:endParaRPr lang="en-US" sz="2400" dirty="0">
            <a:solidFill>
              <a:schemeClr val="bg1"/>
            </a:solidFill>
            <a:latin typeface="+mn-lt"/>
          </a:endParaRPr>
        </a:p>
      </dgm:t>
    </dgm:pt>
    <dgm:pt modelId="{CF556F8E-45BE-412C-956E-F67D51A40445}" type="parTrans" cxnId="{C2D24433-A89D-46BD-9AC8-06BDFE6AF755}">
      <dgm:prSet/>
      <dgm:spPr/>
      <dgm:t>
        <a:bodyPr/>
        <a:lstStyle/>
        <a:p>
          <a:endParaRPr lang="en-US"/>
        </a:p>
      </dgm:t>
    </dgm:pt>
    <dgm:pt modelId="{F720EE7D-87C6-46DF-9616-04159362D3E3}" type="sibTrans" cxnId="{C2D24433-A89D-46BD-9AC8-06BDFE6AF755}">
      <dgm:prSet/>
      <dgm:spPr>
        <a:ln w="38100">
          <a:solidFill>
            <a:srgbClr val="FF0000"/>
          </a:solidFill>
        </a:ln>
      </dgm:spPr>
      <dgm:t>
        <a:bodyPr/>
        <a:lstStyle/>
        <a:p>
          <a:endParaRPr lang="en-US"/>
        </a:p>
      </dgm:t>
    </dgm:pt>
    <dgm:pt modelId="{8DEC25FF-06E7-4943-B146-80221C14E3D2}">
      <dgm:prSet phldrT="[Text]" custT="1"/>
      <dgm:spPr>
        <a:solidFill>
          <a:srgbClr val="00B050"/>
        </a:solidFill>
      </dgm:spPr>
      <dgm:t>
        <a:bodyPr/>
        <a:lstStyle/>
        <a:p>
          <a:r>
            <a:rPr lang="en-US" altLang="en-US" sz="2400" i="1" dirty="0" err="1">
              <a:solidFill>
                <a:schemeClr val="bg1"/>
              </a:solidFill>
              <a:latin typeface="+mn-lt"/>
            </a:rPr>
            <a:t>Xác</a:t>
          </a:r>
          <a:r>
            <a:rPr lang="en-US" altLang="en-US" sz="2400" i="1" dirty="0">
              <a:solidFill>
                <a:schemeClr val="bg1"/>
              </a:solidFill>
              <a:latin typeface="+mn-lt"/>
            </a:rPr>
            <a:t> </a:t>
          </a:r>
          <a:r>
            <a:rPr lang="en-US" altLang="en-US" sz="2400" i="1" dirty="0" err="1">
              <a:solidFill>
                <a:schemeClr val="bg1"/>
              </a:solidFill>
              <a:latin typeface="+mn-lt"/>
            </a:rPr>
            <a:t>định</a:t>
          </a:r>
          <a:r>
            <a:rPr lang="en-US" altLang="en-US" sz="2400" i="1" dirty="0">
              <a:solidFill>
                <a:schemeClr val="bg1"/>
              </a:solidFill>
              <a:latin typeface="+mn-lt"/>
            </a:rPr>
            <a:t> </a:t>
          </a:r>
          <a:r>
            <a:rPr lang="en-US" altLang="en-US" sz="2400" i="1" dirty="0" err="1">
              <a:solidFill>
                <a:schemeClr val="bg1"/>
              </a:solidFill>
              <a:latin typeface="+mn-lt"/>
            </a:rPr>
            <a:t>rõ</a:t>
          </a:r>
          <a:r>
            <a:rPr lang="en-US" altLang="en-US" sz="2400" i="1" dirty="0">
              <a:solidFill>
                <a:schemeClr val="bg1"/>
              </a:solidFill>
              <a:latin typeface="+mn-lt"/>
            </a:rPr>
            <a:t> </a:t>
          </a:r>
          <a:r>
            <a:rPr lang="en-US" altLang="en-US" sz="2400" i="1" dirty="0" err="1">
              <a:solidFill>
                <a:schemeClr val="bg1"/>
              </a:solidFill>
              <a:latin typeface="+mn-lt"/>
            </a:rPr>
            <a:t>đặc</a:t>
          </a:r>
          <a:r>
            <a:rPr lang="en-US" altLang="en-US" sz="2400" i="1" dirty="0">
              <a:solidFill>
                <a:schemeClr val="bg1"/>
              </a:solidFill>
              <a:latin typeface="+mn-lt"/>
            </a:rPr>
            <a:t> </a:t>
          </a:r>
          <a:r>
            <a:rPr lang="en-US" altLang="en-US" sz="2400" i="1" dirty="0" err="1">
              <a:solidFill>
                <a:schemeClr val="bg1"/>
              </a:solidFill>
              <a:latin typeface="+mn-lt"/>
            </a:rPr>
            <a:t>thù</a:t>
          </a:r>
          <a:r>
            <a:rPr lang="en-US" altLang="en-US" sz="2400" i="1" dirty="0">
              <a:solidFill>
                <a:schemeClr val="bg1"/>
              </a:solidFill>
              <a:latin typeface="+mn-lt"/>
            </a:rPr>
            <a:t> </a:t>
          </a:r>
          <a:r>
            <a:rPr lang="en-US" altLang="en-US" sz="2400" i="1" dirty="0" err="1">
              <a:solidFill>
                <a:schemeClr val="bg1"/>
              </a:solidFill>
              <a:latin typeface="+mn-lt"/>
            </a:rPr>
            <a:t>của</a:t>
          </a:r>
          <a:r>
            <a:rPr lang="en-US" altLang="en-US" sz="2400" i="1" dirty="0">
              <a:solidFill>
                <a:schemeClr val="bg1"/>
              </a:solidFill>
              <a:latin typeface="+mn-lt"/>
            </a:rPr>
            <a:t> </a:t>
          </a:r>
          <a:r>
            <a:rPr lang="en-US" altLang="en-US" sz="2400" i="1" dirty="0" err="1">
              <a:solidFill>
                <a:schemeClr val="bg1"/>
              </a:solidFill>
              <a:latin typeface="+mn-lt"/>
            </a:rPr>
            <a:t>đối</a:t>
          </a:r>
          <a:r>
            <a:rPr lang="en-US" altLang="en-US" sz="2400" i="1" dirty="0">
              <a:solidFill>
                <a:schemeClr val="bg1"/>
              </a:solidFill>
              <a:latin typeface="+mn-lt"/>
            </a:rPr>
            <a:t> </a:t>
          </a:r>
          <a:r>
            <a:rPr lang="en-US" altLang="en-US" sz="2400" i="1" dirty="0" err="1">
              <a:solidFill>
                <a:schemeClr val="bg1"/>
              </a:solidFill>
              <a:latin typeface="+mn-lt"/>
            </a:rPr>
            <a:t>tượng</a:t>
          </a:r>
          <a:r>
            <a:rPr lang="vi-VN" altLang="en-US" sz="2400" i="1" dirty="0">
              <a:solidFill>
                <a:schemeClr val="bg1"/>
              </a:solidFill>
              <a:latin typeface="+mn-lt"/>
            </a:rPr>
            <a:t> </a:t>
          </a:r>
          <a:endParaRPr lang="en-US" sz="2400" dirty="0">
            <a:solidFill>
              <a:schemeClr val="bg1"/>
            </a:solidFill>
            <a:latin typeface="+mn-lt"/>
          </a:endParaRPr>
        </a:p>
      </dgm:t>
    </dgm:pt>
    <dgm:pt modelId="{96CB1BC7-13B0-44DE-8C6A-E650B1E4F04E}" type="parTrans" cxnId="{726EFC6E-A20B-49A2-B36B-F13C89BFD204}">
      <dgm:prSet/>
      <dgm:spPr/>
      <dgm:t>
        <a:bodyPr/>
        <a:lstStyle/>
        <a:p>
          <a:endParaRPr lang="en-US"/>
        </a:p>
      </dgm:t>
    </dgm:pt>
    <dgm:pt modelId="{FBDBB874-6BD6-4D4E-8F0A-01ACC3AC1F3B}" type="sibTrans" cxnId="{726EFC6E-A20B-49A2-B36B-F13C89BFD204}">
      <dgm:prSet/>
      <dgm:spPr>
        <a:ln w="38100">
          <a:solidFill>
            <a:srgbClr val="FF0000"/>
          </a:solidFill>
        </a:ln>
      </dgm:spPr>
      <dgm:t>
        <a:bodyPr/>
        <a:lstStyle/>
        <a:p>
          <a:endParaRPr lang="en-US"/>
        </a:p>
      </dgm:t>
    </dgm:pt>
    <dgm:pt modelId="{1F1DCC83-2F83-4DD7-8440-D616A3D407F3}" type="pres">
      <dgm:prSet presAssocID="{0156BE9C-EDDF-4FEB-AF5E-3BD0912DA732}" presName="cycle" presStyleCnt="0">
        <dgm:presLayoutVars>
          <dgm:dir/>
          <dgm:resizeHandles val="exact"/>
        </dgm:presLayoutVars>
      </dgm:prSet>
      <dgm:spPr/>
    </dgm:pt>
    <dgm:pt modelId="{A11785D9-AB22-463C-ACCE-A9925522932A}" type="pres">
      <dgm:prSet presAssocID="{037DDD49-E66C-4A1A-9390-42FE981B0FD4}" presName="node" presStyleLbl="node1" presStyleIdx="0" presStyleCnt="5" custScaleX="158399" custScaleY="112305">
        <dgm:presLayoutVars>
          <dgm:bulletEnabled val="1"/>
        </dgm:presLayoutVars>
      </dgm:prSet>
      <dgm:spPr/>
    </dgm:pt>
    <dgm:pt modelId="{19318BBD-05B6-478E-8B71-21F0A24519E4}" type="pres">
      <dgm:prSet presAssocID="{037DDD49-E66C-4A1A-9390-42FE981B0FD4}" presName="spNode" presStyleCnt="0"/>
      <dgm:spPr/>
    </dgm:pt>
    <dgm:pt modelId="{53CEAC27-00C4-4883-B248-93FA284DF0EF}" type="pres">
      <dgm:prSet presAssocID="{E4128FA4-EC77-4B76-8AAD-4F0F5FD63AA0}" presName="sibTrans" presStyleLbl="sibTrans1D1" presStyleIdx="0" presStyleCnt="5"/>
      <dgm:spPr/>
    </dgm:pt>
    <dgm:pt modelId="{30C62241-1F9A-44B9-8F28-F7BBA4313B6D}" type="pres">
      <dgm:prSet presAssocID="{F1FDB37C-CCEC-47F9-A1FC-9DF69A0445BA}" presName="node" presStyleLbl="node1" presStyleIdx="1" presStyleCnt="5" custScaleX="158399" custScaleY="112305">
        <dgm:presLayoutVars>
          <dgm:bulletEnabled val="1"/>
        </dgm:presLayoutVars>
      </dgm:prSet>
      <dgm:spPr/>
    </dgm:pt>
    <dgm:pt modelId="{DEAD1631-8B34-47FF-B201-B3BF39EEDF7E}" type="pres">
      <dgm:prSet presAssocID="{F1FDB37C-CCEC-47F9-A1FC-9DF69A0445BA}" presName="spNode" presStyleCnt="0"/>
      <dgm:spPr/>
    </dgm:pt>
    <dgm:pt modelId="{1AFBA2F8-EFD2-4F60-8EEC-AE83093365F4}" type="pres">
      <dgm:prSet presAssocID="{F9769B0A-EFAE-42B8-8408-4C2A20235D59}" presName="sibTrans" presStyleLbl="sibTrans1D1" presStyleIdx="1" presStyleCnt="5"/>
      <dgm:spPr/>
    </dgm:pt>
    <dgm:pt modelId="{39FC0C64-1592-425E-96E6-F7E18E7776EB}" type="pres">
      <dgm:prSet presAssocID="{8A633B58-40E1-44D8-B75A-8A21464E1CA7}" presName="node" presStyleLbl="node1" presStyleIdx="2" presStyleCnt="5" custScaleX="158399" custScaleY="112305" custRadScaleRad="106090" custRadScaleInc="-34592">
        <dgm:presLayoutVars>
          <dgm:bulletEnabled val="1"/>
        </dgm:presLayoutVars>
      </dgm:prSet>
      <dgm:spPr/>
    </dgm:pt>
    <dgm:pt modelId="{D74BDFC0-ED90-42E5-84BA-4714564D00CB}" type="pres">
      <dgm:prSet presAssocID="{8A633B58-40E1-44D8-B75A-8A21464E1CA7}" presName="spNode" presStyleCnt="0"/>
      <dgm:spPr/>
    </dgm:pt>
    <dgm:pt modelId="{E0102C80-F91B-475D-A60A-E7F317B21534}" type="pres">
      <dgm:prSet presAssocID="{F556D063-ACC2-4915-98D6-D7B955FAE244}" presName="sibTrans" presStyleLbl="sibTrans1D1" presStyleIdx="2" presStyleCnt="5"/>
      <dgm:spPr/>
    </dgm:pt>
    <dgm:pt modelId="{2C952A36-66F1-4919-9332-7A3CA7A001D5}" type="pres">
      <dgm:prSet presAssocID="{D27B6A2A-2F8E-48A8-996B-05E9EE0EBCB9}" presName="node" presStyleLbl="node1" presStyleIdx="3" presStyleCnt="5" custScaleX="158399" custScaleY="112305" custRadScaleRad="111732" custRadScaleInc="44055">
        <dgm:presLayoutVars>
          <dgm:bulletEnabled val="1"/>
        </dgm:presLayoutVars>
      </dgm:prSet>
      <dgm:spPr/>
    </dgm:pt>
    <dgm:pt modelId="{A7085460-AAC9-4D14-8DB1-2592B08DF7B7}" type="pres">
      <dgm:prSet presAssocID="{D27B6A2A-2F8E-48A8-996B-05E9EE0EBCB9}" presName="spNode" presStyleCnt="0"/>
      <dgm:spPr/>
    </dgm:pt>
    <dgm:pt modelId="{7DBF389C-1215-4EAD-ACC9-79E17D182301}" type="pres">
      <dgm:prSet presAssocID="{F720EE7D-87C6-46DF-9616-04159362D3E3}" presName="sibTrans" presStyleLbl="sibTrans1D1" presStyleIdx="3" presStyleCnt="5"/>
      <dgm:spPr/>
    </dgm:pt>
    <dgm:pt modelId="{684C83EA-E5DB-4C38-8B07-E8C7AFFFC166}" type="pres">
      <dgm:prSet presAssocID="{8DEC25FF-06E7-4943-B146-80221C14E3D2}" presName="node" presStyleLbl="node1" presStyleIdx="4" presStyleCnt="5" custScaleX="158399" custScaleY="112305">
        <dgm:presLayoutVars>
          <dgm:bulletEnabled val="1"/>
        </dgm:presLayoutVars>
      </dgm:prSet>
      <dgm:spPr/>
    </dgm:pt>
    <dgm:pt modelId="{486ECC75-ED64-472E-B5FD-7147DC4B0C0F}" type="pres">
      <dgm:prSet presAssocID="{8DEC25FF-06E7-4943-B146-80221C14E3D2}" presName="spNode" presStyleCnt="0"/>
      <dgm:spPr/>
    </dgm:pt>
    <dgm:pt modelId="{B636C342-1270-4B45-8A49-04DD6B66E635}" type="pres">
      <dgm:prSet presAssocID="{FBDBB874-6BD6-4D4E-8F0A-01ACC3AC1F3B}" presName="sibTrans" presStyleLbl="sibTrans1D1" presStyleIdx="4" presStyleCnt="5"/>
      <dgm:spPr/>
    </dgm:pt>
  </dgm:ptLst>
  <dgm:cxnLst>
    <dgm:cxn modelId="{F98A4412-EEAC-4A03-BD44-D328C3299ACE}" type="presOf" srcId="{F556D063-ACC2-4915-98D6-D7B955FAE244}" destId="{E0102C80-F91B-475D-A60A-E7F317B21534}" srcOrd="0" destOrd="0" presId="urn:microsoft.com/office/officeart/2005/8/layout/cycle5"/>
    <dgm:cxn modelId="{35E3ED27-C2B4-4AA6-9425-28CC3D9CEF50}" srcId="{0156BE9C-EDDF-4FEB-AF5E-3BD0912DA732}" destId="{037DDD49-E66C-4A1A-9390-42FE981B0FD4}" srcOrd="0" destOrd="0" parTransId="{9330901C-A198-4964-95DC-164ECC67AE83}" sibTransId="{E4128FA4-EC77-4B76-8AAD-4F0F5FD63AA0}"/>
    <dgm:cxn modelId="{C2D24433-A89D-46BD-9AC8-06BDFE6AF755}" srcId="{0156BE9C-EDDF-4FEB-AF5E-3BD0912DA732}" destId="{D27B6A2A-2F8E-48A8-996B-05E9EE0EBCB9}" srcOrd="3" destOrd="0" parTransId="{CF556F8E-45BE-412C-956E-F67D51A40445}" sibTransId="{F720EE7D-87C6-46DF-9616-04159362D3E3}"/>
    <dgm:cxn modelId="{04BF6738-F294-40E1-9194-6597F485EDE1}" type="presOf" srcId="{E4128FA4-EC77-4B76-8AAD-4F0F5FD63AA0}" destId="{53CEAC27-00C4-4883-B248-93FA284DF0EF}" srcOrd="0" destOrd="0" presId="urn:microsoft.com/office/officeart/2005/8/layout/cycle5"/>
    <dgm:cxn modelId="{A7B9D55B-6FBC-4D40-8E9E-D4E69675EB35}" srcId="{0156BE9C-EDDF-4FEB-AF5E-3BD0912DA732}" destId="{8A633B58-40E1-44D8-B75A-8A21464E1CA7}" srcOrd="2" destOrd="0" parTransId="{5CC857EA-0548-4AE7-B5D7-A527CAC49B56}" sibTransId="{F556D063-ACC2-4915-98D6-D7B955FAE244}"/>
    <dgm:cxn modelId="{E3B28948-98A6-45ED-BD4C-1C2F07A40F00}" type="presOf" srcId="{FBDBB874-6BD6-4D4E-8F0A-01ACC3AC1F3B}" destId="{B636C342-1270-4B45-8A49-04DD6B66E635}" srcOrd="0" destOrd="0" presId="urn:microsoft.com/office/officeart/2005/8/layout/cycle5"/>
    <dgm:cxn modelId="{4FFB7D4E-C3D4-44A1-B51D-A4E6DE83872E}" type="presOf" srcId="{F1FDB37C-CCEC-47F9-A1FC-9DF69A0445BA}" destId="{30C62241-1F9A-44B9-8F28-F7BBA4313B6D}" srcOrd="0" destOrd="0" presId="urn:microsoft.com/office/officeart/2005/8/layout/cycle5"/>
    <dgm:cxn modelId="{726EFC6E-A20B-49A2-B36B-F13C89BFD204}" srcId="{0156BE9C-EDDF-4FEB-AF5E-3BD0912DA732}" destId="{8DEC25FF-06E7-4943-B146-80221C14E3D2}" srcOrd="4" destOrd="0" parTransId="{96CB1BC7-13B0-44DE-8C6A-E650B1E4F04E}" sibTransId="{FBDBB874-6BD6-4D4E-8F0A-01ACC3AC1F3B}"/>
    <dgm:cxn modelId="{A25E2F77-EB96-4E8D-A7E3-7CBAD2314043}" srcId="{0156BE9C-EDDF-4FEB-AF5E-3BD0912DA732}" destId="{F1FDB37C-CCEC-47F9-A1FC-9DF69A0445BA}" srcOrd="1" destOrd="0" parTransId="{DAE3C74D-548B-4551-97F8-BAAC45F67341}" sibTransId="{F9769B0A-EFAE-42B8-8408-4C2A20235D59}"/>
    <dgm:cxn modelId="{BEBBEC92-E2DB-4D32-A202-01AD2E66876C}" type="presOf" srcId="{037DDD49-E66C-4A1A-9390-42FE981B0FD4}" destId="{A11785D9-AB22-463C-ACCE-A9925522932A}" srcOrd="0" destOrd="0" presId="urn:microsoft.com/office/officeart/2005/8/layout/cycle5"/>
    <dgm:cxn modelId="{07D9C5A6-5009-4017-8ED1-D860BA0EBD99}" type="presOf" srcId="{0156BE9C-EDDF-4FEB-AF5E-3BD0912DA732}" destId="{1F1DCC83-2F83-4DD7-8440-D616A3D407F3}" srcOrd="0" destOrd="0" presId="urn:microsoft.com/office/officeart/2005/8/layout/cycle5"/>
    <dgm:cxn modelId="{AB46AAB2-8092-48AA-BDF7-5AEEAFD9017E}" type="presOf" srcId="{F9769B0A-EFAE-42B8-8408-4C2A20235D59}" destId="{1AFBA2F8-EFD2-4F60-8EEC-AE83093365F4}" srcOrd="0" destOrd="0" presId="urn:microsoft.com/office/officeart/2005/8/layout/cycle5"/>
    <dgm:cxn modelId="{85B9F9C3-9565-471D-AC61-888507B500B0}" type="presOf" srcId="{F720EE7D-87C6-46DF-9616-04159362D3E3}" destId="{7DBF389C-1215-4EAD-ACC9-79E17D182301}" srcOrd="0" destOrd="0" presId="urn:microsoft.com/office/officeart/2005/8/layout/cycle5"/>
    <dgm:cxn modelId="{589C97D8-CFBA-45AC-90BC-DEC428A61036}" type="presOf" srcId="{8A633B58-40E1-44D8-B75A-8A21464E1CA7}" destId="{39FC0C64-1592-425E-96E6-F7E18E7776EB}" srcOrd="0" destOrd="0" presId="urn:microsoft.com/office/officeart/2005/8/layout/cycle5"/>
    <dgm:cxn modelId="{FD684CDF-9FBA-4614-84C6-925C45383F66}" type="presOf" srcId="{8DEC25FF-06E7-4943-B146-80221C14E3D2}" destId="{684C83EA-E5DB-4C38-8B07-E8C7AFFFC166}" srcOrd="0" destOrd="0" presId="urn:microsoft.com/office/officeart/2005/8/layout/cycle5"/>
    <dgm:cxn modelId="{416A94F8-1581-4463-8FB3-96A9697BA414}" type="presOf" srcId="{D27B6A2A-2F8E-48A8-996B-05E9EE0EBCB9}" destId="{2C952A36-66F1-4919-9332-7A3CA7A001D5}" srcOrd="0" destOrd="0" presId="urn:microsoft.com/office/officeart/2005/8/layout/cycle5"/>
    <dgm:cxn modelId="{61C5CE1C-3377-44E5-B218-8DEA2D0EC88E}" type="presParOf" srcId="{1F1DCC83-2F83-4DD7-8440-D616A3D407F3}" destId="{A11785D9-AB22-463C-ACCE-A9925522932A}" srcOrd="0" destOrd="0" presId="urn:microsoft.com/office/officeart/2005/8/layout/cycle5"/>
    <dgm:cxn modelId="{0CE62593-449B-463B-BA7F-F1EFF634CF51}" type="presParOf" srcId="{1F1DCC83-2F83-4DD7-8440-D616A3D407F3}" destId="{19318BBD-05B6-478E-8B71-21F0A24519E4}" srcOrd="1" destOrd="0" presId="urn:microsoft.com/office/officeart/2005/8/layout/cycle5"/>
    <dgm:cxn modelId="{6998DDC2-EEF9-4BCD-A425-5AEE1B0B5357}" type="presParOf" srcId="{1F1DCC83-2F83-4DD7-8440-D616A3D407F3}" destId="{53CEAC27-00C4-4883-B248-93FA284DF0EF}" srcOrd="2" destOrd="0" presId="urn:microsoft.com/office/officeart/2005/8/layout/cycle5"/>
    <dgm:cxn modelId="{D181534D-B568-40DB-AF8B-D6FD5716EF90}" type="presParOf" srcId="{1F1DCC83-2F83-4DD7-8440-D616A3D407F3}" destId="{30C62241-1F9A-44B9-8F28-F7BBA4313B6D}" srcOrd="3" destOrd="0" presId="urn:microsoft.com/office/officeart/2005/8/layout/cycle5"/>
    <dgm:cxn modelId="{F97D8B71-2E3D-4A28-84E5-B3887033E0AF}" type="presParOf" srcId="{1F1DCC83-2F83-4DD7-8440-D616A3D407F3}" destId="{DEAD1631-8B34-47FF-B201-B3BF39EEDF7E}" srcOrd="4" destOrd="0" presId="urn:microsoft.com/office/officeart/2005/8/layout/cycle5"/>
    <dgm:cxn modelId="{65706FF4-3D45-4EDA-97C6-66CC4018D972}" type="presParOf" srcId="{1F1DCC83-2F83-4DD7-8440-D616A3D407F3}" destId="{1AFBA2F8-EFD2-4F60-8EEC-AE83093365F4}" srcOrd="5" destOrd="0" presId="urn:microsoft.com/office/officeart/2005/8/layout/cycle5"/>
    <dgm:cxn modelId="{3C0CBD3B-F913-46DE-90B0-0382738139C9}" type="presParOf" srcId="{1F1DCC83-2F83-4DD7-8440-D616A3D407F3}" destId="{39FC0C64-1592-425E-96E6-F7E18E7776EB}" srcOrd="6" destOrd="0" presId="urn:microsoft.com/office/officeart/2005/8/layout/cycle5"/>
    <dgm:cxn modelId="{22981A90-74EE-4B73-8FB8-3C76F2DBBDF1}" type="presParOf" srcId="{1F1DCC83-2F83-4DD7-8440-D616A3D407F3}" destId="{D74BDFC0-ED90-42E5-84BA-4714564D00CB}" srcOrd="7" destOrd="0" presId="urn:microsoft.com/office/officeart/2005/8/layout/cycle5"/>
    <dgm:cxn modelId="{AC603121-151A-41B4-816B-1F0D1DDCFB31}" type="presParOf" srcId="{1F1DCC83-2F83-4DD7-8440-D616A3D407F3}" destId="{E0102C80-F91B-475D-A60A-E7F317B21534}" srcOrd="8" destOrd="0" presId="urn:microsoft.com/office/officeart/2005/8/layout/cycle5"/>
    <dgm:cxn modelId="{4BF0523B-A9F1-4D6B-9BCA-4F38122AFED7}" type="presParOf" srcId="{1F1DCC83-2F83-4DD7-8440-D616A3D407F3}" destId="{2C952A36-66F1-4919-9332-7A3CA7A001D5}" srcOrd="9" destOrd="0" presId="urn:microsoft.com/office/officeart/2005/8/layout/cycle5"/>
    <dgm:cxn modelId="{C6A500D0-B82B-4330-9CE4-07B3303B05B0}" type="presParOf" srcId="{1F1DCC83-2F83-4DD7-8440-D616A3D407F3}" destId="{A7085460-AAC9-4D14-8DB1-2592B08DF7B7}" srcOrd="10" destOrd="0" presId="urn:microsoft.com/office/officeart/2005/8/layout/cycle5"/>
    <dgm:cxn modelId="{EEE0D1BE-65B5-4339-A885-CC245DD9EAEB}" type="presParOf" srcId="{1F1DCC83-2F83-4DD7-8440-D616A3D407F3}" destId="{7DBF389C-1215-4EAD-ACC9-79E17D182301}" srcOrd="11" destOrd="0" presId="urn:microsoft.com/office/officeart/2005/8/layout/cycle5"/>
    <dgm:cxn modelId="{EA48D4F3-6A06-40AC-A184-1920C0038C98}" type="presParOf" srcId="{1F1DCC83-2F83-4DD7-8440-D616A3D407F3}" destId="{684C83EA-E5DB-4C38-8B07-E8C7AFFFC166}" srcOrd="12" destOrd="0" presId="urn:microsoft.com/office/officeart/2005/8/layout/cycle5"/>
    <dgm:cxn modelId="{3838D42D-BE5B-4D63-A310-FB0000D7F647}" type="presParOf" srcId="{1F1DCC83-2F83-4DD7-8440-D616A3D407F3}" destId="{486ECC75-ED64-472E-B5FD-7147DC4B0C0F}" srcOrd="13" destOrd="0" presId="urn:microsoft.com/office/officeart/2005/8/layout/cycle5"/>
    <dgm:cxn modelId="{0AC2A505-AE05-4BD4-9E01-DC20B5F0757A}" type="presParOf" srcId="{1F1DCC83-2F83-4DD7-8440-D616A3D407F3}" destId="{B636C342-1270-4B45-8A49-04DD6B66E635}" srcOrd="14" destOrd="0" presId="urn:microsoft.com/office/officeart/2005/8/layout/cycle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03C83E28-A079-4EC5-8FBB-6772675606C9}" type="doc">
      <dgm:prSet loTypeId="urn:microsoft.com/office/officeart/2005/8/layout/cycle7" loCatId="cycle" qsTypeId="urn:microsoft.com/office/officeart/2005/8/quickstyle/simple1" qsCatId="simple" csTypeId="urn:microsoft.com/office/officeart/2005/8/colors/accent1_2" csCatId="accent1" phldr="1"/>
      <dgm:spPr/>
      <dgm:t>
        <a:bodyPr/>
        <a:lstStyle/>
        <a:p>
          <a:endParaRPr lang="en-US"/>
        </a:p>
      </dgm:t>
    </dgm:pt>
    <dgm:pt modelId="{D4B2D177-4A8D-4CE8-B127-55BF72759125}">
      <dgm:prSet phldrT="[Text]" custT="1"/>
      <dgm:spPr>
        <a:solidFill>
          <a:srgbClr val="FFFF00"/>
        </a:solidFill>
      </dgm:spPr>
      <dgm:t>
        <a:bodyPr/>
        <a:lstStyle/>
        <a:p>
          <a:r>
            <a:rPr kumimoji="1" lang="en-US" altLang="en-US" sz="2400" b="1" dirty="0">
              <a:solidFill>
                <a:srgbClr val="000066"/>
              </a:solidFill>
              <a:latin typeface="Arial" panose="020B0604020202020204" pitchFamily="34" charset="0"/>
              <a:ea typeface="SimSun" panose="02010600030101010101" pitchFamily="2" charset="-122"/>
              <a:cs typeface="Arial" panose="020B0604020202020204" pitchFamily="34" charset="0"/>
            </a:rPr>
            <a:t>Ý </a:t>
          </a:r>
          <a:r>
            <a:rPr kumimoji="1" lang="en-US" altLang="en-US" sz="2400" b="1" dirty="0" err="1">
              <a:solidFill>
                <a:srgbClr val="000066"/>
              </a:solidFill>
              <a:latin typeface="Arial" panose="020B0604020202020204" pitchFamily="34" charset="0"/>
              <a:ea typeface="SimSun" panose="02010600030101010101" pitchFamily="2" charset="-122"/>
              <a:cs typeface="Arial" panose="020B0604020202020204" pitchFamily="34" charset="0"/>
            </a:rPr>
            <a:t>nghĩa</a:t>
          </a:r>
          <a:r>
            <a:rPr kumimoji="1" lang="en-US" altLang="en-US" sz="2400" b="1" dirty="0">
              <a:solidFill>
                <a:srgbClr val="000066"/>
              </a:solidFill>
              <a:latin typeface="Arial" panose="020B0604020202020204" pitchFamily="34" charset="0"/>
              <a:ea typeface="SimSun" panose="02010600030101010101" pitchFamily="2" charset="-122"/>
              <a:cs typeface="Arial" panose="020B0604020202020204" pitchFamily="34" charset="0"/>
            </a:rPr>
            <a:t> </a:t>
          </a:r>
          <a:endParaRPr lang="en-US" sz="2400" b="1" dirty="0"/>
        </a:p>
      </dgm:t>
    </dgm:pt>
    <dgm:pt modelId="{19008534-7D20-4B50-BC49-F2EDBD626A5C}" type="parTrans" cxnId="{601AB297-4A94-4F6A-9837-01F27F45287C}">
      <dgm:prSet/>
      <dgm:spPr/>
      <dgm:t>
        <a:bodyPr/>
        <a:lstStyle/>
        <a:p>
          <a:endParaRPr lang="en-US"/>
        </a:p>
      </dgm:t>
    </dgm:pt>
    <dgm:pt modelId="{C74757A4-F42C-42CA-B99E-6F4616938612}" type="sibTrans" cxnId="{601AB297-4A94-4F6A-9837-01F27F45287C}">
      <dgm:prSet/>
      <dgm:spPr>
        <a:solidFill>
          <a:srgbClr val="FF0000"/>
        </a:solidFill>
      </dgm:spPr>
      <dgm:t>
        <a:bodyPr/>
        <a:lstStyle/>
        <a:p>
          <a:endParaRPr lang="en-US"/>
        </a:p>
      </dgm:t>
    </dgm:pt>
    <dgm:pt modelId="{CD4899F6-5AD4-488C-89D7-B2BD1C636318}">
      <dgm:prSet phldrT="[Text]" custT="1"/>
      <dgm:spPr>
        <a:solidFill>
          <a:srgbClr val="0070C0"/>
        </a:solidFill>
      </dgm:spPr>
      <dgm:t>
        <a:bodyPr/>
        <a:lstStyle/>
        <a:p>
          <a:pPr>
            <a:buFont typeface="Wingdings" panose="05000000000000000000" pitchFamily="2" charset="2"/>
            <a:buChar char="§"/>
          </a:pPr>
          <a:r>
            <a:rPr lang="en-US" altLang="en-US" sz="2400" dirty="0" err="1">
              <a:solidFill>
                <a:prstClr val="white"/>
              </a:solidFill>
            </a:rPr>
            <a:t>Xem</a:t>
          </a:r>
          <a:r>
            <a:rPr lang="en-US" altLang="en-US" sz="2400" dirty="0">
              <a:solidFill>
                <a:prstClr val="white"/>
              </a:solidFill>
            </a:rPr>
            <a:t> </a:t>
          </a:r>
          <a:r>
            <a:rPr lang="en-US" altLang="en-US" sz="2400" dirty="0" err="1">
              <a:solidFill>
                <a:prstClr val="white"/>
              </a:solidFill>
            </a:rPr>
            <a:t>xét</a:t>
          </a:r>
          <a:r>
            <a:rPr lang="en-US" altLang="en-US" sz="2400" dirty="0">
              <a:solidFill>
                <a:prstClr val="white"/>
              </a:solidFill>
            </a:rPr>
            <a:t> </a:t>
          </a:r>
          <a:r>
            <a:rPr lang="en-US" altLang="en-US" sz="2400" dirty="0" err="1">
              <a:solidFill>
                <a:prstClr val="white"/>
              </a:solidFill>
            </a:rPr>
            <a:t>sự</a:t>
          </a:r>
          <a:r>
            <a:rPr lang="en-US" altLang="en-US" sz="2400" dirty="0">
              <a:solidFill>
                <a:prstClr val="white"/>
              </a:solidFill>
            </a:rPr>
            <a:t> </a:t>
          </a:r>
          <a:r>
            <a:rPr lang="en-US" altLang="en-US" sz="2400" dirty="0" err="1">
              <a:solidFill>
                <a:prstClr val="white"/>
              </a:solidFill>
            </a:rPr>
            <a:t>vật,hiện</a:t>
          </a:r>
          <a:r>
            <a:rPr lang="en-US" altLang="en-US" sz="2400" dirty="0">
              <a:solidFill>
                <a:prstClr val="white"/>
              </a:solidFill>
            </a:rPr>
            <a:t> </a:t>
          </a:r>
          <a:r>
            <a:rPr lang="en-US" altLang="en-US" sz="2400" dirty="0" err="1">
              <a:solidFill>
                <a:prstClr val="white"/>
              </a:solidFill>
            </a:rPr>
            <a:t>tượng</a:t>
          </a:r>
          <a:r>
            <a:rPr lang="en-US" altLang="en-US" sz="2400" dirty="0">
              <a:solidFill>
                <a:prstClr val="white"/>
              </a:solidFill>
            </a:rPr>
            <a:t> </a:t>
          </a:r>
          <a:r>
            <a:rPr lang="en-US" altLang="en-US" sz="2400" dirty="0" err="1">
              <a:solidFill>
                <a:prstClr val="white"/>
              </a:solidFill>
            </a:rPr>
            <a:t>theo</a:t>
          </a:r>
          <a:r>
            <a:rPr lang="en-US" altLang="en-US" sz="2400" dirty="0">
              <a:solidFill>
                <a:prstClr val="white"/>
              </a:solidFill>
            </a:rPr>
            <a:t> </a:t>
          </a:r>
          <a:r>
            <a:rPr lang="en-US" altLang="en-US" sz="2400" dirty="0" err="1">
              <a:solidFill>
                <a:prstClr val="white"/>
              </a:solidFill>
            </a:rPr>
            <a:t>hướng</a:t>
          </a:r>
          <a:r>
            <a:rPr lang="en-US" altLang="en-US" sz="2400" dirty="0">
              <a:solidFill>
                <a:prstClr val="white"/>
              </a:solidFill>
            </a:rPr>
            <a:t> </a:t>
          </a:r>
          <a:r>
            <a:rPr lang="en-US" altLang="en-US" sz="2400" dirty="0" err="1">
              <a:solidFill>
                <a:prstClr val="white"/>
              </a:solidFill>
            </a:rPr>
            <a:t>vận</a:t>
          </a:r>
          <a:r>
            <a:rPr lang="en-US" altLang="en-US" sz="2400" dirty="0">
              <a:solidFill>
                <a:prstClr val="white"/>
              </a:solidFill>
            </a:rPr>
            <a:t> </a:t>
          </a:r>
          <a:r>
            <a:rPr lang="en-US" altLang="en-US" sz="2400" dirty="0" err="1">
              <a:solidFill>
                <a:prstClr val="white"/>
              </a:solidFill>
            </a:rPr>
            <a:t>động</a:t>
          </a:r>
          <a:r>
            <a:rPr lang="en-US" altLang="en-US" sz="2400" dirty="0">
              <a:solidFill>
                <a:prstClr val="white"/>
              </a:solidFill>
            </a:rPr>
            <a:t> </a:t>
          </a:r>
          <a:r>
            <a:rPr lang="en-US" altLang="en-US" sz="2400" dirty="0" err="1">
              <a:solidFill>
                <a:prstClr val="white"/>
              </a:solidFill>
            </a:rPr>
            <a:t>đi</a:t>
          </a:r>
          <a:r>
            <a:rPr lang="en-US" altLang="en-US" sz="2400" dirty="0">
              <a:solidFill>
                <a:prstClr val="white"/>
              </a:solidFill>
            </a:rPr>
            <a:t> </a:t>
          </a:r>
          <a:r>
            <a:rPr lang="en-US" altLang="en-US" sz="2400" dirty="0" err="1">
              <a:solidFill>
                <a:prstClr val="white"/>
              </a:solidFill>
            </a:rPr>
            <a:t>lên</a:t>
          </a:r>
          <a:r>
            <a:rPr lang="en-US" altLang="en-US" sz="2400" dirty="0">
              <a:solidFill>
                <a:prstClr val="white"/>
              </a:solidFill>
            </a:rPr>
            <a:t>, </a:t>
          </a:r>
          <a:r>
            <a:rPr lang="en-US" altLang="en-US" sz="2400" dirty="0" err="1">
              <a:solidFill>
                <a:prstClr val="white"/>
              </a:solidFill>
            </a:rPr>
            <a:t>phát</a:t>
          </a:r>
          <a:r>
            <a:rPr lang="en-US" altLang="en-US" sz="2400" dirty="0">
              <a:solidFill>
                <a:prstClr val="white"/>
              </a:solidFill>
            </a:rPr>
            <a:t> </a:t>
          </a:r>
          <a:r>
            <a:rPr lang="en-US" altLang="en-US" sz="2400" dirty="0" err="1">
              <a:solidFill>
                <a:prstClr val="white"/>
              </a:solidFill>
            </a:rPr>
            <a:t>triển,Phán</a:t>
          </a:r>
          <a:r>
            <a:rPr lang="en-US" altLang="en-US" sz="2400" dirty="0">
              <a:solidFill>
                <a:prstClr val="white"/>
              </a:solidFill>
            </a:rPr>
            <a:t> </a:t>
          </a:r>
          <a:r>
            <a:rPr lang="en-US" altLang="en-US" sz="2400" dirty="0" err="1">
              <a:solidFill>
                <a:prstClr val="white"/>
              </a:solidFill>
            </a:rPr>
            <a:t>đoán</a:t>
          </a:r>
          <a:r>
            <a:rPr lang="en-US" altLang="en-US" sz="2400" dirty="0">
              <a:solidFill>
                <a:prstClr val="white"/>
              </a:solidFill>
            </a:rPr>
            <a:t> </a:t>
          </a:r>
          <a:r>
            <a:rPr lang="en-US" altLang="en-US" sz="2400" dirty="0" err="1">
              <a:solidFill>
                <a:prstClr val="white"/>
              </a:solidFill>
            </a:rPr>
            <a:t>khuynh</a:t>
          </a:r>
          <a:r>
            <a:rPr lang="en-US" altLang="en-US" sz="2400" dirty="0">
              <a:solidFill>
                <a:prstClr val="white"/>
              </a:solidFill>
            </a:rPr>
            <a:t> </a:t>
          </a:r>
          <a:r>
            <a:rPr lang="en-US" altLang="en-US" sz="2400" dirty="0" err="1">
              <a:solidFill>
                <a:prstClr val="white"/>
              </a:solidFill>
            </a:rPr>
            <a:t>hướng</a:t>
          </a:r>
          <a:r>
            <a:rPr lang="vi-VN" altLang="en-US" sz="2400" dirty="0">
              <a:solidFill>
                <a:prstClr val="white"/>
              </a:solidFill>
            </a:rPr>
            <a:t> </a:t>
          </a:r>
          <a:r>
            <a:rPr lang="en-US" altLang="en-US" sz="2400" dirty="0" err="1">
              <a:solidFill>
                <a:prstClr val="white"/>
              </a:solidFill>
            </a:rPr>
            <a:t>biến</a:t>
          </a:r>
          <a:r>
            <a:rPr lang="en-US" altLang="en-US" sz="2400" dirty="0">
              <a:solidFill>
                <a:prstClr val="white"/>
              </a:solidFill>
            </a:rPr>
            <a:t> </a:t>
          </a:r>
          <a:r>
            <a:rPr lang="en-US" altLang="en-US" sz="2400" dirty="0" err="1">
              <a:solidFill>
                <a:prstClr val="white"/>
              </a:solidFill>
            </a:rPr>
            <a:t>đổi</a:t>
          </a:r>
          <a:r>
            <a:rPr lang="vi-VN" altLang="en-US" sz="2400" dirty="0">
              <a:solidFill>
                <a:prstClr val="white"/>
              </a:solidFill>
            </a:rPr>
            <a:t>.</a:t>
          </a:r>
          <a:endParaRPr lang="en-US" sz="2400" dirty="0"/>
        </a:p>
      </dgm:t>
    </dgm:pt>
    <dgm:pt modelId="{7E48C688-FD33-4FA0-A374-4147AD9586D8}" type="parTrans" cxnId="{C6BE05E1-60B9-4EC5-B0C2-CBD609F981B2}">
      <dgm:prSet/>
      <dgm:spPr/>
      <dgm:t>
        <a:bodyPr/>
        <a:lstStyle/>
        <a:p>
          <a:endParaRPr lang="en-US"/>
        </a:p>
      </dgm:t>
    </dgm:pt>
    <dgm:pt modelId="{FC7CF322-9C9A-4463-A8C3-D343E6D1001A}" type="sibTrans" cxnId="{C6BE05E1-60B9-4EC5-B0C2-CBD609F981B2}">
      <dgm:prSet/>
      <dgm:spPr>
        <a:solidFill>
          <a:srgbClr val="FF0000"/>
        </a:solidFill>
      </dgm:spPr>
      <dgm:t>
        <a:bodyPr/>
        <a:lstStyle/>
        <a:p>
          <a:endParaRPr lang="en-US"/>
        </a:p>
      </dgm:t>
    </dgm:pt>
    <dgm:pt modelId="{EEA696C7-96EA-471D-8C8B-90024F29AE85}">
      <dgm:prSet phldrT="[Text]" custT="1"/>
      <dgm:spPr>
        <a:solidFill>
          <a:srgbClr val="0070C0"/>
        </a:solidFill>
      </dgm:spPr>
      <dgm:t>
        <a:bodyPr/>
        <a:lstStyle/>
        <a:p>
          <a:pPr>
            <a:buFont typeface="Wingdings" panose="05000000000000000000" pitchFamily="2" charset="2"/>
            <a:buChar char="§"/>
          </a:pPr>
          <a:r>
            <a:rPr lang="en-US" altLang="en-US" sz="2400" dirty="0" err="1">
              <a:solidFill>
                <a:prstClr val="white"/>
              </a:solidFill>
              <a:latin typeface="Arial" pitchFamily="34" charset="0"/>
              <a:cs typeface="Arial" panose="020B0604020202020204" pitchFamily="34" charset="0"/>
            </a:rPr>
            <a:t>Khắc</a:t>
          </a:r>
          <a:r>
            <a:rPr lang="en-US" altLang="en-US" sz="2400" dirty="0">
              <a:solidFill>
                <a:prstClr val="white"/>
              </a:solidFill>
              <a:latin typeface="Arial" pitchFamily="34" charset="0"/>
              <a:cs typeface="Arial" panose="020B0604020202020204" pitchFamily="34" charset="0"/>
            </a:rPr>
            <a:t> </a:t>
          </a:r>
          <a:r>
            <a:rPr lang="en-US" altLang="en-US" sz="2400" dirty="0" err="1">
              <a:solidFill>
                <a:prstClr val="white"/>
              </a:solidFill>
              <a:latin typeface="Arial" pitchFamily="34" charset="0"/>
              <a:cs typeface="Arial" panose="020B0604020202020204" pitchFamily="34" charset="0"/>
            </a:rPr>
            <a:t>phục</a:t>
          </a:r>
          <a:r>
            <a:rPr lang="en-US" altLang="en-US" sz="2400" dirty="0">
              <a:solidFill>
                <a:prstClr val="white"/>
              </a:solidFill>
              <a:latin typeface="Arial" pitchFamily="34" charset="0"/>
              <a:cs typeface="Arial" panose="020B0604020202020204" pitchFamily="34" charset="0"/>
            </a:rPr>
            <a:t> </a:t>
          </a:r>
          <a:r>
            <a:rPr lang="en-US" altLang="en-US" sz="2400" dirty="0" err="1">
              <a:solidFill>
                <a:prstClr val="white"/>
              </a:solidFill>
              <a:latin typeface="Arial" pitchFamily="34" charset="0"/>
              <a:cs typeface="Arial" panose="020B0604020202020204" pitchFamily="34" charset="0"/>
            </a:rPr>
            <a:t>tư</a:t>
          </a:r>
          <a:r>
            <a:rPr lang="en-US" altLang="en-US" sz="2400" dirty="0">
              <a:solidFill>
                <a:prstClr val="white"/>
              </a:solidFill>
              <a:latin typeface="Arial" pitchFamily="34" charset="0"/>
              <a:cs typeface="Arial" panose="020B0604020202020204" pitchFamily="34" charset="0"/>
            </a:rPr>
            <a:t> </a:t>
          </a:r>
          <a:r>
            <a:rPr lang="en-US" altLang="en-US" sz="2400" dirty="0" err="1">
              <a:solidFill>
                <a:prstClr val="white"/>
              </a:solidFill>
              <a:latin typeface="Arial" pitchFamily="34" charset="0"/>
              <a:cs typeface="Arial" panose="020B0604020202020204" pitchFamily="34" charset="0"/>
            </a:rPr>
            <a:t>tưởng</a:t>
          </a:r>
          <a:r>
            <a:rPr lang="en-US" altLang="en-US" sz="2400" dirty="0">
              <a:solidFill>
                <a:prstClr val="white"/>
              </a:solidFill>
              <a:latin typeface="Arial" pitchFamily="34" charset="0"/>
              <a:cs typeface="Arial" panose="020B0604020202020204" pitchFamily="34" charset="0"/>
            </a:rPr>
            <a:t> </a:t>
          </a:r>
          <a:r>
            <a:rPr lang="en-US" altLang="en-US" sz="2400" dirty="0" err="1">
              <a:solidFill>
                <a:prstClr val="white"/>
              </a:solidFill>
              <a:latin typeface="Arial" pitchFamily="34" charset="0"/>
              <a:cs typeface="Arial" panose="020B0604020202020204" pitchFamily="34" charset="0"/>
            </a:rPr>
            <a:t>bảo</a:t>
          </a:r>
          <a:r>
            <a:rPr lang="en-US" altLang="en-US" sz="2400" dirty="0">
              <a:solidFill>
                <a:prstClr val="white"/>
              </a:solidFill>
              <a:latin typeface="Arial" pitchFamily="34" charset="0"/>
              <a:cs typeface="Arial" panose="020B0604020202020204" pitchFamily="34" charset="0"/>
            </a:rPr>
            <a:t> </a:t>
          </a:r>
          <a:r>
            <a:rPr lang="en-US" altLang="en-US" sz="2400" dirty="0" err="1">
              <a:solidFill>
                <a:prstClr val="white"/>
              </a:solidFill>
              <a:latin typeface="Arial" pitchFamily="34" charset="0"/>
              <a:cs typeface="Arial" panose="020B0604020202020204" pitchFamily="34" charset="0"/>
            </a:rPr>
            <a:t>thủ</a:t>
          </a:r>
          <a:r>
            <a:rPr lang="en-US" altLang="en-US" sz="2400" dirty="0">
              <a:solidFill>
                <a:prstClr val="white"/>
              </a:solidFill>
              <a:latin typeface="Arial" pitchFamily="34" charset="0"/>
              <a:cs typeface="Arial" panose="020B0604020202020204" pitchFamily="34" charset="0"/>
            </a:rPr>
            <a:t>, </a:t>
          </a:r>
          <a:r>
            <a:rPr lang="en-US" altLang="en-US" sz="2400" dirty="0" err="1">
              <a:solidFill>
                <a:prstClr val="white"/>
              </a:solidFill>
              <a:latin typeface="Arial" pitchFamily="34" charset="0"/>
              <a:cs typeface="Arial" panose="020B0604020202020204" pitchFamily="34" charset="0"/>
            </a:rPr>
            <a:t>trì</a:t>
          </a:r>
          <a:r>
            <a:rPr lang="en-US" altLang="en-US" sz="2400" dirty="0">
              <a:solidFill>
                <a:prstClr val="white"/>
              </a:solidFill>
              <a:latin typeface="Arial" pitchFamily="34" charset="0"/>
              <a:cs typeface="Arial" panose="020B0604020202020204" pitchFamily="34" charset="0"/>
            </a:rPr>
            <a:t> </a:t>
          </a:r>
          <a:r>
            <a:rPr lang="en-US" altLang="en-US" sz="2400" dirty="0" err="1">
              <a:solidFill>
                <a:prstClr val="white"/>
              </a:solidFill>
              <a:latin typeface="Arial" pitchFamily="34" charset="0"/>
              <a:cs typeface="Arial" panose="020B0604020202020204" pitchFamily="34" charset="0"/>
            </a:rPr>
            <a:t>trệ</a:t>
          </a:r>
          <a:r>
            <a:rPr lang="en-US" altLang="en-US" sz="2400" dirty="0">
              <a:solidFill>
                <a:prstClr val="white"/>
              </a:solidFill>
              <a:latin typeface="Arial" pitchFamily="34" charset="0"/>
              <a:cs typeface="Arial" panose="020B0604020202020204" pitchFamily="34" charset="0"/>
            </a:rPr>
            <a:t>, </a:t>
          </a:r>
          <a:r>
            <a:rPr lang="en-US" altLang="en-US" sz="2400" dirty="0" err="1">
              <a:solidFill>
                <a:prstClr val="white"/>
              </a:solidFill>
              <a:latin typeface="Arial" pitchFamily="34" charset="0"/>
              <a:cs typeface="Arial" panose="020B0604020202020204" pitchFamily="34" charset="0"/>
            </a:rPr>
            <a:t>định</a:t>
          </a:r>
          <a:r>
            <a:rPr lang="en-US" altLang="en-US" sz="2400" dirty="0">
              <a:solidFill>
                <a:prstClr val="white"/>
              </a:solidFill>
              <a:latin typeface="Arial" pitchFamily="34" charset="0"/>
              <a:cs typeface="Arial" panose="020B0604020202020204" pitchFamily="34" charset="0"/>
            </a:rPr>
            <a:t> </a:t>
          </a:r>
          <a:r>
            <a:rPr lang="en-US" altLang="en-US" sz="2400" dirty="0" err="1">
              <a:solidFill>
                <a:prstClr val="white"/>
              </a:solidFill>
              <a:latin typeface="Arial" pitchFamily="34" charset="0"/>
              <a:cs typeface="Arial" panose="020B0604020202020204" pitchFamily="34" charset="0"/>
            </a:rPr>
            <a:t>kiến</a:t>
          </a:r>
          <a:r>
            <a:rPr lang="en-US" altLang="en-US" sz="2400" dirty="0">
              <a:solidFill>
                <a:prstClr val="white"/>
              </a:solidFill>
              <a:latin typeface="Arial" pitchFamily="34" charset="0"/>
              <a:cs typeface="Arial" panose="020B0604020202020204" pitchFamily="34" charset="0"/>
            </a:rPr>
            <a:t>, </a:t>
          </a:r>
          <a:r>
            <a:rPr lang="en-US" altLang="en-US" sz="2400" dirty="0" err="1">
              <a:solidFill>
                <a:prstClr val="white"/>
              </a:solidFill>
              <a:latin typeface="Arial" pitchFamily="34" charset="0"/>
              <a:cs typeface="Arial" panose="020B0604020202020204" pitchFamily="34" charset="0"/>
            </a:rPr>
            <a:t>đối</a:t>
          </a:r>
          <a:r>
            <a:rPr lang="en-US" altLang="en-US" sz="2400" dirty="0">
              <a:solidFill>
                <a:prstClr val="white"/>
              </a:solidFill>
              <a:latin typeface="Arial" pitchFamily="34" charset="0"/>
              <a:cs typeface="Arial" panose="020B0604020202020204" pitchFamily="34" charset="0"/>
            </a:rPr>
            <a:t> </a:t>
          </a:r>
          <a:r>
            <a:rPr lang="en-US" altLang="en-US" sz="2400" dirty="0" err="1">
              <a:solidFill>
                <a:prstClr val="white"/>
              </a:solidFill>
              <a:latin typeface="Arial" pitchFamily="34" charset="0"/>
              <a:cs typeface="Arial" panose="020B0604020202020204" pitchFamily="34" charset="0"/>
            </a:rPr>
            <a:t>lập</a:t>
          </a:r>
          <a:r>
            <a:rPr lang="en-US" altLang="en-US" sz="2400" dirty="0">
              <a:solidFill>
                <a:prstClr val="white"/>
              </a:solidFill>
              <a:latin typeface="Arial" pitchFamily="34" charset="0"/>
              <a:cs typeface="Arial" panose="020B0604020202020204" pitchFamily="34" charset="0"/>
            </a:rPr>
            <a:t> </a:t>
          </a:r>
          <a:r>
            <a:rPr lang="en-US" altLang="en-US" sz="2400" dirty="0" err="1">
              <a:solidFill>
                <a:prstClr val="white"/>
              </a:solidFill>
              <a:latin typeface="Arial" pitchFamily="34" charset="0"/>
              <a:cs typeface="Arial" panose="020B0604020202020204" pitchFamily="34" charset="0"/>
            </a:rPr>
            <a:t>với</a:t>
          </a:r>
          <a:r>
            <a:rPr lang="en-US" altLang="en-US" sz="2400" dirty="0">
              <a:solidFill>
                <a:prstClr val="white"/>
              </a:solidFill>
              <a:latin typeface="Arial" pitchFamily="34" charset="0"/>
              <a:cs typeface="Arial" panose="020B0604020202020204" pitchFamily="34" charset="0"/>
            </a:rPr>
            <a:t> </a:t>
          </a:r>
          <a:r>
            <a:rPr lang="en-US" altLang="en-US" sz="2400" dirty="0" err="1">
              <a:solidFill>
                <a:prstClr val="white"/>
              </a:solidFill>
              <a:latin typeface="Arial" pitchFamily="34" charset="0"/>
              <a:cs typeface="Arial" panose="020B0604020202020204" pitchFamily="34" charset="0"/>
            </a:rPr>
            <a:t>sự</a:t>
          </a:r>
          <a:r>
            <a:rPr lang="en-US" altLang="en-US" sz="2400" dirty="0">
              <a:solidFill>
                <a:prstClr val="white"/>
              </a:solidFill>
              <a:latin typeface="Arial" pitchFamily="34" charset="0"/>
              <a:cs typeface="Arial" panose="020B0604020202020204" pitchFamily="34" charset="0"/>
            </a:rPr>
            <a:t> </a:t>
          </a:r>
          <a:r>
            <a:rPr lang="en-US" altLang="en-US" sz="2400" dirty="0" err="1">
              <a:solidFill>
                <a:prstClr val="white"/>
              </a:solidFill>
              <a:latin typeface="Arial" pitchFamily="34" charset="0"/>
              <a:cs typeface="Arial" panose="020B0604020202020204" pitchFamily="34" charset="0"/>
            </a:rPr>
            <a:t>phát</a:t>
          </a:r>
          <a:r>
            <a:rPr lang="en-US" altLang="en-US" sz="2400" dirty="0">
              <a:solidFill>
                <a:prstClr val="white"/>
              </a:solidFill>
              <a:latin typeface="Arial" pitchFamily="34" charset="0"/>
              <a:cs typeface="Arial" panose="020B0604020202020204" pitchFamily="34" charset="0"/>
            </a:rPr>
            <a:t> </a:t>
          </a:r>
          <a:r>
            <a:rPr lang="en-US" altLang="en-US" sz="2400" dirty="0" err="1">
              <a:solidFill>
                <a:prstClr val="white"/>
              </a:solidFill>
              <a:latin typeface="Arial" pitchFamily="34" charset="0"/>
              <a:cs typeface="Arial" panose="020B0604020202020204" pitchFamily="34" charset="0"/>
            </a:rPr>
            <a:t>triển</a:t>
          </a:r>
          <a:endParaRPr lang="en-US" sz="2400" dirty="0"/>
        </a:p>
      </dgm:t>
    </dgm:pt>
    <dgm:pt modelId="{929FE55C-1A07-4992-B107-69F687F05E0A}" type="parTrans" cxnId="{0F7958A9-01AD-45E5-B741-815B4A625EC0}">
      <dgm:prSet/>
      <dgm:spPr/>
      <dgm:t>
        <a:bodyPr/>
        <a:lstStyle/>
        <a:p>
          <a:endParaRPr lang="en-US"/>
        </a:p>
      </dgm:t>
    </dgm:pt>
    <dgm:pt modelId="{3A15DC6F-9E36-4286-83FC-D52099E19A36}" type="sibTrans" cxnId="{0F7958A9-01AD-45E5-B741-815B4A625EC0}">
      <dgm:prSet/>
      <dgm:spPr>
        <a:solidFill>
          <a:srgbClr val="FF0000"/>
        </a:solidFill>
      </dgm:spPr>
      <dgm:t>
        <a:bodyPr/>
        <a:lstStyle/>
        <a:p>
          <a:endParaRPr lang="en-US"/>
        </a:p>
      </dgm:t>
    </dgm:pt>
    <dgm:pt modelId="{8B89DA8A-9A6A-4752-AD68-A71107320BBC}" type="pres">
      <dgm:prSet presAssocID="{03C83E28-A079-4EC5-8FBB-6772675606C9}" presName="Name0" presStyleCnt="0">
        <dgm:presLayoutVars>
          <dgm:dir/>
          <dgm:resizeHandles val="exact"/>
        </dgm:presLayoutVars>
      </dgm:prSet>
      <dgm:spPr/>
    </dgm:pt>
    <dgm:pt modelId="{0491432A-910C-4012-9318-63156BEF49D0}" type="pres">
      <dgm:prSet presAssocID="{D4B2D177-4A8D-4CE8-B127-55BF72759125}" presName="node" presStyleLbl="node1" presStyleIdx="0" presStyleCnt="3" custScaleX="138946" custScaleY="81834">
        <dgm:presLayoutVars>
          <dgm:bulletEnabled val="1"/>
        </dgm:presLayoutVars>
      </dgm:prSet>
      <dgm:spPr/>
    </dgm:pt>
    <dgm:pt modelId="{4FC98288-8B26-441E-9B4D-E9C496E0DB08}" type="pres">
      <dgm:prSet presAssocID="{C74757A4-F42C-42CA-B99E-6F4616938612}" presName="sibTrans" presStyleLbl="sibTrans2D1" presStyleIdx="0" presStyleCnt="3" custScaleX="252206" custLinFactNeighborX="5487" custLinFactNeighborY="2188"/>
      <dgm:spPr/>
    </dgm:pt>
    <dgm:pt modelId="{AEC025C1-1F8E-4844-BA90-A333C8DF6297}" type="pres">
      <dgm:prSet presAssocID="{C74757A4-F42C-42CA-B99E-6F4616938612}" presName="connectorText" presStyleLbl="sibTrans2D1" presStyleIdx="0" presStyleCnt="3"/>
      <dgm:spPr/>
    </dgm:pt>
    <dgm:pt modelId="{F6F786D8-7E98-4C10-8B74-A07415640003}" type="pres">
      <dgm:prSet presAssocID="{CD4899F6-5AD4-488C-89D7-B2BD1C636318}" presName="node" presStyleLbl="node1" presStyleIdx="1" presStyleCnt="3" custScaleX="138946" custScaleY="156166">
        <dgm:presLayoutVars>
          <dgm:bulletEnabled val="1"/>
        </dgm:presLayoutVars>
      </dgm:prSet>
      <dgm:spPr/>
    </dgm:pt>
    <dgm:pt modelId="{B20869A0-A307-4ABB-ABB6-8C52AA5458E9}" type="pres">
      <dgm:prSet presAssocID="{FC7CF322-9C9A-4463-A8C3-D343E6D1001A}" presName="sibTrans" presStyleLbl="sibTrans2D1" presStyleIdx="1" presStyleCnt="3"/>
      <dgm:spPr/>
    </dgm:pt>
    <dgm:pt modelId="{AC56A63E-373A-4608-AA85-27E957DF6375}" type="pres">
      <dgm:prSet presAssocID="{FC7CF322-9C9A-4463-A8C3-D343E6D1001A}" presName="connectorText" presStyleLbl="sibTrans2D1" presStyleIdx="1" presStyleCnt="3"/>
      <dgm:spPr/>
    </dgm:pt>
    <dgm:pt modelId="{30081599-0F6D-4746-9530-EDB3E7F05B5A}" type="pres">
      <dgm:prSet presAssocID="{EEA696C7-96EA-471D-8C8B-90024F29AE85}" presName="node" presStyleLbl="node1" presStyleIdx="2" presStyleCnt="3" custScaleX="138946" custScaleY="156166">
        <dgm:presLayoutVars>
          <dgm:bulletEnabled val="1"/>
        </dgm:presLayoutVars>
      </dgm:prSet>
      <dgm:spPr/>
    </dgm:pt>
    <dgm:pt modelId="{F934FFF1-0888-4B3F-9155-FF3DCAD14CC7}" type="pres">
      <dgm:prSet presAssocID="{3A15DC6F-9E36-4286-83FC-D52099E19A36}" presName="sibTrans" presStyleLbl="sibTrans2D1" presStyleIdx="2" presStyleCnt="3" custScaleX="270021"/>
      <dgm:spPr/>
    </dgm:pt>
    <dgm:pt modelId="{D52C5A75-C588-45C3-AED3-AF2E7B7F7EAE}" type="pres">
      <dgm:prSet presAssocID="{3A15DC6F-9E36-4286-83FC-D52099E19A36}" presName="connectorText" presStyleLbl="sibTrans2D1" presStyleIdx="2" presStyleCnt="3"/>
      <dgm:spPr/>
    </dgm:pt>
  </dgm:ptLst>
  <dgm:cxnLst>
    <dgm:cxn modelId="{50967B69-CD69-4F27-B75F-80B435E07EE9}" type="presOf" srcId="{CD4899F6-5AD4-488C-89D7-B2BD1C636318}" destId="{F6F786D8-7E98-4C10-8B74-A07415640003}" srcOrd="0" destOrd="0" presId="urn:microsoft.com/office/officeart/2005/8/layout/cycle7"/>
    <dgm:cxn modelId="{4B012B4A-5567-44BE-A02C-D826ADA64A48}" type="presOf" srcId="{03C83E28-A079-4EC5-8FBB-6772675606C9}" destId="{8B89DA8A-9A6A-4752-AD68-A71107320BBC}" srcOrd="0" destOrd="0" presId="urn:microsoft.com/office/officeart/2005/8/layout/cycle7"/>
    <dgm:cxn modelId="{D6A9B084-0D44-4C1C-8109-A9D6F93DE4A1}" type="presOf" srcId="{D4B2D177-4A8D-4CE8-B127-55BF72759125}" destId="{0491432A-910C-4012-9318-63156BEF49D0}" srcOrd="0" destOrd="0" presId="urn:microsoft.com/office/officeart/2005/8/layout/cycle7"/>
    <dgm:cxn modelId="{79ED4B89-682C-402E-8D2F-715FBAC239F4}" type="presOf" srcId="{3A15DC6F-9E36-4286-83FC-D52099E19A36}" destId="{F934FFF1-0888-4B3F-9155-FF3DCAD14CC7}" srcOrd="0" destOrd="0" presId="urn:microsoft.com/office/officeart/2005/8/layout/cycle7"/>
    <dgm:cxn modelId="{C32B3996-67D4-4F8A-9B66-1631B13A0C83}" type="presOf" srcId="{C74757A4-F42C-42CA-B99E-6F4616938612}" destId="{AEC025C1-1F8E-4844-BA90-A333C8DF6297}" srcOrd="1" destOrd="0" presId="urn:microsoft.com/office/officeart/2005/8/layout/cycle7"/>
    <dgm:cxn modelId="{601AB297-4A94-4F6A-9837-01F27F45287C}" srcId="{03C83E28-A079-4EC5-8FBB-6772675606C9}" destId="{D4B2D177-4A8D-4CE8-B127-55BF72759125}" srcOrd="0" destOrd="0" parTransId="{19008534-7D20-4B50-BC49-F2EDBD626A5C}" sibTransId="{C74757A4-F42C-42CA-B99E-6F4616938612}"/>
    <dgm:cxn modelId="{98C8569F-2F31-4A71-8188-876F7CE2FA09}" type="presOf" srcId="{FC7CF322-9C9A-4463-A8C3-D343E6D1001A}" destId="{AC56A63E-373A-4608-AA85-27E957DF6375}" srcOrd="1" destOrd="0" presId="urn:microsoft.com/office/officeart/2005/8/layout/cycle7"/>
    <dgm:cxn modelId="{0F7958A9-01AD-45E5-B741-815B4A625EC0}" srcId="{03C83E28-A079-4EC5-8FBB-6772675606C9}" destId="{EEA696C7-96EA-471D-8C8B-90024F29AE85}" srcOrd="2" destOrd="0" parTransId="{929FE55C-1A07-4992-B107-69F687F05E0A}" sibTransId="{3A15DC6F-9E36-4286-83FC-D52099E19A36}"/>
    <dgm:cxn modelId="{D48DB3A9-E136-438E-854D-2F0E537F2CE1}" type="presOf" srcId="{FC7CF322-9C9A-4463-A8C3-D343E6D1001A}" destId="{B20869A0-A307-4ABB-ABB6-8C52AA5458E9}" srcOrd="0" destOrd="0" presId="urn:microsoft.com/office/officeart/2005/8/layout/cycle7"/>
    <dgm:cxn modelId="{20CBB8AB-CC87-4D7B-B737-3CCB5967E3A6}" type="presOf" srcId="{3A15DC6F-9E36-4286-83FC-D52099E19A36}" destId="{D52C5A75-C588-45C3-AED3-AF2E7B7F7EAE}" srcOrd="1" destOrd="0" presId="urn:microsoft.com/office/officeart/2005/8/layout/cycle7"/>
    <dgm:cxn modelId="{96904FB7-05BF-4058-B185-DBEE3B8A40ED}" type="presOf" srcId="{EEA696C7-96EA-471D-8C8B-90024F29AE85}" destId="{30081599-0F6D-4746-9530-EDB3E7F05B5A}" srcOrd="0" destOrd="0" presId="urn:microsoft.com/office/officeart/2005/8/layout/cycle7"/>
    <dgm:cxn modelId="{968AB6D5-7D96-4985-88BD-00935842EF53}" type="presOf" srcId="{C74757A4-F42C-42CA-B99E-6F4616938612}" destId="{4FC98288-8B26-441E-9B4D-E9C496E0DB08}" srcOrd="0" destOrd="0" presId="urn:microsoft.com/office/officeart/2005/8/layout/cycle7"/>
    <dgm:cxn modelId="{C6BE05E1-60B9-4EC5-B0C2-CBD609F981B2}" srcId="{03C83E28-A079-4EC5-8FBB-6772675606C9}" destId="{CD4899F6-5AD4-488C-89D7-B2BD1C636318}" srcOrd="1" destOrd="0" parTransId="{7E48C688-FD33-4FA0-A374-4147AD9586D8}" sibTransId="{FC7CF322-9C9A-4463-A8C3-D343E6D1001A}"/>
    <dgm:cxn modelId="{494C660C-8A68-491A-941F-7EE91610779B}" type="presParOf" srcId="{8B89DA8A-9A6A-4752-AD68-A71107320BBC}" destId="{0491432A-910C-4012-9318-63156BEF49D0}" srcOrd="0" destOrd="0" presId="urn:microsoft.com/office/officeart/2005/8/layout/cycle7"/>
    <dgm:cxn modelId="{9B63BEBD-7DED-48DD-BE52-91708029B211}" type="presParOf" srcId="{8B89DA8A-9A6A-4752-AD68-A71107320BBC}" destId="{4FC98288-8B26-441E-9B4D-E9C496E0DB08}" srcOrd="1" destOrd="0" presId="urn:microsoft.com/office/officeart/2005/8/layout/cycle7"/>
    <dgm:cxn modelId="{C8FAAC89-0941-4C70-9885-42255EAE955A}" type="presParOf" srcId="{4FC98288-8B26-441E-9B4D-E9C496E0DB08}" destId="{AEC025C1-1F8E-4844-BA90-A333C8DF6297}" srcOrd="0" destOrd="0" presId="urn:microsoft.com/office/officeart/2005/8/layout/cycle7"/>
    <dgm:cxn modelId="{F10EE383-9E93-464F-A5E6-1FE4EFE0245D}" type="presParOf" srcId="{8B89DA8A-9A6A-4752-AD68-A71107320BBC}" destId="{F6F786D8-7E98-4C10-8B74-A07415640003}" srcOrd="2" destOrd="0" presId="urn:microsoft.com/office/officeart/2005/8/layout/cycle7"/>
    <dgm:cxn modelId="{DC9EC7A3-1DE1-4A61-BAC2-3F0A04534546}" type="presParOf" srcId="{8B89DA8A-9A6A-4752-AD68-A71107320BBC}" destId="{B20869A0-A307-4ABB-ABB6-8C52AA5458E9}" srcOrd="3" destOrd="0" presId="urn:microsoft.com/office/officeart/2005/8/layout/cycle7"/>
    <dgm:cxn modelId="{02BE3873-67E9-4C11-B3D3-6826DB727ED6}" type="presParOf" srcId="{B20869A0-A307-4ABB-ABB6-8C52AA5458E9}" destId="{AC56A63E-373A-4608-AA85-27E957DF6375}" srcOrd="0" destOrd="0" presId="urn:microsoft.com/office/officeart/2005/8/layout/cycle7"/>
    <dgm:cxn modelId="{AA72A140-32AD-4523-A183-6834324CAD81}" type="presParOf" srcId="{8B89DA8A-9A6A-4752-AD68-A71107320BBC}" destId="{30081599-0F6D-4746-9530-EDB3E7F05B5A}" srcOrd="4" destOrd="0" presId="urn:microsoft.com/office/officeart/2005/8/layout/cycle7"/>
    <dgm:cxn modelId="{17A9F4CB-83B6-4867-971E-F7A312D1768C}" type="presParOf" srcId="{8B89DA8A-9A6A-4752-AD68-A71107320BBC}" destId="{F934FFF1-0888-4B3F-9155-FF3DCAD14CC7}" srcOrd="5" destOrd="0" presId="urn:microsoft.com/office/officeart/2005/8/layout/cycle7"/>
    <dgm:cxn modelId="{30EAF01A-8106-4068-BDC1-59817D6B2BED}" type="presParOf" srcId="{F934FFF1-0888-4B3F-9155-FF3DCAD14CC7}" destId="{D52C5A75-C588-45C3-AED3-AF2E7B7F7EAE}" srcOrd="0" destOrd="0" presId="urn:microsoft.com/office/officeart/2005/8/layout/cycle7"/>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96CA45B2-E924-4C10-BA97-B8104D723D9C}" type="doc">
      <dgm:prSet loTypeId="urn:microsoft.com/office/officeart/2005/8/layout/arrow1" loCatId="relationship" qsTypeId="urn:microsoft.com/office/officeart/2005/8/quickstyle/simple1" qsCatId="simple" csTypeId="urn:microsoft.com/office/officeart/2005/8/colors/accent1_2" csCatId="accent1" phldr="1"/>
      <dgm:spPr/>
      <dgm:t>
        <a:bodyPr/>
        <a:lstStyle/>
        <a:p>
          <a:endParaRPr lang="en-US"/>
        </a:p>
      </dgm:t>
    </dgm:pt>
    <dgm:pt modelId="{3D9922E2-44FF-4E40-8E05-76D97CB3AA77}">
      <dgm:prSet phldrT="[Text]" custT="1"/>
      <dgm:spPr>
        <a:solidFill>
          <a:srgbClr val="7030A0"/>
        </a:solidFill>
      </dgm:spPr>
      <dgm:t>
        <a:bodyPr/>
        <a:lstStyle/>
        <a:p>
          <a:r>
            <a:rPr lang="en-US" sz="2400" dirty="0" err="1"/>
            <a:t>Sự</a:t>
          </a:r>
          <a:r>
            <a:rPr lang="en-US" sz="2400" dirty="0"/>
            <a:t> </a:t>
          </a:r>
          <a:r>
            <a:rPr lang="en-US" sz="2400" dirty="0" err="1"/>
            <a:t>sống</a:t>
          </a:r>
          <a:endParaRPr lang="en-US" sz="2400" dirty="0"/>
        </a:p>
        <a:p>
          <a:r>
            <a:rPr lang="en-US" sz="2400" dirty="0" err="1"/>
            <a:t>Thiện</a:t>
          </a:r>
          <a:endParaRPr lang="en-US" sz="2400" dirty="0"/>
        </a:p>
      </dgm:t>
    </dgm:pt>
    <dgm:pt modelId="{1059F176-3788-43D3-9489-D2563E8AD9B3}" type="parTrans" cxnId="{C237E06F-529D-48D5-ADE9-AD414E05E69C}">
      <dgm:prSet/>
      <dgm:spPr/>
      <dgm:t>
        <a:bodyPr/>
        <a:lstStyle/>
        <a:p>
          <a:endParaRPr lang="en-US"/>
        </a:p>
      </dgm:t>
    </dgm:pt>
    <dgm:pt modelId="{D1D170DC-52CD-4897-B912-853185A4EFD3}" type="sibTrans" cxnId="{C237E06F-529D-48D5-ADE9-AD414E05E69C}">
      <dgm:prSet/>
      <dgm:spPr/>
      <dgm:t>
        <a:bodyPr/>
        <a:lstStyle/>
        <a:p>
          <a:endParaRPr lang="en-US"/>
        </a:p>
      </dgm:t>
    </dgm:pt>
    <dgm:pt modelId="{95C2A26A-6786-46FA-AA03-A906D2403A9B}">
      <dgm:prSet phldrT="[Text]" custT="1"/>
      <dgm:spPr>
        <a:solidFill>
          <a:srgbClr val="7030A0"/>
        </a:solidFill>
      </dgm:spPr>
      <dgm:t>
        <a:bodyPr/>
        <a:lstStyle/>
        <a:p>
          <a:r>
            <a:rPr lang="en-US" sz="2400" dirty="0" err="1"/>
            <a:t>Cái</a:t>
          </a:r>
          <a:r>
            <a:rPr lang="en-US" sz="2400" dirty="0"/>
            <a:t> </a:t>
          </a:r>
          <a:r>
            <a:rPr lang="en-US" sz="2400" dirty="0" err="1"/>
            <a:t>chết</a:t>
          </a:r>
          <a:endParaRPr lang="en-US" sz="2400" dirty="0"/>
        </a:p>
        <a:p>
          <a:r>
            <a:rPr lang="en-US" sz="2400" dirty="0" err="1"/>
            <a:t>Ác</a:t>
          </a:r>
          <a:endParaRPr lang="en-US" sz="2400" dirty="0"/>
        </a:p>
      </dgm:t>
    </dgm:pt>
    <dgm:pt modelId="{3825BC1B-C079-4C84-80BB-F8188BDC2E45}" type="parTrans" cxnId="{1FADF2D9-385B-43D0-8A88-19E95AAD8F4D}">
      <dgm:prSet/>
      <dgm:spPr/>
      <dgm:t>
        <a:bodyPr/>
        <a:lstStyle/>
        <a:p>
          <a:endParaRPr lang="en-US"/>
        </a:p>
      </dgm:t>
    </dgm:pt>
    <dgm:pt modelId="{9D4ACCEC-C797-4A51-98B8-3259A296A69B}" type="sibTrans" cxnId="{1FADF2D9-385B-43D0-8A88-19E95AAD8F4D}">
      <dgm:prSet/>
      <dgm:spPr/>
      <dgm:t>
        <a:bodyPr/>
        <a:lstStyle/>
        <a:p>
          <a:endParaRPr lang="en-US"/>
        </a:p>
      </dgm:t>
    </dgm:pt>
    <dgm:pt modelId="{D53E8024-7A3C-4DDF-990D-4E4AE016C47C}" type="pres">
      <dgm:prSet presAssocID="{96CA45B2-E924-4C10-BA97-B8104D723D9C}" presName="cycle" presStyleCnt="0">
        <dgm:presLayoutVars>
          <dgm:dir/>
          <dgm:resizeHandles val="exact"/>
        </dgm:presLayoutVars>
      </dgm:prSet>
      <dgm:spPr/>
    </dgm:pt>
    <dgm:pt modelId="{C2FC3C4E-C816-44FC-AE76-45174F6860C5}" type="pres">
      <dgm:prSet presAssocID="{3D9922E2-44FF-4E40-8E05-76D97CB3AA77}" presName="arrow" presStyleLbl="node1" presStyleIdx="0" presStyleCnt="2" custScaleX="57491" custScaleY="70649">
        <dgm:presLayoutVars>
          <dgm:bulletEnabled val="1"/>
        </dgm:presLayoutVars>
      </dgm:prSet>
      <dgm:spPr/>
    </dgm:pt>
    <dgm:pt modelId="{38E08DBF-A5B7-4A00-AC9D-D3C5F4945999}" type="pres">
      <dgm:prSet presAssocID="{95C2A26A-6786-46FA-AA03-A906D2403A9B}" presName="arrow" presStyleLbl="node1" presStyleIdx="1" presStyleCnt="2" custScaleX="57621" custScaleY="71514">
        <dgm:presLayoutVars>
          <dgm:bulletEnabled val="1"/>
        </dgm:presLayoutVars>
      </dgm:prSet>
      <dgm:spPr/>
    </dgm:pt>
  </dgm:ptLst>
  <dgm:cxnLst>
    <dgm:cxn modelId="{66889123-23BE-455C-AA4F-236A646324C8}" type="presOf" srcId="{3D9922E2-44FF-4E40-8E05-76D97CB3AA77}" destId="{C2FC3C4E-C816-44FC-AE76-45174F6860C5}" srcOrd="0" destOrd="0" presId="urn:microsoft.com/office/officeart/2005/8/layout/arrow1"/>
    <dgm:cxn modelId="{C237E06F-529D-48D5-ADE9-AD414E05E69C}" srcId="{96CA45B2-E924-4C10-BA97-B8104D723D9C}" destId="{3D9922E2-44FF-4E40-8E05-76D97CB3AA77}" srcOrd="0" destOrd="0" parTransId="{1059F176-3788-43D3-9489-D2563E8AD9B3}" sibTransId="{D1D170DC-52CD-4897-B912-853185A4EFD3}"/>
    <dgm:cxn modelId="{0EECAFC7-C04D-4CC1-95FC-1A038A40C046}" type="presOf" srcId="{95C2A26A-6786-46FA-AA03-A906D2403A9B}" destId="{38E08DBF-A5B7-4A00-AC9D-D3C5F4945999}" srcOrd="0" destOrd="0" presId="urn:microsoft.com/office/officeart/2005/8/layout/arrow1"/>
    <dgm:cxn modelId="{1FADF2D9-385B-43D0-8A88-19E95AAD8F4D}" srcId="{96CA45B2-E924-4C10-BA97-B8104D723D9C}" destId="{95C2A26A-6786-46FA-AA03-A906D2403A9B}" srcOrd="1" destOrd="0" parTransId="{3825BC1B-C079-4C84-80BB-F8188BDC2E45}" sibTransId="{9D4ACCEC-C797-4A51-98B8-3259A296A69B}"/>
    <dgm:cxn modelId="{D6CA43E0-EDA6-45E2-A815-8DEEB34DE4CC}" type="presOf" srcId="{96CA45B2-E924-4C10-BA97-B8104D723D9C}" destId="{D53E8024-7A3C-4DDF-990D-4E4AE016C47C}" srcOrd="0" destOrd="0" presId="urn:microsoft.com/office/officeart/2005/8/layout/arrow1"/>
    <dgm:cxn modelId="{3BA7A769-E585-4919-ADB3-455D29BF9D94}" type="presParOf" srcId="{D53E8024-7A3C-4DDF-990D-4E4AE016C47C}" destId="{C2FC3C4E-C816-44FC-AE76-45174F6860C5}" srcOrd="0" destOrd="0" presId="urn:microsoft.com/office/officeart/2005/8/layout/arrow1"/>
    <dgm:cxn modelId="{696438C8-0848-4082-AE43-582A60DD4943}" type="presParOf" srcId="{D53E8024-7A3C-4DDF-990D-4E4AE016C47C}" destId="{38E08DBF-A5B7-4A00-AC9D-D3C5F4945999}" srcOrd="1" destOrd="0" presId="urn:microsoft.com/office/officeart/2005/8/layout/arrow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E01D39C4-ED34-4645-A0BF-72FB6C14561E}" type="doc">
      <dgm:prSet loTypeId="urn:microsoft.com/office/officeart/2005/8/layout/radial5" loCatId="cycle" qsTypeId="urn:microsoft.com/office/officeart/2005/8/quickstyle/simple1" qsCatId="simple" csTypeId="urn:microsoft.com/office/officeart/2005/8/colors/accent1_2" csCatId="accent1" phldr="1"/>
      <dgm:spPr/>
      <dgm:t>
        <a:bodyPr/>
        <a:lstStyle/>
        <a:p>
          <a:endParaRPr lang="en-US"/>
        </a:p>
      </dgm:t>
    </dgm:pt>
    <dgm:pt modelId="{A1C4D5C3-48E4-457D-AD3E-C3F25D25F63D}">
      <dgm:prSet phldrT="[Text]"/>
      <dgm:spPr>
        <a:solidFill>
          <a:srgbClr val="FF0000"/>
        </a:solidFill>
      </dgm:spPr>
      <dgm:t>
        <a:bodyPr/>
        <a:lstStyle/>
        <a:p>
          <a:r>
            <a:rPr lang="en-US" dirty="0" err="1"/>
            <a:t>Thống</a:t>
          </a:r>
          <a:r>
            <a:rPr lang="en-US" dirty="0"/>
            <a:t> </a:t>
          </a:r>
          <a:r>
            <a:rPr lang="en-US" dirty="0" err="1"/>
            <a:t>nhất</a:t>
          </a:r>
          <a:r>
            <a:rPr lang="en-US" dirty="0"/>
            <a:t> </a:t>
          </a:r>
          <a:r>
            <a:rPr lang="en-US" dirty="0" err="1"/>
            <a:t>giữa</a:t>
          </a:r>
          <a:r>
            <a:rPr lang="en-US" dirty="0"/>
            <a:t> </a:t>
          </a:r>
          <a:r>
            <a:rPr lang="en-US" dirty="0" err="1"/>
            <a:t>các</a:t>
          </a:r>
          <a:r>
            <a:rPr lang="en-US" dirty="0"/>
            <a:t> </a:t>
          </a:r>
          <a:r>
            <a:rPr lang="en-US" dirty="0" err="1"/>
            <a:t>mặt</a:t>
          </a:r>
          <a:r>
            <a:rPr lang="en-US" dirty="0"/>
            <a:t> </a:t>
          </a:r>
          <a:r>
            <a:rPr lang="en-US" dirty="0" err="1"/>
            <a:t>đối</a:t>
          </a:r>
          <a:r>
            <a:rPr lang="en-US" dirty="0"/>
            <a:t> </a:t>
          </a:r>
          <a:r>
            <a:rPr lang="en-US" dirty="0" err="1"/>
            <a:t>lập</a:t>
          </a:r>
          <a:endParaRPr lang="en-US" dirty="0"/>
        </a:p>
      </dgm:t>
    </dgm:pt>
    <dgm:pt modelId="{A1E53D6D-DEDC-4E81-AD28-BB7E7C6B5F1C}" type="parTrans" cxnId="{A202C454-8074-46D3-87CE-31BE46EC65B6}">
      <dgm:prSet/>
      <dgm:spPr/>
      <dgm:t>
        <a:bodyPr/>
        <a:lstStyle/>
        <a:p>
          <a:endParaRPr lang="en-US"/>
        </a:p>
      </dgm:t>
    </dgm:pt>
    <dgm:pt modelId="{1DBDFC80-5317-4116-9715-3D01E972653B}" type="sibTrans" cxnId="{A202C454-8074-46D3-87CE-31BE46EC65B6}">
      <dgm:prSet/>
      <dgm:spPr/>
      <dgm:t>
        <a:bodyPr/>
        <a:lstStyle/>
        <a:p>
          <a:endParaRPr lang="en-US"/>
        </a:p>
      </dgm:t>
    </dgm:pt>
    <dgm:pt modelId="{AB82C34E-2BF1-4302-904B-91D3F4C7C4B5}">
      <dgm:prSet phldrT="[Text]" custT="1"/>
      <dgm:spPr>
        <a:solidFill>
          <a:schemeClr val="accent6">
            <a:lumMod val="50000"/>
          </a:schemeClr>
        </a:solidFill>
      </dgm:spPr>
      <dgm:t>
        <a:bodyPr/>
        <a:lstStyle/>
        <a:p>
          <a:r>
            <a:rPr lang="en-US" sz="2400" dirty="0" err="1"/>
            <a:t>Nương</a:t>
          </a:r>
          <a:r>
            <a:rPr lang="en-US" sz="2400" dirty="0"/>
            <a:t> </a:t>
          </a:r>
          <a:r>
            <a:rPr lang="en-US" sz="2400" dirty="0" err="1"/>
            <a:t>tựa</a:t>
          </a:r>
          <a:r>
            <a:rPr lang="en-US" sz="2400" dirty="0"/>
            <a:t> </a:t>
          </a:r>
          <a:r>
            <a:rPr lang="en-US" sz="2400" dirty="0" err="1"/>
            <a:t>vào</a:t>
          </a:r>
          <a:r>
            <a:rPr lang="en-US" sz="2400" dirty="0"/>
            <a:t> </a:t>
          </a:r>
          <a:r>
            <a:rPr lang="en-US" sz="2400" dirty="0" err="1"/>
            <a:t>nhau</a:t>
          </a:r>
          <a:r>
            <a:rPr lang="en-US" sz="2400" dirty="0"/>
            <a:t>, </a:t>
          </a:r>
          <a:r>
            <a:rPr lang="en-US" sz="2400" dirty="0" err="1"/>
            <a:t>không</a:t>
          </a:r>
          <a:r>
            <a:rPr lang="en-US" sz="2400" dirty="0"/>
            <a:t> </a:t>
          </a:r>
          <a:r>
            <a:rPr lang="en-US" sz="2400" dirty="0" err="1"/>
            <a:t>tách</a:t>
          </a:r>
          <a:r>
            <a:rPr lang="en-US" sz="2400" dirty="0"/>
            <a:t> </a:t>
          </a:r>
          <a:r>
            <a:rPr lang="en-US" sz="2400" dirty="0" err="1"/>
            <a:t>rời</a:t>
          </a:r>
          <a:r>
            <a:rPr lang="en-US" sz="2400" dirty="0"/>
            <a:t> </a:t>
          </a:r>
          <a:r>
            <a:rPr lang="en-US" sz="2400" dirty="0" err="1"/>
            <a:t>nhau</a:t>
          </a:r>
          <a:r>
            <a:rPr lang="en-US" sz="2400" dirty="0"/>
            <a:t>, </a:t>
          </a:r>
          <a:r>
            <a:rPr lang="en-US" sz="2400" dirty="0" err="1"/>
            <a:t>mặt</a:t>
          </a:r>
          <a:r>
            <a:rPr lang="en-US" sz="2400" dirty="0"/>
            <a:t> </a:t>
          </a:r>
          <a:r>
            <a:rPr lang="en-US" sz="2400" dirty="0" err="1"/>
            <a:t>này</a:t>
          </a:r>
          <a:r>
            <a:rPr lang="en-US" sz="2400" dirty="0"/>
            <a:t> </a:t>
          </a:r>
          <a:r>
            <a:rPr lang="en-US" sz="2400" dirty="0" err="1"/>
            <a:t>lấy</a:t>
          </a:r>
          <a:r>
            <a:rPr lang="en-US" sz="2400" dirty="0"/>
            <a:t> </a:t>
          </a:r>
          <a:r>
            <a:rPr lang="en-US" sz="2400" dirty="0" err="1"/>
            <a:t>mặt</a:t>
          </a:r>
          <a:r>
            <a:rPr lang="en-US" sz="2400" dirty="0"/>
            <a:t> kia </a:t>
          </a:r>
          <a:r>
            <a:rPr lang="en-US" sz="2400" dirty="0" err="1"/>
            <a:t>làm</a:t>
          </a:r>
          <a:r>
            <a:rPr lang="en-US" sz="2400" dirty="0"/>
            <a:t> </a:t>
          </a:r>
          <a:r>
            <a:rPr lang="en-US" sz="2400" dirty="0" err="1"/>
            <a:t>tiền</a:t>
          </a:r>
          <a:r>
            <a:rPr lang="en-US" sz="2400" dirty="0"/>
            <a:t> </a:t>
          </a:r>
          <a:r>
            <a:rPr lang="en-US" sz="2400" dirty="0" err="1"/>
            <a:t>đề</a:t>
          </a:r>
          <a:r>
            <a:rPr lang="en-US" sz="2400" dirty="0"/>
            <a:t> </a:t>
          </a:r>
          <a:r>
            <a:rPr lang="en-US" sz="2400" dirty="0" err="1"/>
            <a:t>cho</a:t>
          </a:r>
          <a:r>
            <a:rPr lang="en-US" sz="2400" dirty="0"/>
            <a:t> </a:t>
          </a:r>
          <a:r>
            <a:rPr lang="en-US" sz="2400" dirty="0" err="1"/>
            <a:t>nhau</a:t>
          </a:r>
          <a:endParaRPr lang="en-US" sz="2400" dirty="0"/>
        </a:p>
      </dgm:t>
    </dgm:pt>
    <dgm:pt modelId="{C327D542-1205-4AD9-BF6C-1BCCCE100966}" type="parTrans" cxnId="{8E5AF2A3-70D5-4212-AD1D-A86B6776D548}">
      <dgm:prSet/>
      <dgm:spPr>
        <a:solidFill>
          <a:srgbClr val="FFFF00"/>
        </a:solidFill>
      </dgm:spPr>
      <dgm:t>
        <a:bodyPr/>
        <a:lstStyle/>
        <a:p>
          <a:endParaRPr lang="en-US"/>
        </a:p>
      </dgm:t>
    </dgm:pt>
    <dgm:pt modelId="{2DCFFF26-EEA6-4495-BBF7-04C555709D4C}" type="sibTrans" cxnId="{8E5AF2A3-70D5-4212-AD1D-A86B6776D548}">
      <dgm:prSet/>
      <dgm:spPr/>
      <dgm:t>
        <a:bodyPr/>
        <a:lstStyle/>
        <a:p>
          <a:endParaRPr lang="en-US"/>
        </a:p>
      </dgm:t>
    </dgm:pt>
    <dgm:pt modelId="{B10CF9BE-FECF-4763-82B6-F88D847E4B03}">
      <dgm:prSet phldrT="[Text]" custT="1"/>
      <dgm:spPr>
        <a:solidFill>
          <a:schemeClr val="accent6">
            <a:lumMod val="50000"/>
          </a:schemeClr>
        </a:solidFill>
      </dgm:spPr>
      <dgm:t>
        <a:bodyPr/>
        <a:lstStyle/>
        <a:p>
          <a:r>
            <a:rPr lang="en-US" sz="2000" dirty="0" err="1"/>
            <a:t>Các</a:t>
          </a:r>
          <a:r>
            <a:rPr lang="en-US" sz="2000" dirty="0"/>
            <a:t> </a:t>
          </a:r>
          <a:r>
            <a:rPr lang="en-US" sz="2000" dirty="0" err="1"/>
            <a:t>mặt</a:t>
          </a:r>
          <a:r>
            <a:rPr lang="en-US" sz="2000" dirty="0"/>
            <a:t> </a:t>
          </a:r>
          <a:r>
            <a:rPr lang="en-US" sz="2000" dirty="0" err="1"/>
            <a:t>đối</a:t>
          </a:r>
          <a:r>
            <a:rPr lang="en-US" sz="2000" dirty="0"/>
            <a:t> </a:t>
          </a:r>
          <a:r>
            <a:rPr lang="en-US" sz="2000" dirty="0" err="1"/>
            <a:t>lập</a:t>
          </a:r>
          <a:r>
            <a:rPr lang="en-US" sz="2000" dirty="0"/>
            <a:t> </a:t>
          </a:r>
          <a:r>
            <a:rPr lang="en-US" sz="2000" dirty="0" err="1"/>
            <a:t>tác</a:t>
          </a:r>
          <a:r>
            <a:rPr lang="en-US" sz="2000" dirty="0"/>
            <a:t> </a:t>
          </a:r>
          <a:r>
            <a:rPr lang="en-US" sz="2000" dirty="0" err="1"/>
            <a:t>động</a:t>
          </a:r>
          <a:r>
            <a:rPr lang="en-US" sz="2000" dirty="0"/>
            <a:t> </a:t>
          </a:r>
          <a:r>
            <a:rPr lang="en-US" sz="2000" dirty="0" err="1"/>
            <a:t>ngang</a:t>
          </a:r>
          <a:r>
            <a:rPr lang="en-US" sz="2000" dirty="0"/>
            <a:t> </a:t>
          </a:r>
          <a:r>
            <a:rPr lang="en-US" sz="2000" dirty="0" err="1"/>
            <a:t>nhau</a:t>
          </a:r>
          <a:r>
            <a:rPr lang="en-US" sz="2000" dirty="0"/>
            <a:t>, </a:t>
          </a:r>
          <a:r>
            <a:rPr lang="en-US" sz="2000" dirty="0" err="1"/>
            <a:t>cân</a:t>
          </a:r>
          <a:r>
            <a:rPr lang="en-US" sz="2000" dirty="0"/>
            <a:t> </a:t>
          </a:r>
          <a:r>
            <a:rPr lang="en-US" sz="2000" dirty="0" err="1"/>
            <a:t>bằng</a:t>
          </a:r>
          <a:r>
            <a:rPr lang="en-US" sz="2000" dirty="0"/>
            <a:t> </a:t>
          </a:r>
          <a:r>
            <a:rPr lang="en-US" sz="2000" dirty="0" err="1"/>
            <a:t>nhau</a:t>
          </a:r>
          <a:r>
            <a:rPr lang="en-US" sz="2000" dirty="0"/>
            <a:t>, </a:t>
          </a:r>
          <a:r>
            <a:rPr lang="en-US" sz="2000" dirty="0" err="1"/>
            <a:t>thể</a:t>
          </a:r>
          <a:r>
            <a:rPr lang="en-US" sz="2000" dirty="0"/>
            <a:t> </a:t>
          </a:r>
          <a:r>
            <a:rPr lang="en-US" sz="2000" dirty="0" err="1"/>
            <a:t>hiện</a:t>
          </a:r>
          <a:r>
            <a:rPr lang="en-US" sz="2000" dirty="0"/>
            <a:t> </a:t>
          </a:r>
          <a:r>
            <a:rPr lang="en-US" sz="2000" dirty="0" err="1"/>
            <a:t>cái</a:t>
          </a:r>
          <a:r>
            <a:rPr lang="en-US" sz="2000" dirty="0"/>
            <a:t> </a:t>
          </a:r>
          <a:r>
            <a:rPr lang="en-US" sz="2000" dirty="0" err="1"/>
            <a:t>mới</a:t>
          </a:r>
          <a:r>
            <a:rPr lang="en-US" sz="2000" dirty="0"/>
            <a:t> </a:t>
          </a:r>
          <a:r>
            <a:rPr lang="en-US" sz="2000" dirty="0" err="1"/>
            <a:t>chưa</a:t>
          </a:r>
          <a:r>
            <a:rPr lang="en-US" sz="2000" dirty="0"/>
            <a:t> </a:t>
          </a:r>
          <a:r>
            <a:rPr lang="en-US" sz="2000" dirty="0" err="1"/>
            <a:t>hình</a:t>
          </a:r>
          <a:r>
            <a:rPr lang="en-US" sz="2000" dirty="0"/>
            <a:t> </a:t>
          </a:r>
          <a:r>
            <a:rPr lang="en-US" sz="2000" dirty="0" err="1"/>
            <a:t>thành</a:t>
          </a:r>
          <a:r>
            <a:rPr lang="en-US" sz="2000" dirty="0"/>
            <a:t>, </a:t>
          </a:r>
          <a:r>
            <a:rPr lang="en-US" sz="2000" dirty="0" err="1"/>
            <a:t>cái</a:t>
          </a:r>
          <a:r>
            <a:rPr lang="en-US" sz="2000" dirty="0"/>
            <a:t> </a:t>
          </a:r>
          <a:r>
            <a:rPr lang="en-US" sz="2000" dirty="0" err="1"/>
            <a:t>cũ</a:t>
          </a:r>
          <a:r>
            <a:rPr lang="en-US" sz="2000" dirty="0"/>
            <a:t> </a:t>
          </a:r>
          <a:r>
            <a:rPr lang="en-US" sz="2000" dirty="0" err="1"/>
            <a:t>chưa</a:t>
          </a:r>
          <a:r>
            <a:rPr lang="en-US" sz="2000" dirty="0"/>
            <a:t> </a:t>
          </a:r>
          <a:r>
            <a:rPr lang="en-US" sz="2000" dirty="0" err="1"/>
            <a:t>mất</a:t>
          </a:r>
          <a:r>
            <a:rPr lang="en-US" sz="2000" dirty="0"/>
            <a:t> </a:t>
          </a:r>
          <a:r>
            <a:rPr lang="en-US" sz="2000" dirty="0" err="1"/>
            <a:t>hẳn</a:t>
          </a:r>
          <a:endParaRPr lang="en-US" sz="2000" dirty="0"/>
        </a:p>
      </dgm:t>
    </dgm:pt>
    <dgm:pt modelId="{34E90307-2B49-4CD9-9A57-5E3C8769922E}" type="parTrans" cxnId="{AE1B7AEF-BC1E-4BF4-8FBC-46C1FB73156E}">
      <dgm:prSet/>
      <dgm:spPr>
        <a:solidFill>
          <a:srgbClr val="FFFF00"/>
        </a:solidFill>
      </dgm:spPr>
      <dgm:t>
        <a:bodyPr/>
        <a:lstStyle/>
        <a:p>
          <a:endParaRPr lang="en-US"/>
        </a:p>
      </dgm:t>
    </dgm:pt>
    <dgm:pt modelId="{0BAFB051-AF7A-4A9C-976A-871663C99F62}" type="sibTrans" cxnId="{AE1B7AEF-BC1E-4BF4-8FBC-46C1FB73156E}">
      <dgm:prSet/>
      <dgm:spPr/>
      <dgm:t>
        <a:bodyPr/>
        <a:lstStyle/>
        <a:p>
          <a:endParaRPr lang="en-US"/>
        </a:p>
      </dgm:t>
    </dgm:pt>
    <dgm:pt modelId="{5470C887-601E-43AA-8886-5C0DA744BFDE}">
      <dgm:prSet phldrT="[Text]" custT="1"/>
      <dgm:spPr>
        <a:solidFill>
          <a:schemeClr val="accent6">
            <a:lumMod val="50000"/>
          </a:schemeClr>
        </a:solidFill>
      </dgm:spPr>
      <dgm:t>
        <a:bodyPr/>
        <a:lstStyle/>
        <a:p>
          <a:r>
            <a:rPr lang="en-US" sz="2400" dirty="0" err="1"/>
            <a:t>Các</a:t>
          </a:r>
          <a:r>
            <a:rPr lang="en-US" sz="2400" dirty="0"/>
            <a:t> </a:t>
          </a:r>
          <a:r>
            <a:rPr lang="en-US" sz="2400" dirty="0" err="1"/>
            <a:t>mặt</a:t>
          </a:r>
          <a:r>
            <a:rPr lang="en-US" sz="2400" dirty="0"/>
            <a:t> </a:t>
          </a:r>
          <a:r>
            <a:rPr lang="en-US" sz="2400" dirty="0" err="1"/>
            <a:t>đối</a:t>
          </a:r>
          <a:r>
            <a:rPr lang="en-US" sz="2400" dirty="0"/>
            <a:t> </a:t>
          </a:r>
          <a:r>
            <a:rPr lang="en-US" sz="2400" dirty="0" err="1"/>
            <a:t>lập</a:t>
          </a:r>
          <a:r>
            <a:rPr lang="en-US" sz="2400" dirty="0"/>
            <a:t> </a:t>
          </a:r>
          <a:r>
            <a:rPr lang="en-US" sz="2400" dirty="0" err="1"/>
            <a:t>có</a:t>
          </a:r>
          <a:r>
            <a:rPr lang="en-US" sz="2400" dirty="0"/>
            <a:t> </a:t>
          </a:r>
          <a:r>
            <a:rPr lang="en-US" sz="2400" dirty="0" err="1"/>
            <a:t>sự</a:t>
          </a:r>
          <a:r>
            <a:rPr lang="en-US" sz="2400" dirty="0"/>
            <a:t> </a:t>
          </a:r>
          <a:r>
            <a:rPr lang="en-US" sz="2400" dirty="0" err="1"/>
            <a:t>tương</a:t>
          </a:r>
          <a:r>
            <a:rPr lang="en-US" sz="2400" dirty="0"/>
            <a:t> </a:t>
          </a:r>
          <a:r>
            <a:rPr lang="en-US" sz="2400" dirty="0" err="1"/>
            <a:t>đối</a:t>
          </a:r>
          <a:endParaRPr lang="en-US" sz="2400" dirty="0"/>
        </a:p>
      </dgm:t>
    </dgm:pt>
    <dgm:pt modelId="{007B3A3D-EDCE-4322-87D4-81397CAF7FF8}" type="parTrans" cxnId="{15E45A16-53E1-4EED-A93F-EE0C90BEF4D7}">
      <dgm:prSet/>
      <dgm:spPr>
        <a:solidFill>
          <a:srgbClr val="FFFF00"/>
        </a:solidFill>
      </dgm:spPr>
      <dgm:t>
        <a:bodyPr/>
        <a:lstStyle/>
        <a:p>
          <a:endParaRPr lang="en-US"/>
        </a:p>
      </dgm:t>
    </dgm:pt>
    <dgm:pt modelId="{D4392C49-53CF-45D0-927F-9ADEF1AFAB0E}" type="sibTrans" cxnId="{15E45A16-53E1-4EED-A93F-EE0C90BEF4D7}">
      <dgm:prSet/>
      <dgm:spPr/>
      <dgm:t>
        <a:bodyPr/>
        <a:lstStyle/>
        <a:p>
          <a:endParaRPr lang="en-US"/>
        </a:p>
      </dgm:t>
    </dgm:pt>
    <dgm:pt modelId="{F4D82AD1-0A07-47D3-A9F3-AA7A1AFA6BC9}" type="pres">
      <dgm:prSet presAssocID="{E01D39C4-ED34-4645-A0BF-72FB6C14561E}" presName="Name0" presStyleCnt="0">
        <dgm:presLayoutVars>
          <dgm:chMax val="1"/>
          <dgm:dir/>
          <dgm:animLvl val="ctr"/>
          <dgm:resizeHandles val="exact"/>
        </dgm:presLayoutVars>
      </dgm:prSet>
      <dgm:spPr/>
    </dgm:pt>
    <dgm:pt modelId="{EDDEA7DD-C904-49FD-94E6-8B0C239DF605}" type="pres">
      <dgm:prSet presAssocID="{A1C4D5C3-48E4-457D-AD3E-C3F25D25F63D}" presName="centerShape" presStyleLbl="node0" presStyleIdx="0" presStyleCnt="1" custScaleX="118624" custScaleY="112525" custLinFactNeighborX="387" custLinFactNeighborY="-3874"/>
      <dgm:spPr/>
    </dgm:pt>
    <dgm:pt modelId="{98086410-8B63-4B22-A34E-4021381F49DB}" type="pres">
      <dgm:prSet presAssocID="{C327D542-1205-4AD9-BF6C-1BCCCE100966}" presName="parTrans" presStyleLbl="sibTrans2D1" presStyleIdx="0" presStyleCnt="3"/>
      <dgm:spPr/>
    </dgm:pt>
    <dgm:pt modelId="{42120836-0136-4AB0-8008-3B19AB2AAC20}" type="pres">
      <dgm:prSet presAssocID="{C327D542-1205-4AD9-BF6C-1BCCCE100966}" presName="connectorText" presStyleLbl="sibTrans2D1" presStyleIdx="0" presStyleCnt="3"/>
      <dgm:spPr/>
    </dgm:pt>
    <dgm:pt modelId="{C029B566-DA67-4988-9B34-9661AD04FC53}" type="pres">
      <dgm:prSet presAssocID="{AB82C34E-2BF1-4302-904B-91D3F4C7C4B5}" presName="node" presStyleLbl="node1" presStyleIdx="0" presStyleCnt="3" custScaleX="180996" custScaleY="118172">
        <dgm:presLayoutVars>
          <dgm:bulletEnabled val="1"/>
        </dgm:presLayoutVars>
      </dgm:prSet>
      <dgm:spPr/>
    </dgm:pt>
    <dgm:pt modelId="{3DB91405-A2F6-403C-B3D9-4AE6F770FBEF}" type="pres">
      <dgm:prSet presAssocID="{34E90307-2B49-4CD9-9A57-5E3C8769922E}" presName="parTrans" presStyleLbl="sibTrans2D1" presStyleIdx="1" presStyleCnt="3"/>
      <dgm:spPr/>
    </dgm:pt>
    <dgm:pt modelId="{D3436473-37FB-4B72-90D7-BC8DE8C1831D}" type="pres">
      <dgm:prSet presAssocID="{34E90307-2B49-4CD9-9A57-5E3C8769922E}" presName="connectorText" presStyleLbl="sibTrans2D1" presStyleIdx="1" presStyleCnt="3"/>
      <dgm:spPr/>
    </dgm:pt>
    <dgm:pt modelId="{6A04C9A8-A93A-49D0-8D56-B1CD7AE6652E}" type="pres">
      <dgm:prSet presAssocID="{B10CF9BE-FECF-4763-82B6-F88D847E4B03}" presName="node" presStyleLbl="node1" presStyleIdx="1" presStyleCnt="3" custScaleX="181636" custScaleY="125491">
        <dgm:presLayoutVars>
          <dgm:bulletEnabled val="1"/>
        </dgm:presLayoutVars>
      </dgm:prSet>
      <dgm:spPr/>
    </dgm:pt>
    <dgm:pt modelId="{D12AF506-B79B-4AD7-9C51-F1399ED57FAD}" type="pres">
      <dgm:prSet presAssocID="{007B3A3D-EDCE-4322-87D4-81397CAF7FF8}" presName="parTrans" presStyleLbl="sibTrans2D1" presStyleIdx="2" presStyleCnt="3"/>
      <dgm:spPr/>
    </dgm:pt>
    <dgm:pt modelId="{9E9CE644-2818-468C-B7B0-3D372BAE6B51}" type="pres">
      <dgm:prSet presAssocID="{007B3A3D-EDCE-4322-87D4-81397CAF7FF8}" presName="connectorText" presStyleLbl="sibTrans2D1" presStyleIdx="2" presStyleCnt="3"/>
      <dgm:spPr/>
    </dgm:pt>
    <dgm:pt modelId="{6EB12DD1-74ED-4F2A-9E76-1C1D1677285A}" type="pres">
      <dgm:prSet presAssocID="{5470C887-601E-43AA-8886-5C0DA744BFDE}" presName="node" presStyleLbl="node1" presStyleIdx="2" presStyleCnt="3" custScaleX="178454" custScaleY="122234">
        <dgm:presLayoutVars>
          <dgm:bulletEnabled val="1"/>
        </dgm:presLayoutVars>
      </dgm:prSet>
      <dgm:spPr/>
    </dgm:pt>
  </dgm:ptLst>
  <dgm:cxnLst>
    <dgm:cxn modelId="{15E45A16-53E1-4EED-A93F-EE0C90BEF4D7}" srcId="{A1C4D5C3-48E4-457D-AD3E-C3F25D25F63D}" destId="{5470C887-601E-43AA-8886-5C0DA744BFDE}" srcOrd="2" destOrd="0" parTransId="{007B3A3D-EDCE-4322-87D4-81397CAF7FF8}" sibTransId="{D4392C49-53CF-45D0-927F-9ADEF1AFAB0E}"/>
    <dgm:cxn modelId="{43743117-B957-416E-99EC-A19BF74238D5}" type="presOf" srcId="{A1C4D5C3-48E4-457D-AD3E-C3F25D25F63D}" destId="{EDDEA7DD-C904-49FD-94E6-8B0C239DF605}" srcOrd="0" destOrd="0" presId="urn:microsoft.com/office/officeart/2005/8/layout/radial5"/>
    <dgm:cxn modelId="{EFF46C1F-4D29-4108-8E14-35C84282BD9B}" type="presOf" srcId="{C327D542-1205-4AD9-BF6C-1BCCCE100966}" destId="{42120836-0136-4AB0-8008-3B19AB2AAC20}" srcOrd="1" destOrd="0" presId="urn:microsoft.com/office/officeart/2005/8/layout/radial5"/>
    <dgm:cxn modelId="{4CC5172A-BA8D-4D9C-AAED-554ACB7F2808}" type="presOf" srcId="{AB82C34E-2BF1-4302-904B-91D3F4C7C4B5}" destId="{C029B566-DA67-4988-9B34-9661AD04FC53}" srcOrd="0" destOrd="0" presId="urn:microsoft.com/office/officeart/2005/8/layout/radial5"/>
    <dgm:cxn modelId="{5B14212A-3AF7-433F-A1FE-EB2D0CCDE892}" type="presOf" srcId="{E01D39C4-ED34-4645-A0BF-72FB6C14561E}" destId="{F4D82AD1-0A07-47D3-A9F3-AA7A1AFA6BC9}" srcOrd="0" destOrd="0" presId="urn:microsoft.com/office/officeart/2005/8/layout/radial5"/>
    <dgm:cxn modelId="{4C1A7632-A3B9-4647-837D-B5642A987251}" type="presOf" srcId="{34E90307-2B49-4CD9-9A57-5E3C8769922E}" destId="{D3436473-37FB-4B72-90D7-BC8DE8C1831D}" srcOrd="1" destOrd="0" presId="urn:microsoft.com/office/officeart/2005/8/layout/radial5"/>
    <dgm:cxn modelId="{F673EB5E-9B9A-45D6-953D-0A404E22DE33}" type="presOf" srcId="{5470C887-601E-43AA-8886-5C0DA744BFDE}" destId="{6EB12DD1-74ED-4F2A-9E76-1C1D1677285A}" srcOrd="0" destOrd="0" presId="urn:microsoft.com/office/officeart/2005/8/layout/radial5"/>
    <dgm:cxn modelId="{1442934B-12FD-4D90-A9D5-6FE041D111EC}" type="presOf" srcId="{007B3A3D-EDCE-4322-87D4-81397CAF7FF8}" destId="{9E9CE644-2818-468C-B7B0-3D372BAE6B51}" srcOrd="1" destOrd="0" presId="urn:microsoft.com/office/officeart/2005/8/layout/radial5"/>
    <dgm:cxn modelId="{8AABBA4E-332D-4263-B2EC-0D6AC4D81F6F}" type="presOf" srcId="{34E90307-2B49-4CD9-9A57-5E3C8769922E}" destId="{3DB91405-A2F6-403C-B3D9-4AE6F770FBEF}" srcOrd="0" destOrd="0" presId="urn:microsoft.com/office/officeart/2005/8/layout/radial5"/>
    <dgm:cxn modelId="{A202C454-8074-46D3-87CE-31BE46EC65B6}" srcId="{E01D39C4-ED34-4645-A0BF-72FB6C14561E}" destId="{A1C4D5C3-48E4-457D-AD3E-C3F25D25F63D}" srcOrd="0" destOrd="0" parTransId="{A1E53D6D-DEDC-4E81-AD28-BB7E7C6B5F1C}" sibTransId="{1DBDFC80-5317-4116-9715-3D01E972653B}"/>
    <dgm:cxn modelId="{FB922D93-50CA-48D2-9712-D6BF2618080D}" type="presOf" srcId="{C327D542-1205-4AD9-BF6C-1BCCCE100966}" destId="{98086410-8B63-4B22-A34E-4021381F49DB}" srcOrd="0" destOrd="0" presId="urn:microsoft.com/office/officeart/2005/8/layout/radial5"/>
    <dgm:cxn modelId="{8E5AF2A3-70D5-4212-AD1D-A86B6776D548}" srcId="{A1C4D5C3-48E4-457D-AD3E-C3F25D25F63D}" destId="{AB82C34E-2BF1-4302-904B-91D3F4C7C4B5}" srcOrd="0" destOrd="0" parTransId="{C327D542-1205-4AD9-BF6C-1BCCCE100966}" sibTransId="{2DCFFF26-EEA6-4495-BBF7-04C555709D4C}"/>
    <dgm:cxn modelId="{CB22F9A3-C5A7-4082-9031-DA33E139B11E}" type="presOf" srcId="{007B3A3D-EDCE-4322-87D4-81397CAF7FF8}" destId="{D12AF506-B79B-4AD7-9C51-F1399ED57FAD}" srcOrd="0" destOrd="0" presId="urn:microsoft.com/office/officeart/2005/8/layout/radial5"/>
    <dgm:cxn modelId="{506097E9-0883-41C4-B536-97CA2A679BF4}" type="presOf" srcId="{B10CF9BE-FECF-4763-82B6-F88D847E4B03}" destId="{6A04C9A8-A93A-49D0-8D56-B1CD7AE6652E}" srcOrd="0" destOrd="0" presId="urn:microsoft.com/office/officeart/2005/8/layout/radial5"/>
    <dgm:cxn modelId="{AE1B7AEF-BC1E-4BF4-8FBC-46C1FB73156E}" srcId="{A1C4D5C3-48E4-457D-AD3E-C3F25D25F63D}" destId="{B10CF9BE-FECF-4763-82B6-F88D847E4B03}" srcOrd="1" destOrd="0" parTransId="{34E90307-2B49-4CD9-9A57-5E3C8769922E}" sibTransId="{0BAFB051-AF7A-4A9C-976A-871663C99F62}"/>
    <dgm:cxn modelId="{537ABF0D-099C-4B30-9195-FBB74444E5F9}" type="presParOf" srcId="{F4D82AD1-0A07-47D3-A9F3-AA7A1AFA6BC9}" destId="{EDDEA7DD-C904-49FD-94E6-8B0C239DF605}" srcOrd="0" destOrd="0" presId="urn:microsoft.com/office/officeart/2005/8/layout/radial5"/>
    <dgm:cxn modelId="{29BE8D9C-5EA9-4540-BF1E-7C1F366F50B0}" type="presParOf" srcId="{F4D82AD1-0A07-47D3-A9F3-AA7A1AFA6BC9}" destId="{98086410-8B63-4B22-A34E-4021381F49DB}" srcOrd="1" destOrd="0" presId="urn:microsoft.com/office/officeart/2005/8/layout/radial5"/>
    <dgm:cxn modelId="{4B08F3DB-AA1D-49AC-BB64-7256E402435C}" type="presParOf" srcId="{98086410-8B63-4B22-A34E-4021381F49DB}" destId="{42120836-0136-4AB0-8008-3B19AB2AAC20}" srcOrd="0" destOrd="0" presId="urn:microsoft.com/office/officeart/2005/8/layout/radial5"/>
    <dgm:cxn modelId="{D7C6A97C-C6B0-4961-B77A-5CA478B1786A}" type="presParOf" srcId="{F4D82AD1-0A07-47D3-A9F3-AA7A1AFA6BC9}" destId="{C029B566-DA67-4988-9B34-9661AD04FC53}" srcOrd="2" destOrd="0" presId="urn:microsoft.com/office/officeart/2005/8/layout/radial5"/>
    <dgm:cxn modelId="{0D290448-2947-4C04-9D4B-199AAB6D463D}" type="presParOf" srcId="{F4D82AD1-0A07-47D3-A9F3-AA7A1AFA6BC9}" destId="{3DB91405-A2F6-403C-B3D9-4AE6F770FBEF}" srcOrd="3" destOrd="0" presId="urn:microsoft.com/office/officeart/2005/8/layout/radial5"/>
    <dgm:cxn modelId="{DFCB63FA-9E40-4A66-8580-BEC3752DB8C0}" type="presParOf" srcId="{3DB91405-A2F6-403C-B3D9-4AE6F770FBEF}" destId="{D3436473-37FB-4B72-90D7-BC8DE8C1831D}" srcOrd="0" destOrd="0" presId="urn:microsoft.com/office/officeart/2005/8/layout/radial5"/>
    <dgm:cxn modelId="{27CF0691-60E4-4C28-8F60-1D7088AAE8C8}" type="presParOf" srcId="{F4D82AD1-0A07-47D3-A9F3-AA7A1AFA6BC9}" destId="{6A04C9A8-A93A-49D0-8D56-B1CD7AE6652E}" srcOrd="4" destOrd="0" presId="urn:microsoft.com/office/officeart/2005/8/layout/radial5"/>
    <dgm:cxn modelId="{C49637E0-AE3B-4E72-A816-804081CC526C}" type="presParOf" srcId="{F4D82AD1-0A07-47D3-A9F3-AA7A1AFA6BC9}" destId="{D12AF506-B79B-4AD7-9C51-F1399ED57FAD}" srcOrd="5" destOrd="0" presId="urn:microsoft.com/office/officeart/2005/8/layout/radial5"/>
    <dgm:cxn modelId="{C760EB6D-8332-4C92-90C0-B9BC5327F83A}" type="presParOf" srcId="{D12AF506-B79B-4AD7-9C51-F1399ED57FAD}" destId="{9E9CE644-2818-468C-B7B0-3D372BAE6B51}" srcOrd="0" destOrd="0" presId="urn:microsoft.com/office/officeart/2005/8/layout/radial5"/>
    <dgm:cxn modelId="{A9BBF8E7-9F90-47E1-A2BB-637DF153F1C0}" type="presParOf" srcId="{F4D82AD1-0A07-47D3-A9F3-AA7A1AFA6BC9}" destId="{6EB12DD1-74ED-4F2A-9E76-1C1D1677285A}" srcOrd="6" destOrd="0" presId="urn:microsoft.com/office/officeart/2005/8/layout/radial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807234E0-C768-4509-95E2-48A33E509C15}" type="doc">
      <dgm:prSet loTypeId="urn:microsoft.com/office/officeart/2005/8/layout/matrix2" loCatId="matrix" qsTypeId="urn:microsoft.com/office/officeart/2005/8/quickstyle/simple1" qsCatId="simple" csTypeId="urn:microsoft.com/office/officeart/2005/8/colors/accent1_2" csCatId="accent1" phldr="1"/>
      <dgm:spPr/>
      <dgm:t>
        <a:bodyPr/>
        <a:lstStyle/>
        <a:p>
          <a:endParaRPr lang="en-US"/>
        </a:p>
      </dgm:t>
    </dgm:pt>
    <dgm:pt modelId="{9988B194-66EF-4767-B1D6-CDA2087399EB}">
      <dgm:prSet phldrT="[Text]"/>
      <dgm:spPr>
        <a:solidFill>
          <a:schemeClr val="accent4">
            <a:lumMod val="75000"/>
          </a:schemeClr>
        </a:solidFill>
      </dgm:spPr>
      <dgm:t>
        <a:bodyPr/>
        <a:lstStyle/>
        <a:p>
          <a:r>
            <a:rPr lang="en-US" dirty="0" err="1"/>
            <a:t>Thiện</a:t>
          </a:r>
          <a:endParaRPr lang="en-US" dirty="0"/>
        </a:p>
      </dgm:t>
    </dgm:pt>
    <dgm:pt modelId="{E4EE1486-A79D-40C9-920C-D4D29664FE28}" type="parTrans" cxnId="{8E7A82F3-C864-43B2-8357-A28FE9B0FDB6}">
      <dgm:prSet/>
      <dgm:spPr/>
      <dgm:t>
        <a:bodyPr/>
        <a:lstStyle/>
        <a:p>
          <a:endParaRPr lang="en-US"/>
        </a:p>
      </dgm:t>
    </dgm:pt>
    <dgm:pt modelId="{644DB710-7468-4FE6-AD89-F46B38BEF827}" type="sibTrans" cxnId="{8E7A82F3-C864-43B2-8357-A28FE9B0FDB6}">
      <dgm:prSet/>
      <dgm:spPr/>
      <dgm:t>
        <a:bodyPr/>
        <a:lstStyle/>
        <a:p>
          <a:endParaRPr lang="en-US"/>
        </a:p>
      </dgm:t>
    </dgm:pt>
    <dgm:pt modelId="{ADE0A6A7-D1A7-41FE-B232-21DADE226F6B}">
      <dgm:prSet phldrT="[Text]"/>
      <dgm:spPr>
        <a:solidFill>
          <a:schemeClr val="accent4">
            <a:lumMod val="75000"/>
          </a:schemeClr>
        </a:solidFill>
      </dgm:spPr>
      <dgm:t>
        <a:bodyPr/>
        <a:lstStyle/>
        <a:p>
          <a:r>
            <a:rPr lang="en-US" dirty="0" err="1"/>
            <a:t>Ác</a:t>
          </a:r>
          <a:endParaRPr lang="en-US" dirty="0"/>
        </a:p>
      </dgm:t>
    </dgm:pt>
    <dgm:pt modelId="{2BD6F58D-0C82-4B28-B55D-865AEFC23F4B}" type="parTrans" cxnId="{5F07FC8C-E48B-4F61-98BA-7992C59D2FD0}">
      <dgm:prSet/>
      <dgm:spPr/>
      <dgm:t>
        <a:bodyPr/>
        <a:lstStyle/>
        <a:p>
          <a:endParaRPr lang="en-US"/>
        </a:p>
      </dgm:t>
    </dgm:pt>
    <dgm:pt modelId="{51770312-F128-44F2-94A3-124F30274EF5}" type="sibTrans" cxnId="{5F07FC8C-E48B-4F61-98BA-7992C59D2FD0}">
      <dgm:prSet/>
      <dgm:spPr/>
      <dgm:t>
        <a:bodyPr/>
        <a:lstStyle/>
        <a:p>
          <a:endParaRPr lang="en-US"/>
        </a:p>
      </dgm:t>
    </dgm:pt>
    <dgm:pt modelId="{9B9EAE8D-66AD-4882-8584-DA2CD6A4FB8F}">
      <dgm:prSet phldrT="[Text]"/>
      <dgm:spPr>
        <a:solidFill>
          <a:schemeClr val="accent4">
            <a:lumMod val="75000"/>
          </a:schemeClr>
        </a:solidFill>
      </dgm:spPr>
      <dgm:t>
        <a:bodyPr/>
        <a:lstStyle/>
        <a:p>
          <a:r>
            <a:rPr lang="en-US" dirty="0" err="1"/>
            <a:t>Giữa</a:t>
          </a:r>
          <a:r>
            <a:rPr lang="en-US" dirty="0"/>
            <a:t> </a:t>
          </a:r>
          <a:r>
            <a:rPr lang="en-US" dirty="0" err="1"/>
            <a:t>sự</a:t>
          </a:r>
          <a:r>
            <a:rPr lang="en-US" dirty="0"/>
            <a:t> </a:t>
          </a:r>
          <a:r>
            <a:rPr lang="en-US" dirty="0" err="1"/>
            <a:t>sống</a:t>
          </a:r>
          <a:endParaRPr lang="en-US" dirty="0"/>
        </a:p>
      </dgm:t>
    </dgm:pt>
    <dgm:pt modelId="{470DE634-0CF7-4CB7-B700-33E883F13C8E}" type="parTrans" cxnId="{E57CBB66-6971-4988-B505-5C545C64C729}">
      <dgm:prSet/>
      <dgm:spPr/>
      <dgm:t>
        <a:bodyPr/>
        <a:lstStyle/>
        <a:p>
          <a:endParaRPr lang="en-US"/>
        </a:p>
      </dgm:t>
    </dgm:pt>
    <dgm:pt modelId="{D47C86C4-D075-4200-A332-3CC919F94E1C}" type="sibTrans" cxnId="{E57CBB66-6971-4988-B505-5C545C64C729}">
      <dgm:prSet/>
      <dgm:spPr/>
      <dgm:t>
        <a:bodyPr/>
        <a:lstStyle/>
        <a:p>
          <a:endParaRPr lang="en-US"/>
        </a:p>
      </dgm:t>
    </dgm:pt>
    <dgm:pt modelId="{1897A43B-4203-422E-AE1E-33A1B1902741}">
      <dgm:prSet phldrT="[Text]"/>
      <dgm:spPr>
        <a:solidFill>
          <a:schemeClr val="accent4">
            <a:lumMod val="75000"/>
          </a:schemeClr>
        </a:solidFill>
      </dgm:spPr>
      <dgm:t>
        <a:bodyPr/>
        <a:lstStyle/>
        <a:p>
          <a:r>
            <a:rPr lang="en-US" dirty="0" err="1"/>
            <a:t>Sự</a:t>
          </a:r>
          <a:r>
            <a:rPr lang="en-US" dirty="0"/>
            <a:t> </a:t>
          </a:r>
          <a:r>
            <a:rPr lang="en-US" dirty="0" err="1"/>
            <a:t>chết</a:t>
          </a:r>
          <a:endParaRPr lang="en-US" dirty="0"/>
        </a:p>
      </dgm:t>
    </dgm:pt>
    <dgm:pt modelId="{7A47C47C-1D83-4614-93C1-C8A4D4878BFA}" type="parTrans" cxnId="{3A4F4A8E-74A5-4F11-AC12-C05BF0C8FD58}">
      <dgm:prSet/>
      <dgm:spPr/>
      <dgm:t>
        <a:bodyPr/>
        <a:lstStyle/>
        <a:p>
          <a:endParaRPr lang="en-US"/>
        </a:p>
      </dgm:t>
    </dgm:pt>
    <dgm:pt modelId="{FF6810E2-5D60-4D7B-B786-A18EB00DCDE2}" type="sibTrans" cxnId="{3A4F4A8E-74A5-4F11-AC12-C05BF0C8FD58}">
      <dgm:prSet/>
      <dgm:spPr/>
      <dgm:t>
        <a:bodyPr/>
        <a:lstStyle/>
        <a:p>
          <a:endParaRPr lang="en-US"/>
        </a:p>
      </dgm:t>
    </dgm:pt>
    <dgm:pt modelId="{65B2229C-3448-4C8F-A6EC-50756150DF08}" type="pres">
      <dgm:prSet presAssocID="{807234E0-C768-4509-95E2-48A33E509C15}" presName="matrix" presStyleCnt="0">
        <dgm:presLayoutVars>
          <dgm:chMax val="1"/>
          <dgm:dir/>
          <dgm:resizeHandles val="exact"/>
        </dgm:presLayoutVars>
      </dgm:prSet>
      <dgm:spPr/>
    </dgm:pt>
    <dgm:pt modelId="{19F43076-5B67-407E-BB6C-080F7220F129}" type="pres">
      <dgm:prSet presAssocID="{807234E0-C768-4509-95E2-48A33E509C15}" presName="axisShape" presStyleLbl="bgShp" presStyleIdx="0" presStyleCnt="1"/>
      <dgm:spPr>
        <a:solidFill>
          <a:srgbClr val="FF0000"/>
        </a:solidFill>
        <a:ln>
          <a:solidFill>
            <a:srgbClr val="FF0000"/>
          </a:solidFill>
        </a:ln>
      </dgm:spPr>
    </dgm:pt>
    <dgm:pt modelId="{5CBE051E-4706-412E-A789-D051EA353DA1}" type="pres">
      <dgm:prSet presAssocID="{807234E0-C768-4509-95E2-48A33E509C15}" presName="rect1" presStyleLbl="node1" presStyleIdx="0" presStyleCnt="4">
        <dgm:presLayoutVars>
          <dgm:chMax val="0"/>
          <dgm:chPref val="0"/>
          <dgm:bulletEnabled val="1"/>
        </dgm:presLayoutVars>
      </dgm:prSet>
      <dgm:spPr/>
    </dgm:pt>
    <dgm:pt modelId="{23BF5BC6-2118-4B28-98AA-AD158B0C6D53}" type="pres">
      <dgm:prSet presAssocID="{807234E0-C768-4509-95E2-48A33E509C15}" presName="rect2" presStyleLbl="node1" presStyleIdx="1" presStyleCnt="4">
        <dgm:presLayoutVars>
          <dgm:chMax val="0"/>
          <dgm:chPref val="0"/>
          <dgm:bulletEnabled val="1"/>
        </dgm:presLayoutVars>
      </dgm:prSet>
      <dgm:spPr/>
    </dgm:pt>
    <dgm:pt modelId="{230FD618-D959-4F14-ADEF-D37555AA9EA5}" type="pres">
      <dgm:prSet presAssocID="{807234E0-C768-4509-95E2-48A33E509C15}" presName="rect3" presStyleLbl="node1" presStyleIdx="2" presStyleCnt="4">
        <dgm:presLayoutVars>
          <dgm:chMax val="0"/>
          <dgm:chPref val="0"/>
          <dgm:bulletEnabled val="1"/>
        </dgm:presLayoutVars>
      </dgm:prSet>
      <dgm:spPr/>
    </dgm:pt>
    <dgm:pt modelId="{E8DB4EBD-86A6-4126-A9C1-7B55719FE9EC}" type="pres">
      <dgm:prSet presAssocID="{807234E0-C768-4509-95E2-48A33E509C15}" presName="rect4" presStyleLbl="node1" presStyleIdx="3" presStyleCnt="4">
        <dgm:presLayoutVars>
          <dgm:chMax val="0"/>
          <dgm:chPref val="0"/>
          <dgm:bulletEnabled val="1"/>
        </dgm:presLayoutVars>
      </dgm:prSet>
      <dgm:spPr/>
    </dgm:pt>
  </dgm:ptLst>
  <dgm:cxnLst>
    <dgm:cxn modelId="{0924CB1B-0D83-4D67-81F3-F7B3C3AE4281}" type="presOf" srcId="{9988B194-66EF-4767-B1D6-CDA2087399EB}" destId="{5CBE051E-4706-412E-A789-D051EA353DA1}" srcOrd="0" destOrd="0" presId="urn:microsoft.com/office/officeart/2005/8/layout/matrix2"/>
    <dgm:cxn modelId="{E57CBB66-6971-4988-B505-5C545C64C729}" srcId="{807234E0-C768-4509-95E2-48A33E509C15}" destId="{9B9EAE8D-66AD-4882-8584-DA2CD6A4FB8F}" srcOrd="2" destOrd="0" parTransId="{470DE634-0CF7-4CB7-B700-33E883F13C8E}" sibTransId="{D47C86C4-D075-4200-A332-3CC919F94E1C}"/>
    <dgm:cxn modelId="{A688516B-0AE3-4AC3-ADA6-5E2C3402C572}" type="presOf" srcId="{1897A43B-4203-422E-AE1E-33A1B1902741}" destId="{E8DB4EBD-86A6-4126-A9C1-7B55719FE9EC}" srcOrd="0" destOrd="0" presId="urn:microsoft.com/office/officeart/2005/8/layout/matrix2"/>
    <dgm:cxn modelId="{695C1C71-D5BE-4337-843F-31EB0147E5C3}" type="presOf" srcId="{ADE0A6A7-D1A7-41FE-B232-21DADE226F6B}" destId="{23BF5BC6-2118-4B28-98AA-AD158B0C6D53}" srcOrd="0" destOrd="0" presId="urn:microsoft.com/office/officeart/2005/8/layout/matrix2"/>
    <dgm:cxn modelId="{A4B19151-A9F9-43E4-8649-41633524EA1B}" type="presOf" srcId="{9B9EAE8D-66AD-4882-8584-DA2CD6A4FB8F}" destId="{230FD618-D959-4F14-ADEF-D37555AA9EA5}" srcOrd="0" destOrd="0" presId="urn:microsoft.com/office/officeart/2005/8/layout/matrix2"/>
    <dgm:cxn modelId="{5F07FC8C-E48B-4F61-98BA-7992C59D2FD0}" srcId="{807234E0-C768-4509-95E2-48A33E509C15}" destId="{ADE0A6A7-D1A7-41FE-B232-21DADE226F6B}" srcOrd="1" destOrd="0" parTransId="{2BD6F58D-0C82-4B28-B55D-865AEFC23F4B}" sibTransId="{51770312-F128-44F2-94A3-124F30274EF5}"/>
    <dgm:cxn modelId="{3A4F4A8E-74A5-4F11-AC12-C05BF0C8FD58}" srcId="{807234E0-C768-4509-95E2-48A33E509C15}" destId="{1897A43B-4203-422E-AE1E-33A1B1902741}" srcOrd="3" destOrd="0" parTransId="{7A47C47C-1D83-4614-93C1-C8A4D4878BFA}" sibTransId="{FF6810E2-5D60-4D7B-B786-A18EB00DCDE2}"/>
    <dgm:cxn modelId="{8E7A82F3-C864-43B2-8357-A28FE9B0FDB6}" srcId="{807234E0-C768-4509-95E2-48A33E509C15}" destId="{9988B194-66EF-4767-B1D6-CDA2087399EB}" srcOrd="0" destOrd="0" parTransId="{E4EE1486-A79D-40C9-920C-D4D29664FE28}" sibTransId="{644DB710-7468-4FE6-AD89-F46B38BEF827}"/>
    <dgm:cxn modelId="{40E6F7FC-136A-4499-8DAE-B767CC930829}" type="presOf" srcId="{807234E0-C768-4509-95E2-48A33E509C15}" destId="{65B2229C-3448-4C8F-A6EC-50756150DF08}" srcOrd="0" destOrd="0" presId="urn:microsoft.com/office/officeart/2005/8/layout/matrix2"/>
    <dgm:cxn modelId="{9BCB6ED8-C1FD-4310-8231-E4FF1496DB32}" type="presParOf" srcId="{65B2229C-3448-4C8F-A6EC-50756150DF08}" destId="{19F43076-5B67-407E-BB6C-080F7220F129}" srcOrd="0" destOrd="0" presId="urn:microsoft.com/office/officeart/2005/8/layout/matrix2"/>
    <dgm:cxn modelId="{D251AB9B-076D-49C8-A90E-A81515C1962C}" type="presParOf" srcId="{65B2229C-3448-4C8F-A6EC-50756150DF08}" destId="{5CBE051E-4706-412E-A789-D051EA353DA1}" srcOrd="1" destOrd="0" presId="urn:microsoft.com/office/officeart/2005/8/layout/matrix2"/>
    <dgm:cxn modelId="{723C03E1-F9BB-4204-BE5E-55851E2DCB22}" type="presParOf" srcId="{65B2229C-3448-4C8F-A6EC-50756150DF08}" destId="{23BF5BC6-2118-4B28-98AA-AD158B0C6D53}" srcOrd="2" destOrd="0" presId="urn:microsoft.com/office/officeart/2005/8/layout/matrix2"/>
    <dgm:cxn modelId="{01B9100D-6D92-464F-A3E6-2C273C6DE139}" type="presParOf" srcId="{65B2229C-3448-4C8F-A6EC-50756150DF08}" destId="{230FD618-D959-4F14-ADEF-D37555AA9EA5}" srcOrd="3" destOrd="0" presId="urn:microsoft.com/office/officeart/2005/8/layout/matrix2"/>
    <dgm:cxn modelId="{9E8FF758-1B26-457A-8717-E5B39B498550}" type="presParOf" srcId="{65B2229C-3448-4C8F-A6EC-50756150DF08}" destId="{E8DB4EBD-86A6-4126-A9C1-7B55719FE9EC}" srcOrd="4" destOrd="0" presId="urn:microsoft.com/office/officeart/2005/8/layout/matrix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4.xml><?xml version="1.0" encoding="utf-8"?>
<dgm:dataModel xmlns:dgm="http://schemas.openxmlformats.org/drawingml/2006/diagram" xmlns:a="http://schemas.openxmlformats.org/drawingml/2006/main">
  <dgm:ptLst>
    <dgm:pt modelId="{36802BED-9B35-42AC-87C5-AA9DB1CFD2F6}" type="doc">
      <dgm:prSet loTypeId="urn:microsoft.com/office/officeart/2011/layout/CircleProcess" loCatId="officeonline" qsTypeId="urn:microsoft.com/office/officeart/2005/8/quickstyle/simple5" qsCatId="simple" csTypeId="urn:microsoft.com/office/officeart/2005/8/colors/accent1_2" csCatId="accent1" phldr="1"/>
      <dgm:spPr/>
      <dgm:t>
        <a:bodyPr/>
        <a:lstStyle/>
        <a:p>
          <a:endParaRPr lang="en-US"/>
        </a:p>
      </dgm:t>
    </dgm:pt>
    <dgm:pt modelId="{FAB3AB28-2908-41A2-85B0-20A44A7ACC5B}">
      <dgm:prSet phldrT="[Text]" custT="1"/>
      <dgm:spPr>
        <a:solidFill>
          <a:srgbClr val="FF0000">
            <a:alpha val="90000"/>
          </a:srgbClr>
        </a:solidFill>
      </dgm:spPr>
      <dgm:t>
        <a:bodyPr/>
        <a:lstStyle/>
        <a:p>
          <a:r>
            <a:rPr lang="en-US" sz="2400" dirty="0" err="1">
              <a:solidFill>
                <a:schemeClr val="bg1"/>
              </a:solidFill>
            </a:rPr>
            <a:t>Đấu</a:t>
          </a:r>
          <a:r>
            <a:rPr lang="en-US" sz="2400" dirty="0">
              <a:solidFill>
                <a:schemeClr val="bg1"/>
              </a:solidFill>
            </a:rPr>
            <a:t> </a:t>
          </a:r>
          <a:r>
            <a:rPr lang="en-US" sz="2400" dirty="0" err="1">
              <a:solidFill>
                <a:schemeClr val="bg1"/>
              </a:solidFill>
            </a:rPr>
            <a:t>tranh</a:t>
          </a:r>
          <a:r>
            <a:rPr lang="en-US" sz="2400" dirty="0">
              <a:solidFill>
                <a:schemeClr val="bg1"/>
              </a:solidFill>
            </a:rPr>
            <a:t> </a:t>
          </a:r>
          <a:r>
            <a:rPr lang="en-US" sz="2400" dirty="0" err="1">
              <a:solidFill>
                <a:schemeClr val="bg1"/>
              </a:solidFill>
            </a:rPr>
            <a:t>giữa</a:t>
          </a:r>
          <a:r>
            <a:rPr lang="en-US" sz="2400" dirty="0">
              <a:solidFill>
                <a:schemeClr val="bg1"/>
              </a:solidFill>
            </a:rPr>
            <a:t> </a:t>
          </a:r>
          <a:r>
            <a:rPr lang="en-US" sz="2400" dirty="0" err="1">
              <a:solidFill>
                <a:schemeClr val="bg1"/>
              </a:solidFill>
            </a:rPr>
            <a:t>các</a:t>
          </a:r>
          <a:r>
            <a:rPr lang="en-US" sz="2400" dirty="0">
              <a:solidFill>
                <a:schemeClr val="bg1"/>
              </a:solidFill>
            </a:rPr>
            <a:t> </a:t>
          </a:r>
          <a:r>
            <a:rPr lang="en-US" sz="2400" dirty="0" err="1">
              <a:solidFill>
                <a:schemeClr val="bg1"/>
              </a:solidFill>
            </a:rPr>
            <a:t>mặt</a:t>
          </a:r>
          <a:r>
            <a:rPr lang="en-US" sz="2400" dirty="0">
              <a:solidFill>
                <a:schemeClr val="bg1"/>
              </a:solidFill>
            </a:rPr>
            <a:t> </a:t>
          </a:r>
          <a:r>
            <a:rPr lang="en-US" sz="2400" dirty="0" err="1">
              <a:solidFill>
                <a:schemeClr val="bg1"/>
              </a:solidFill>
            </a:rPr>
            <a:t>đối</a:t>
          </a:r>
          <a:r>
            <a:rPr lang="en-US" sz="2400" dirty="0">
              <a:solidFill>
                <a:schemeClr val="bg1"/>
              </a:solidFill>
            </a:rPr>
            <a:t> </a:t>
          </a:r>
          <a:r>
            <a:rPr lang="en-US" sz="2400" dirty="0" err="1">
              <a:solidFill>
                <a:schemeClr val="bg1"/>
              </a:solidFill>
            </a:rPr>
            <a:t>lập</a:t>
          </a:r>
          <a:endParaRPr lang="en-US" sz="2400" dirty="0">
            <a:solidFill>
              <a:schemeClr val="bg1"/>
            </a:solidFill>
          </a:endParaRPr>
        </a:p>
      </dgm:t>
    </dgm:pt>
    <dgm:pt modelId="{0943ADCE-C3E7-4C6A-8BE7-16E99E0E764D}" type="parTrans" cxnId="{6379BB73-1F89-4C45-8895-7E7C01AE852A}">
      <dgm:prSet/>
      <dgm:spPr/>
      <dgm:t>
        <a:bodyPr/>
        <a:lstStyle/>
        <a:p>
          <a:endParaRPr lang="en-US"/>
        </a:p>
      </dgm:t>
    </dgm:pt>
    <dgm:pt modelId="{10BFEBBD-3B4E-46F6-9ACD-FE9F3653871C}" type="sibTrans" cxnId="{6379BB73-1F89-4C45-8895-7E7C01AE852A}">
      <dgm:prSet/>
      <dgm:spPr/>
      <dgm:t>
        <a:bodyPr/>
        <a:lstStyle/>
        <a:p>
          <a:endParaRPr lang="en-US"/>
        </a:p>
      </dgm:t>
    </dgm:pt>
    <dgm:pt modelId="{100C88A6-1CD8-418E-A710-BF58FFA87239}">
      <dgm:prSet phldrT="[Text]" custT="1"/>
      <dgm:spPr>
        <a:solidFill>
          <a:schemeClr val="accent4">
            <a:lumMod val="50000"/>
          </a:schemeClr>
        </a:solidFill>
      </dgm:spPr>
      <dgm:t>
        <a:bodyPr/>
        <a:lstStyle/>
        <a:p>
          <a:r>
            <a:rPr lang="en-US" sz="2400" dirty="0" err="1">
              <a:solidFill>
                <a:schemeClr val="bg1"/>
              </a:solidFill>
            </a:rPr>
            <a:t>Khuynh</a:t>
          </a:r>
          <a:r>
            <a:rPr lang="en-US" sz="2400" dirty="0">
              <a:solidFill>
                <a:schemeClr val="bg1"/>
              </a:solidFill>
            </a:rPr>
            <a:t> </a:t>
          </a:r>
          <a:r>
            <a:rPr lang="en-US" sz="2400" dirty="0" err="1">
              <a:solidFill>
                <a:schemeClr val="bg1"/>
              </a:solidFill>
            </a:rPr>
            <a:t>hướng</a:t>
          </a:r>
          <a:r>
            <a:rPr lang="en-US" sz="2400" dirty="0">
              <a:solidFill>
                <a:schemeClr val="bg1"/>
              </a:solidFill>
            </a:rPr>
            <a:t> </a:t>
          </a:r>
          <a:r>
            <a:rPr lang="en-US" sz="2400" dirty="0" err="1">
              <a:solidFill>
                <a:schemeClr val="bg1"/>
              </a:solidFill>
            </a:rPr>
            <a:t>bài</a:t>
          </a:r>
          <a:r>
            <a:rPr lang="en-US" sz="2400" dirty="0">
              <a:solidFill>
                <a:schemeClr val="bg1"/>
              </a:solidFill>
            </a:rPr>
            <a:t> </a:t>
          </a:r>
          <a:r>
            <a:rPr lang="en-US" sz="2400" dirty="0" err="1">
              <a:solidFill>
                <a:schemeClr val="bg1"/>
              </a:solidFill>
            </a:rPr>
            <a:t>trừ</a:t>
          </a:r>
          <a:r>
            <a:rPr lang="en-US" sz="2400" dirty="0">
              <a:solidFill>
                <a:schemeClr val="bg1"/>
              </a:solidFill>
            </a:rPr>
            <a:t>, </a:t>
          </a:r>
          <a:r>
            <a:rPr lang="en-US" sz="2400" dirty="0" err="1">
              <a:solidFill>
                <a:schemeClr val="bg1"/>
              </a:solidFill>
            </a:rPr>
            <a:t>phủ</a:t>
          </a:r>
          <a:r>
            <a:rPr lang="en-US" sz="2400" dirty="0">
              <a:solidFill>
                <a:schemeClr val="bg1"/>
              </a:solidFill>
            </a:rPr>
            <a:t> </a:t>
          </a:r>
          <a:r>
            <a:rPr lang="en-US" sz="2400" dirty="0" err="1">
              <a:solidFill>
                <a:schemeClr val="bg1"/>
              </a:solidFill>
            </a:rPr>
            <a:t>định</a:t>
          </a:r>
          <a:r>
            <a:rPr lang="en-US" sz="2400" dirty="0">
              <a:solidFill>
                <a:schemeClr val="bg1"/>
              </a:solidFill>
            </a:rPr>
            <a:t> </a:t>
          </a:r>
          <a:r>
            <a:rPr lang="en-US" sz="2400" dirty="0" err="1">
              <a:solidFill>
                <a:schemeClr val="bg1"/>
              </a:solidFill>
            </a:rPr>
            <a:t>lẫn</a:t>
          </a:r>
          <a:r>
            <a:rPr lang="en-US" sz="2400" dirty="0">
              <a:solidFill>
                <a:schemeClr val="bg1"/>
              </a:solidFill>
            </a:rPr>
            <a:t> </a:t>
          </a:r>
          <a:r>
            <a:rPr lang="en-US" sz="2400" dirty="0" err="1">
              <a:solidFill>
                <a:schemeClr val="bg1"/>
              </a:solidFill>
            </a:rPr>
            <a:t>nhau</a:t>
          </a:r>
          <a:endParaRPr lang="en-US" sz="2400" dirty="0">
            <a:solidFill>
              <a:schemeClr val="bg1"/>
            </a:solidFill>
          </a:endParaRPr>
        </a:p>
      </dgm:t>
    </dgm:pt>
    <dgm:pt modelId="{5F442663-8B5B-4370-B1D8-B7710F0977C7}" type="parTrans" cxnId="{47B24536-E072-4923-8154-AA71FF0C5C35}">
      <dgm:prSet/>
      <dgm:spPr/>
      <dgm:t>
        <a:bodyPr/>
        <a:lstStyle/>
        <a:p>
          <a:endParaRPr lang="en-US"/>
        </a:p>
      </dgm:t>
    </dgm:pt>
    <dgm:pt modelId="{79674AAE-50C7-479F-8F77-42671CB0842D}" type="sibTrans" cxnId="{47B24536-E072-4923-8154-AA71FF0C5C35}">
      <dgm:prSet/>
      <dgm:spPr/>
      <dgm:t>
        <a:bodyPr/>
        <a:lstStyle/>
        <a:p>
          <a:endParaRPr lang="en-US"/>
        </a:p>
      </dgm:t>
    </dgm:pt>
    <dgm:pt modelId="{1ED4F8F8-56F3-45B6-AF74-6C1CE45C57C7}">
      <dgm:prSet phldrT="[Text]" custT="1"/>
      <dgm:spPr>
        <a:solidFill>
          <a:schemeClr val="accent4">
            <a:lumMod val="50000"/>
          </a:schemeClr>
        </a:solidFill>
      </dgm:spPr>
      <dgm:t>
        <a:bodyPr/>
        <a:lstStyle/>
        <a:p>
          <a:r>
            <a:rPr lang="en-US" sz="2400" dirty="0" err="1">
              <a:solidFill>
                <a:schemeClr val="bg1"/>
              </a:solidFill>
            </a:rPr>
            <a:t>Sự</a:t>
          </a:r>
          <a:r>
            <a:rPr lang="en-US" sz="2400" dirty="0">
              <a:solidFill>
                <a:schemeClr val="bg1"/>
              </a:solidFill>
            </a:rPr>
            <a:t> </a:t>
          </a:r>
          <a:r>
            <a:rPr lang="en-US" sz="2400" dirty="0" err="1">
              <a:solidFill>
                <a:schemeClr val="bg1"/>
              </a:solidFill>
            </a:rPr>
            <a:t>chuyển</a:t>
          </a:r>
          <a:r>
            <a:rPr lang="en-US" sz="2400" dirty="0">
              <a:solidFill>
                <a:schemeClr val="bg1"/>
              </a:solidFill>
            </a:rPr>
            <a:t> </a:t>
          </a:r>
          <a:r>
            <a:rPr lang="en-US" sz="2400" dirty="0" err="1">
              <a:solidFill>
                <a:schemeClr val="bg1"/>
              </a:solidFill>
            </a:rPr>
            <a:t>hóa</a:t>
          </a:r>
          <a:r>
            <a:rPr lang="en-US" sz="2400" dirty="0">
              <a:solidFill>
                <a:schemeClr val="bg1"/>
              </a:solidFill>
            </a:rPr>
            <a:t> </a:t>
          </a:r>
          <a:r>
            <a:rPr lang="en-US" sz="2400" dirty="0" err="1">
              <a:solidFill>
                <a:schemeClr val="bg1"/>
              </a:solidFill>
            </a:rPr>
            <a:t>của</a:t>
          </a:r>
          <a:r>
            <a:rPr lang="en-US" sz="2400" dirty="0">
              <a:solidFill>
                <a:schemeClr val="bg1"/>
              </a:solidFill>
            </a:rPr>
            <a:t> </a:t>
          </a:r>
          <a:r>
            <a:rPr lang="en-US" sz="2400" dirty="0" err="1">
              <a:solidFill>
                <a:schemeClr val="bg1"/>
              </a:solidFill>
            </a:rPr>
            <a:t>các</a:t>
          </a:r>
          <a:r>
            <a:rPr lang="en-US" sz="2400" dirty="0">
              <a:solidFill>
                <a:schemeClr val="bg1"/>
              </a:solidFill>
            </a:rPr>
            <a:t> </a:t>
          </a:r>
          <a:r>
            <a:rPr lang="en-US" sz="2400" dirty="0" err="1">
              <a:solidFill>
                <a:schemeClr val="bg1"/>
              </a:solidFill>
            </a:rPr>
            <a:t>mặt</a:t>
          </a:r>
          <a:r>
            <a:rPr lang="en-US" sz="2400" dirty="0">
              <a:solidFill>
                <a:schemeClr val="bg1"/>
              </a:solidFill>
            </a:rPr>
            <a:t> </a:t>
          </a:r>
          <a:r>
            <a:rPr lang="en-US" sz="2400" dirty="0" err="1">
              <a:solidFill>
                <a:schemeClr val="bg1"/>
              </a:solidFill>
            </a:rPr>
            <a:t>đối</a:t>
          </a:r>
          <a:r>
            <a:rPr lang="en-US" sz="2400" dirty="0">
              <a:solidFill>
                <a:schemeClr val="bg1"/>
              </a:solidFill>
            </a:rPr>
            <a:t> </a:t>
          </a:r>
          <a:r>
            <a:rPr lang="en-US" sz="2400" dirty="0" err="1">
              <a:solidFill>
                <a:schemeClr val="bg1"/>
              </a:solidFill>
            </a:rPr>
            <a:t>lập</a:t>
          </a:r>
          <a:endParaRPr lang="en-US" sz="2400" dirty="0">
            <a:solidFill>
              <a:schemeClr val="bg1"/>
            </a:solidFill>
          </a:endParaRPr>
        </a:p>
      </dgm:t>
    </dgm:pt>
    <dgm:pt modelId="{6FB6E64C-6C90-41E0-8F25-54E0371E3BB7}" type="parTrans" cxnId="{6E6F0782-B894-4C78-AF57-9AD4D8DC6CEF}">
      <dgm:prSet/>
      <dgm:spPr/>
      <dgm:t>
        <a:bodyPr/>
        <a:lstStyle/>
        <a:p>
          <a:endParaRPr lang="en-US"/>
        </a:p>
      </dgm:t>
    </dgm:pt>
    <dgm:pt modelId="{B1072E1B-5775-4843-B6DA-5840AB03B3F7}" type="sibTrans" cxnId="{6E6F0782-B894-4C78-AF57-9AD4D8DC6CEF}">
      <dgm:prSet/>
      <dgm:spPr/>
      <dgm:t>
        <a:bodyPr/>
        <a:lstStyle/>
        <a:p>
          <a:endParaRPr lang="en-US"/>
        </a:p>
      </dgm:t>
    </dgm:pt>
    <dgm:pt modelId="{46760C6D-7E9D-4CFB-8D78-BE541F1A70A9}">
      <dgm:prSet phldrT="[Text]" custT="1"/>
      <dgm:spPr>
        <a:solidFill>
          <a:schemeClr val="accent4">
            <a:lumMod val="50000"/>
          </a:schemeClr>
        </a:solidFill>
      </dgm:spPr>
      <dgm:t>
        <a:bodyPr/>
        <a:lstStyle/>
        <a:p>
          <a:r>
            <a:rPr lang="en-US" sz="2400" dirty="0" err="1">
              <a:solidFill>
                <a:schemeClr val="bg1"/>
              </a:solidFill>
            </a:rPr>
            <a:t>Là</a:t>
          </a:r>
          <a:r>
            <a:rPr lang="en-US" sz="2400" dirty="0">
              <a:solidFill>
                <a:schemeClr val="bg1"/>
              </a:solidFill>
            </a:rPr>
            <a:t> </a:t>
          </a:r>
          <a:r>
            <a:rPr lang="en-US" sz="2400" dirty="0" err="1">
              <a:solidFill>
                <a:schemeClr val="bg1"/>
              </a:solidFill>
            </a:rPr>
            <a:t>tuyệt</a:t>
          </a:r>
          <a:r>
            <a:rPr lang="en-US" sz="2400" dirty="0">
              <a:solidFill>
                <a:schemeClr val="bg1"/>
              </a:solidFill>
            </a:rPr>
            <a:t> </a:t>
          </a:r>
          <a:r>
            <a:rPr lang="en-US" sz="2400" dirty="0" err="1">
              <a:solidFill>
                <a:schemeClr val="bg1"/>
              </a:solidFill>
            </a:rPr>
            <a:t>đối</a:t>
          </a:r>
          <a:endParaRPr lang="en-US" sz="2400" dirty="0">
            <a:solidFill>
              <a:schemeClr val="bg1"/>
            </a:solidFill>
          </a:endParaRPr>
        </a:p>
      </dgm:t>
    </dgm:pt>
    <dgm:pt modelId="{E1E42E89-7C79-44A0-924C-6679459DE303}" type="parTrans" cxnId="{914CA8FB-45B5-4B21-8D2A-4B3E8BFFE3A8}">
      <dgm:prSet/>
      <dgm:spPr/>
      <dgm:t>
        <a:bodyPr/>
        <a:lstStyle/>
        <a:p>
          <a:endParaRPr lang="en-US"/>
        </a:p>
      </dgm:t>
    </dgm:pt>
    <dgm:pt modelId="{ADD66E87-1722-436C-A09B-AAC1AFB77AEA}" type="sibTrans" cxnId="{914CA8FB-45B5-4B21-8D2A-4B3E8BFFE3A8}">
      <dgm:prSet/>
      <dgm:spPr/>
      <dgm:t>
        <a:bodyPr/>
        <a:lstStyle/>
        <a:p>
          <a:endParaRPr lang="en-US"/>
        </a:p>
      </dgm:t>
    </dgm:pt>
    <dgm:pt modelId="{67A084D3-E663-4A7B-B93F-CC00903EC309}" type="pres">
      <dgm:prSet presAssocID="{36802BED-9B35-42AC-87C5-AA9DB1CFD2F6}" presName="Name0" presStyleCnt="0">
        <dgm:presLayoutVars>
          <dgm:chMax val="11"/>
          <dgm:chPref val="11"/>
          <dgm:dir/>
          <dgm:resizeHandles/>
        </dgm:presLayoutVars>
      </dgm:prSet>
      <dgm:spPr/>
    </dgm:pt>
    <dgm:pt modelId="{94ABA442-D7BE-44E8-A707-2B7BB899B4D3}" type="pres">
      <dgm:prSet presAssocID="{46760C6D-7E9D-4CFB-8D78-BE541F1A70A9}" presName="Accent4" presStyleCnt="0"/>
      <dgm:spPr/>
    </dgm:pt>
    <dgm:pt modelId="{A9B04B9F-B91C-41E9-8A78-15DA3A140760}" type="pres">
      <dgm:prSet presAssocID="{46760C6D-7E9D-4CFB-8D78-BE541F1A70A9}" presName="Accent" presStyleLbl="node1" presStyleIdx="0" presStyleCnt="4"/>
      <dgm:spPr/>
    </dgm:pt>
    <dgm:pt modelId="{3DF3AECC-1E5D-4BE5-A6E1-048B5364B439}" type="pres">
      <dgm:prSet presAssocID="{46760C6D-7E9D-4CFB-8D78-BE541F1A70A9}" presName="ParentBackground4" presStyleCnt="0"/>
      <dgm:spPr/>
    </dgm:pt>
    <dgm:pt modelId="{26354136-2C83-47B3-89D8-EDB3759C0B32}" type="pres">
      <dgm:prSet presAssocID="{46760C6D-7E9D-4CFB-8D78-BE541F1A70A9}" presName="ParentBackground" presStyleLbl="fgAcc1" presStyleIdx="0" presStyleCnt="4"/>
      <dgm:spPr/>
    </dgm:pt>
    <dgm:pt modelId="{F70A29C5-FEED-4FEB-8FFE-ED8CA35BE893}" type="pres">
      <dgm:prSet presAssocID="{46760C6D-7E9D-4CFB-8D78-BE541F1A70A9}" presName="Parent4" presStyleLbl="revTx" presStyleIdx="0" presStyleCnt="0">
        <dgm:presLayoutVars>
          <dgm:chMax val="1"/>
          <dgm:chPref val="1"/>
          <dgm:bulletEnabled val="1"/>
        </dgm:presLayoutVars>
      </dgm:prSet>
      <dgm:spPr/>
    </dgm:pt>
    <dgm:pt modelId="{452F3AB0-3219-4214-92F3-A6F50CCE5A99}" type="pres">
      <dgm:prSet presAssocID="{1ED4F8F8-56F3-45B6-AF74-6C1CE45C57C7}" presName="Accent3" presStyleCnt="0"/>
      <dgm:spPr/>
    </dgm:pt>
    <dgm:pt modelId="{209FC8CF-4FFA-4D9C-880E-F56DE0C3FB01}" type="pres">
      <dgm:prSet presAssocID="{1ED4F8F8-56F3-45B6-AF74-6C1CE45C57C7}" presName="Accent" presStyleLbl="node1" presStyleIdx="1" presStyleCnt="4"/>
      <dgm:spPr/>
    </dgm:pt>
    <dgm:pt modelId="{4E265241-F3D9-4DD1-B0C4-920CF336C475}" type="pres">
      <dgm:prSet presAssocID="{1ED4F8F8-56F3-45B6-AF74-6C1CE45C57C7}" presName="ParentBackground3" presStyleCnt="0"/>
      <dgm:spPr/>
    </dgm:pt>
    <dgm:pt modelId="{36B84737-0343-4C36-BAC4-637A6AB5CE73}" type="pres">
      <dgm:prSet presAssocID="{1ED4F8F8-56F3-45B6-AF74-6C1CE45C57C7}" presName="ParentBackground" presStyleLbl="fgAcc1" presStyleIdx="1" presStyleCnt="4" custLinFactNeighborX="549"/>
      <dgm:spPr/>
    </dgm:pt>
    <dgm:pt modelId="{BF05D79E-1E8A-4AB9-91FA-9688039CBECB}" type="pres">
      <dgm:prSet presAssocID="{1ED4F8F8-56F3-45B6-AF74-6C1CE45C57C7}" presName="Parent3" presStyleLbl="revTx" presStyleIdx="0" presStyleCnt="0">
        <dgm:presLayoutVars>
          <dgm:chMax val="1"/>
          <dgm:chPref val="1"/>
          <dgm:bulletEnabled val="1"/>
        </dgm:presLayoutVars>
      </dgm:prSet>
      <dgm:spPr/>
    </dgm:pt>
    <dgm:pt modelId="{A2D00CF1-6AA2-4D2B-9AC3-568F7D749591}" type="pres">
      <dgm:prSet presAssocID="{100C88A6-1CD8-418E-A710-BF58FFA87239}" presName="Accent2" presStyleCnt="0"/>
      <dgm:spPr/>
    </dgm:pt>
    <dgm:pt modelId="{AAF50E97-329B-4280-BFF6-C689C3FC43F5}" type="pres">
      <dgm:prSet presAssocID="{100C88A6-1CD8-418E-A710-BF58FFA87239}" presName="Accent" presStyleLbl="node1" presStyleIdx="2" presStyleCnt="4" custLinFactNeighborX="363"/>
      <dgm:spPr/>
    </dgm:pt>
    <dgm:pt modelId="{CA1B3DAA-B68A-47FD-A5EC-1EE292EEFA46}" type="pres">
      <dgm:prSet presAssocID="{100C88A6-1CD8-418E-A710-BF58FFA87239}" presName="ParentBackground2" presStyleCnt="0"/>
      <dgm:spPr/>
    </dgm:pt>
    <dgm:pt modelId="{E4ABCD81-6E0D-4537-9C21-2538727DEA0B}" type="pres">
      <dgm:prSet presAssocID="{100C88A6-1CD8-418E-A710-BF58FFA87239}" presName="ParentBackground" presStyleLbl="fgAcc1" presStyleIdx="2" presStyleCnt="4"/>
      <dgm:spPr/>
    </dgm:pt>
    <dgm:pt modelId="{67401154-A0E3-4902-A95D-137504C6B640}" type="pres">
      <dgm:prSet presAssocID="{100C88A6-1CD8-418E-A710-BF58FFA87239}" presName="Parent2" presStyleLbl="revTx" presStyleIdx="0" presStyleCnt="0">
        <dgm:presLayoutVars>
          <dgm:chMax val="1"/>
          <dgm:chPref val="1"/>
          <dgm:bulletEnabled val="1"/>
        </dgm:presLayoutVars>
      </dgm:prSet>
      <dgm:spPr/>
    </dgm:pt>
    <dgm:pt modelId="{70217B6C-B5BB-4C0D-BC29-957C82D340A3}" type="pres">
      <dgm:prSet presAssocID="{FAB3AB28-2908-41A2-85B0-20A44A7ACC5B}" presName="Accent1" presStyleCnt="0"/>
      <dgm:spPr/>
    </dgm:pt>
    <dgm:pt modelId="{AF872BF3-3BF0-4699-9C0B-DA99B20B297B}" type="pres">
      <dgm:prSet presAssocID="{FAB3AB28-2908-41A2-85B0-20A44A7ACC5B}" presName="Accent" presStyleLbl="node1" presStyleIdx="3" presStyleCnt="4"/>
      <dgm:spPr/>
    </dgm:pt>
    <dgm:pt modelId="{A799B17F-5391-4C77-ABE1-206CAEDF67F2}" type="pres">
      <dgm:prSet presAssocID="{FAB3AB28-2908-41A2-85B0-20A44A7ACC5B}" presName="ParentBackground1" presStyleCnt="0"/>
      <dgm:spPr/>
    </dgm:pt>
    <dgm:pt modelId="{E918AD14-1958-486B-9020-77D524244908}" type="pres">
      <dgm:prSet presAssocID="{FAB3AB28-2908-41A2-85B0-20A44A7ACC5B}" presName="ParentBackground" presStyleLbl="fgAcc1" presStyleIdx="3" presStyleCnt="4"/>
      <dgm:spPr/>
    </dgm:pt>
    <dgm:pt modelId="{061EED31-A516-4B5B-8B71-7FE9D847D6D4}" type="pres">
      <dgm:prSet presAssocID="{FAB3AB28-2908-41A2-85B0-20A44A7ACC5B}" presName="Parent1" presStyleLbl="revTx" presStyleIdx="0" presStyleCnt="0">
        <dgm:presLayoutVars>
          <dgm:chMax val="1"/>
          <dgm:chPref val="1"/>
          <dgm:bulletEnabled val="1"/>
        </dgm:presLayoutVars>
      </dgm:prSet>
      <dgm:spPr/>
    </dgm:pt>
  </dgm:ptLst>
  <dgm:cxnLst>
    <dgm:cxn modelId="{F9CEE22E-5D29-4F82-ACDE-EE063254464D}" type="presOf" srcId="{FAB3AB28-2908-41A2-85B0-20A44A7ACC5B}" destId="{E918AD14-1958-486B-9020-77D524244908}" srcOrd="0" destOrd="0" presId="urn:microsoft.com/office/officeart/2011/layout/CircleProcess"/>
    <dgm:cxn modelId="{47B24536-E072-4923-8154-AA71FF0C5C35}" srcId="{36802BED-9B35-42AC-87C5-AA9DB1CFD2F6}" destId="{100C88A6-1CD8-418E-A710-BF58FFA87239}" srcOrd="1" destOrd="0" parTransId="{5F442663-8B5B-4370-B1D8-B7710F0977C7}" sibTransId="{79674AAE-50C7-479F-8F77-42671CB0842D}"/>
    <dgm:cxn modelId="{6379BB73-1F89-4C45-8895-7E7C01AE852A}" srcId="{36802BED-9B35-42AC-87C5-AA9DB1CFD2F6}" destId="{FAB3AB28-2908-41A2-85B0-20A44A7ACC5B}" srcOrd="0" destOrd="0" parTransId="{0943ADCE-C3E7-4C6A-8BE7-16E99E0E764D}" sibTransId="{10BFEBBD-3B4E-46F6-9ACD-FE9F3653871C}"/>
    <dgm:cxn modelId="{107C1874-EDF5-413C-B44C-F90B322018A3}" type="presOf" srcId="{46760C6D-7E9D-4CFB-8D78-BE541F1A70A9}" destId="{26354136-2C83-47B3-89D8-EDB3759C0B32}" srcOrd="0" destOrd="0" presId="urn:microsoft.com/office/officeart/2011/layout/CircleProcess"/>
    <dgm:cxn modelId="{6E6F0782-B894-4C78-AF57-9AD4D8DC6CEF}" srcId="{36802BED-9B35-42AC-87C5-AA9DB1CFD2F6}" destId="{1ED4F8F8-56F3-45B6-AF74-6C1CE45C57C7}" srcOrd="2" destOrd="0" parTransId="{6FB6E64C-6C90-41E0-8F25-54E0371E3BB7}" sibTransId="{B1072E1B-5775-4843-B6DA-5840AB03B3F7}"/>
    <dgm:cxn modelId="{844DBC85-09B7-4593-B25F-2FB3F785D59C}" type="presOf" srcId="{46760C6D-7E9D-4CFB-8D78-BE541F1A70A9}" destId="{F70A29C5-FEED-4FEB-8FFE-ED8CA35BE893}" srcOrd="1" destOrd="0" presId="urn:microsoft.com/office/officeart/2011/layout/CircleProcess"/>
    <dgm:cxn modelId="{4B360789-F8A2-44AC-AF95-1CA02A8A4142}" type="presOf" srcId="{1ED4F8F8-56F3-45B6-AF74-6C1CE45C57C7}" destId="{BF05D79E-1E8A-4AB9-91FA-9688039CBECB}" srcOrd="1" destOrd="0" presId="urn:microsoft.com/office/officeart/2011/layout/CircleProcess"/>
    <dgm:cxn modelId="{727102AF-BCCC-44B3-8381-13E58491B70E}" type="presOf" srcId="{100C88A6-1CD8-418E-A710-BF58FFA87239}" destId="{67401154-A0E3-4902-A95D-137504C6B640}" srcOrd="1" destOrd="0" presId="urn:microsoft.com/office/officeart/2011/layout/CircleProcess"/>
    <dgm:cxn modelId="{06BD19BD-4A6D-45EA-A0BD-DDDC399EA3D5}" type="presOf" srcId="{1ED4F8F8-56F3-45B6-AF74-6C1CE45C57C7}" destId="{36B84737-0343-4C36-BAC4-637A6AB5CE73}" srcOrd="0" destOrd="0" presId="urn:microsoft.com/office/officeart/2011/layout/CircleProcess"/>
    <dgm:cxn modelId="{A968B7C0-861E-4431-BB77-A4206C3685DF}" type="presOf" srcId="{36802BED-9B35-42AC-87C5-AA9DB1CFD2F6}" destId="{67A084D3-E663-4A7B-B93F-CC00903EC309}" srcOrd="0" destOrd="0" presId="urn:microsoft.com/office/officeart/2011/layout/CircleProcess"/>
    <dgm:cxn modelId="{F13580D0-F81B-4680-80E1-9F55359DF818}" type="presOf" srcId="{FAB3AB28-2908-41A2-85B0-20A44A7ACC5B}" destId="{061EED31-A516-4B5B-8B71-7FE9D847D6D4}" srcOrd="1" destOrd="0" presId="urn:microsoft.com/office/officeart/2011/layout/CircleProcess"/>
    <dgm:cxn modelId="{907027F1-76F6-4460-AE5A-C2C5B70DD363}" type="presOf" srcId="{100C88A6-1CD8-418E-A710-BF58FFA87239}" destId="{E4ABCD81-6E0D-4537-9C21-2538727DEA0B}" srcOrd="0" destOrd="0" presId="urn:microsoft.com/office/officeart/2011/layout/CircleProcess"/>
    <dgm:cxn modelId="{914CA8FB-45B5-4B21-8D2A-4B3E8BFFE3A8}" srcId="{36802BED-9B35-42AC-87C5-AA9DB1CFD2F6}" destId="{46760C6D-7E9D-4CFB-8D78-BE541F1A70A9}" srcOrd="3" destOrd="0" parTransId="{E1E42E89-7C79-44A0-924C-6679459DE303}" sibTransId="{ADD66E87-1722-436C-A09B-AAC1AFB77AEA}"/>
    <dgm:cxn modelId="{4AF80B5F-5056-4920-9808-9EE4036942BC}" type="presParOf" srcId="{67A084D3-E663-4A7B-B93F-CC00903EC309}" destId="{94ABA442-D7BE-44E8-A707-2B7BB899B4D3}" srcOrd="0" destOrd="0" presId="urn:microsoft.com/office/officeart/2011/layout/CircleProcess"/>
    <dgm:cxn modelId="{1F64BBAA-74BA-4F20-80FC-2FECB8111D7B}" type="presParOf" srcId="{94ABA442-D7BE-44E8-A707-2B7BB899B4D3}" destId="{A9B04B9F-B91C-41E9-8A78-15DA3A140760}" srcOrd="0" destOrd="0" presId="urn:microsoft.com/office/officeart/2011/layout/CircleProcess"/>
    <dgm:cxn modelId="{F444F9E7-7953-4CBC-A5E7-0A17D78A95F2}" type="presParOf" srcId="{67A084D3-E663-4A7B-B93F-CC00903EC309}" destId="{3DF3AECC-1E5D-4BE5-A6E1-048B5364B439}" srcOrd="1" destOrd="0" presId="urn:microsoft.com/office/officeart/2011/layout/CircleProcess"/>
    <dgm:cxn modelId="{FCF8778E-E08C-46AF-9751-C2B34E68D6C4}" type="presParOf" srcId="{3DF3AECC-1E5D-4BE5-A6E1-048B5364B439}" destId="{26354136-2C83-47B3-89D8-EDB3759C0B32}" srcOrd="0" destOrd="0" presId="urn:microsoft.com/office/officeart/2011/layout/CircleProcess"/>
    <dgm:cxn modelId="{0C6105B4-8089-4F03-A274-27DBAA651E3C}" type="presParOf" srcId="{67A084D3-E663-4A7B-B93F-CC00903EC309}" destId="{F70A29C5-FEED-4FEB-8FFE-ED8CA35BE893}" srcOrd="2" destOrd="0" presId="urn:microsoft.com/office/officeart/2011/layout/CircleProcess"/>
    <dgm:cxn modelId="{8517467A-B6A7-4DC4-880B-AADCC96BE578}" type="presParOf" srcId="{67A084D3-E663-4A7B-B93F-CC00903EC309}" destId="{452F3AB0-3219-4214-92F3-A6F50CCE5A99}" srcOrd="3" destOrd="0" presId="urn:microsoft.com/office/officeart/2011/layout/CircleProcess"/>
    <dgm:cxn modelId="{9A6D3903-0181-4C7A-BA20-AB5F988990AA}" type="presParOf" srcId="{452F3AB0-3219-4214-92F3-A6F50CCE5A99}" destId="{209FC8CF-4FFA-4D9C-880E-F56DE0C3FB01}" srcOrd="0" destOrd="0" presId="urn:microsoft.com/office/officeart/2011/layout/CircleProcess"/>
    <dgm:cxn modelId="{5D731BD6-A700-4FAC-9D75-A92EC42C9A59}" type="presParOf" srcId="{67A084D3-E663-4A7B-B93F-CC00903EC309}" destId="{4E265241-F3D9-4DD1-B0C4-920CF336C475}" srcOrd="4" destOrd="0" presId="urn:microsoft.com/office/officeart/2011/layout/CircleProcess"/>
    <dgm:cxn modelId="{869B1A86-4E25-4771-9D08-EDE8AEDEBF7D}" type="presParOf" srcId="{4E265241-F3D9-4DD1-B0C4-920CF336C475}" destId="{36B84737-0343-4C36-BAC4-637A6AB5CE73}" srcOrd="0" destOrd="0" presId="urn:microsoft.com/office/officeart/2011/layout/CircleProcess"/>
    <dgm:cxn modelId="{05FCE426-A5CD-4A54-AB57-F06D0D01316E}" type="presParOf" srcId="{67A084D3-E663-4A7B-B93F-CC00903EC309}" destId="{BF05D79E-1E8A-4AB9-91FA-9688039CBECB}" srcOrd="5" destOrd="0" presId="urn:microsoft.com/office/officeart/2011/layout/CircleProcess"/>
    <dgm:cxn modelId="{AA79A296-0130-40E6-9A66-25AF205F4A5E}" type="presParOf" srcId="{67A084D3-E663-4A7B-B93F-CC00903EC309}" destId="{A2D00CF1-6AA2-4D2B-9AC3-568F7D749591}" srcOrd="6" destOrd="0" presId="urn:microsoft.com/office/officeart/2011/layout/CircleProcess"/>
    <dgm:cxn modelId="{3645990D-8513-4280-812A-B55D269B5CEA}" type="presParOf" srcId="{A2D00CF1-6AA2-4D2B-9AC3-568F7D749591}" destId="{AAF50E97-329B-4280-BFF6-C689C3FC43F5}" srcOrd="0" destOrd="0" presId="urn:microsoft.com/office/officeart/2011/layout/CircleProcess"/>
    <dgm:cxn modelId="{097C47AD-1DBF-47C4-9CEF-63CA2A93AB8F}" type="presParOf" srcId="{67A084D3-E663-4A7B-B93F-CC00903EC309}" destId="{CA1B3DAA-B68A-47FD-A5EC-1EE292EEFA46}" srcOrd="7" destOrd="0" presId="urn:microsoft.com/office/officeart/2011/layout/CircleProcess"/>
    <dgm:cxn modelId="{9FD72680-17DE-474D-87F4-C79B78A345BE}" type="presParOf" srcId="{CA1B3DAA-B68A-47FD-A5EC-1EE292EEFA46}" destId="{E4ABCD81-6E0D-4537-9C21-2538727DEA0B}" srcOrd="0" destOrd="0" presId="urn:microsoft.com/office/officeart/2011/layout/CircleProcess"/>
    <dgm:cxn modelId="{31C143D3-BA51-4F97-9FD3-9920B2E5975B}" type="presParOf" srcId="{67A084D3-E663-4A7B-B93F-CC00903EC309}" destId="{67401154-A0E3-4902-A95D-137504C6B640}" srcOrd="8" destOrd="0" presId="urn:microsoft.com/office/officeart/2011/layout/CircleProcess"/>
    <dgm:cxn modelId="{AAD29632-ECC2-4AEE-9D26-E15E6F2064C5}" type="presParOf" srcId="{67A084D3-E663-4A7B-B93F-CC00903EC309}" destId="{70217B6C-B5BB-4C0D-BC29-957C82D340A3}" srcOrd="9" destOrd="0" presId="urn:microsoft.com/office/officeart/2011/layout/CircleProcess"/>
    <dgm:cxn modelId="{63CE70AD-8D38-4345-9C1D-C6ED6EA9571A}" type="presParOf" srcId="{70217B6C-B5BB-4C0D-BC29-957C82D340A3}" destId="{AF872BF3-3BF0-4699-9C0B-DA99B20B297B}" srcOrd="0" destOrd="0" presId="urn:microsoft.com/office/officeart/2011/layout/CircleProcess"/>
    <dgm:cxn modelId="{556CF139-8DEA-42F4-BB64-3FBCB59D122F}" type="presParOf" srcId="{67A084D3-E663-4A7B-B93F-CC00903EC309}" destId="{A799B17F-5391-4C77-ABE1-206CAEDF67F2}" srcOrd="10" destOrd="0" presId="urn:microsoft.com/office/officeart/2011/layout/CircleProcess"/>
    <dgm:cxn modelId="{CC30444B-AEB4-4EBD-992C-6C09474C3B5D}" type="presParOf" srcId="{A799B17F-5391-4C77-ABE1-206CAEDF67F2}" destId="{E918AD14-1958-486B-9020-77D524244908}" srcOrd="0" destOrd="0" presId="urn:microsoft.com/office/officeart/2011/layout/CircleProcess"/>
    <dgm:cxn modelId="{264C02C0-1BE8-4D1A-B61D-F65FF5D112DA}" type="presParOf" srcId="{67A084D3-E663-4A7B-B93F-CC00903EC309}" destId="{061EED31-A516-4B5B-8B71-7FE9D847D6D4}" srcOrd="11" destOrd="0" presId="urn:microsoft.com/office/officeart/2011/layout/CircleProcess"/>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25.xml><?xml version="1.0" encoding="utf-8"?>
<dgm:dataModel xmlns:dgm="http://schemas.openxmlformats.org/drawingml/2006/diagram" xmlns:a="http://schemas.openxmlformats.org/drawingml/2006/main">
  <dgm:ptLst>
    <dgm:pt modelId="{36802BED-9B35-42AC-87C5-AA9DB1CFD2F6}" type="doc">
      <dgm:prSet loTypeId="urn:microsoft.com/office/officeart/2011/layout/CircleProcess" loCatId="officeonline" qsTypeId="urn:microsoft.com/office/officeart/2005/8/quickstyle/simple5" qsCatId="simple" csTypeId="urn:microsoft.com/office/officeart/2005/8/colors/accent1_2" csCatId="accent1" phldr="1"/>
      <dgm:spPr/>
      <dgm:t>
        <a:bodyPr/>
        <a:lstStyle/>
        <a:p>
          <a:endParaRPr lang="en-US"/>
        </a:p>
      </dgm:t>
    </dgm:pt>
    <dgm:pt modelId="{FAB3AB28-2908-41A2-85B0-20A44A7ACC5B}">
      <dgm:prSet phldrT="[Text]" custT="1"/>
      <dgm:spPr>
        <a:solidFill>
          <a:schemeClr val="accent3">
            <a:lumMod val="50000"/>
          </a:schemeClr>
        </a:solidFill>
      </dgm:spPr>
      <dgm:t>
        <a:bodyPr/>
        <a:lstStyle/>
        <a:p>
          <a:r>
            <a:rPr lang="en-US" sz="2400" dirty="0" err="1">
              <a:solidFill>
                <a:schemeClr val="bg1"/>
              </a:solidFill>
            </a:rPr>
            <a:t>Mâu</a:t>
          </a:r>
          <a:r>
            <a:rPr lang="en-US" sz="2400" dirty="0">
              <a:solidFill>
                <a:schemeClr val="bg1"/>
              </a:solidFill>
            </a:rPr>
            <a:t> </a:t>
          </a:r>
          <a:r>
            <a:rPr lang="en-US" sz="2400" dirty="0" err="1">
              <a:solidFill>
                <a:schemeClr val="bg1"/>
              </a:solidFill>
            </a:rPr>
            <a:t>thuẫn</a:t>
          </a:r>
          <a:r>
            <a:rPr lang="en-US" sz="2400" dirty="0">
              <a:solidFill>
                <a:schemeClr val="bg1"/>
              </a:solidFill>
            </a:rPr>
            <a:t> MĐL </a:t>
          </a:r>
          <a:r>
            <a:rPr lang="en-US" sz="2400" dirty="0" err="1">
              <a:solidFill>
                <a:schemeClr val="bg1"/>
              </a:solidFill>
            </a:rPr>
            <a:t>là</a:t>
          </a:r>
          <a:r>
            <a:rPr lang="en-US" sz="2400" dirty="0">
              <a:solidFill>
                <a:schemeClr val="bg1"/>
              </a:solidFill>
            </a:rPr>
            <a:t> </a:t>
          </a:r>
          <a:r>
            <a:rPr lang="en-US" sz="2400" dirty="0" err="1">
              <a:solidFill>
                <a:schemeClr val="bg1"/>
              </a:solidFill>
            </a:rPr>
            <a:t>nguyên</a:t>
          </a:r>
          <a:r>
            <a:rPr lang="en-US" sz="2400" dirty="0">
              <a:solidFill>
                <a:schemeClr val="bg1"/>
              </a:solidFill>
            </a:rPr>
            <a:t> </a:t>
          </a:r>
          <a:r>
            <a:rPr lang="en-US" sz="2400" dirty="0" err="1">
              <a:solidFill>
                <a:schemeClr val="bg1"/>
              </a:solidFill>
            </a:rPr>
            <a:t>nhân</a:t>
          </a:r>
          <a:endParaRPr lang="en-US" sz="2400" dirty="0">
            <a:solidFill>
              <a:schemeClr val="bg1"/>
            </a:solidFill>
          </a:endParaRPr>
        </a:p>
      </dgm:t>
    </dgm:pt>
    <dgm:pt modelId="{0943ADCE-C3E7-4C6A-8BE7-16E99E0E764D}" type="parTrans" cxnId="{6379BB73-1F89-4C45-8895-7E7C01AE852A}">
      <dgm:prSet/>
      <dgm:spPr/>
      <dgm:t>
        <a:bodyPr/>
        <a:lstStyle/>
        <a:p>
          <a:endParaRPr lang="en-US"/>
        </a:p>
      </dgm:t>
    </dgm:pt>
    <dgm:pt modelId="{10BFEBBD-3B4E-46F6-9ACD-FE9F3653871C}" type="sibTrans" cxnId="{6379BB73-1F89-4C45-8895-7E7C01AE852A}">
      <dgm:prSet/>
      <dgm:spPr/>
      <dgm:t>
        <a:bodyPr/>
        <a:lstStyle/>
        <a:p>
          <a:endParaRPr lang="en-US"/>
        </a:p>
      </dgm:t>
    </dgm:pt>
    <dgm:pt modelId="{100C88A6-1CD8-418E-A710-BF58FFA87239}">
      <dgm:prSet phldrT="[Text]" custT="1"/>
      <dgm:spPr>
        <a:solidFill>
          <a:schemeClr val="accent3">
            <a:lumMod val="50000"/>
          </a:schemeClr>
        </a:solidFill>
      </dgm:spPr>
      <dgm:t>
        <a:bodyPr/>
        <a:lstStyle/>
        <a:p>
          <a:r>
            <a:rPr lang="en-US" sz="2400" dirty="0" err="1">
              <a:solidFill>
                <a:schemeClr val="bg1"/>
              </a:solidFill>
            </a:rPr>
            <a:t>Sự</a:t>
          </a:r>
          <a:r>
            <a:rPr lang="en-US" sz="2400" dirty="0">
              <a:solidFill>
                <a:schemeClr val="bg1"/>
              </a:solidFill>
            </a:rPr>
            <a:t> </a:t>
          </a:r>
          <a:r>
            <a:rPr lang="en-US" sz="2400" dirty="0" err="1">
              <a:solidFill>
                <a:schemeClr val="bg1"/>
              </a:solidFill>
            </a:rPr>
            <a:t>vận</a:t>
          </a:r>
          <a:r>
            <a:rPr lang="en-US" sz="2400" dirty="0">
              <a:solidFill>
                <a:schemeClr val="bg1"/>
              </a:solidFill>
            </a:rPr>
            <a:t> </a:t>
          </a:r>
          <a:r>
            <a:rPr lang="en-US" sz="2400" dirty="0" err="1">
              <a:solidFill>
                <a:schemeClr val="bg1"/>
              </a:solidFill>
            </a:rPr>
            <a:t>động</a:t>
          </a:r>
          <a:r>
            <a:rPr lang="en-US" sz="2400" dirty="0">
              <a:solidFill>
                <a:schemeClr val="bg1"/>
              </a:solidFill>
            </a:rPr>
            <a:t> </a:t>
          </a:r>
          <a:r>
            <a:rPr lang="en-US" sz="2400" dirty="0" err="1">
              <a:solidFill>
                <a:schemeClr val="bg1"/>
              </a:solidFill>
            </a:rPr>
            <a:t>cửa</a:t>
          </a:r>
          <a:r>
            <a:rPr lang="en-US" sz="2400" dirty="0">
              <a:solidFill>
                <a:schemeClr val="bg1"/>
              </a:solidFill>
            </a:rPr>
            <a:t> </a:t>
          </a:r>
          <a:r>
            <a:rPr lang="en-US" sz="2400" dirty="0" err="1">
              <a:solidFill>
                <a:schemeClr val="bg1"/>
              </a:solidFill>
            </a:rPr>
            <a:t>sự</a:t>
          </a:r>
          <a:r>
            <a:rPr lang="en-US" sz="2400" dirty="0">
              <a:solidFill>
                <a:schemeClr val="bg1"/>
              </a:solidFill>
            </a:rPr>
            <a:t> </a:t>
          </a:r>
          <a:r>
            <a:rPr lang="en-US" sz="2400" dirty="0" err="1">
              <a:solidFill>
                <a:schemeClr val="bg1"/>
              </a:solidFill>
            </a:rPr>
            <a:t>vật</a:t>
          </a:r>
          <a:r>
            <a:rPr lang="en-US" sz="2400" dirty="0">
              <a:solidFill>
                <a:schemeClr val="bg1"/>
              </a:solidFill>
            </a:rPr>
            <a:t> </a:t>
          </a:r>
          <a:r>
            <a:rPr lang="en-US" sz="2400" dirty="0" err="1">
              <a:solidFill>
                <a:schemeClr val="bg1"/>
              </a:solidFill>
            </a:rPr>
            <a:t>hiện</a:t>
          </a:r>
          <a:r>
            <a:rPr lang="en-US" sz="2400" dirty="0">
              <a:solidFill>
                <a:schemeClr val="bg1"/>
              </a:solidFill>
            </a:rPr>
            <a:t> </a:t>
          </a:r>
          <a:r>
            <a:rPr lang="en-US" sz="2400" dirty="0" err="1">
              <a:solidFill>
                <a:schemeClr val="bg1"/>
              </a:solidFill>
            </a:rPr>
            <a:t>tượng</a:t>
          </a:r>
          <a:r>
            <a:rPr lang="en-US" sz="2400" dirty="0">
              <a:solidFill>
                <a:schemeClr val="bg1"/>
              </a:solidFill>
            </a:rPr>
            <a:t> </a:t>
          </a:r>
          <a:r>
            <a:rPr lang="en-US" sz="2400" dirty="0" err="1">
              <a:solidFill>
                <a:schemeClr val="bg1"/>
              </a:solidFill>
            </a:rPr>
            <a:t>là</a:t>
          </a:r>
          <a:r>
            <a:rPr lang="en-US" sz="2400" dirty="0">
              <a:solidFill>
                <a:schemeClr val="bg1"/>
              </a:solidFill>
            </a:rPr>
            <a:t> </a:t>
          </a:r>
          <a:r>
            <a:rPr lang="en-US" sz="2400" dirty="0" err="1">
              <a:solidFill>
                <a:schemeClr val="bg1"/>
              </a:solidFill>
            </a:rPr>
            <a:t>tự</a:t>
          </a:r>
          <a:r>
            <a:rPr lang="en-US" sz="2400" dirty="0">
              <a:solidFill>
                <a:schemeClr val="bg1"/>
              </a:solidFill>
            </a:rPr>
            <a:t> </a:t>
          </a:r>
          <a:r>
            <a:rPr lang="en-US" sz="2400" dirty="0" err="1">
              <a:solidFill>
                <a:schemeClr val="bg1"/>
              </a:solidFill>
            </a:rPr>
            <a:t>thân</a:t>
          </a:r>
          <a:endParaRPr lang="en-US" sz="2400" dirty="0">
            <a:solidFill>
              <a:schemeClr val="bg1"/>
            </a:solidFill>
          </a:endParaRPr>
        </a:p>
      </dgm:t>
    </dgm:pt>
    <dgm:pt modelId="{5F442663-8B5B-4370-B1D8-B7710F0977C7}" type="parTrans" cxnId="{47B24536-E072-4923-8154-AA71FF0C5C35}">
      <dgm:prSet/>
      <dgm:spPr/>
      <dgm:t>
        <a:bodyPr/>
        <a:lstStyle/>
        <a:p>
          <a:endParaRPr lang="en-US"/>
        </a:p>
      </dgm:t>
    </dgm:pt>
    <dgm:pt modelId="{79674AAE-50C7-479F-8F77-42671CB0842D}" type="sibTrans" cxnId="{47B24536-E072-4923-8154-AA71FF0C5C35}">
      <dgm:prSet/>
      <dgm:spPr/>
      <dgm:t>
        <a:bodyPr/>
        <a:lstStyle/>
        <a:p>
          <a:endParaRPr lang="en-US"/>
        </a:p>
      </dgm:t>
    </dgm:pt>
    <dgm:pt modelId="{986E37DB-80FE-4816-B896-68D22E11B044}">
      <dgm:prSet phldrT="[Text]" custT="1"/>
      <dgm:spPr>
        <a:solidFill>
          <a:schemeClr val="accent3">
            <a:lumMod val="50000"/>
          </a:schemeClr>
        </a:solidFill>
      </dgm:spPr>
      <dgm:t>
        <a:bodyPr/>
        <a:lstStyle/>
        <a:p>
          <a:r>
            <a:rPr lang="en-US" sz="2000" dirty="0">
              <a:solidFill>
                <a:schemeClr val="bg1"/>
              </a:solidFill>
            </a:rPr>
            <a:t>TN &amp; </a:t>
          </a:r>
          <a:r>
            <a:rPr lang="en-US" sz="2000" dirty="0" err="1">
              <a:solidFill>
                <a:schemeClr val="bg1"/>
              </a:solidFill>
            </a:rPr>
            <a:t>đấu</a:t>
          </a:r>
          <a:r>
            <a:rPr lang="en-US" sz="2000" dirty="0">
              <a:solidFill>
                <a:schemeClr val="bg1"/>
              </a:solidFill>
            </a:rPr>
            <a:t> </a:t>
          </a:r>
          <a:r>
            <a:rPr lang="en-US" sz="2000" dirty="0" err="1">
              <a:solidFill>
                <a:schemeClr val="bg1"/>
              </a:solidFill>
            </a:rPr>
            <a:t>tranh</a:t>
          </a:r>
          <a:r>
            <a:rPr lang="en-US" sz="2000" dirty="0">
              <a:solidFill>
                <a:schemeClr val="bg1"/>
              </a:solidFill>
            </a:rPr>
            <a:t> </a:t>
          </a:r>
          <a:r>
            <a:rPr lang="en-US" sz="2000" dirty="0" err="1">
              <a:solidFill>
                <a:schemeClr val="bg1"/>
              </a:solidFill>
            </a:rPr>
            <a:t>giữa</a:t>
          </a:r>
          <a:r>
            <a:rPr lang="en-US" sz="2000" dirty="0">
              <a:solidFill>
                <a:schemeClr val="bg1"/>
              </a:solidFill>
            </a:rPr>
            <a:t> </a:t>
          </a:r>
          <a:r>
            <a:rPr lang="en-US" sz="2000" dirty="0" err="1">
              <a:solidFill>
                <a:schemeClr val="bg1"/>
              </a:solidFill>
            </a:rPr>
            <a:t>các</a:t>
          </a:r>
          <a:r>
            <a:rPr lang="en-US" sz="2000" dirty="0">
              <a:solidFill>
                <a:schemeClr val="bg1"/>
              </a:solidFill>
            </a:rPr>
            <a:t> MĐL </a:t>
          </a:r>
          <a:r>
            <a:rPr lang="en-US" sz="2000" dirty="0" err="1">
              <a:solidFill>
                <a:schemeClr val="bg1"/>
              </a:solidFill>
            </a:rPr>
            <a:t>là</a:t>
          </a:r>
          <a:r>
            <a:rPr lang="en-US" sz="2000" dirty="0">
              <a:solidFill>
                <a:schemeClr val="bg1"/>
              </a:solidFill>
            </a:rPr>
            <a:t> </a:t>
          </a:r>
          <a:r>
            <a:rPr lang="en-US" sz="2000" dirty="0" err="1">
              <a:solidFill>
                <a:schemeClr val="bg1"/>
              </a:solidFill>
            </a:rPr>
            <a:t>nguyên</a:t>
          </a:r>
          <a:r>
            <a:rPr lang="en-US" sz="2000" dirty="0">
              <a:solidFill>
                <a:schemeClr val="bg1"/>
              </a:solidFill>
            </a:rPr>
            <a:t> </a:t>
          </a:r>
          <a:r>
            <a:rPr lang="en-US" sz="2000" dirty="0" err="1">
              <a:solidFill>
                <a:schemeClr val="bg1"/>
              </a:solidFill>
            </a:rPr>
            <a:t>nhân</a:t>
          </a:r>
          <a:r>
            <a:rPr lang="en-US" sz="2000" dirty="0">
              <a:solidFill>
                <a:schemeClr val="bg1"/>
              </a:solidFill>
            </a:rPr>
            <a:t> </a:t>
          </a:r>
          <a:r>
            <a:rPr lang="en-US" sz="2000" dirty="0" err="1">
              <a:solidFill>
                <a:schemeClr val="bg1"/>
              </a:solidFill>
            </a:rPr>
            <a:t>động</a:t>
          </a:r>
          <a:r>
            <a:rPr lang="en-US" sz="2000" dirty="0">
              <a:solidFill>
                <a:schemeClr val="bg1"/>
              </a:solidFill>
            </a:rPr>
            <a:t> </a:t>
          </a:r>
          <a:r>
            <a:rPr lang="en-US" sz="2000" dirty="0" err="1">
              <a:solidFill>
                <a:schemeClr val="bg1"/>
              </a:solidFill>
            </a:rPr>
            <a:t>lực</a:t>
          </a:r>
          <a:r>
            <a:rPr lang="en-US" sz="2000" dirty="0">
              <a:solidFill>
                <a:schemeClr val="bg1"/>
              </a:solidFill>
            </a:rPr>
            <a:t> </a:t>
          </a:r>
          <a:r>
            <a:rPr lang="en-US" sz="2000" dirty="0" err="1">
              <a:solidFill>
                <a:schemeClr val="bg1"/>
              </a:solidFill>
            </a:rPr>
            <a:t>bên</a:t>
          </a:r>
          <a:r>
            <a:rPr lang="en-US" sz="2000" dirty="0">
              <a:solidFill>
                <a:schemeClr val="bg1"/>
              </a:solidFill>
            </a:rPr>
            <a:t> </a:t>
          </a:r>
          <a:r>
            <a:rPr lang="en-US" sz="2000" dirty="0" err="1">
              <a:solidFill>
                <a:schemeClr val="bg1"/>
              </a:solidFill>
            </a:rPr>
            <a:t>trong</a:t>
          </a:r>
          <a:r>
            <a:rPr lang="en-US" sz="2000" dirty="0">
              <a:solidFill>
                <a:schemeClr val="bg1"/>
              </a:solidFill>
            </a:rPr>
            <a:t> </a:t>
          </a:r>
        </a:p>
      </dgm:t>
    </dgm:pt>
    <dgm:pt modelId="{A531A7A7-2D54-4044-95BE-698D7E50B88C}" type="parTrans" cxnId="{B0D859E2-900F-4B72-8C38-9553EC9CA241}">
      <dgm:prSet/>
      <dgm:spPr/>
      <dgm:t>
        <a:bodyPr/>
        <a:lstStyle/>
        <a:p>
          <a:endParaRPr lang="en-US"/>
        </a:p>
      </dgm:t>
    </dgm:pt>
    <dgm:pt modelId="{A5D962F3-EBDE-4E90-A7F8-BC46C15CE768}" type="sibTrans" cxnId="{B0D859E2-900F-4B72-8C38-9553EC9CA241}">
      <dgm:prSet/>
      <dgm:spPr/>
      <dgm:t>
        <a:bodyPr/>
        <a:lstStyle/>
        <a:p>
          <a:endParaRPr lang="en-US"/>
        </a:p>
      </dgm:t>
    </dgm:pt>
    <dgm:pt modelId="{C64AA7A0-AE37-44DB-8F58-D38F54F3D692}">
      <dgm:prSet phldrT="[Text]" custT="1"/>
      <dgm:spPr>
        <a:solidFill>
          <a:schemeClr val="accent3">
            <a:lumMod val="50000"/>
          </a:schemeClr>
        </a:solidFill>
      </dgm:spPr>
      <dgm:t>
        <a:bodyPr/>
        <a:lstStyle/>
        <a:p>
          <a:pPr algn="ctr"/>
          <a:r>
            <a:rPr lang="en-US" sz="2400" dirty="0">
              <a:solidFill>
                <a:schemeClr val="bg1"/>
              </a:solidFill>
            </a:rPr>
            <a:t> </a:t>
          </a:r>
          <a:r>
            <a:rPr lang="en-US" sz="2400" dirty="0" err="1">
              <a:solidFill>
                <a:schemeClr val="bg1"/>
              </a:solidFill>
            </a:rPr>
            <a:t>Giải</a:t>
          </a:r>
          <a:r>
            <a:rPr lang="en-US" sz="2400" dirty="0">
              <a:solidFill>
                <a:schemeClr val="bg1"/>
              </a:solidFill>
            </a:rPr>
            <a:t> </a:t>
          </a:r>
          <a:r>
            <a:rPr lang="en-US" sz="2400" dirty="0" err="1">
              <a:solidFill>
                <a:schemeClr val="bg1"/>
              </a:solidFill>
            </a:rPr>
            <a:t>quyết</a:t>
          </a:r>
          <a:r>
            <a:rPr lang="en-US" sz="2400" dirty="0">
              <a:solidFill>
                <a:schemeClr val="bg1"/>
              </a:solidFill>
            </a:rPr>
            <a:t> MT </a:t>
          </a:r>
          <a:r>
            <a:rPr lang="en-US" sz="2400" dirty="0" err="1">
              <a:solidFill>
                <a:schemeClr val="bg1"/>
              </a:solidFill>
            </a:rPr>
            <a:t>đó</a:t>
          </a:r>
          <a:r>
            <a:rPr lang="en-US" sz="2400" dirty="0">
              <a:solidFill>
                <a:schemeClr val="bg1"/>
              </a:solidFill>
            </a:rPr>
            <a:t> </a:t>
          </a:r>
          <a:r>
            <a:rPr lang="en-US" sz="2400" dirty="0" err="1">
              <a:solidFill>
                <a:schemeClr val="bg1"/>
              </a:solidFill>
            </a:rPr>
            <a:t>là</a:t>
          </a:r>
          <a:r>
            <a:rPr lang="en-US" sz="2400" dirty="0">
              <a:solidFill>
                <a:schemeClr val="bg1"/>
              </a:solidFill>
            </a:rPr>
            <a:t> </a:t>
          </a:r>
          <a:r>
            <a:rPr lang="en-US" sz="2400" dirty="0" err="1">
              <a:solidFill>
                <a:schemeClr val="bg1"/>
              </a:solidFill>
            </a:rPr>
            <a:t>động</a:t>
          </a:r>
          <a:r>
            <a:rPr lang="en-US" sz="2400" dirty="0">
              <a:solidFill>
                <a:schemeClr val="bg1"/>
              </a:solidFill>
            </a:rPr>
            <a:t> </a:t>
          </a:r>
          <a:r>
            <a:rPr lang="en-US" sz="2400" dirty="0" err="1">
              <a:solidFill>
                <a:schemeClr val="bg1"/>
              </a:solidFill>
            </a:rPr>
            <a:t>lực</a:t>
          </a:r>
          <a:r>
            <a:rPr lang="en-US" sz="2400" dirty="0">
              <a:solidFill>
                <a:schemeClr val="bg1"/>
              </a:solidFill>
            </a:rPr>
            <a:t> </a:t>
          </a:r>
          <a:r>
            <a:rPr lang="en-US" sz="2400" dirty="0" err="1">
              <a:solidFill>
                <a:schemeClr val="bg1"/>
              </a:solidFill>
            </a:rPr>
            <a:t>của</a:t>
          </a:r>
          <a:r>
            <a:rPr lang="en-US" sz="2400" dirty="0">
              <a:solidFill>
                <a:schemeClr val="bg1"/>
              </a:solidFill>
            </a:rPr>
            <a:t> </a:t>
          </a:r>
          <a:r>
            <a:rPr lang="en-US" sz="2400" dirty="0" err="1">
              <a:solidFill>
                <a:schemeClr val="bg1"/>
              </a:solidFill>
            </a:rPr>
            <a:t>sự</a:t>
          </a:r>
          <a:r>
            <a:rPr lang="en-US" sz="2400" dirty="0">
              <a:solidFill>
                <a:schemeClr val="bg1"/>
              </a:solidFill>
            </a:rPr>
            <a:t> PT</a:t>
          </a:r>
        </a:p>
      </dgm:t>
    </dgm:pt>
    <dgm:pt modelId="{C45B4D8C-4612-4114-A7C1-1655D59EADDA}" type="parTrans" cxnId="{53B50D4B-197C-4451-A728-E0F12D93011A}">
      <dgm:prSet/>
      <dgm:spPr/>
      <dgm:t>
        <a:bodyPr/>
        <a:lstStyle/>
        <a:p>
          <a:endParaRPr lang="en-US"/>
        </a:p>
      </dgm:t>
    </dgm:pt>
    <dgm:pt modelId="{E7CE1F39-F6F2-4EFD-BB96-8F7F89644BA6}" type="sibTrans" cxnId="{53B50D4B-197C-4451-A728-E0F12D93011A}">
      <dgm:prSet/>
      <dgm:spPr/>
      <dgm:t>
        <a:bodyPr/>
        <a:lstStyle/>
        <a:p>
          <a:endParaRPr lang="en-US"/>
        </a:p>
      </dgm:t>
    </dgm:pt>
    <dgm:pt modelId="{C07107E5-C763-4F10-9A6D-C421B64A47E1}">
      <dgm:prSet phldrT="[Text]" custT="1"/>
      <dgm:spPr>
        <a:solidFill>
          <a:srgbClr val="FF0000"/>
        </a:solidFill>
      </dgm:spPr>
      <dgm:t>
        <a:bodyPr/>
        <a:lstStyle/>
        <a:p>
          <a:r>
            <a:rPr lang="en-US" sz="2400" dirty="0" err="1">
              <a:solidFill>
                <a:schemeClr val="bg1"/>
              </a:solidFill>
            </a:rPr>
            <a:t>Cái</a:t>
          </a:r>
          <a:r>
            <a:rPr lang="en-US" sz="2400" dirty="0">
              <a:solidFill>
                <a:schemeClr val="bg1"/>
              </a:solidFill>
            </a:rPr>
            <a:t> </a:t>
          </a:r>
          <a:r>
            <a:rPr lang="en-US" sz="2400" dirty="0" err="1">
              <a:solidFill>
                <a:schemeClr val="bg1"/>
              </a:solidFill>
            </a:rPr>
            <a:t>cũ</a:t>
          </a:r>
          <a:r>
            <a:rPr lang="en-US" sz="2400" dirty="0">
              <a:solidFill>
                <a:schemeClr val="bg1"/>
              </a:solidFill>
            </a:rPr>
            <a:t> </a:t>
          </a:r>
          <a:r>
            <a:rPr lang="en-US" sz="2400" dirty="0" err="1">
              <a:solidFill>
                <a:schemeClr val="bg1"/>
              </a:solidFill>
            </a:rPr>
            <a:t>mất</a:t>
          </a:r>
          <a:r>
            <a:rPr lang="en-US" sz="2400" dirty="0">
              <a:solidFill>
                <a:schemeClr val="bg1"/>
              </a:solidFill>
            </a:rPr>
            <a:t> </a:t>
          </a:r>
          <a:r>
            <a:rPr lang="en-US" sz="2400" dirty="0" err="1">
              <a:solidFill>
                <a:schemeClr val="bg1"/>
              </a:solidFill>
            </a:rPr>
            <a:t>đi</a:t>
          </a:r>
          <a:r>
            <a:rPr lang="en-US" sz="2400" dirty="0">
              <a:solidFill>
                <a:schemeClr val="bg1"/>
              </a:solidFill>
            </a:rPr>
            <a:t>, </a:t>
          </a:r>
          <a:r>
            <a:rPr lang="en-US" sz="2400" dirty="0" err="1">
              <a:solidFill>
                <a:schemeClr val="bg1"/>
              </a:solidFill>
            </a:rPr>
            <a:t>cái</a:t>
          </a:r>
          <a:r>
            <a:rPr lang="en-US" sz="2400" dirty="0">
              <a:solidFill>
                <a:schemeClr val="bg1"/>
              </a:solidFill>
            </a:rPr>
            <a:t> </a:t>
          </a:r>
          <a:r>
            <a:rPr lang="en-US" sz="2400" dirty="0" err="1">
              <a:solidFill>
                <a:schemeClr val="bg1"/>
              </a:solidFill>
            </a:rPr>
            <a:t>mới</a:t>
          </a:r>
          <a:r>
            <a:rPr lang="en-US" sz="2400" dirty="0">
              <a:solidFill>
                <a:schemeClr val="bg1"/>
              </a:solidFill>
            </a:rPr>
            <a:t> </a:t>
          </a:r>
          <a:r>
            <a:rPr lang="en-US" sz="2400" dirty="0" err="1">
              <a:solidFill>
                <a:schemeClr val="bg1"/>
              </a:solidFill>
            </a:rPr>
            <a:t>hình</a:t>
          </a:r>
          <a:r>
            <a:rPr lang="en-US" sz="2400" dirty="0">
              <a:solidFill>
                <a:schemeClr val="bg1"/>
              </a:solidFill>
            </a:rPr>
            <a:t> </a:t>
          </a:r>
          <a:r>
            <a:rPr lang="en-US" sz="2400" dirty="0" err="1">
              <a:solidFill>
                <a:schemeClr val="bg1"/>
              </a:solidFill>
            </a:rPr>
            <a:t>thành</a:t>
          </a:r>
          <a:endParaRPr lang="en-US" sz="2400" dirty="0">
            <a:solidFill>
              <a:schemeClr val="bg1"/>
            </a:solidFill>
          </a:endParaRPr>
        </a:p>
      </dgm:t>
    </dgm:pt>
    <dgm:pt modelId="{6E55518A-3881-42BF-AE59-75295500A17E}" type="parTrans" cxnId="{92691A80-88D0-4EAD-A855-8609D7145B99}">
      <dgm:prSet/>
      <dgm:spPr/>
      <dgm:t>
        <a:bodyPr/>
        <a:lstStyle/>
        <a:p>
          <a:endParaRPr lang="en-US"/>
        </a:p>
      </dgm:t>
    </dgm:pt>
    <dgm:pt modelId="{4BB95862-4B03-4743-A954-C18DE48F93C0}" type="sibTrans" cxnId="{92691A80-88D0-4EAD-A855-8609D7145B99}">
      <dgm:prSet/>
      <dgm:spPr/>
      <dgm:t>
        <a:bodyPr/>
        <a:lstStyle/>
        <a:p>
          <a:endParaRPr lang="en-US"/>
        </a:p>
      </dgm:t>
    </dgm:pt>
    <dgm:pt modelId="{67A084D3-E663-4A7B-B93F-CC00903EC309}" type="pres">
      <dgm:prSet presAssocID="{36802BED-9B35-42AC-87C5-AA9DB1CFD2F6}" presName="Name0" presStyleCnt="0">
        <dgm:presLayoutVars>
          <dgm:chMax val="11"/>
          <dgm:chPref val="11"/>
          <dgm:dir/>
          <dgm:resizeHandles/>
        </dgm:presLayoutVars>
      </dgm:prSet>
      <dgm:spPr/>
    </dgm:pt>
    <dgm:pt modelId="{DE828258-9B30-4FCF-A0D3-22550F0A2CE7}" type="pres">
      <dgm:prSet presAssocID="{C07107E5-C763-4F10-9A6D-C421B64A47E1}" presName="Accent5" presStyleCnt="0"/>
      <dgm:spPr/>
    </dgm:pt>
    <dgm:pt modelId="{47A9F930-5FB2-4378-A0BF-A30E3F9F62BC}" type="pres">
      <dgm:prSet presAssocID="{C07107E5-C763-4F10-9A6D-C421B64A47E1}" presName="Accent" presStyleLbl="node1" presStyleIdx="0" presStyleCnt="5" custLinFactNeighborX="35722"/>
      <dgm:spPr/>
    </dgm:pt>
    <dgm:pt modelId="{5C87ADA4-071D-45B3-953C-2103962F0643}" type="pres">
      <dgm:prSet presAssocID="{C07107E5-C763-4F10-9A6D-C421B64A47E1}" presName="ParentBackground5" presStyleCnt="0"/>
      <dgm:spPr/>
    </dgm:pt>
    <dgm:pt modelId="{10D86551-1E87-4C2F-BD87-DE1748A796B4}" type="pres">
      <dgm:prSet presAssocID="{C07107E5-C763-4F10-9A6D-C421B64A47E1}" presName="ParentBackground" presStyleLbl="fgAcc1" presStyleIdx="0" presStyleCnt="5" custScaleX="106417" custLinFactNeighborX="39276" custLinFactNeighborY="-531"/>
      <dgm:spPr/>
    </dgm:pt>
    <dgm:pt modelId="{87B4B1AE-4312-4D44-9671-579EF86F053F}" type="pres">
      <dgm:prSet presAssocID="{C07107E5-C763-4F10-9A6D-C421B64A47E1}" presName="Parent5" presStyleLbl="revTx" presStyleIdx="0" presStyleCnt="0">
        <dgm:presLayoutVars>
          <dgm:chMax val="1"/>
          <dgm:chPref val="1"/>
          <dgm:bulletEnabled val="1"/>
        </dgm:presLayoutVars>
      </dgm:prSet>
      <dgm:spPr/>
    </dgm:pt>
    <dgm:pt modelId="{A0A2D522-D54F-425B-AB7D-AA326E6A4623}" type="pres">
      <dgm:prSet presAssocID="{986E37DB-80FE-4816-B896-68D22E11B044}" presName="Accent4" presStyleCnt="0"/>
      <dgm:spPr/>
    </dgm:pt>
    <dgm:pt modelId="{2B0748BE-CB01-4ED2-B00A-FE729259C361}" type="pres">
      <dgm:prSet presAssocID="{986E37DB-80FE-4816-B896-68D22E11B044}" presName="Accent" presStyleLbl="node1" presStyleIdx="1" presStyleCnt="5" custScaleX="112354" custScaleY="115464"/>
      <dgm:spPr/>
    </dgm:pt>
    <dgm:pt modelId="{1A3AB440-FF11-45D5-8F50-CC397C648390}" type="pres">
      <dgm:prSet presAssocID="{986E37DB-80FE-4816-B896-68D22E11B044}" presName="ParentBackground4" presStyleCnt="0"/>
      <dgm:spPr/>
    </dgm:pt>
    <dgm:pt modelId="{E78C18AE-1430-4A78-AB90-08E5EF06EA95}" type="pres">
      <dgm:prSet presAssocID="{986E37DB-80FE-4816-B896-68D22E11B044}" presName="ParentBackground" presStyleLbl="fgAcc1" presStyleIdx="1" presStyleCnt="5" custScaleX="129618" custScaleY="119606"/>
      <dgm:spPr/>
    </dgm:pt>
    <dgm:pt modelId="{02B4D324-CCA3-4434-B310-9B60CD04D406}" type="pres">
      <dgm:prSet presAssocID="{986E37DB-80FE-4816-B896-68D22E11B044}" presName="Parent4" presStyleLbl="revTx" presStyleIdx="0" presStyleCnt="0">
        <dgm:presLayoutVars>
          <dgm:chMax val="1"/>
          <dgm:chPref val="1"/>
          <dgm:bulletEnabled val="1"/>
        </dgm:presLayoutVars>
      </dgm:prSet>
      <dgm:spPr/>
    </dgm:pt>
    <dgm:pt modelId="{AB502789-8F7B-4F1F-A345-2FEE4E068D42}" type="pres">
      <dgm:prSet presAssocID="{100C88A6-1CD8-418E-A710-BF58FFA87239}" presName="Accent3" presStyleCnt="0"/>
      <dgm:spPr/>
    </dgm:pt>
    <dgm:pt modelId="{AAF50E97-329B-4280-BFF6-C689C3FC43F5}" type="pres">
      <dgm:prSet presAssocID="{100C88A6-1CD8-418E-A710-BF58FFA87239}" presName="Accent" presStyleLbl="node1" presStyleIdx="2" presStyleCnt="5" custScaleX="115246" custScaleY="110009" custLinFactNeighborX="363"/>
      <dgm:spPr/>
    </dgm:pt>
    <dgm:pt modelId="{A465EB44-5744-4492-86BF-0E8627AFDB9A}" type="pres">
      <dgm:prSet presAssocID="{100C88A6-1CD8-418E-A710-BF58FFA87239}" presName="ParentBackground3" presStyleCnt="0"/>
      <dgm:spPr/>
    </dgm:pt>
    <dgm:pt modelId="{E4ABCD81-6E0D-4537-9C21-2538727DEA0B}" type="pres">
      <dgm:prSet presAssocID="{100C88A6-1CD8-418E-A710-BF58FFA87239}" presName="ParentBackground" presStyleLbl="fgAcc1" presStyleIdx="2" presStyleCnt="5" custScaleX="106417" custScaleY="115354"/>
      <dgm:spPr/>
    </dgm:pt>
    <dgm:pt modelId="{B397F2FA-C3F8-454D-AE4F-8BDB107FED42}" type="pres">
      <dgm:prSet presAssocID="{100C88A6-1CD8-418E-A710-BF58FFA87239}" presName="Parent3" presStyleLbl="revTx" presStyleIdx="0" presStyleCnt="0">
        <dgm:presLayoutVars>
          <dgm:chMax val="1"/>
          <dgm:chPref val="1"/>
          <dgm:bulletEnabled val="1"/>
        </dgm:presLayoutVars>
      </dgm:prSet>
      <dgm:spPr/>
    </dgm:pt>
    <dgm:pt modelId="{C1C77F50-521E-4A08-B060-DDC0905504AC}" type="pres">
      <dgm:prSet presAssocID="{C64AA7A0-AE37-44DB-8F58-D38F54F3D692}" presName="Accent2" presStyleCnt="0"/>
      <dgm:spPr/>
    </dgm:pt>
    <dgm:pt modelId="{EAF4A2E1-8FB0-47CA-83F0-B1C95E77D5A6}" type="pres">
      <dgm:prSet presAssocID="{C64AA7A0-AE37-44DB-8F58-D38F54F3D692}" presName="Accent" presStyleLbl="node1" presStyleIdx="3" presStyleCnt="5"/>
      <dgm:spPr/>
    </dgm:pt>
    <dgm:pt modelId="{8D98BCC7-83EB-4E66-B0E2-055530184BE4}" type="pres">
      <dgm:prSet presAssocID="{C64AA7A0-AE37-44DB-8F58-D38F54F3D692}" presName="ParentBackground2" presStyleCnt="0"/>
      <dgm:spPr/>
    </dgm:pt>
    <dgm:pt modelId="{7153A580-22B9-41FA-9390-60800CEEA333}" type="pres">
      <dgm:prSet presAssocID="{C64AA7A0-AE37-44DB-8F58-D38F54F3D692}" presName="ParentBackground" presStyleLbl="fgAcc1" presStyleIdx="3" presStyleCnt="5" custScaleX="106417"/>
      <dgm:spPr/>
    </dgm:pt>
    <dgm:pt modelId="{37FD7148-D393-4F7F-A12A-0B7CB5D22AEF}" type="pres">
      <dgm:prSet presAssocID="{C64AA7A0-AE37-44DB-8F58-D38F54F3D692}" presName="Parent2" presStyleLbl="revTx" presStyleIdx="0" presStyleCnt="0">
        <dgm:presLayoutVars>
          <dgm:chMax val="1"/>
          <dgm:chPref val="1"/>
          <dgm:bulletEnabled val="1"/>
        </dgm:presLayoutVars>
      </dgm:prSet>
      <dgm:spPr/>
    </dgm:pt>
    <dgm:pt modelId="{70217B6C-B5BB-4C0D-BC29-957C82D340A3}" type="pres">
      <dgm:prSet presAssocID="{FAB3AB28-2908-41A2-85B0-20A44A7ACC5B}" presName="Accent1" presStyleCnt="0"/>
      <dgm:spPr/>
    </dgm:pt>
    <dgm:pt modelId="{AF872BF3-3BF0-4699-9C0B-DA99B20B297B}" type="pres">
      <dgm:prSet presAssocID="{FAB3AB28-2908-41A2-85B0-20A44A7ACC5B}" presName="Accent" presStyleLbl="node1" presStyleIdx="4" presStyleCnt="5"/>
      <dgm:spPr/>
    </dgm:pt>
    <dgm:pt modelId="{A799B17F-5391-4C77-ABE1-206CAEDF67F2}" type="pres">
      <dgm:prSet presAssocID="{FAB3AB28-2908-41A2-85B0-20A44A7ACC5B}" presName="ParentBackground1" presStyleCnt="0"/>
      <dgm:spPr/>
    </dgm:pt>
    <dgm:pt modelId="{E918AD14-1958-486B-9020-77D524244908}" type="pres">
      <dgm:prSet presAssocID="{FAB3AB28-2908-41A2-85B0-20A44A7ACC5B}" presName="ParentBackground" presStyleLbl="fgAcc1" presStyleIdx="4" presStyleCnt="5" custScaleX="106417" custLinFactNeighborX="531"/>
      <dgm:spPr/>
    </dgm:pt>
    <dgm:pt modelId="{061EED31-A516-4B5B-8B71-7FE9D847D6D4}" type="pres">
      <dgm:prSet presAssocID="{FAB3AB28-2908-41A2-85B0-20A44A7ACC5B}" presName="Parent1" presStyleLbl="revTx" presStyleIdx="0" presStyleCnt="0">
        <dgm:presLayoutVars>
          <dgm:chMax val="1"/>
          <dgm:chPref val="1"/>
          <dgm:bulletEnabled val="1"/>
        </dgm:presLayoutVars>
      </dgm:prSet>
      <dgm:spPr/>
    </dgm:pt>
  </dgm:ptLst>
  <dgm:cxnLst>
    <dgm:cxn modelId="{E7723A0C-F875-4465-BAE6-0B0F1EFF6DDF}" type="presOf" srcId="{100C88A6-1CD8-418E-A710-BF58FFA87239}" destId="{B397F2FA-C3F8-454D-AE4F-8BDB107FED42}" srcOrd="1" destOrd="0" presId="urn:microsoft.com/office/officeart/2011/layout/CircleProcess"/>
    <dgm:cxn modelId="{244FD124-EF1C-491E-9AE9-1E3C33CF3E1C}" type="presOf" srcId="{C64AA7A0-AE37-44DB-8F58-D38F54F3D692}" destId="{7153A580-22B9-41FA-9390-60800CEEA333}" srcOrd="0" destOrd="0" presId="urn:microsoft.com/office/officeart/2011/layout/CircleProcess"/>
    <dgm:cxn modelId="{F9CEE22E-5D29-4F82-ACDE-EE063254464D}" type="presOf" srcId="{FAB3AB28-2908-41A2-85B0-20A44A7ACC5B}" destId="{E918AD14-1958-486B-9020-77D524244908}" srcOrd="0" destOrd="0" presId="urn:microsoft.com/office/officeart/2011/layout/CircleProcess"/>
    <dgm:cxn modelId="{EB80EF31-183D-447F-B740-CA1B5BB03A7B}" type="presOf" srcId="{100C88A6-1CD8-418E-A710-BF58FFA87239}" destId="{E4ABCD81-6E0D-4537-9C21-2538727DEA0B}" srcOrd="0" destOrd="0" presId="urn:microsoft.com/office/officeart/2011/layout/CircleProcess"/>
    <dgm:cxn modelId="{47B24536-E072-4923-8154-AA71FF0C5C35}" srcId="{36802BED-9B35-42AC-87C5-AA9DB1CFD2F6}" destId="{100C88A6-1CD8-418E-A710-BF58FFA87239}" srcOrd="2" destOrd="0" parTransId="{5F442663-8B5B-4370-B1D8-B7710F0977C7}" sibTransId="{79674AAE-50C7-479F-8F77-42671CB0842D}"/>
    <dgm:cxn modelId="{239D2E44-20AA-43B2-9EF2-90633A634D19}" type="presOf" srcId="{C07107E5-C763-4F10-9A6D-C421B64A47E1}" destId="{10D86551-1E87-4C2F-BD87-DE1748A796B4}" srcOrd="0" destOrd="0" presId="urn:microsoft.com/office/officeart/2011/layout/CircleProcess"/>
    <dgm:cxn modelId="{53B50D4B-197C-4451-A728-E0F12D93011A}" srcId="{36802BED-9B35-42AC-87C5-AA9DB1CFD2F6}" destId="{C64AA7A0-AE37-44DB-8F58-D38F54F3D692}" srcOrd="1" destOrd="0" parTransId="{C45B4D8C-4612-4114-A7C1-1655D59EADDA}" sibTransId="{E7CE1F39-F6F2-4EFD-BB96-8F7F89644BA6}"/>
    <dgm:cxn modelId="{6379BB73-1F89-4C45-8895-7E7C01AE852A}" srcId="{36802BED-9B35-42AC-87C5-AA9DB1CFD2F6}" destId="{FAB3AB28-2908-41A2-85B0-20A44A7ACC5B}" srcOrd="0" destOrd="0" parTransId="{0943ADCE-C3E7-4C6A-8BE7-16E99E0E764D}" sibTransId="{10BFEBBD-3B4E-46F6-9ACD-FE9F3653871C}"/>
    <dgm:cxn modelId="{92691A80-88D0-4EAD-A855-8609D7145B99}" srcId="{36802BED-9B35-42AC-87C5-AA9DB1CFD2F6}" destId="{C07107E5-C763-4F10-9A6D-C421B64A47E1}" srcOrd="4" destOrd="0" parTransId="{6E55518A-3881-42BF-AE59-75295500A17E}" sibTransId="{4BB95862-4B03-4743-A954-C18DE48F93C0}"/>
    <dgm:cxn modelId="{AE320697-A811-435D-98AA-6024F1D2D2BD}" type="presOf" srcId="{986E37DB-80FE-4816-B896-68D22E11B044}" destId="{02B4D324-CCA3-4434-B310-9B60CD04D406}" srcOrd="1" destOrd="0" presId="urn:microsoft.com/office/officeart/2011/layout/CircleProcess"/>
    <dgm:cxn modelId="{A968B7C0-861E-4431-BB77-A4206C3685DF}" type="presOf" srcId="{36802BED-9B35-42AC-87C5-AA9DB1CFD2F6}" destId="{67A084D3-E663-4A7B-B93F-CC00903EC309}" srcOrd="0" destOrd="0" presId="urn:microsoft.com/office/officeart/2011/layout/CircleProcess"/>
    <dgm:cxn modelId="{09603EC3-F946-480F-8642-2038B38C8051}" type="presOf" srcId="{C64AA7A0-AE37-44DB-8F58-D38F54F3D692}" destId="{37FD7148-D393-4F7F-A12A-0B7CB5D22AEF}" srcOrd="1" destOrd="0" presId="urn:microsoft.com/office/officeart/2011/layout/CircleProcess"/>
    <dgm:cxn modelId="{F13580D0-F81B-4680-80E1-9F55359DF818}" type="presOf" srcId="{FAB3AB28-2908-41A2-85B0-20A44A7ACC5B}" destId="{061EED31-A516-4B5B-8B71-7FE9D847D6D4}" srcOrd="1" destOrd="0" presId="urn:microsoft.com/office/officeart/2011/layout/CircleProcess"/>
    <dgm:cxn modelId="{DF9BF9DE-9EE1-44C3-8211-F31083763B34}" type="presOf" srcId="{986E37DB-80FE-4816-B896-68D22E11B044}" destId="{E78C18AE-1430-4A78-AB90-08E5EF06EA95}" srcOrd="0" destOrd="0" presId="urn:microsoft.com/office/officeart/2011/layout/CircleProcess"/>
    <dgm:cxn modelId="{B0D859E2-900F-4B72-8C38-9553EC9CA241}" srcId="{36802BED-9B35-42AC-87C5-AA9DB1CFD2F6}" destId="{986E37DB-80FE-4816-B896-68D22E11B044}" srcOrd="3" destOrd="0" parTransId="{A531A7A7-2D54-4044-95BE-698D7E50B88C}" sibTransId="{A5D962F3-EBDE-4E90-A7F8-BC46C15CE768}"/>
    <dgm:cxn modelId="{712841F1-4A7C-4A1C-BBC6-F133D303EDB8}" type="presOf" srcId="{C07107E5-C763-4F10-9A6D-C421B64A47E1}" destId="{87B4B1AE-4312-4D44-9671-579EF86F053F}" srcOrd="1" destOrd="0" presId="urn:microsoft.com/office/officeart/2011/layout/CircleProcess"/>
    <dgm:cxn modelId="{27056833-5E72-48FC-8EEE-BEC944B23429}" type="presParOf" srcId="{67A084D3-E663-4A7B-B93F-CC00903EC309}" destId="{DE828258-9B30-4FCF-A0D3-22550F0A2CE7}" srcOrd="0" destOrd="0" presId="urn:microsoft.com/office/officeart/2011/layout/CircleProcess"/>
    <dgm:cxn modelId="{0E039A20-C2DD-47C7-805D-073D57BE1DF1}" type="presParOf" srcId="{DE828258-9B30-4FCF-A0D3-22550F0A2CE7}" destId="{47A9F930-5FB2-4378-A0BF-A30E3F9F62BC}" srcOrd="0" destOrd="0" presId="urn:microsoft.com/office/officeart/2011/layout/CircleProcess"/>
    <dgm:cxn modelId="{CA849C73-D516-4AC8-BD22-64C73B942D66}" type="presParOf" srcId="{67A084D3-E663-4A7B-B93F-CC00903EC309}" destId="{5C87ADA4-071D-45B3-953C-2103962F0643}" srcOrd="1" destOrd="0" presId="urn:microsoft.com/office/officeart/2011/layout/CircleProcess"/>
    <dgm:cxn modelId="{4E74E08B-0EDF-4056-9DF0-BE3276359590}" type="presParOf" srcId="{5C87ADA4-071D-45B3-953C-2103962F0643}" destId="{10D86551-1E87-4C2F-BD87-DE1748A796B4}" srcOrd="0" destOrd="0" presId="urn:microsoft.com/office/officeart/2011/layout/CircleProcess"/>
    <dgm:cxn modelId="{7F63BAE4-7D12-4E7A-9899-28C263C5B1F0}" type="presParOf" srcId="{67A084D3-E663-4A7B-B93F-CC00903EC309}" destId="{87B4B1AE-4312-4D44-9671-579EF86F053F}" srcOrd="2" destOrd="0" presId="urn:microsoft.com/office/officeart/2011/layout/CircleProcess"/>
    <dgm:cxn modelId="{B3A8027E-3AC7-40A7-BF9B-4E70C45D0BF6}" type="presParOf" srcId="{67A084D3-E663-4A7B-B93F-CC00903EC309}" destId="{A0A2D522-D54F-425B-AB7D-AA326E6A4623}" srcOrd="3" destOrd="0" presId="urn:microsoft.com/office/officeart/2011/layout/CircleProcess"/>
    <dgm:cxn modelId="{73AF5579-C198-47A9-BDE9-C83B8570FFB4}" type="presParOf" srcId="{A0A2D522-D54F-425B-AB7D-AA326E6A4623}" destId="{2B0748BE-CB01-4ED2-B00A-FE729259C361}" srcOrd="0" destOrd="0" presId="urn:microsoft.com/office/officeart/2011/layout/CircleProcess"/>
    <dgm:cxn modelId="{D2DD836C-D666-41D4-B437-5F6207E0B961}" type="presParOf" srcId="{67A084D3-E663-4A7B-B93F-CC00903EC309}" destId="{1A3AB440-FF11-45D5-8F50-CC397C648390}" srcOrd="4" destOrd="0" presId="urn:microsoft.com/office/officeart/2011/layout/CircleProcess"/>
    <dgm:cxn modelId="{68DC0273-01F4-45C0-8B67-FD10376F9B82}" type="presParOf" srcId="{1A3AB440-FF11-45D5-8F50-CC397C648390}" destId="{E78C18AE-1430-4A78-AB90-08E5EF06EA95}" srcOrd="0" destOrd="0" presId="urn:microsoft.com/office/officeart/2011/layout/CircleProcess"/>
    <dgm:cxn modelId="{A4F43560-FE6A-4B41-9513-BB635FC5ADED}" type="presParOf" srcId="{67A084D3-E663-4A7B-B93F-CC00903EC309}" destId="{02B4D324-CCA3-4434-B310-9B60CD04D406}" srcOrd="5" destOrd="0" presId="urn:microsoft.com/office/officeart/2011/layout/CircleProcess"/>
    <dgm:cxn modelId="{A1CA3705-B2AC-4F7A-A756-6E18E371EBAD}" type="presParOf" srcId="{67A084D3-E663-4A7B-B93F-CC00903EC309}" destId="{AB502789-8F7B-4F1F-A345-2FEE4E068D42}" srcOrd="6" destOrd="0" presId="urn:microsoft.com/office/officeart/2011/layout/CircleProcess"/>
    <dgm:cxn modelId="{C9EC08F6-3BBD-4D2B-A9F8-424B1050E9F6}" type="presParOf" srcId="{AB502789-8F7B-4F1F-A345-2FEE4E068D42}" destId="{AAF50E97-329B-4280-BFF6-C689C3FC43F5}" srcOrd="0" destOrd="0" presId="urn:microsoft.com/office/officeart/2011/layout/CircleProcess"/>
    <dgm:cxn modelId="{F229ED9B-BF4C-4C14-8072-6E6BE48F9872}" type="presParOf" srcId="{67A084D3-E663-4A7B-B93F-CC00903EC309}" destId="{A465EB44-5744-4492-86BF-0E8627AFDB9A}" srcOrd="7" destOrd="0" presId="urn:microsoft.com/office/officeart/2011/layout/CircleProcess"/>
    <dgm:cxn modelId="{EA838180-0B7B-4FE7-BFAB-8EFBFE3996F3}" type="presParOf" srcId="{A465EB44-5744-4492-86BF-0E8627AFDB9A}" destId="{E4ABCD81-6E0D-4537-9C21-2538727DEA0B}" srcOrd="0" destOrd="0" presId="urn:microsoft.com/office/officeart/2011/layout/CircleProcess"/>
    <dgm:cxn modelId="{4338436F-1B5F-4E76-BE8D-6FEE305BADF2}" type="presParOf" srcId="{67A084D3-E663-4A7B-B93F-CC00903EC309}" destId="{B397F2FA-C3F8-454D-AE4F-8BDB107FED42}" srcOrd="8" destOrd="0" presId="urn:microsoft.com/office/officeart/2011/layout/CircleProcess"/>
    <dgm:cxn modelId="{9D426C99-5DD2-4CC5-A91A-C9889C881BDF}" type="presParOf" srcId="{67A084D3-E663-4A7B-B93F-CC00903EC309}" destId="{C1C77F50-521E-4A08-B060-DDC0905504AC}" srcOrd="9" destOrd="0" presId="urn:microsoft.com/office/officeart/2011/layout/CircleProcess"/>
    <dgm:cxn modelId="{51887F18-9C97-40F2-B959-EC37A20A4DB6}" type="presParOf" srcId="{C1C77F50-521E-4A08-B060-DDC0905504AC}" destId="{EAF4A2E1-8FB0-47CA-83F0-B1C95E77D5A6}" srcOrd="0" destOrd="0" presId="urn:microsoft.com/office/officeart/2011/layout/CircleProcess"/>
    <dgm:cxn modelId="{70D86881-720D-46FC-AB6A-3F44C8676715}" type="presParOf" srcId="{67A084D3-E663-4A7B-B93F-CC00903EC309}" destId="{8D98BCC7-83EB-4E66-B0E2-055530184BE4}" srcOrd="10" destOrd="0" presId="urn:microsoft.com/office/officeart/2011/layout/CircleProcess"/>
    <dgm:cxn modelId="{CE8F9BDE-053A-45F9-8592-D8178073EB7F}" type="presParOf" srcId="{8D98BCC7-83EB-4E66-B0E2-055530184BE4}" destId="{7153A580-22B9-41FA-9390-60800CEEA333}" srcOrd="0" destOrd="0" presId="urn:microsoft.com/office/officeart/2011/layout/CircleProcess"/>
    <dgm:cxn modelId="{E230801C-BC53-4BC3-8E25-BD9385DDB982}" type="presParOf" srcId="{67A084D3-E663-4A7B-B93F-CC00903EC309}" destId="{37FD7148-D393-4F7F-A12A-0B7CB5D22AEF}" srcOrd="11" destOrd="0" presId="urn:microsoft.com/office/officeart/2011/layout/CircleProcess"/>
    <dgm:cxn modelId="{AAD29632-ECC2-4AEE-9D26-E15E6F2064C5}" type="presParOf" srcId="{67A084D3-E663-4A7B-B93F-CC00903EC309}" destId="{70217B6C-B5BB-4C0D-BC29-957C82D340A3}" srcOrd="12" destOrd="0" presId="urn:microsoft.com/office/officeart/2011/layout/CircleProcess"/>
    <dgm:cxn modelId="{63CE70AD-8D38-4345-9C1D-C6ED6EA9571A}" type="presParOf" srcId="{70217B6C-B5BB-4C0D-BC29-957C82D340A3}" destId="{AF872BF3-3BF0-4699-9C0B-DA99B20B297B}" srcOrd="0" destOrd="0" presId="urn:microsoft.com/office/officeart/2011/layout/CircleProcess"/>
    <dgm:cxn modelId="{556CF139-8DEA-42F4-BB64-3FBCB59D122F}" type="presParOf" srcId="{67A084D3-E663-4A7B-B93F-CC00903EC309}" destId="{A799B17F-5391-4C77-ABE1-206CAEDF67F2}" srcOrd="13" destOrd="0" presId="urn:microsoft.com/office/officeart/2011/layout/CircleProcess"/>
    <dgm:cxn modelId="{CC30444B-AEB4-4EBD-992C-6C09474C3B5D}" type="presParOf" srcId="{A799B17F-5391-4C77-ABE1-206CAEDF67F2}" destId="{E918AD14-1958-486B-9020-77D524244908}" srcOrd="0" destOrd="0" presId="urn:microsoft.com/office/officeart/2011/layout/CircleProcess"/>
    <dgm:cxn modelId="{264C02C0-1BE8-4D1A-B61D-F65FF5D112DA}" type="presParOf" srcId="{67A084D3-E663-4A7B-B93F-CC00903EC309}" destId="{061EED31-A516-4B5B-8B71-7FE9D847D6D4}" srcOrd="14" destOrd="0" presId="urn:microsoft.com/office/officeart/2011/layout/CircleProcess"/>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26.xml><?xml version="1.0" encoding="utf-8"?>
<dgm:dataModel xmlns:dgm="http://schemas.openxmlformats.org/drawingml/2006/diagram" xmlns:a="http://schemas.openxmlformats.org/drawingml/2006/main">
  <dgm:ptLst>
    <dgm:pt modelId="{C153793F-9431-49D5-9A83-8374CE409500}" type="doc">
      <dgm:prSet loTypeId="urn:microsoft.com/office/officeart/2005/8/layout/cycle2" loCatId="cycle" qsTypeId="urn:microsoft.com/office/officeart/2005/8/quickstyle/simple1" qsCatId="simple" csTypeId="urn:microsoft.com/office/officeart/2005/8/colors/accent1_2" csCatId="accent1" phldr="1"/>
      <dgm:spPr/>
      <dgm:t>
        <a:bodyPr/>
        <a:lstStyle/>
        <a:p>
          <a:endParaRPr lang="en-US"/>
        </a:p>
      </dgm:t>
    </dgm:pt>
    <dgm:pt modelId="{231442F3-AD3F-41CB-A74F-11994CA52525}">
      <dgm:prSet phldrT="[Text]" custT="1"/>
      <dgm:spPr>
        <a:solidFill>
          <a:srgbClr val="FF0000"/>
        </a:solidFill>
      </dgm:spPr>
      <dgm:t>
        <a:bodyPr/>
        <a:lstStyle/>
        <a:p>
          <a:r>
            <a:rPr lang="en-US" sz="2300" b="0" i="0" dirty="0" err="1"/>
            <a:t>Đi</a:t>
          </a:r>
          <a:r>
            <a:rPr lang="en-US" sz="2300" b="0" i="0" dirty="0"/>
            <a:t> </a:t>
          </a:r>
          <a:r>
            <a:rPr lang="en-US" sz="2300" b="0" i="0" dirty="0" err="1"/>
            <a:t>sâu</a:t>
          </a:r>
          <a:r>
            <a:rPr lang="en-US" sz="2300" b="0" i="0" dirty="0"/>
            <a:t> </a:t>
          </a:r>
          <a:r>
            <a:rPr lang="en-US" sz="2300" b="0" i="0" dirty="0" err="1"/>
            <a:t>nghiên</a:t>
          </a:r>
          <a:r>
            <a:rPr lang="en-US" sz="2300" b="0" i="0" dirty="0"/>
            <a:t> </a:t>
          </a:r>
          <a:r>
            <a:rPr lang="en-US" sz="2300" b="0" i="0" dirty="0" err="1"/>
            <a:t>cứu</a:t>
          </a:r>
          <a:r>
            <a:rPr lang="en-US" sz="2300" b="0" i="0" dirty="0"/>
            <a:t> </a:t>
          </a:r>
          <a:r>
            <a:rPr lang="en-US" sz="2300" b="0" i="0" dirty="0" err="1"/>
            <a:t>phát</a:t>
          </a:r>
          <a:r>
            <a:rPr lang="en-US" sz="2300" b="0" i="0" dirty="0"/>
            <a:t> </a:t>
          </a:r>
          <a:r>
            <a:rPr lang="en-US" sz="2300" b="0" i="0" dirty="0" err="1"/>
            <a:t>hiện</a:t>
          </a:r>
          <a:r>
            <a:rPr lang="en-US" sz="2300" b="0" i="0" dirty="0"/>
            <a:t> ra </a:t>
          </a:r>
          <a:r>
            <a:rPr lang="en-US" sz="2300" b="0" i="0" dirty="0" err="1"/>
            <a:t>mâu</a:t>
          </a:r>
          <a:r>
            <a:rPr lang="en-US" sz="2300" b="0" i="0" dirty="0"/>
            <a:t> </a:t>
          </a:r>
          <a:r>
            <a:rPr lang="en-US" sz="2300" b="0" i="0" dirty="0" err="1"/>
            <a:t>thuẫn</a:t>
          </a:r>
          <a:r>
            <a:rPr lang="en-US" sz="2300" b="0" i="0" dirty="0"/>
            <a:t> </a:t>
          </a:r>
          <a:r>
            <a:rPr lang="en-US" sz="2300" b="0" i="0" dirty="0" err="1"/>
            <a:t>của</a:t>
          </a:r>
          <a:r>
            <a:rPr lang="en-US" sz="2300" b="0" i="0" dirty="0"/>
            <a:t> </a:t>
          </a:r>
          <a:r>
            <a:rPr lang="en-US" sz="2300" b="0" i="0" dirty="0" err="1"/>
            <a:t>sự</a:t>
          </a:r>
          <a:r>
            <a:rPr lang="en-US" sz="2300" b="0" i="0" dirty="0"/>
            <a:t> </a:t>
          </a:r>
          <a:r>
            <a:rPr lang="en-US" sz="2300" b="0" i="0" dirty="0" err="1"/>
            <a:t>vật</a:t>
          </a:r>
          <a:r>
            <a:rPr lang="en-US" sz="2300" b="0" i="0" dirty="0"/>
            <a:t>.</a:t>
          </a:r>
          <a:endParaRPr lang="en-US" sz="2300" b="0" dirty="0"/>
        </a:p>
      </dgm:t>
    </dgm:pt>
    <dgm:pt modelId="{9CB4533D-3316-4702-8256-A6C7C4CED6FE}" type="parTrans" cxnId="{D81B457A-1868-40D7-A07B-69484042D57E}">
      <dgm:prSet/>
      <dgm:spPr/>
      <dgm:t>
        <a:bodyPr/>
        <a:lstStyle/>
        <a:p>
          <a:endParaRPr lang="en-US"/>
        </a:p>
      </dgm:t>
    </dgm:pt>
    <dgm:pt modelId="{46B0AF5B-4D5E-4106-BE61-73EF580CEF0E}" type="sibTrans" cxnId="{D81B457A-1868-40D7-A07B-69484042D57E}">
      <dgm:prSet/>
      <dgm:spPr>
        <a:solidFill>
          <a:srgbClr val="7030A0"/>
        </a:solidFill>
      </dgm:spPr>
      <dgm:t>
        <a:bodyPr/>
        <a:lstStyle/>
        <a:p>
          <a:endParaRPr lang="en-US" b="0"/>
        </a:p>
      </dgm:t>
    </dgm:pt>
    <dgm:pt modelId="{9002CF74-47A9-49C9-892E-6ACF92466AD7}">
      <dgm:prSet phldrT="[Text]" custT="1"/>
      <dgm:spPr>
        <a:solidFill>
          <a:srgbClr val="C00000"/>
        </a:solidFill>
      </dgm:spPr>
      <dgm:t>
        <a:bodyPr/>
        <a:lstStyle/>
        <a:p>
          <a:r>
            <a:rPr lang="en-US" sz="2300" b="0" dirty="0" err="1"/>
            <a:t>Tìm</a:t>
          </a:r>
          <a:r>
            <a:rPr lang="en-US" sz="2300" b="0" dirty="0"/>
            <a:t> ra </a:t>
          </a:r>
          <a:r>
            <a:rPr lang="en-US" sz="2300" b="0" dirty="0" err="1"/>
            <a:t>mặt</a:t>
          </a:r>
          <a:r>
            <a:rPr lang="en-US" sz="2300" b="0" dirty="0"/>
            <a:t> </a:t>
          </a:r>
          <a:r>
            <a:rPr lang="en-US" sz="2300" b="0" dirty="0" err="1"/>
            <a:t>đối</a:t>
          </a:r>
          <a:r>
            <a:rPr lang="en-US" sz="2300" b="0" dirty="0"/>
            <a:t> </a:t>
          </a:r>
          <a:r>
            <a:rPr lang="en-US" sz="2300" b="0" dirty="0" err="1"/>
            <a:t>lập</a:t>
          </a:r>
          <a:r>
            <a:rPr lang="en-US" sz="2300" b="0" dirty="0"/>
            <a:t>, </a:t>
          </a:r>
          <a:r>
            <a:rPr lang="en-US" sz="2300" b="0" dirty="0" err="1"/>
            <a:t>mối</a:t>
          </a:r>
          <a:r>
            <a:rPr lang="en-US" sz="2300" b="0" dirty="0"/>
            <a:t> </a:t>
          </a:r>
          <a:r>
            <a:rPr lang="en-US" sz="2300" b="0" dirty="0" err="1"/>
            <a:t>liên</a:t>
          </a:r>
          <a:r>
            <a:rPr lang="en-US" sz="2300" b="0" dirty="0"/>
            <a:t> </a:t>
          </a:r>
          <a:r>
            <a:rPr lang="en-US" sz="2300" b="0" dirty="0" err="1"/>
            <a:t>hệ</a:t>
          </a:r>
          <a:endParaRPr lang="en-US" sz="2300" b="0" dirty="0"/>
        </a:p>
      </dgm:t>
    </dgm:pt>
    <dgm:pt modelId="{3FA0E324-ABF8-476A-9193-15BB81C305CB}" type="parTrans" cxnId="{98A3BB0D-06B1-41DB-AB5A-823A21233520}">
      <dgm:prSet/>
      <dgm:spPr/>
      <dgm:t>
        <a:bodyPr/>
        <a:lstStyle/>
        <a:p>
          <a:endParaRPr lang="en-US"/>
        </a:p>
      </dgm:t>
    </dgm:pt>
    <dgm:pt modelId="{AFD2182E-D1C8-49AA-A348-E03A19AB4BE9}" type="sibTrans" cxnId="{98A3BB0D-06B1-41DB-AB5A-823A21233520}">
      <dgm:prSet/>
      <dgm:spPr>
        <a:solidFill>
          <a:srgbClr val="7030A0"/>
        </a:solidFill>
      </dgm:spPr>
      <dgm:t>
        <a:bodyPr/>
        <a:lstStyle/>
        <a:p>
          <a:endParaRPr lang="en-US" b="0"/>
        </a:p>
      </dgm:t>
    </dgm:pt>
    <dgm:pt modelId="{81C15710-4A61-4983-929E-9C2D4C0D6F52}">
      <dgm:prSet phldrT="[Text]" custT="1"/>
      <dgm:spPr>
        <a:solidFill>
          <a:srgbClr val="00B050"/>
        </a:solidFill>
      </dgm:spPr>
      <dgm:t>
        <a:bodyPr/>
        <a:lstStyle/>
        <a:p>
          <a:r>
            <a:rPr lang="en-US" sz="2300" b="0" i="0" dirty="0" err="1"/>
            <a:t>Phải</a:t>
          </a:r>
          <a:r>
            <a:rPr lang="en-US" sz="2300" b="0" i="0" dirty="0"/>
            <a:t> </a:t>
          </a:r>
          <a:r>
            <a:rPr lang="en-US" sz="2300" b="0" i="0" dirty="0" err="1"/>
            <a:t>xem</a:t>
          </a:r>
          <a:r>
            <a:rPr lang="en-US" sz="2300" b="0" i="0" dirty="0"/>
            <a:t> </a:t>
          </a:r>
          <a:r>
            <a:rPr lang="en-US" sz="2300" b="0" i="0" dirty="0" err="1"/>
            <a:t>xét</a:t>
          </a:r>
          <a:r>
            <a:rPr lang="en-US" sz="2300" b="0" i="0" dirty="0"/>
            <a:t> </a:t>
          </a:r>
          <a:r>
            <a:rPr lang="en-US" sz="2300" b="0" i="0" dirty="0" err="1"/>
            <a:t>quá</a:t>
          </a:r>
          <a:r>
            <a:rPr lang="en-US" sz="2300" b="0" i="0" dirty="0"/>
            <a:t> </a:t>
          </a:r>
          <a:r>
            <a:rPr lang="en-US" sz="2300" b="0" i="0" dirty="0" err="1"/>
            <a:t>trình</a:t>
          </a:r>
          <a:r>
            <a:rPr lang="en-US" sz="2300" b="0" i="0" dirty="0"/>
            <a:t> </a:t>
          </a:r>
          <a:r>
            <a:rPr lang="en-US" sz="2300" b="0" i="0" dirty="0" err="1"/>
            <a:t>phát</a:t>
          </a:r>
          <a:r>
            <a:rPr lang="en-US" sz="2300" b="0" i="0" dirty="0"/>
            <a:t> </a:t>
          </a:r>
          <a:r>
            <a:rPr lang="en-US" sz="2300" b="0" i="0" dirty="0" err="1"/>
            <a:t>sinh</a:t>
          </a:r>
          <a:r>
            <a:rPr lang="en-US" sz="2300" b="0" i="0" dirty="0"/>
            <a:t>, </a:t>
          </a:r>
          <a:r>
            <a:rPr lang="en-US" sz="2300" b="0" i="0" dirty="0" err="1"/>
            <a:t>phát</a:t>
          </a:r>
          <a:r>
            <a:rPr lang="en-US" sz="2300" b="0" i="0" dirty="0"/>
            <a:t> </a:t>
          </a:r>
          <a:r>
            <a:rPr lang="en-US" sz="2300" b="0" i="0" dirty="0" err="1"/>
            <a:t>triển</a:t>
          </a:r>
          <a:r>
            <a:rPr lang="en-US" sz="2300" b="0" i="0" dirty="0"/>
            <a:t> </a:t>
          </a:r>
          <a:r>
            <a:rPr lang="en-US" sz="2300" b="0" i="0" dirty="0" err="1"/>
            <a:t>của</a:t>
          </a:r>
          <a:r>
            <a:rPr lang="en-US" sz="2300" b="0" i="0" dirty="0"/>
            <a:t> </a:t>
          </a:r>
          <a:r>
            <a:rPr lang="en-US" sz="2300" b="0" i="0" dirty="0" err="1"/>
            <a:t>từng</a:t>
          </a:r>
          <a:r>
            <a:rPr lang="en-US" sz="2300" b="0" i="0" dirty="0"/>
            <a:t> MT</a:t>
          </a:r>
          <a:endParaRPr lang="en-US" sz="2300" b="0" dirty="0"/>
        </a:p>
      </dgm:t>
    </dgm:pt>
    <dgm:pt modelId="{4A38F488-4882-4B21-B46D-67281AC11FC5}" type="parTrans" cxnId="{529742E0-937D-4B2D-A728-4884164EC8E9}">
      <dgm:prSet/>
      <dgm:spPr/>
      <dgm:t>
        <a:bodyPr/>
        <a:lstStyle/>
        <a:p>
          <a:endParaRPr lang="en-US"/>
        </a:p>
      </dgm:t>
    </dgm:pt>
    <dgm:pt modelId="{7E4AAF55-7992-490E-8DAE-18EE4469A645}" type="sibTrans" cxnId="{529742E0-937D-4B2D-A728-4884164EC8E9}">
      <dgm:prSet/>
      <dgm:spPr>
        <a:solidFill>
          <a:srgbClr val="7030A0"/>
        </a:solidFill>
      </dgm:spPr>
      <dgm:t>
        <a:bodyPr/>
        <a:lstStyle/>
        <a:p>
          <a:endParaRPr lang="en-US" b="0"/>
        </a:p>
      </dgm:t>
    </dgm:pt>
    <dgm:pt modelId="{E06A338B-3214-408B-8000-C0C0F05B7E1F}">
      <dgm:prSet phldrT="[Text]" custT="1"/>
      <dgm:spPr>
        <a:solidFill>
          <a:schemeClr val="accent6">
            <a:lumMod val="75000"/>
          </a:schemeClr>
        </a:solidFill>
      </dgm:spPr>
      <dgm:t>
        <a:bodyPr/>
        <a:lstStyle/>
        <a:p>
          <a:r>
            <a:rPr lang="en-US" sz="2000" b="0" i="0" dirty="0"/>
            <a:t>H</a:t>
          </a:r>
          <a:r>
            <a:rPr lang="vi-VN" sz="2000" b="0" i="0" dirty="0"/>
            <a:t>iểu đúng </a:t>
          </a:r>
          <a:r>
            <a:rPr lang="en-US" sz="2000" b="0" i="0" dirty="0"/>
            <a:t>MT</a:t>
          </a:r>
          <a:r>
            <a:rPr lang="vi-VN" sz="2000" b="0" i="0" dirty="0"/>
            <a:t> của sự vật, hiểu đúng xu hướng vận động, phát triển</a:t>
          </a:r>
          <a:endParaRPr lang="en-US" sz="2000" b="0" dirty="0"/>
        </a:p>
      </dgm:t>
    </dgm:pt>
    <dgm:pt modelId="{054556A4-79C7-4B66-A082-12158D4741B6}" type="parTrans" cxnId="{1C5A345E-9CAB-4A02-9D0E-3D80E0E357FD}">
      <dgm:prSet/>
      <dgm:spPr/>
      <dgm:t>
        <a:bodyPr/>
        <a:lstStyle/>
        <a:p>
          <a:endParaRPr lang="en-US"/>
        </a:p>
      </dgm:t>
    </dgm:pt>
    <dgm:pt modelId="{EBBBB4AA-9AA4-4879-8032-B2706AABBE41}" type="sibTrans" cxnId="{1C5A345E-9CAB-4A02-9D0E-3D80E0E357FD}">
      <dgm:prSet/>
      <dgm:spPr>
        <a:solidFill>
          <a:srgbClr val="7030A0"/>
        </a:solidFill>
      </dgm:spPr>
      <dgm:t>
        <a:bodyPr/>
        <a:lstStyle/>
        <a:p>
          <a:endParaRPr lang="en-US" b="0"/>
        </a:p>
      </dgm:t>
    </dgm:pt>
    <dgm:pt modelId="{7152E635-233A-4C8F-AB99-6FE3466C2233}">
      <dgm:prSet phldrT="[Text]" custT="1"/>
      <dgm:spPr>
        <a:solidFill>
          <a:schemeClr val="accent4">
            <a:lumMod val="50000"/>
          </a:schemeClr>
        </a:solidFill>
      </dgm:spPr>
      <dgm:t>
        <a:bodyPr/>
        <a:lstStyle/>
        <a:p>
          <a:r>
            <a:rPr lang="en-US" sz="2300" b="0" i="0" dirty="0" err="1"/>
            <a:t>Tìm</a:t>
          </a:r>
          <a:r>
            <a:rPr lang="en-US" sz="2300" b="0" i="0" dirty="0"/>
            <a:t> </a:t>
          </a:r>
          <a:r>
            <a:rPr lang="en-US" sz="2300" b="0" i="0" dirty="0" err="1"/>
            <a:t>cách</a:t>
          </a:r>
          <a:r>
            <a:rPr lang="en-US" sz="2300" b="0" i="0" dirty="0"/>
            <a:t> </a:t>
          </a:r>
          <a:r>
            <a:rPr lang="en-US" sz="2300" b="0" i="0" dirty="0" err="1"/>
            <a:t>để</a:t>
          </a:r>
          <a:r>
            <a:rPr lang="en-US" sz="2300" b="0" i="0" dirty="0"/>
            <a:t> </a:t>
          </a:r>
          <a:r>
            <a:rPr lang="en-US" sz="2300" b="0" i="0" dirty="0" err="1"/>
            <a:t>giải</a:t>
          </a:r>
          <a:r>
            <a:rPr lang="en-US" sz="2300" b="0" i="0" dirty="0"/>
            <a:t> </a:t>
          </a:r>
          <a:r>
            <a:rPr lang="en-US" sz="2300" b="0" i="0" dirty="0" err="1"/>
            <a:t>quyết</a:t>
          </a:r>
          <a:r>
            <a:rPr lang="en-US" sz="2300" b="0" i="0" dirty="0"/>
            <a:t> </a:t>
          </a:r>
          <a:r>
            <a:rPr lang="en-US" sz="2300" b="0" i="0" dirty="0" err="1"/>
            <a:t>mâu</a:t>
          </a:r>
          <a:r>
            <a:rPr lang="en-US" sz="2300" b="0" i="0" dirty="0"/>
            <a:t> </a:t>
          </a:r>
          <a:r>
            <a:rPr lang="en-US" sz="2300" b="0" i="0" dirty="0" err="1"/>
            <a:t>thuẫn</a:t>
          </a:r>
          <a:endParaRPr lang="en-US" sz="2300" b="0" dirty="0"/>
        </a:p>
      </dgm:t>
    </dgm:pt>
    <dgm:pt modelId="{D9A7AD15-682A-4D77-B102-69DB6DB7AB24}" type="parTrans" cxnId="{3EBE7DD9-16D5-4355-86C4-DDC2EC3B7D2C}">
      <dgm:prSet/>
      <dgm:spPr/>
      <dgm:t>
        <a:bodyPr/>
        <a:lstStyle/>
        <a:p>
          <a:endParaRPr lang="en-US"/>
        </a:p>
      </dgm:t>
    </dgm:pt>
    <dgm:pt modelId="{2D5A6317-A95B-4FED-BC9D-C7A2D85285BC}" type="sibTrans" cxnId="{3EBE7DD9-16D5-4355-86C4-DDC2EC3B7D2C}">
      <dgm:prSet/>
      <dgm:spPr>
        <a:solidFill>
          <a:srgbClr val="7030A0"/>
        </a:solidFill>
      </dgm:spPr>
      <dgm:t>
        <a:bodyPr/>
        <a:lstStyle/>
        <a:p>
          <a:endParaRPr lang="en-US" b="0"/>
        </a:p>
      </dgm:t>
    </dgm:pt>
    <dgm:pt modelId="{1F7974BD-6FED-48BA-925E-5999F3F89F01}">
      <dgm:prSet phldrT="[Text]" custT="1"/>
      <dgm:spPr>
        <a:solidFill>
          <a:schemeClr val="tx2"/>
        </a:solidFill>
      </dgm:spPr>
      <dgm:t>
        <a:bodyPr/>
        <a:lstStyle/>
        <a:p>
          <a:r>
            <a:rPr lang="en-US" sz="2300" b="0" dirty="0" err="1"/>
            <a:t>Sự</a:t>
          </a:r>
          <a:r>
            <a:rPr lang="en-US" sz="2300" b="0" dirty="0"/>
            <a:t> </a:t>
          </a:r>
          <a:r>
            <a:rPr lang="en-US" sz="2300" b="0" dirty="0" err="1"/>
            <a:t>vật</a:t>
          </a:r>
          <a:r>
            <a:rPr lang="en-US" sz="2300" b="0" dirty="0"/>
            <a:t>, </a:t>
          </a:r>
          <a:r>
            <a:rPr lang="en-US" sz="2300" b="0" dirty="0" err="1"/>
            <a:t>hiện</a:t>
          </a:r>
          <a:r>
            <a:rPr lang="en-US" sz="2300" b="0" dirty="0"/>
            <a:t> </a:t>
          </a:r>
          <a:r>
            <a:rPr lang="en-US" sz="2300" b="0" dirty="0" err="1"/>
            <a:t>tượng</a:t>
          </a:r>
          <a:r>
            <a:rPr lang="en-US" sz="2300" b="0" dirty="0"/>
            <a:t> </a:t>
          </a:r>
          <a:r>
            <a:rPr lang="en-US" sz="2300" b="0" dirty="0" err="1"/>
            <a:t>phát</a:t>
          </a:r>
          <a:r>
            <a:rPr lang="en-US" sz="2300" b="0" dirty="0"/>
            <a:t> </a:t>
          </a:r>
          <a:r>
            <a:rPr lang="en-US" sz="2300" b="0" dirty="0" err="1"/>
            <a:t>triển</a:t>
          </a:r>
          <a:endParaRPr lang="en-US" sz="2300" b="0" dirty="0"/>
        </a:p>
      </dgm:t>
    </dgm:pt>
    <dgm:pt modelId="{CD6A8500-FF52-4024-9BF4-E1B2D607461F}" type="parTrans" cxnId="{31C0FB41-F1D8-4EDF-9013-EDCAB934CF19}">
      <dgm:prSet/>
      <dgm:spPr/>
      <dgm:t>
        <a:bodyPr/>
        <a:lstStyle/>
        <a:p>
          <a:endParaRPr lang="en-US"/>
        </a:p>
      </dgm:t>
    </dgm:pt>
    <dgm:pt modelId="{A7D26CFD-8D35-4240-ACDC-E085FBF68CB3}" type="sibTrans" cxnId="{31C0FB41-F1D8-4EDF-9013-EDCAB934CF19}">
      <dgm:prSet/>
      <dgm:spPr>
        <a:solidFill>
          <a:srgbClr val="7030A0"/>
        </a:solidFill>
      </dgm:spPr>
      <dgm:t>
        <a:bodyPr/>
        <a:lstStyle/>
        <a:p>
          <a:endParaRPr lang="en-US" b="0"/>
        </a:p>
      </dgm:t>
    </dgm:pt>
    <dgm:pt modelId="{563636A4-2E2E-4667-9A3D-E76ECC8B38FD}" type="pres">
      <dgm:prSet presAssocID="{C153793F-9431-49D5-9A83-8374CE409500}" presName="cycle" presStyleCnt="0">
        <dgm:presLayoutVars>
          <dgm:dir/>
          <dgm:resizeHandles val="exact"/>
        </dgm:presLayoutVars>
      </dgm:prSet>
      <dgm:spPr/>
    </dgm:pt>
    <dgm:pt modelId="{E9FA3831-477F-4670-9B7F-1EF24FDA83F1}" type="pres">
      <dgm:prSet presAssocID="{231442F3-AD3F-41CB-A74F-11994CA52525}" presName="node" presStyleLbl="node1" presStyleIdx="0" presStyleCnt="6" custScaleX="129261" custScaleY="120302">
        <dgm:presLayoutVars>
          <dgm:bulletEnabled val="1"/>
        </dgm:presLayoutVars>
      </dgm:prSet>
      <dgm:spPr/>
    </dgm:pt>
    <dgm:pt modelId="{E9093350-0B3A-4625-97A3-4CBFDA2B6441}" type="pres">
      <dgm:prSet presAssocID="{46B0AF5B-4D5E-4106-BE61-73EF580CEF0E}" presName="sibTrans" presStyleLbl="sibTrans2D1" presStyleIdx="0" presStyleCnt="6"/>
      <dgm:spPr/>
    </dgm:pt>
    <dgm:pt modelId="{8999C9CE-112E-4B9E-9FC0-5B2FF45ACAB7}" type="pres">
      <dgm:prSet presAssocID="{46B0AF5B-4D5E-4106-BE61-73EF580CEF0E}" presName="connectorText" presStyleLbl="sibTrans2D1" presStyleIdx="0" presStyleCnt="6"/>
      <dgm:spPr/>
    </dgm:pt>
    <dgm:pt modelId="{6D6F68B5-9C85-453C-AFF1-39199C1E91D3}" type="pres">
      <dgm:prSet presAssocID="{9002CF74-47A9-49C9-892E-6ACF92466AD7}" presName="node" presStyleLbl="node1" presStyleIdx="1" presStyleCnt="6" custScaleX="129261" custScaleY="120302">
        <dgm:presLayoutVars>
          <dgm:bulletEnabled val="1"/>
        </dgm:presLayoutVars>
      </dgm:prSet>
      <dgm:spPr/>
    </dgm:pt>
    <dgm:pt modelId="{E0D5FBFC-C5CA-4DF7-9584-FCA17F3374C8}" type="pres">
      <dgm:prSet presAssocID="{AFD2182E-D1C8-49AA-A348-E03A19AB4BE9}" presName="sibTrans" presStyleLbl="sibTrans2D1" presStyleIdx="1" presStyleCnt="6"/>
      <dgm:spPr/>
    </dgm:pt>
    <dgm:pt modelId="{4DF38A41-B40B-43EF-981C-62D35E1E59FB}" type="pres">
      <dgm:prSet presAssocID="{AFD2182E-D1C8-49AA-A348-E03A19AB4BE9}" presName="connectorText" presStyleLbl="sibTrans2D1" presStyleIdx="1" presStyleCnt="6"/>
      <dgm:spPr/>
    </dgm:pt>
    <dgm:pt modelId="{386FD825-FD1E-416E-95CA-FDBE85917052}" type="pres">
      <dgm:prSet presAssocID="{81C15710-4A61-4983-929E-9C2D4C0D6F52}" presName="node" presStyleLbl="node1" presStyleIdx="2" presStyleCnt="6" custScaleX="144496" custScaleY="120302">
        <dgm:presLayoutVars>
          <dgm:bulletEnabled val="1"/>
        </dgm:presLayoutVars>
      </dgm:prSet>
      <dgm:spPr/>
    </dgm:pt>
    <dgm:pt modelId="{3417E729-C780-4867-B562-1933C461C629}" type="pres">
      <dgm:prSet presAssocID="{7E4AAF55-7992-490E-8DAE-18EE4469A645}" presName="sibTrans" presStyleLbl="sibTrans2D1" presStyleIdx="2" presStyleCnt="6"/>
      <dgm:spPr/>
    </dgm:pt>
    <dgm:pt modelId="{5BEDD703-26C3-4DBC-BFE0-1E112610056C}" type="pres">
      <dgm:prSet presAssocID="{7E4AAF55-7992-490E-8DAE-18EE4469A645}" presName="connectorText" presStyleLbl="sibTrans2D1" presStyleIdx="2" presStyleCnt="6"/>
      <dgm:spPr/>
    </dgm:pt>
    <dgm:pt modelId="{95ABB40F-842C-4D1A-BD0E-330C92E926E8}" type="pres">
      <dgm:prSet presAssocID="{E06A338B-3214-408B-8000-C0C0F05B7E1F}" presName="node" presStyleLbl="node1" presStyleIdx="3" presStyleCnt="6" custScaleX="136633" custScaleY="135669">
        <dgm:presLayoutVars>
          <dgm:bulletEnabled val="1"/>
        </dgm:presLayoutVars>
      </dgm:prSet>
      <dgm:spPr/>
    </dgm:pt>
    <dgm:pt modelId="{0D99616A-E273-4D23-B7BE-D0DA053DFEFF}" type="pres">
      <dgm:prSet presAssocID="{EBBBB4AA-9AA4-4879-8032-B2706AABBE41}" presName="sibTrans" presStyleLbl="sibTrans2D1" presStyleIdx="3" presStyleCnt="6"/>
      <dgm:spPr/>
    </dgm:pt>
    <dgm:pt modelId="{BE4D26A1-1EF2-4575-8A9B-5CABD0514AE1}" type="pres">
      <dgm:prSet presAssocID="{EBBBB4AA-9AA4-4879-8032-B2706AABBE41}" presName="connectorText" presStyleLbl="sibTrans2D1" presStyleIdx="3" presStyleCnt="6"/>
      <dgm:spPr/>
    </dgm:pt>
    <dgm:pt modelId="{A9CD2080-6151-457C-BE80-D6092DB5CADD}" type="pres">
      <dgm:prSet presAssocID="{7152E635-233A-4C8F-AB99-6FE3466C2233}" presName="node" presStyleLbl="node1" presStyleIdx="4" presStyleCnt="6" custScaleX="129261" custScaleY="120302">
        <dgm:presLayoutVars>
          <dgm:bulletEnabled val="1"/>
        </dgm:presLayoutVars>
      </dgm:prSet>
      <dgm:spPr/>
    </dgm:pt>
    <dgm:pt modelId="{65DF6DBB-91D0-407A-BAA3-C8A4EAECE426}" type="pres">
      <dgm:prSet presAssocID="{2D5A6317-A95B-4FED-BC9D-C7A2D85285BC}" presName="sibTrans" presStyleLbl="sibTrans2D1" presStyleIdx="4" presStyleCnt="6"/>
      <dgm:spPr/>
    </dgm:pt>
    <dgm:pt modelId="{1D51CCC6-B2CF-40B2-90ED-FCA8C98DAB11}" type="pres">
      <dgm:prSet presAssocID="{2D5A6317-A95B-4FED-BC9D-C7A2D85285BC}" presName="connectorText" presStyleLbl="sibTrans2D1" presStyleIdx="4" presStyleCnt="6"/>
      <dgm:spPr/>
    </dgm:pt>
    <dgm:pt modelId="{65B301E3-5975-4C6B-B0DE-F625B7C36046}" type="pres">
      <dgm:prSet presAssocID="{1F7974BD-6FED-48BA-925E-5999F3F89F01}" presName="node" presStyleLbl="node1" presStyleIdx="5" presStyleCnt="6" custScaleX="129261" custScaleY="120302">
        <dgm:presLayoutVars>
          <dgm:bulletEnabled val="1"/>
        </dgm:presLayoutVars>
      </dgm:prSet>
      <dgm:spPr/>
    </dgm:pt>
    <dgm:pt modelId="{65A909E9-2C98-46EB-B034-13FB586E7E3E}" type="pres">
      <dgm:prSet presAssocID="{A7D26CFD-8D35-4240-ACDC-E085FBF68CB3}" presName="sibTrans" presStyleLbl="sibTrans2D1" presStyleIdx="5" presStyleCnt="6"/>
      <dgm:spPr/>
    </dgm:pt>
    <dgm:pt modelId="{FBAFAA35-5B7B-4807-9394-28F2CC81E1BF}" type="pres">
      <dgm:prSet presAssocID="{A7D26CFD-8D35-4240-ACDC-E085FBF68CB3}" presName="connectorText" presStyleLbl="sibTrans2D1" presStyleIdx="5" presStyleCnt="6"/>
      <dgm:spPr/>
    </dgm:pt>
  </dgm:ptLst>
  <dgm:cxnLst>
    <dgm:cxn modelId="{98A3BB0D-06B1-41DB-AB5A-823A21233520}" srcId="{C153793F-9431-49D5-9A83-8374CE409500}" destId="{9002CF74-47A9-49C9-892E-6ACF92466AD7}" srcOrd="1" destOrd="0" parTransId="{3FA0E324-ABF8-476A-9193-15BB81C305CB}" sibTransId="{AFD2182E-D1C8-49AA-A348-E03A19AB4BE9}"/>
    <dgm:cxn modelId="{56D4D225-C30E-4B48-8E7A-A83F05BC7574}" type="presOf" srcId="{2D5A6317-A95B-4FED-BC9D-C7A2D85285BC}" destId="{1D51CCC6-B2CF-40B2-90ED-FCA8C98DAB11}" srcOrd="1" destOrd="0" presId="urn:microsoft.com/office/officeart/2005/8/layout/cycle2"/>
    <dgm:cxn modelId="{4DE43236-284B-4951-AD8F-28750C01F06E}" type="presOf" srcId="{7E4AAF55-7992-490E-8DAE-18EE4469A645}" destId="{3417E729-C780-4867-B562-1933C461C629}" srcOrd="0" destOrd="0" presId="urn:microsoft.com/office/officeart/2005/8/layout/cycle2"/>
    <dgm:cxn modelId="{6C70593B-9392-46A2-AB8C-445A1B53381F}" type="presOf" srcId="{7152E635-233A-4C8F-AB99-6FE3466C2233}" destId="{A9CD2080-6151-457C-BE80-D6092DB5CADD}" srcOrd="0" destOrd="0" presId="urn:microsoft.com/office/officeart/2005/8/layout/cycle2"/>
    <dgm:cxn modelId="{1C5A345E-9CAB-4A02-9D0E-3D80E0E357FD}" srcId="{C153793F-9431-49D5-9A83-8374CE409500}" destId="{E06A338B-3214-408B-8000-C0C0F05B7E1F}" srcOrd="3" destOrd="0" parTransId="{054556A4-79C7-4B66-A082-12158D4741B6}" sibTransId="{EBBBB4AA-9AA4-4879-8032-B2706AABBE41}"/>
    <dgm:cxn modelId="{31C0FB41-F1D8-4EDF-9013-EDCAB934CF19}" srcId="{C153793F-9431-49D5-9A83-8374CE409500}" destId="{1F7974BD-6FED-48BA-925E-5999F3F89F01}" srcOrd="5" destOrd="0" parTransId="{CD6A8500-FF52-4024-9BF4-E1B2D607461F}" sibTransId="{A7D26CFD-8D35-4240-ACDC-E085FBF68CB3}"/>
    <dgm:cxn modelId="{4A462A44-5AE4-4285-AC2A-C809E12543CD}" type="presOf" srcId="{7E4AAF55-7992-490E-8DAE-18EE4469A645}" destId="{5BEDD703-26C3-4DBC-BFE0-1E112610056C}" srcOrd="1" destOrd="0" presId="urn:microsoft.com/office/officeart/2005/8/layout/cycle2"/>
    <dgm:cxn modelId="{8C922D4E-EC97-4B0F-880D-9ED815EF4C67}" type="presOf" srcId="{2D5A6317-A95B-4FED-BC9D-C7A2D85285BC}" destId="{65DF6DBB-91D0-407A-BAA3-C8A4EAECE426}" srcOrd="0" destOrd="0" presId="urn:microsoft.com/office/officeart/2005/8/layout/cycle2"/>
    <dgm:cxn modelId="{3009C973-E8FB-46A8-826C-524E28B829C5}" type="presOf" srcId="{81C15710-4A61-4983-929E-9C2D4C0D6F52}" destId="{386FD825-FD1E-416E-95CA-FDBE85917052}" srcOrd="0" destOrd="0" presId="urn:microsoft.com/office/officeart/2005/8/layout/cycle2"/>
    <dgm:cxn modelId="{2C4D3959-4CC0-4B4E-B049-5AFAFB551C15}" type="presOf" srcId="{46B0AF5B-4D5E-4106-BE61-73EF580CEF0E}" destId="{E9093350-0B3A-4625-97A3-4CBFDA2B6441}" srcOrd="0" destOrd="0" presId="urn:microsoft.com/office/officeart/2005/8/layout/cycle2"/>
    <dgm:cxn modelId="{D81B457A-1868-40D7-A07B-69484042D57E}" srcId="{C153793F-9431-49D5-9A83-8374CE409500}" destId="{231442F3-AD3F-41CB-A74F-11994CA52525}" srcOrd="0" destOrd="0" parTransId="{9CB4533D-3316-4702-8256-A6C7C4CED6FE}" sibTransId="{46B0AF5B-4D5E-4106-BE61-73EF580CEF0E}"/>
    <dgm:cxn modelId="{40D5987E-35AD-4F7B-AAB0-B32BE315F941}" type="presOf" srcId="{46B0AF5B-4D5E-4106-BE61-73EF580CEF0E}" destId="{8999C9CE-112E-4B9E-9FC0-5B2FF45ACAB7}" srcOrd="1" destOrd="0" presId="urn:microsoft.com/office/officeart/2005/8/layout/cycle2"/>
    <dgm:cxn modelId="{C8CDE790-B91B-4A8C-A21E-36C2D8D8F1DF}" type="presOf" srcId="{AFD2182E-D1C8-49AA-A348-E03A19AB4BE9}" destId="{E0D5FBFC-C5CA-4DF7-9584-FCA17F3374C8}" srcOrd="0" destOrd="0" presId="urn:microsoft.com/office/officeart/2005/8/layout/cycle2"/>
    <dgm:cxn modelId="{174970A2-0F1D-4CA3-A7DE-580D9B99E592}" type="presOf" srcId="{A7D26CFD-8D35-4240-ACDC-E085FBF68CB3}" destId="{65A909E9-2C98-46EB-B034-13FB586E7E3E}" srcOrd="0" destOrd="0" presId="urn:microsoft.com/office/officeart/2005/8/layout/cycle2"/>
    <dgm:cxn modelId="{6E0E23A8-0ADC-4CA7-97CC-612BE3F2CB08}" type="presOf" srcId="{1F7974BD-6FED-48BA-925E-5999F3F89F01}" destId="{65B301E3-5975-4C6B-B0DE-F625B7C36046}" srcOrd="0" destOrd="0" presId="urn:microsoft.com/office/officeart/2005/8/layout/cycle2"/>
    <dgm:cxn modelId="{8C0D76AB-9F83-43DA-89BF-CD3C0CF64755}" type="presOf" srcId="{C153793F-9431-49D5-9A83-8374CE409500}" destId="{563636A4-2E2E-4667-9A3D-E76ECC8B38FD}" srcOrd="0" destOrd="0" presId="urn:microsoft.com/office/officeart/2005/8/layout/cycle2"/>
    <dgm:cxn modelId="{5B5ABCB3-EECD-41B5-8E1F-CD4A771B2E3E}" type="presOf" srcId="{231442F3-AD3F-41CB-A74F-11994CA52525}" destId="{E9FA3831-477F-4670-9B7F-1EF24FDA83F1}" srcOrd="0" destOrd="0" presId="urn:microsoft.com/office/officeart/2005/8/layout/cycle2"/>
    <dgm:cxn modelId="{79D5C0D7-9794-41D9-A237-47F52784D668}" type="presOf" srcId="{EBBBB4AA-9AA4-4879-8032-B2706AABBE41}" destId="{0D99616A-E273-4D23-B7BE-D0DA053DFEFF}" srcOrd="0" destOrd="0" presId="urn:microsoft.com/office/officeart/2005/8/layout/cycle2"/>
    <dgm:cxn modelId="{E50ED4D7-BF83-40B3-A0F8-CD12FC24FF2E}" type="presOf" srcId="{A7D26CFD-8D35-4240-ACDC-E085FBF68CB3}" destId="{FBAFAA35-5B7B-4807-9394-28F2CC81E1BF}" srcOrd="1" destOrd="0" presId="urn:microsoft.com/office/officeart/2005/8/layout/cycle2"/>
    <dgm:cxn modelId="{3EBE7DD9-16D5-4355-86C4-DDC2EC3B7D2C}" srcId="{C153793F-9431-49D5-9A83-8374CE409500}" destId="{7152E635-233A-4C8F-AB99-6FE3466C2233}" srcOrd="4" destOrd="0" parTransId="{D9A7AD15-682A-4D77-B102-69DB6DB7AB24}" sibTransId="{2D5A6317-A95B-4FED-BC9D-C7A2D85285BC}"/>
    <dgm:cxn modelId="{0938F6DF-B7AD-4028-88BE-F7A95BC7CEDA}" type="presOf" srcId="{E06A338B-3214-408B-8000-C0C0F05B7E1F}" destId="{95ABB40F-842C-4D1A-BD0E-330C92E926E8}" srcOrd="0" destOrd="0" presId="urn:microsoft.com/office/officeart/2005/8/layout/cycle2"/>
    <dgm:cxn modelId="{529742E0-937D-4B2D-A728-4884164EC8E9}" srcId="{C153793F-9431-49D5-9A83-8374CE409500}" destId="{81C15710-4A61-4983-929E-9C2D4C0D6F52}" srcOrd="2" destOrd="0" parTransId="{4A38F488-4882-4B21-B46D-67281AC11FC5}" sibTransId="{7E4AAF55-7992-490E-8DAE-18EE4469A645}"/>
    <dgm:cxn modelId="{B2F2E6E0-69F3-4DA3-A76A-0E505E9F838F}" type="presOf" srcId="{9002CF74-47A9-49C9-892E-6ACF92466AD7}" destId="{6D6F68B5-9C85-453C-AFF1-39199C1E91D3}" srcOrd="0" destOrd="0" presId="urn:microsoft.com/office/officeart/2005/8/layout/cycle2"/>
    <dgm:cxn modelId="{E67FD8E6-FC1C-4BDB-BA55-2A7A65E230C0}" type="presOf" srcId="{EBBBB4AA-9AA4-4879-8032-B2706AABBE41}" destId="{BE4D26A1-1EF2-4575-8A9B-5CABD0514AE1}" srcOrd="1" destOrd="0" presId="urn:microsoft.com/office/officeart/2005/8/layout/cycle2"/>
    <dgm:cxn modelId="{20C674E9-9782-4EEC-811A-256693A539D1}" type="presOf" srcId="{AFD2182E-D1C8-49AA-A348-E03A19AB4BE9}" destId="{4DF38A41-B40B-43EF-981C-62D35E1E59FB}" srcOrd="1" destOrd="0" presId="urn:microsoft.com/office/officeart/2005/8/layout/cycle2"/>
    <dgm:cxn modelId="{66DF841D-B378-4B48-92D5-46BF807BC6C7}" type="presParOf" srcId="{563636A4-2E2E-4667-9A3D-E76ECC8B38FD}" destId="{E9FA3831-477F-4670-9B7F-1EF24FDA83F1}" srcOrd="0" destOrd="0" presId="urn:microsoft.com/office/officeart/2005/8/layout/cycle2"/>
    <dgm:cxn modelId="{8EE28C46-76B9-40A4-B2D5-FB2CD5671FF3}" type="presParOf" srcId="{563636A4-2E2E-4667-9A3D-E76ECC8B38FD}" destId="{E9093350-0B3A-4625-97A3-4CBFDA2B6441}" srcOrd="1" destOrd="0" presId="urn:microsoft.com/office/officeart/2005/8/layout/cycle2"/>
    <dgm:cxn modelId="{D19FC865-6B9D-4AC9-A74E-3F8D6EC548A8}" type="presParOf" srcId="{E9093350-0B3A-4625-97A3-4CBFDA2B6441}" destId="{8999C9CE-112E-4B9E-9FC0-5B2FF45ACAB7}" srcOrd="0" destOrd="0" presId="urn:microsoft.com/office/officeart/2005/8/layout/cycle2"/>
    <dgm:cxn modelId="{CAFCC31E-CAFB-4647-929F-87952F2808A4}" type="presParOf" srcId="{563636A4-2E2E-4667-9A3D-E76ECC8B38FD}" destId="{6D6F68B5-9C85-453C-AFF1-39199C1E91D3}" srcOrd="2" destOrd="0" presId="urn:microsoft.com/office/officeart/2005/8/layout/cycle2"/>
    <dgm:cxn modelId="{843C900A-02C4-4879-9CC5-2D2E08F53E89}" type="presParOf" srcId="{563636A4-2E2E-4667-9A3D-E76ECC8B38FD}" destId="{E0D5FBFC-C5CA-4DF7-9584-FCA17F3374C8}" srcOrd="3" destOrd="0" presId="urn:microsoft.com/office/officeart/2005/8/layout/cycle2"/>
    <dgm:cxn modelId="{362D9C7F-49EC-4001-8DA3-11CA736DD39D}" type="presParOf" srcId="{E0D5FBFC-C5CA-4DF7-9584-FCA17F3374C8}" destId="{4DF38A41-B40B-43EF-981C-62D35E1E59FB}" srcOrd="0" destOrd="0" presId="urn:microsoft.com/office/officeart/2005/8/layout/cycle2"/>
    <dgm:cxn modelId="{763A744A-07C6-4580-B98B-C5334DF4A2D7}" type="presParOf" srcId="{563636A4-2E2E-4667-9A3D-E76ECC8B38FD}" destId="{386FD825-FD1E-416E-95CA-FDBE85917052}" srcOrd="4" destOrd="0" presId="urn:microsoft.com/office/officeart/2005/8/layout/cycle2"/>
    <dgm:cxn modelId="{0D5A9A72-F300-440D-B4AA-9332995E4BAE}" type="presParOf" srcId="{563636A4-2E2E-4667-9A3D-E76ECC8B38FD}" destId="{3417E729-C780-4867-B562-1933C461C629}" srcOrd="5" destOrd="0" presId="urn:microsoft.com/office/officeart/2005/8/layout/cycle2"/>
    <dgm:cxn modelId="{767578BB-82D2-4BEA-8A85-B722F9A073C3}" type="presParOf" srcId="{3417E729-C780-4867-B562-1933C461C629}" destId="{5BEDD703-26C3-4DBC-BFE0-1E112610056C}" srcOrd="0" destOrd="0" presId="urn:microsoft.com/office/officeart/2005/8/layout/cycle2"/>
    <dgm:cxn modelId="{D6B8D840-845C-42B3-A126-EA8B8D8CAFB0}" type="presParOf" srcId="{563636A4-2E2E-4667-9A3D-E76ECC8B38FD}" destId="{95ABB40F-842C-4D1A-BD0E-330C92E926E8}" srcOrd="6" destOrd="0" presId="urn:microsoft.com/office/officeart/2005/8/layout/cycle2"/>
    <dgm:cxn modelId="{34FF2FE1-64AA-4F3A-B7ED-EC83871A1496}" type="presParOf" srcId="{563636A4-2E2E-4667-9A3D-E76ECC8B38FD}" destId="{0D99616A-E273-4D23-B7BE-D0DA053DFEFF}" srcOrd="7" destOrd="0" presId="urn:microsoft.com/office/officeart/2005/8/layout/cycle2"/>
    <dgm:cxn modelId="{D31EBD1B-FB6C-4815-9D9B-61B2DF3D4E90}" type="presParOf" srcId="{0D99616A-E273-4D23-B7BE-D0DA053DFEFF}" destId="{BE4D26A1-1EF2-4575-8A9B-5CABD0514AE1}" srcOrd="0" destOrd="0" presId="urn:microsoft.com/office/officeart/2005/8/layout/cycle2"/>
    <dgm:cxn modelId="{1D7501DF-AA03-4413-B419-B668DCC3D78D}" type="presParOf" srcId="{563636A4-2E2E-4667-9A3D-E76ECC8B38FD}" destId="{A9CD2080-6151-457C-BE80-D6092DB5CADD}" srcOrd="8" destOrd="0" presId="urn:microsoft.com/office/officeart/2005/8/layout/cycle2"/>
    <dgm:cxn modelId="{1E067682-8383-46F8-979C-DAF34762A6C9}" type="presParOf" srcId="{563636A4-2E2E-4667-9A3D-E76ECC8B38FD}" destId="{65DF6DBB-91D0-407A-BAA3-C8A4EAECE426}" srcOrd="9" destOrd="0" presId="urn:microsoft.com/office/officeart/2005/8/layout/cycle2"/>
    <dgm:cxn modelId="{882BAC3B-A398-4A8A-9613-83C59B2AFB1C}" type="presParOf" srcId="{65DF6DBB-91D0-407A-BAA3-C8A4EAECE426}" destId="{1D51CCC6-B2CF-40B2-90ED-FCA8C98DAB11}" srcOrd="0" destOrd="0" presId="urn:microsoft.com/office/officeart/2005/8/layout/cycle2"/>
    <dgm:cxn modelId="{6261F109-C754-4B44-870D-98FC7AB042B9}" type="presParOf" srcId="{563636A4-2E2E-4667-9A3D-E76ECC8B38FD}" destId="{65B301E3-5975-4C6B-B0DE-F625B7C36046}" srcOrd="10" destOrd="0" presId="urn:microsoft.com/office/officeart/2005/8/layout/cycle2"/>
    <dgm:cxn modelId="{0F8AD8CA-CDC1-4077-A471-DFA47709ACFB}" type="presParOf" srcId="{563636A4-2E2E-4667-9A3D-E76ECC8B38FD}" destId="{65A909E9-2C98-46EB-B034-13FB586E7E3E}" srcOrd="11" destOrd="0" presId="urn:microsoft.com/office/officeart/2005/8/layout/cycle2"/>
    <dgm:cxn modelId="{58F3923E-65E0-4FD5-88D9-91E81A859C3D}" type="presParOf" srcId="{65A909E9-2C98-46EB-B034-13FB586E7E3E}" destId="{FBAFAA35-5B7B-4807-9394-28F2CC81E1BF}" srcOrd="0" destOrd="0" presId="urn:microsoft.com/office/officeart/2005/8/layout/cycle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7.xml><?xml version="1.0" encoding="utf-8"?>
<dgm:dataModel xmlns:dgm="http://schemas.openxmlformats.org/drawingml/2006/diagram" xmlns:a="http://schemas.openxmlformats.org/drawingml/2006/main">
  <dgm:ptLst>
    <dgm:pt modelId="{3497AB41-2516-40C2-8002-9D166715DA21}" type="doc">
      <dgm:prSet loTypeId="urn:microsoft.com/office/officeart/2005/8/layout/hierarchy2" loCatId="hierarchy" qsTypeId="urn:microsoft.com/office/officeart/2005/8/quickstyle/simple1" qsCatId="simple" csTypeId="urn:microsoft.com/office/officeart/2005/8/colors/accent1_2" csCatId="accent1" phldr="1"/>
      <dgm:spPr/>
      <dgm:t>
        <a:bodyPr/>
        <a:lstStyle/>
        <a:p>
          <a:endParaRPr lang="en-US"/>
        </a:p>
      </dgm:t>
    </dgm:pt>
    <dgm:pt modelId="{8D60E225-1EF4-47FB-A910-86C5284367B0}">
      <dgm:prSet phldrT="[Text]" custT="1"/>
      <dgm:spPr>
        <a:solidFill>
          <a:srgbClr val="00B050"/>
        </a:solidFill>
      </dgm:spPr>
      <dgm:t>
        <a:bodyPr/>
        <a:lstStyle/>
        <a:p>
          <a:r>
            <a:rPr lang="en-US" sz="2400" b="1" dirty="0" err="1">
              <a:solidFill>
                <a:srgbClr val="FFFF00"/>
              </a:solidFill>
              <a:latin typeface="Arial" panose="020B0604020202020204" pitchFamily="34" charset="0"/>
              <a:cs typeface="Arial" panose="020B0604020202020204" pitchFamily="34" charset="0"/>
            </a:rPr>
            <a:t>Khái</a:t>
          </a:r>
          <a:r>
            <a:rPr lang="en-US" sz="2400" b="1" dirty="0">
              <a:solidFill>
                <a:srgbClr val="FFFF00"/>
              </a:solidFill>
              <a:latin typeface="Arial" panose="020B0604020202020204" pitchFamily="34" charset="0"/>
              <a:cs typeface="Arial" panose="020B0604020202020204" pitchFamily="34" charset="0"/>
            </a:rPr>
            <a:t> </a:t>
          </a:r>
          <a:r>
            <a:rPr lang="en-US" sz="2400" b="1" dirty="0" err="1">
              <a:solidFill>
                <a:srgbClr val="FFFF00"/>
              </a:solidFill>
              <a:latin typeface="Arial" panose="020B0604020202020204" pitchFamily="34" charset="0"/>
              <a:cs typeface="Arial" panose="020B0604020202020204" pitchFamily="34" charset="0"/>
            </a:rPr>
            <a:t>niệm</a:t>
          </a:r>
          <a:r>
            <a:rPr lang="en-US" sz="2400" b="1" dirty="0">
              <a:solidFill>
                <a:srgbClr val="FFFF00"/>
              </a:solidFill>
              <a:latin typeface="Arial" panose="020B0604020202020204" pitchFamily="34" charset="0"/>
              <a:cs typeface="Arial" panose="020B0604020202020204" pitchFamily="34" charset="0"/>
            </a:rPr>
            <a:t> </a:t>
          </a:r>
          <a:r>
            <a:rPr lang="en-US" sz="2400" b="1" dirty="0" err="1">
              <a:solidFill>
                <a:srgbClr val="FFFF00"/>
              </a:solidFill>
              <a:latin typeface="Arial" panose="020B0604020202020204" pitchFamily="34" charset="0"/>
              <a:cs typeface="Arial" panose="020B0604020202020204" pitchFamily="34" charset="0"/>
            </a:rPr>
            <a:t>Chất</a:t>
          </a:r>
          <a:r>
            <a:rPr lang="en-US" sz="2400" b="1" dirty="0">
              <a:solidFill>
                <a:srgbClr val="FFFF00"/>
              </a:solidFill>
              <a:latin typeface="Arial" panose="020B0604020202020204" pitchFamily="34" charset="0"/>
              <a:cs typeface="Arial" panose="020B0604020202020204" pitchFamily="34" charset="0"/>
            </a:rPr>
            <a:t> </a:t>
          </a:r>
          <a:r>
            <a:rPr lang="en-US" sz="2400" b="1" dirty="0" err="1">
              <a:solidFill>
                <a:srgbClr val="FFFF00"/>
              </a:solidFill>
              <a:latin typeface="Arial" panose="020B0604020202020204" pitchFamily="34" charset="0"/>
              <a:cs typeface="Arial" panose="020B0604020202020204" pitchFamily="34" charset="0"/>
            </a:rPr>
            <a:t>và</a:t>
          </a:r>
          <a:r>
            <a:rPr lang="en-US" sz="2400" b="1" dirty="0">
              <a:solidFill>
                <a:srgbClr val="FFFF00"/>
              </a:solidFill>
              <a:latin typeface="Arial" panose="020B0604020202020204" pitchFamily="34" charset="0"/>
              <a:cs typeface="Arial" panose="020B0604020202020204" pitchFamily="34" charset="0"/>
            </a:rPr>
            <a:t> </a:t>
          </a:r>
          <a:r>
            <a:rPr lang="en-US" sz="2400" b="1" dirty="0" err="1">
              <a:solidFill>
                <a:srgbClr val="FFFF00"/>
              </a:solidFill>
              <a:latin typeface="Arial" panose="020B0604020202020204" pitchFamily="34" charset="0"/>
              <a:cs typeface="Arial" panose="020B0604020202020204" pitchFamily="34" charset="0"/>
            </a:rPr>
            <a:t>Lượng</a:t>
          </a:r>
          <a:endParaRPr lang="en-US" sz="2400" b="1" dirty="0">
            <a:solidFill>
              <a:srgbClr val="FFFF00"/>
            </a:solidFill>
            <a:latin typeface="Arial" panose="020B0604020202020204" pitchFamily="34" charset="0"/>
            <a:cs typeface="Arial" panose="020B0604020202020204" pitchFamily="34" charset="0"/>
          </a:endParaRPr>
        </a:p>
      </dgm:t>
    </dgm:pt>
    <dgm:pt modelId="{C8958B19-433A-4D56-9544-E74880FA1B18}" type="parTrans" cxnId="{94184A4C-5AF5-4519-9C9B-FB8680DBB81B}">
      <dgm:prSet/>
      <dgm:spPr/>
      <dgm:t>
        <a:bodyPr/>
        <a:lstStyle/>
        <a:p>
          <a:endParaRPr lang="en-US"/>
        </a:p>
      </dgm:t>
    </dgm:pt>
    <dgm:pt modelId="{1BEDB5A4-9117-4B2E-A1AE-261A153A3B44}" type="sibTrans" cxnId="{94184A4C-5AF5-4519-9C9B-FB8680DBB81B}">
      <dgm:prSet/>
      <dgm:spPr/>
      <dgm:t>
        <a:bodyPr/>
        <a:lstStyle/>
        <a:p>
          <a:endParaRPr lang="en-US"/>
        </a:p>
      </dgm:t>
    </dgm:pt>
    <dgm:pt modelId="{8AC09DC4-4990-4F5D-A37C-BFB6CFD84F3F}">
      <dgm:prSet phldrT="[Text]" custT="1"/>
      <dgm:spPr>
        <a:solidFill>
          <a:srgbClr val="7030A0"/>
        </a:solidFill>
      </dgm:spPr>
      <dgm:t>
        <a:bodyPr/>
        <a:lstStyle/>
        <a:p>
          <a:r>
            <a:rPr lang="en-US" sz="2400" dirty="0" err="1">
              <a:latin typeface="Arial" panose="020B0604020202020204" pitchFamily="34" charset="0"/>
              <a:cs typeface="Arial" panose="020B0604020202020204" pitchFamily="34" charset="0"/>
            </a:rPr>
            <a:t>Chất</a:t>
          </a:r>
          <a:endParaRPr lang="en-US" sz="2400" dirty="0">
            <a:latin typeface="Arial" panose="020B0604020202020204" pitchFamily="34" charset="0"/>
            <a:cs typeface="Arial" panose="020B0604020202020204" pitchFamily="34" charset="0"/>
          </a:endParaRPr>
        </a:p>
      </dgm:t>
    </dgm:pt>
    <dgm:pt modelId="{AE37BAC3-097D-4CCC-BAE7-D00AE7EBBD7C}" type="parTrans" cxnId="{620795BE-9D78-4D31-B54E-8DEFF66AF407}">
      <dgm:prSet/>
      <dgm:spPr/>
      <dgm:t>
        <a:bodyPr/>
        <a:lstStyle/>
        <a:p>
          <a:endParaRPr lang="en-US"/>
        </a:p>
      </dgm:t>
    </dgm:pt>
    <dgm:pt modelId="{932410B5-3740-4F21-901A-EE1E4E47260F}" type="sibTrans" cxnId="{620795BE-9D78-4D31-B54E-8DEFF66AF407}">
      <dgm:prSet/>
      <dgm:spPr/>
      <dgm:t>
        <a:bodyPr/>
        <a:lstStyle/>
        <a:p>
          <a:endParaRPr lang="en-US"/>
        </a:p>
      </dgm:t>
    </dgm:pt>
    <dgm:pt modelId="{730310D6-CC37-4FC9-A9A1-227EE9A7C83E}">
      <dgm:prSet phldrT="[Text]" custT="1"/>
      <dgm:spPr>
        <a:solidFill>
          <a:srgbClr val="D60093"/>
        </a:solidFill>
      </dgm:spPr>
      <dgm:t>
        <a:bodyPr/>
        <a:lstStyle/>
        <a:p>
          <a:r>
            <a:rPr lang="pt-BR" sz="2400" dirty="0">
              <a:latin typeface="Arial" panose="020B0604020202020204" pitchFamily="34" charset="0"/>
              <a:cs typeface="Arial" panose="020B0604020202020204" pitchFamily="34" charset="0"/>
            </a:rPr>
            <a:t>Là các thuộc tính khách quan, vốn có của các sự vật, hiện tượng</a:t>
          </a:r>
          <a:endParaRPr lang="en-US" sz="2400" dirty="0">
            <a:latin typeface="Arial" panose="020B0604020202020204" pitchFamily="34" charset="0"/>
            <a:cs typeface="Arial" panose="020B0604020202020204" pitchFamily="34" charset="0"/>
          </a:endParaRPr>
        </a:p>
      </dgm:t>
    </dgm:pt>
    <dgm:pt modelId="{1A1CA34A-3827-4B00-8A89-5C412A126F6E}" type="parTrans" cxnId="{E00FE6FD-879C-415A-BB0B-176D81AF2EB3}">
      <dgm:prSet/>
      <dgm:spPr/>
      <dgm:t>
        <a:bodyPr/>
        <a:lstStyle/>
        <a:p>
          <a:endParaRPr lang="en-US"/>
        </a:p>
      </dgm:t>
    </dgm:pt>
    <dgm:pt modelId="{A3439545-39A0-4513-B797-B1232BBA3193}" type="sibTrans" cxnId="{E00FE6FD-879C-415A-BB0B-176D81AF2EB3}">
      <dgm:prSet/>
      <dgm:spPr/>
      <dgm:t>
        <a:bodyPr/>
        <a:lstStyle/>
        <a:p>
          <a:endParaRPr lang="en-US"/>
        </a:p>
      </dgm:t>
    </dgm:pt>
    <dgm:pt modelId="{8C444143-07BB-4A4A-9D0D-FAC962E07451}">
      <dgm:prSet phldrT="[Text]" custT="1"/>
      <dgm:spPr>
        <a:solidFill>
          <a:srgbClr val="7030A0"/>
        </a:solidFill>
      </dgm:spPr>
      <dgm:t>
        <a:bodyPr/>
        <a:lstStyle/>
        <a:p>
          <a:r>
            <a:rPr lang="en-US" sz="2400" dirty="0" err="1">
              <a:latin typeface="Arial" panose="020B0604020202020204" pitchFamily="34" charset="0"/>
              <a:cs typeface="Arial" panose="020B0604020202020204" pitchFamily="34" charset="0"/>
            </a:rPr>
            <a:t>Lượng</a:t>
          </a:r>
          <a:endParaRPr lang="en-US" sz="2400" dirty="0">
            <a:latin typeface="Arial" panose="020B0604020202020204" pitchFamily="34" charset="0"/>
            <a:cs typeface="Arial" panose="020B0604020202020204" pitchFamily="34" charset="0"/>
          </a:endParaRPr>
        </a:p>
      </dgm:t>
    </dgm:pt>
    <dgm:pt modelId="{1EF32D82-4BA6-4B45-B10C-355B8B817942}" type="parTrans" cxnId="{6707A7ED-4D7D-4CF2-9865-551E7F722790}">
      <dgm:prSet/>
      <dgm:spPr/>
      <dgm:t>
        <a:bodyPr/>
        <a:lstStyle/>
        <a:p>
          <a:endParaRPr lang="en-US"/>
        </a:p>
      </dgm:t>
    </dgm:pt>
    <dgm:pt modelId="{0D942CFD-550D-414E-B075-264D56F557ED}" type="sibTrans" cxnId="{6707A7ED-4D7D-4CF2-9865-551E7F722790}">
      <dgm:prSet/>
      <dgm:spPr/>
      <dgm:t>
        <a:bodyPr/>
        <a:lstStyle/>
        <a:p>
          <a:endParaRPr lang="en-US"/>
        </a:p>
      </dgm:t>
    </dgm:pt>
    <dgm:pt modelId="{66FFCFAF-D129-4E12-BB7D-E10199C58219}">
      <dgm:prSet phldrT="[Text]" custT="1"/>
      <dgm:spPr>
        <a:solidFill>
          <a:srgbClr val="D60093"/>
        </a:solidFill>
      </dgm:spPr>
      <dgm:t>
        <a:bodyPr/>
        <a:lstStyle/>
        <a:p>
          <a:r>
            <a:rPr lang="pt-BR" sz="2400" dirty="0">
              <a:latin typeface="Arial" panose="020B0604020202020204" pitchFamily="34" charset="0"/>
              <a:cs typeface="Arial" panose="020B0604020202020204" pitchFamily="34" charset="0"/>
            </a:rPr>
            <a:t>Là chỉ số các yếu tố cấu thành, quy mô tồn tại và nhịp điệu biến đổi của các sự vật, hiện tượng</a:t>
          </a:r>
          <a:endParaRPr lang="en-US" sz="2400" dirty="0">
            <a:latin typeface="Arial" panose="020B0604020202020204" pitchFamily="34" charset="0"/>
            <a:cs typeface="Arial" panose="020B0604020202020204" pitchFamily="34" charset="0"/>
          </a:endParaRPr>
        </a:p>
      </dgm:t>
    </dgm:pt>
    <dgm:pt modelId="{1CBE1994-69B3-4E7E-805A-E3CA195DFE81}" type="sibTrans" cxnId="{E5BDDA02-2532-40F4-A760-19DE22A92676}">
      <dgm:prSet/>
      <dgm:spPr/>
      <dgm:t>
        <a:bodyPr/>
        <a:lstStyle/>
        <a:p>
          <a:endParaRPr lang="en-US"/>
        </a:p>
      </dgm:t>
    </dgm:pt>
    <dgm:pt modelId="{A007D400-6694-49DB-8332-0228433B4ED5}" type="parTrans" cxnId="{E5BDDA02-2532-40F4-A760-19DE22A92676}">
      <dgm:prSet/>
      <dgm:spPr/>
      <dgm:t>
        <a:bodyPr/>
        <a:lstStyle/>
        <a:p>
          <a:endParaRPr lang="en-US"/>
        </a:p>
      </dgm:t>
    </dgm:pt>
    <dgm:pt modelId="{F664C127-1E57-4F1C-9C8A-FA9291431D3F}">
      <dgm:prSet phldrT="[Text]" custT="1"/>
      <dgm:spPr>
        <a:solidFill>
          <a:srgbClr val="7030A0"/>
        </a:solidFill>
      </dgm:spPr>
      <dgm:t>
        <a:bodyPr/>
        <a:lstStyle/>
        <a:p>
          <a:r>
            <a:rPr lang="pt-BR" sz="2400" dirty="0">
              <a:latin typeface="Arial" panose="020B0604020202020204" pitchFamily="34" charset="0"/>
              <a:cs typeface="Arial" panose="020B0604020202020204" pitchFamily="34" charset="0"/>
            </a:rPr>
            <a:t>Chất và lượng của mỗi sự vật, hiện tượng tồn tại quy định lẫn nhau</a:t>
          </a:r>
          <a:endParaRPr lang="en-US" sz="2400" dirty="0">
            <a:latin typeface="Arial" panose="020B0604020202020204" pitchFamily="34" charset="0"/>
            <a:cs typeface="Arial" panose="020B0604020202020204" pitchFamily="34" charset="0"/>
          </a:endParaRPr>
        </a:p>
      </dgm:t>
    </dgm:pt>
    <dgm:pt modelId="{13D81ABA-2D87-414D-A5BC-B059A0DAE791}" type="sibTrans" cxnId="{5882785E-E0AB-470E-9C71-FCE8B1402A0C}">
      <dgm:prSet/>
      <dgm:spPr/>
      <dgm:t>
        <a:bodyPr/>
        <a:lstStyle/>
        <a:p>
          <a:endParaRPr lang="en-US"/>
        </a:p>
      </dgm:t>
    </dgm:pt>
    <dgm:pt modelId="{BE0CF2A3-3DD3-4865-BC7F-041168A43B9B}" type="parTrans" cxnId="{5882785E-E0AB-470E-9C71-FCE8B1402A0C}">
      <dgm:prSet/>
      <dgm:spPr/>
      <dgm:t>
        <a:bodyPr/>
        <a:lstStyle/>
        <a:p>
          <a:endParaRPr lang="en-US"/>
        </a:p>
      </dgm:t>
    </dgm:pt>
    <dgm:pt modelId="{FE997494-9551-4F26-AE3A-2A40178D0A64}" type="pres">
      <dgm:prSet presAssocID="{3497AB41-2516-40C2-8002-9D166715DA21}" presName="diagram" presStyleCnt="0">
        <dgm:presLayoutVars>
          <dgm:chPref val="1"/>
          <dgm:dir/>
          <dgm:animOne val="branch"/>
          <dgm:animLvl val="lvl"/>
          <dgm:resizeHandles val="exact"/>
        </dgm:presLayoutVars>
      </dgm:prSet>
      <dgm:spPr/>
    </dgm:pt>
    <dgm:pt modelId="{13C9B5F2-D0B5-42F3-84ED-931898CDFD44}" type="pres">
      <dgm:prSet presAssocID="{8D60E225-1EF4-47FB-A910-86C5284367B0}" presName="root1" presStyleCnt="0"/>
      <dgm:spPr/>
    </dgm:pt>
    <dgm:pt modelId="{B5EEECFD-658A-4614-A493-D857773F4C51}" type="pres">
      <dgm:prSet presAssocID="{8D60E225-1EF4-47FB-A910-86C5284367B0}" presName="LevelOneTextNode" presStyleLbl="node0" presStyleIdx="0" presStyleCnt="1">
        <dgm:presLayoutVars>
          <dgm:chPref val="3"/>
        </dgm:presLayoutVars>
      </dgm:prSet>
      <dgm:spPr/>
    </dgm:pt>
    <dgm:pt modelId="{F576DCBB-E8F3-46A0-9AE0-F1AA9BF53573}" type="pres">
      <dgm:prSet presAssocID="{8D60E225-1EF4-47FB-A910-86C5284367B0}" presName="level2hierChild" presStyleCnt="0"/>
      <dgm:spPr/>
    </dgm:pt>
    <dgm:pt modelId="{D4E99AD3-FF33-49D5-9AC8-305C3C933DE6}" type="pres">
      <dgm:prSet presAssocID="{AE37BAC3-097D-4CCC-BAE7-D00AE7EBBD7C}" presName="conn2-1" presStyleLbl="parChTrans1D2" presStyleIdx="0" presStyleCnt="3"/>
      <dgm:spPr/>
    </dgm:pt>
    <dgm:pt modelId="{C0D492F4-58B9-4D75-84EE-39FDDFF006D8}" type="pres">
      <dgm:prSet presAssocID="{AE37BAC3-097D-4CCC-BAE7-D00AE7EBBD7C}" presName="connTx" presStyleLbl="parChTrans1D2" presStyleIdx="0" presStyleCnt="3"/>
      <dgm:spPr/>
    </dgm:pt>
    <dgm:pt modelId="{497F064F-7FAD-496E-ADE5-8D7D853086BD}" type="pres">
      <dgm:prSet presAssocID="{8AC09DC4-4990-4F5D-A37C-BFB6CFD84F3F}" presName="root2" presStyleCnt="0"/>
      <dgm:spPr/>
    </dgm:pt>
    <dgm:pt modelId="{82A303C1-E8F9-4108-98F5-CA35632A1C24}" type="pres">
      <dgm:prSet presAssocID="{8AC09DC4-4990-4F5D-A37C-BFB6CFD84F3F}" presName="LevelTwoTextNode" presStyleLbl="node2" presStyleIdx="0" presStyleCnt="3">
        <dgm:presLayoutVars>
          <dgm:chPref val="3"/>
        </dgm:presLayoutVars>
      </dgm:prSet>
      <dgm:spPr/>
    </dgm:pt>
    <dgm:pt modelId="{7FE9FB87-08A3-4236-9460-7599316A70F1}" type="pres">
      <dgm:prSet presAssocID="{8AC09DC4-4990-4F5D-A37C-BFB6CFD84F3F}" presName="level3hierChild" presStyleCnt="0"/>
      <dgm:spPr/>
    </dgm:pt>
    <dgm:pt modelId="{DE63CBE5-12B0-4DB6-9A2C-AE178EAC9D07}" type="pres">
      <dgm:prSet presAssocID="{1A1CA34A-3827-4B00-8A89-5C412A126F6E}" presName="conn2-1" presStyleLbl="parChTrans1D3" presStyleIdx="0" presStyleCnt="2"/>
      <dgm:spPr/>
    </dgm:pt>
    <dgm:pt modelId="{7B3F42C5-C345-47C0-A92B-1F02521A6357}" type="pres">
      <dgm:prSet presAssocID="{1A1CA34A-3827-4B00-8A89-5C412A126F6E}" presName="connTx" presStyleLbl="parChTrans1D3" presStyleIdx="0" presStyleCnt="2"/>
      <dgm:spPr/>
    </dgm:pt>
    <dgm:pt modelId="{1AFDE635-1612-4B44-88E9-39293E12F166}" type="pres">
      <dgm:prSet presAssocID="{730310D6-CC37-4FC9-A9A1-227EE9A7C83E}" presName="root2" presStyleCnt="0"/>
      <dgm:spPr/>
    </dgm:pt>
    <dgm:pt modelId="{CE93DC98-4F8B-4A40-8634-28B9220BF7BB}" type="pres">
      <dgm:prSet presAssocID="{730310D6-CC37-4FC9-A9A1-227EE9A7C83E}" presName="LevelTwoTextNode" presStyleLbl="node3" presStyleIdx="0" presStyleCnt="2" custScaleY="166050">
        <dgm:presLayoutVars>
          <dgm:chPref val="3"/>
        </dgm:presLayoutVars>
      </dgm:prSet>
      <dgm:spPr/>
    </dgm:pt>
    <dgm:pt modelId="{C14B6008-4695-4BE5-BA7E-8EA2C3BCA1CA}" type="pres">
      <dgm:prSet presAssocID="{730310D6-CC37-4FC9-A9A1-227EE9A7C83E}" presName="level3hierChild" presStyleCnt="0"/>
      <dgm:spPr/>
    </dgm:pt>
    <dgm:pt modelId="{8F06EBE6-FB35-4010-8723-4E9EC8574B7D}" type="pres">
      <dgm:prSet presAssocID="{BE0CF2A3-3DD3-4865-BC7F-041168A43B9B}" presName="conn2-1" presStyleLbl="parChTrans1D2" presStyleIdx="1" presStyleCnt="3"/>
      <dgm:spPr/>
    </dgm:pt>
    <dgm:pt modelId="{D2C0D804-50FC-42B9-8116-3ED2E04C77B2}" type="pres">
      <dgm:prSet presAssocID="{BE0CF2A3-3DD3-4865-BC7F-041168A43B9B}" presName="connTx" presStyleLbl="parChTrans1D2" presStyleIdx="1" presStyleCnt="3"/>
      <dgm:spPr/>
    </dgm:pt>
    <dgm:pt modelId="{B7E47481-DF7F-44B6-8A77-1A4495DBC08F}" type="pres">
      <dgm:prSet presAssocID="{F664C127-1E57-4F1C-9C8A-FA9291431D3F}" presName="root2" presStyleCnt="0"/>
      <dgm:spPr/>
    </dgm:pt>
    <dgm:pt modelId="{BF5D46FE-C6B3-4ECE-8CEF-0F1332C9B56D}" type="pres">
      <dgm:prSet presAssocID="{F664C127-1E57-4F1C-9C8A-FA9291431D3F}" presName="LevelTwoTextNode" presStyleLbl="node2" presStyleIdx="1" presStyleCnt="3">
        <dgm:presLayoutVars>
          <dgm:chPref val="3"/>
        </dgm:presLayoutVars>
      </dgm:prSet>
      <dgm:spPr/>
    </dgm:pt>
    <dgm:pt modelId="{E863367F-F511-4BEF-A7A3-B5C6359AB9D1}" type="pres">
      <dgm:prSet presAssocID="{F664C127-1E57-4F1C-9C8A-FA9291431D3F}" presName="level3hierChild" presStyleCnt="0"/>
      <dgm:spPr/>
    </dgm:pt>
    <dgm:pt modelId="{B2F29C5E-B673-4861-B551-491477C624D2}" type="pres">
      <dgm:prSet presAssocID="{1EF32D82-4BA6-4B45-B10C-355B8B817942}" presName="conn2-1" presStyleLbl="parChTrans1D2" presStyleIdx="2" presStyleCnt="3"/>
      <dgm:spPr/>
    </dgm:pt>
    <dgm:pt modelId="{5E7A7E8B-D9C9-47A4-88C2-E1D7C18BF9E2}" type="pres">
      <dgm:prSet presAssocID="{1EF32D82-4BA6-4B45-B10C-355B8B817942}" presName="connTx" presStyleLbl="parChTrans1D2" presStyleIdx="2" presStyleCnt="3"/>
      <dgm:spPr/>
    </dgm:pt>
    <dgm:pt modelId="{6EC1A41F-9F10-493F-97E9-67A0A9446A40}" type="pres">
      <dgm:prSet presAssocID="{8C444143-07BB-4A4A-9D0D-FAC962E07451}" presName="root2" presStyleCnt="0"/>
      <dgm:spPr/>
    </dgm:pt>
    <dgm:pt modelId="{48373B12-D934-4DD8-A508-CEC6AEB22A9C}" type="pres">
      <dgm:prSet presAssocID="{8C444143-07BB-4A4A-9D0D-FAC962E07451}" presName="LevelTwoTextNode" presStyleLbl="node2" presStyleIdx="2" presStyleCnt="3">
        <dgm:presLayoutVars>
          <dgm:chPref val="3"/>
        </dgm:presLayoutVars>
      </dgm:prSet>
      <dgm:spPr/>
    </dgm:pt>
    <dgm:pt modelId="{7FA6E5FF-075D-4AEC-8378-FA1DDCB0C328}" type="pres">
      <dgm:prSet presAssocID="{8C444143-07BB-4A4A-9D0D-FAC962E07451}" presName="level3hierChild" presStyleCnt="0"/>
      <dgm:spPr/>
    </dgm:pt>
    <dgm:pt modelId="{4AC3F610-4190-44FF-9F8B-51B0C3BA8E87}" type="pres">
      <dgm:prSet presAssocID="{A007D400-6694-49DB-8332-0228433B4ED5}" presName="conn2-1" presStyleLbl="parChTrans1D3" presStyleIdx="1" presStyleCnt="2"/>
      <dgm:spPr/>
    </dgm:pt>
    <dgm:pt modelId="{22E0BF93-F4AC-4755-A8AD-B32F3EE5F28D}" type="pres">
      <dgm:prSet presAssocID="{A007D400-6694-49DB-8332-0228433B4ED5}" presName="connTx" presStyleLbl="parChTrans1D3" presStyleIdx="1" presStyleCnt="2"/>
      <dgm:spPr/>
    </dgm:pt>
    <dgm:pt modelId="{367A0557-EE85-4374-872B-1144BFDAAF8C}" type="pres">
      <dgm:prSet presAssocID="{66FFCFAF-D129-4E12-BB7D-E10199C58219}" presName="root2" presStyleCnt="0"/>
      <dgm:spPr/>
    </dgm:pt>
    <dgm:pt modelId="{42905A97-59F6-49C2-8CBA-16DF2F3739A4}" type="pres">
      <dgm:prSet presAssocID="{66FFCFAF-D129-4E12-BB7D-E10199C58219}" presName="LevelTwoTextNode" presStyleLbl="node3" presStyleIdx="1" presStyleCnt="2" custScaleY="166050">
        <dgm:presLayoutVars>
          <dgm:chPref val="3"/>
        </dgm:presLayoutVars>
      </dgm:prSet>
      <dgm:spPr/>
    </dgm:pt>
    <dgm:pt modelId="{6BBC0A1C-59A2-4D91-9BD6-396EEEE910A5}" type="pres">
      <dgm:prSet presAssocID="{66FFCFAF-D129-4E12-BB7D-E10199C58219}" presName="level3hierChild" presStyleCnt="0"/>
      <dgm:spPr/>
    </dgm:pt>
  </dgm:ptLst>
  <dgm:cxnLst>
    <dgm:cxn modelId="{E5BDDA02-2532-40F4-A760-19DE22A92676}" srcId="{8C444143-07BB-4A4A-9D0D-FAC962E07451}" destId="{66FFCFAF-D129-4E12-BB7D-E10199C58219}" srcOrd="0" destOrd="0" parTransId="{A007D400-6694-49DB-8332-0228433B4ED5}" sibTransId="{1CBE1994-69B3-4E7E-805A-E3CA195DFE81}"/>
    <dgm:cxn modelId="{4E4B8807-E3A5-46F1-953E-54D00DBDCA7E}" type="presOf" srcId="{8D60E225-1EF4-47FB-A910-86C5284367B0}" destId="{B5EEECFD-658A-4614-A493-D857773F4C51}" srcOrd="0" destOrd="0" presId="urn:microsoft.com/office/officeart/2005/8/layout/hierarchy2"/>
    <dgm:cxn modelId="{E5B2FF33-BB54-473F-954B-84E96F204979}" type="presOf" srcId="{A007D400-6694-49DB-8332-0228433B4ED5}" destId="{22E0BF93-F4AC-4755-A8AD-B32F3EE5F28D}" srcOrd="1" destOrd="0" presId="urn:microsoft.com/office/officeart/2005/8/layout/hierarchy2"/>
    <dgm:cxn modelId="{87AD803B-07A6-49FA-A0F6-EF8FA59A03A5}" type="presOf" srcId="{8C444143-07BB-4A4A-9D0D-FAC962E07451}" destId="{48373B12-D934-4DD8-A508-CEC6AEB22A9C}" srcOrd="0" destOrd="0" presId="urn:microsoft.com/office/officeart/2005/8/layout/hierarchy2"/>
    <dgm:cxn modelId="{4070E53C-94BD-476B-A35F-9AF695E2D00F}" type="presOf" srcId="{3497AB41-2516-40C2-8002-9D166715DA21}" destId="{FE997494-9551-4F26-AE3A-2A40178D0A64}" srcOrd="0" destOrd="0" presId="urn:microsoft.com/office/officeart/2005/8/layout/hierarchy2"/>
    <dgm:cxn modelId="{5882785E-E0AB-470E-9C71-FCE8B1402A0C}" srcId="{8D60E225-1EF4-47FB-A910-86C5284367B0}" destId="{F664C127-1E57-4F1C-9C8A-FA9291431D3F}" srcOrd="1" destOrd="0" parTransId="{BE0CF2A3-3DD3-4865-BC7F-041168A43B9B}" sibTransId="{13D81ABA-2D87-414D-A5BC-B059A0DAE791}"/>
    <dgm:cxn modelId="{D11F0042-ED41-4B6E-8984-983ED2030269}" type="presOf" srcId="{730310D6-CC37-4FC9-A9A1-227EE9A7C83E}" destId="{CE93DC98-4F8B-4A40-8634-28B9220BF7BB}" srcOrd="0" destOrd="0" presId="urn:microsoft.com/office/officeart/2005/8/layout/hierarchy2"/>
    <dgm:cxn modelId="{611EBB68-D53D-4479-82EE-96CB8C88B6AC}" type="presOf" srcId="{1A1CA34A-3827-4B00-8A89-5C412A126F6E}" destId="{7B3F42C5-C345-47C0-A92B-1F02521A6357}" srcOrd="1" destOrd="0" presId="urn:microsoft.com/office/officeart/2005/8/layout/hierarchy2"/>
    <dgm:cxn modelId="{94D0334B-9474-4F6A-A7A2-1174F9558369}" type="presOf" srcId="{AE37BAC3-097D-4CCC-BAE7-D00AE7EBBD7C}" destId="{C0D492F4-58B9-4D75-84EE-39FDDFF006D8}" srcOrd="1" destOrd="0" presId="urn:microsoft.com/office/officeart/2005/8/layout/hierarchy2"/>
    <dgm:cxn modelId="{94184A4C-5AF5-4519-9C9B-FB8680DBB81B}" srcId="{3497AB41-2516-40C2-8002-9D166715DA21}" destId="{8D60E225-1EF4-47FB-A910-86C5284367B0}" srcOrd="0" destOrd="0" parTransId="{C8958B19-433A-4D56-9544-E74880FA1B18}" sibTransId="{1BEDB5A4-9117-4B2E-A1AE-261A153A3B44}"/>
    <dgm:cxn modelId="{44D9D34D-BB2D-4E9B-8466-50D19FFE4655}" type="presOf" srcId="{8AC09DC4-4990-4F5D-A37C-BFB6CFD84F3F}" destId="{82A303C1-E8F9-4108-98F5-CA35632A1C24}" srcOrd="0" destOrd="0" presId="urn:microsoft.com/office/officeart/2005/8/layout/hierarchy2"/>
    <dgm:cxn modelId="{F9A83D4E-6EBB-4348-A506-635EDF746811}" type="presOf" srcId="{66FFCFAF-D129-4E12-BB7D-E10199C58219}" destId="{42905A97-59F6-49C2-8CBA-16DF2F3739A4}" srcOrd="0" destOrd="0" presId="urn:microsoft.com/office/officeart/2005/8/layout/hierarchy2"/>
    <dgm:cxn modelId="{EB720C6F-442A-40AC-BEE3-DF34422021AA}" type="presOf" srcId="{1EF32D82-4BA6-4B45-B10C-355B8B817942}" destId="{B2F29C5E-B673-4861-B551-491477C624D2}" srcOrd="0" destOrd="0" presId="urn:microsoft.com/office/officeart/2005/8/layout/hierarchy2"/>
    <dgm:cxn modelId="{856A2259-438C-4E17-AE96-D3055182D5B1}" type="presOf" srcId="{AE37BAC3-097D-4CCC-BAE7-D00AE7EBBD7C}" destId="{D4E99AD3-FF33-49D5-9AC8-305C3C933DE6}" srcOrd="0" destOrd="0" presId="urn:microsoft.com/office/officeart/2005/8/layout/hierarchy2"/>
    <dgm:cxn modelId="{E870157D-E20A-447D-BB7F-4543B91482E2}" type="presOf" srcId="{1A1CA34A-3827-4B00-8A89-5C412A126F6E}" destId="{DE63CBE5-12B0-4DB6-9A2C-AE178EAC9D07}" srcOrd="0" destOrd="0" presId="urn:microsoft.com/office/officeart/2005/8/layout/hierarchy2"/>
    <dgm:cxn modelId="{8FFF44A3-7EEE-4A1E-9482-89FED3030ED6}" type="presOf" srcId="{BE0CF2A3-3DD3-4865-BC7F-041168A43B9B}" destId="{8F06EBE6-FB35-4010-8723-4E9EC8574B7D}" srcOrd="0" destOrd="0" presId="urn:microsoft.com/office/officeart/2005/8/layout/hierarchy2"/>
    <dgm:cxn modelId="{8E86D7A9-E8F2-430F-8477-F92C3EB064E9}" type="presOf" srcId="{1EF32D82-4BA6-4B45-B10C-355B8B817942}" destId="{5E7A7E8B-D9C9-47A4-88C2-E1D7C18BF9E2}" srcOrd="1" destOrd="0" presId="urn:microsoft.com/office/officeart/2005/8/layout/hierarchy2"/>
    <dgm:cxn modelId="{620795BE-9D78-4D31-B54E-8DEFF66AF407}" srcId="{8D60E225-1EF4-47FB-A910-86C5284367B0}" destId="{8AC09DC4-4990-4F5D-A37C-BFB6CFD84F3F}" srcOrd="0" destOrd="0" parTransId="{AE37BAC3-097D-4CCC-BAE7-D00AE7EBBD7C}" sibTransId="{932410B5-3740-4F21-901A-EE1E4E47260F}"/>
    <dgm:cxn modelId="{43C873BF-0433-4BEF-8E88-BC0FF60D0BA6}" type="presOf" srcId="{BE0CF2A3-3DD3-4865-BC7F-041168A43B9B}" destId="{D2C0D804-50FC-42B9-8116-3ED2E04C77B2}" srcOrd="1" destOrd="0" presId="urn:microsoft.com/office/officeart/2005/8/layout/hierarchy2"/>
    <dgm:cxn modelId="{582CB0DF-A431-408B-9A34-0F384F2F95CD}" type="presOf" srcId="{F664C127-1E57-4F1C-9C8A-FA9291431D3F}" destId="{BF5D46FE-C6B3-4ECE-8CEF-0F1332C9B56D}" srcOrd="0" destOrd="0" presId="urn:microsoft.com/office/officeart/2005/8/layout/hierarchy2"/>
    <dgm:cxn modelId="{6707A7ED-4D7D-4CF2-9865-551E7F722790}" srcId="{8D60E225-1EF4-47FB-A910-86C5284367B0}" destId="{8C444143-07BB-4A4A-9D0D-FAC962E07451}" srcOrd="2" destOrd="0" parTransId="{1EF32D82-4BA6-4B45-B10C-355B8B817942}" sibTransId="{0D942CFD-550D-414E-B075-264D56F557ED}"/>
    <dgm:cxn modelId="{B39E5FF2-7244-4D51-91B9-CCAF99042EBD}" type="presOf" srcId="{A007D400-6694-49DB-8332-0228433B4ED5}" destId="{4AC3F610-4190-44FF-9F8B-51B0C3BA8E87}" srcOrd="0" destOrd="0" presId="urn:microsoft.com/office/officeart/2005/8/layout/hierarchy2"/>
    <dgm:cxn modelId="{E00FE6FD-879C-415A-BB0B-176D81AF2EB3}" srcId="{8AC09DC4-4990-4F5D-A37C-BFB6CFD84F3F}" destId="{730310D6-CC37-4FC9-A9A1-227EE9A7C83E}" srcOrd="0" destOrd="0" parTransId="{1A1CA34A-3827-4B00-8A89-5C412A126F6E}" sibTransId="{A3439545-39A0-4513-B797-B1232BBA3193}"/>
    <dgm:cxn modelId="{E57E8E92-1884-436D-BA36-EF949E66F2F7}" type="presParOf" srcId="{FE997494-9551-4F26-AE3A-2A40178D0A64}" destId="{13C9B5F2-D0B5-42F3-84ED-931898CDFD44}" srcOrd="0" destOrd="0" presId="urn:microsoft.com/office/officeart/2005/8/layout/hierarchy2"/>
    <dgm:cxn modelId="{4FFC6808-4038-4CC5-A2D5-06249A772EE5}" type="presParOf" srcId="{13C9B5F2-D0B5-42F3-84ED-931898CDFD44}" destId="{B5EEECFD-658A-4614-A493-D857773F4C51}" srcOrd="0" destOrd="0" presId="urn:microsoft.com/office/officeart/2005/8/layout/hierarchy2"/>
    <dgm:cxn modelId="{D3F7C8E2-9B5D-4FA0-997B-EC83F668C0D0}" type="presParOf" srcId="{13C9B5F2-D0B5-42F3-84ED-931898CDFD44}" destId="{F576DCBB-E8F3-46A0-9AE0-F1AA9BF53573}" srcOrd="1" destOrd="0" presId="urn:microsoft.com/office/officeart/2005/8/layout/hierarchy2"/>
    <dgm:cxn modelId="{C0D1C968-96C1-468F-95DA-812D27DAF136}" type="presParOf" srcId="{F576DCBB-E8F3-46A0-9AE0-F1AA9BF53573}" destId="{D4E99AD3-FF33-49D5-9AC8-305C3C933DE6}" srcOrd="0" destOrd="0" presId="urn:microsoft.com/office/officeart/2005/8/layout/hierarchy2"/>
    <dgm:cxn modelId="{A03DEBD0-1DD0-433F-A4A0-3CDF965E4F59}" type="presParOf" srcId="{D4E99AD3-FF33-49D5-9AC8-305C3C933DE6}" destId="{C0D492F4-58B9-4D75-84EE-39FDDFF006D8}" srcOrd="0" destOrd="0" presId="urn:microsoft.com/office/officeart/2005/8/layout/hierarchy2"/>
    <dgm:cxn modelId="{D4B1BB9A-8F83-43CB-A8C4-83E183F47B41}" type="presParOf" srcId="{F576DCBB-E8F3-46A0-9AE0-F1AA9BF53573}" destId="{497F064F-7FAD-496E-ADE5-8D7D853086BD}" srcOrd="1" destOrd="0" presId="urn:microsoft.com/office/officeart/2005/8/layout/hierarchy2"/>
    <dgm:cxn modelId="{F9834981-0998-4AD5-850B-A8535EDF4608}" type="presParOf" srcId="{497F064F-7FAD-496E-ADE5-8D7D853086BD}" destId="{82A303C1-E8F9-4108-98F5-CA35632A1C24}" srcOrd="0" destOrd="0" presId="urn:microsoft.com/office/officeart/2005/8/layout/hierarchy2"/>
    <dgm:cxn modelId="{205CC1F6-21AA-4D81-9075-72C37539C15E}" type="presParOf" srcId="{497F064F-7FAD-496E-ADE5-8D7D853086BD}" destId="{7FE9FB87-08A3-4236-9460-7599316A70F1}" srcOrd="1" destOrd="0" presId="urn:microsoft.com/office/officeart/2005/8/layout/hierarchy2"/>
    <dgm:cxn modelId="{8801D831-5D6A-407B-ACEB-BC2F453E590B}" type="presParOf" srcId="{7FE9FB87-08A3-4236-9460-7599316A70F1}" destId="{DE63CBE5-12B0-4DB6-9A2C-AE178EAC9D07}" srcOrd="0" destOrd="0" presId="urn:microsoft.com/office/officeart/2005/8/layout/hierarchy2"/>
    <dgm:cxn modelId="{A4D0F775-B980-42F8-BF5D-300BDF4AE492}" type="presParOf" srcId="{DE63CBE5-12B0-4DB6-9A2C-AE178EAC9D07}" destId="{7B3F42C5-C345-47C0-A92B-1F02521A6357}" srcOrd="0" destOrd="0" presId="urn:microsoft.com/office/officeart/2005/8/layout/hierarchy2"/>
    <dgm:cxn modelId="{3A307AA1-6610-4735-AA4A-7456FB53F142}" type="presParOf" srcId="{7FE9FB87-08A3-4236-9460-7599316A70F1}" destId="{1AFDE635-1612-4B44-88E9-39293E12F166}" srcOrd="1" destOrd="0" presId="urn:microsoft.com/office/officeart/2005/8/layout/hierarchy2"/>
    <dgm:cxn modelId="{4C668F0B-F79B-4157-AE42-063C5FFA3970}" type="presParOf" srcId="{1AFDE635-1612-4B44-88E9-39293E12F166}" destId="{CE93DC98-4F8B-4A40-8634-28B9220BF7BB}" srcOrd="0" destOrd="0" presId="urn:microsoft.com/office/officeart/2005/8/layout/hierarchy2"/>
    <dgm:cxn modelId="{CA80D6AD-BA3F-4290-B7FB-D870B35817C8}" type="presParOf" srcId="{1AFDE635-1612-4B44-88E9-39293E12F166}" destId="{C14B6008-4695-4BE5-BA7E-8EA2C3BCA1CA}" srcOrd="1" destOrd="0" presId="urn:microsoft.com/office/officeart/2005/8/layout/hierarchy2"/>
    <dgm:cxn modelId="{E3C052D2-5B01-46AE-A74B-9F70A5BE6BA8}" type="presParOf" srcId="{F576DCBB-E8F3-46A0-9AE0-F1AA9BF53573}" destId="{8F06EBE6-FB35-4010-8723-4E9EC8574B7D}" srcOrd="2" destOrd="0" presId="urn:microsoft.com/office/officeart/2005/8/layout/hierarchy2"/>
    <dgm:cxn modelId="{FD317EE9-4A49-431F-A4E3-5F137C826748}" type="presParOf" srcId="{8F06EBE6-FB35-4010-8723-4E9EC8574B7D}" destId="{D2C0D804-50FC-42B9-8116-3ED2E04C77B2}" srcOrd="0" destOrd="0" presId="urn:microsoft.com/office/officeart/2005/8/layout/hierarchy2"/>
    <dgm:cxn modelId="{7160B988-77BE-459D-9218-40E9C0AC5A05}" type="presParOf" srcId="{F576DCBB-E8F3-46A0-9AE0-F1AA9BF53573}" destId="{B7E47481-DF7F-44B6-8A77-1A4495DBC08F}" srcOrd="3" destOrd="0" presId="urn:microsoft.com/office/officeart/2005/8/layout/hierarchy2"/>
    <dgm:cxn modelId="{D775FA1E-58A5-41F9-8ADE-6D521A02F203}" type="presParOf" srcId="{B7E47481-DF7F-44B6-8A77-1A4495DBC08F}" destId="{BF5D46FE-C6B3-4ECE-8CEF-0F1332C9B56D}" srcOrd="0" destOrd="0" presId="urn:microsoft.com/office/officeart/2005/8/layout/hierarchy2"/>
    <dgm:cxn modelId="{105444F8-4950-4B57-A083-0B2C6EDCE09B}" type="presParOf" srcId="{B7E47481-DF7F-44B6-8A77-1A4495DBC08F}" destId="{E863367F-F511-4BEF-A7A3-B5C6359AB9D1}" srcOrd="1" destOrd="0" presId="urn:microsoft.com/office/officeart/2005/8/layout/hierarchy2"/>
    <dgm:cxn modelId="{63CC459D-57FE-4802-B499-923534163A27}" type="presParOf" srcId="{F576DCBB-E8F3-46A0-9AE0-F1AA9BF53573}" destId="{B2F29C5E-B673-4861-B551-491477C624D2}" srcOrd="4" destOrd="0" presId="urn:microsoft.com/office/officeart/2005/8/layout/hierarchy2"/>
    <dgm:cxn modelId="{C28862FD-8BFD-4DF2-A246-2122F6F4F573}" type="presParOf" srcId="{B2F29C5E-B673-4861-B551-491477C624D2}" destId="{5E7A7E8B-D9C9-47A4-88C2-E1D7C18BF9E2}" srcOrd="0" destOrd="0" presId="urn:microsoft.com/office/officeart/2005/8/layout/hierarchy2"/>
    <dgm:cxn modelId="{2960CE69-52C6-4D56-90F0-31AB44968045}" type="presParOf" srcId="{F576DCBB-E8F3-46A0-9AE0-F1AA9BF53573}" destId="{6EC1A41F-9F10-493F-97E9-67A0A9446A40}" srcOrd="5" destOrd="0" presId="urn:microsoft.com/office/officeart/2005/8/layout/hierarchy2"/>
    <dgm:cxn modelId="{F08FB33C-09CF-4858-A9A8-19DBF79A83A2}" type="presParOf" srcId="{6EC1A41F-9F10-493F-97E9-67A0A9446A40}" destId="{48373B12-D934-4DD8-A508-CEC6AEB22A9C}" srcOrd="0" destOrd="0" presId="urn:microsoft.com/office/officeart/2005/8/layout/hierarchy2"/>
    <dgm:cxn modelId="{200DD0DD-A08A-4A5B-A344-2D6540A1AC98}" type="presParOf" srcId="{6EC1A41F-9F10-493F-97E9-67A0A9446A40}" destId="{7FA6E5FF-075D-4AEC-8378-FA1DDCB0C328}" srcOrd="1" destOrd="0" presId="urn:microsoft.com/office/officeart/2005/8/layout/hierarchy2"/>
    <dgm:cxn modelId="{53F07CA4-D79A-45CF-9D44-BF424B83DD80}" type="presParOf" srcId="{7FA6E5FF-075D-4AEC-8378-FA1DDCB0C328}" destId="{4AC3F610-4190-44FF-9F8B-51B0C3BA8E87}" srcOrd="0" destOrd="0" presId="urn:microsoft.com/office/officeart/2005/8/layout/hierarchy2"/>
    <dgm:cxn modelId="{43623E97-FF18-4F8E-8949-95FE673D5807}" type="presParOf" srcId="{4AC3F610-4190-44FF-9F8B-51B0C3BA8E87}" destId="{22E0BF93-F4AC-4755-A8AD-B32F3EE5F28D}" srcOrd="0" destOrd="0" presId="urn:microsoft.com/office/officeart/2005/8/layout/hierarchy2"/>
    <dgm:cxn modelId="{88706393-2698-4D45-909F-06C78DB3906E}" type="presParOf" srcId="{7FA6E5FF-075D-4AEC-8378-FA1DDCB0C328}" destId="{367A0557-EE85-4374-872B-1144BFDAAF8C}" srcOrd="1" destOrd="0" presId="urn:microsoft.com/office/officeart/2005/8/layout/hierarchy2"/>
    <dgm:cxn modelId="{10BBB468-BEE9-42AE-8016-F187FA7C6D65}" type="presParOf" srcId="{367A0557-EE85-4374-872B-1144BFDAAF8C}" destId="{42905A97-59F6-49C2-8CBA-16DF2F3739A4}" srcOrd="0" destOrd="0" presId="urn:microsoft.com/office/officeart/2005/8/layout/hierarchy2"/>
    <dgm:cxn modelId="{F1BFC4E7-576F-4418-87A1-0496D63EC7B0}" type="presParOf" srcId="{367A0557-EE85-4374-872B-1144BFDAAF8C}" destId="{6BBC0A1C-59A2-4D91-9BD6-396EEEE910A5}" srcOrd="1" destOrd="0" presId="urn:microsoft.com/office/officeart/2005/8/layout/hierarchy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8.xml><?xml version="1.0" encoding="utf-8"?>
<dgm:dataModel xmlns:dgm="http://schemas.openxmlformats.org/drawingml/2006/diagram" xmlns:a="http://schemas.openxmlformats.org/drawingml/2006/main">
  <dgm:ptLst>
    <dgm:pt modelId="{8000553E-B9EC-43BA-9B8F-364F9CBD9094}"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B1CF3FBF-272C-4760-9CAE-E53535464C0E}">
      <dgm:prSet phldrT="[Text]" custT="1"/>
      <dgm:spPr>
        <a:solidFill>
          <a:srgbClr val="002060"/>
        </a:solidFill>
      </dgm:spPr>
      <dgm:t>
        <a:bodyPr/>
        <a:lstStyle/>
        <a:p>
          <a:pPr algn="just"/>
          <a:r>
            <a:rPr lang="en-US" altLang="en-US" sz="2800" dirty="0" err="1">
              <a:solidFill>
                <a:schemeClr val="bg1"/>
              </a:solidFill>
              <a:latin typeface="Calibri" panose="020F0502020204030204" pitchFamily="34" charset="0"/>
            </a:rPr>
            <a:t>Bất</a:t>
          </a:r>
          <a:r>
            <a:rPr lang="en-US" altLang="en-US" sz="2800" dirty="0">
              <a:solidFill>
                <a:schemeClr val="bg1"/>
              </a:solidFill>
              <a:latin typeface="Calibri" panose="020F0502020204030204" pitchFamily="34" charset="0"/>
            </a:rPr>
            <a:t> </a:t>
          </a:r>
          <a:r>
            <a:rPr lang="en-US" altLang="en-US" sz="2800" dirty="0" err="1">
              <a:solidFill>
                <a:schemeClr val="bg1"/>
              </a:solidFill>
              <a:latin typeface="Calibri" panose="020F0502020204030204" pitchFamily="34" charset="0"/>
            </a:rPr>
            <a:t>kỳ</a:t>
          </a:r>
          <a:r>
            <a:rPr lang="en-US" altLang="en-US" sz="2800" dirty="0">
              <a:solidFill>
                <a:schemeClr val="bg1"/>
              </a:solidFill>
              <a:latin typeface="Calibri" panose="020F0502020204030204" pitchFamily="34" charset="0"/>
            </a:rPr>
            <a:t> </a:t>
          </a:r>
          <a:r>
            <a:rPr lang="en-US" altLang="en-US" sz="2800" dirty="0" err="1">
              <a:solidFill>
                <a:schemeClr val="bg1"/>
              </a:solidFill>
              <a:latin typeface="Calibri" panose="020F0502020204030204" pitchFamily="34" charset="0"/>
            </a:rPr>
            <a:t>sự</a:t>
          </a:r>
          <a:r>
            <a:rPr lang="en-US" altLang="en-US" sz="2800" dirty="0">
              <a:solidFill>
                <a:schemeClr val="bg1"/>
              </a:solidFill>
              <a:latin typeface="Calibri" panose="020F0502020204030204" pitchFamily="34" charset="0"/>
            </a:rPr>
            <a:t> </a:t>
          </a:r>
          <a:r>
            <a:rPr lang="en-US" altLang="en-US" sz="2800" dirty="0" err="1">
              <a:solidFill>
                <a:schemeClr val="bg1"/>
              </a:solidFill>
              <a:latin typeface="Calibri" panose="020F0502020204030204" pitchFamily="34" charset="0"/>
            </a:rPr>
            <a:t>vật</a:t>
          </a:r>
          <a:r>
            <a:rPr lang="en-US" altLang="en-US" sz="2800" dirty="0">
              <a:solidFill>
                <a:schemeClr val="bg1"/>
              </a:solidFill>
              <a:latin typeface="Calibri" panose="020F0502020204030204" pitchFamily="34" charset="0"/>
            </a:rPr>
            <a:t> </a:t>
          </a:r>
          <a:r>
            <a:rPr lang="en-US" altLang="en-US" sz="2800" dirty="0" err="1">
              <a:solidFill>
                <a:schemeClr val="bg1"/>
              </a:solidFill>
              <a:latin typeface="Calibri" panose="020F0502020204030204" pitchFamily="34" charset="0"/>
            </a:rPr>
            <a:t>nào</a:t>
          </a:r>
          <a:r>
            <a:rPr lang="en-US" altLang="en-US" sz="2800" dirty="0">
              <a:solidFill>
                <a:schemeClr val="bg1"/>
              </a:solidFill>
              <a:latin typeface="Calibri" panose="020F0502020204030204" pitchFamily="34" charset="0"/>
            </a:rPr>
            <a:t> </a:t>
          </a:r>
          <a:r>
            <a:rPr lang="en-US" altLang="en-US" sz="2800" dirty="0" err="1">
              <a:solidFill>
                <a:schemeClr val="bg1"/>
              </a:solidFill>
              <a:latin typeface="Calibri" panose="020F0502020204030204" pitchFamily="34" charset="0"/>
            </a:rPr>
            <a:t>cũng</a:t>
          </a:r>
          <a:r>
            <a:rPr lang="en-US" altLang="en-US" sz="2800" dirty="0">
              <a:solidFill>
                <a:schemeClr val="bg1"/>
              </a:solidFill>
              <a:latin typeface="Calibri" panose="020F0502020204030204" pitchFamily="34" charset="0"/>
            </a:rPr>
            <a:t> </a:t>
          </a:r>
          <a:r>
            <a:rPr lang="en-US" altLang="en-US" sz="2800" dirty="0" err="1">
              <a:solidFill>
                <a:schemeClr val="bg1"/>
              </a:solidFill>
              <a:latin typeface="Calibri" panose="020F0502020204030204" pitchFamily="34" charset="0"/>
            </a:rPr>
            <a:t>là</a:t>
          </a:r>
          <a:r>
            <a:rPr lang="en-US" altLang="en-US" sz="2800" dirty="0">
              <a:solidFill>
                <a:schemeClr val="bg1"/>
              </a:solidFill>
              <a:latin typeface="Calibri" panose="020F0502020204030204" pitchFamily="34" charset="0"/>
            </a:rPr>
            <a:t> </a:t>
          </a:r>
          <a:r>
            <a:rPr lang="en-US" altLang="en-US" sz="2800" dirty="0" err="1">
              <a:solidFill>
                <a:schemeClr val="bg1"/>
              </a:solidFill>
              <a:latin typeface="Calibri" panose="020F0502020204030204" pitchFamily="34" charset="0"/>
            </a:rPr>
            <a:t>sự</a:t>
          </a:r>
          <a:r>
            <a:rPr lang="en-US" altLang="en-US" sz="2800" dirty="0">
              <a:solidFill>
                <a:schemeClr val="bg1"/>
              </a:solidFill>
              <a:latin typeface="Calibri" panose="020F0502020204030204" pitchFamily="34" charset="0"/>
            </a:rPr>
            <a:t> </a:t>
          </a:r>
          <a:r>
            <a:rPr lang="en-US" altLang="en-US" sz="2800" dirty="0" err="1">
              <a:solidFill>
                <a:schemeClr val="bg1"/>
              </a:solidFill>
              <a:latin typeface="Calibri" panose="020F0502020204030204" pitchFamily="34" charset="0"/>
            </a:rPr>
            <a:t>thống</a:t>
          </a:r>
          <a:r>
            <a:rPr lang="en-US" altLang="en-US" sz="2800" dirty="0">
              <a:solidFill>
                <a:schemeClr val="bg1"/>
              </a:solidFill>
              <a:latin typeface="Calibri" panose="020F0502020204030204" pitchFamily="34" charset="0"/>
            </a:rPr>
            <a:t> </a:t>
          </a:r>
          <a:r>
            <a:rPr lang="en-US" altLang="en-US" sz="2800" dirty="0" err="1">
              <a:solidFill>
                <a:schemeClr val="bg1"/>
              </a:solidFill>
              <a:latin typeface="Calibri" panose="020F0502020204030204" pitchFamily="34" charset="0"/>
            </a:rPr>
            <a:t>nhất</a:t>
          </a:r>
          <a:r>
            <a:rPr lang="en-US" altLang="en-US" sz="2800" dirty="0">
              <a:solidFill>
                <a:schemeClr val="bg1"/>
              </a:solidFill>
              <a:latin typeface="Calibri" panose="020F0502020204030204" pitchFamily="34" charset="0"/>
            </a:rPr>
            <a:t> </a:t>
          </a:r>
          <a:r>
            <a:rPr lang="en-US" altLang="en-US" sz="2800" dirty="0" err="1">
              <a:solidFill>
                <a:schemeClr val="bg1"/>
              </a:solidFill>
              <a:latin typeface="Calibri" panose="020F0502020204030204" pitchFamily="34" charset="0"/>
            </a:rPr>
            <a:t>giữa</a:t>
          </a:r>
          <a:r>
            <a:rPr lang="en-US" altLang="en-US" sz="2800" dirty="0">
              <a:solidFill>
                <a:schemeClr val="bg1"/>
              </a:solidFill>
              <a:latin typeface="Calibri" panose="020F0502020204030204" pitchFamily="34" charset="0"/>
            </a:rPr>
            <a:t> 2 </a:t>
          </a:r>
          <a:r>
            <a:rPr lang="en-US" altLang="en-US" sz="2800" dirty="0" err="1">
              <a:solidFill>
                <a:schemeClr val="bg1"/>
              </a:solidFill>
              <a:latin typeface="Calibri" panose="020F0502020204030204" pitchFamily="34" charset="0"/>
            </a:rPr>
            <a:t>mặt</a:t>
          </a:r>
          <a:r>
            <a:rPr lang="en-US" altLang="en-US" sz="2800" dirty="0">
              <a:solidFill>
                <a:schemeClr val="bg1"/>
              </a:solidFill>
              <a:latin typeface="Calibri" panose="020F0502020204030204" pitchFamily="34" charset="0"/>
            </a:rPr>
            <a:t> </a:t>
          </a:r>
          <a:r>
            <a:rPr lang="en-US" altLang="en-US" sz="2800" dirty="0" err="1">
              <a:solidFill>
                <a:schemeClr val="bg1"/>
              </a:solidFill>
              <a:latin typeface="Calibri" panose="020F0502020204030204" pitchFamily="34" charset="0"/>
            </a:rPr>
            <a:t>chất</a:t>
          </a:r>
          <a:r>
            <a:rPr lang="en-US" altLang="en-US" sz="2800" dirty="0">
              <a:solidFill>
                <a:schemeClr val="bg1"/>
              </a:solidFill>
              <a:latin typeface="Calibri" panose="020F0502020204030204" pitchFamily="34" charset="0"/>
            </a:rPr>
            <a:t> </a:t>
          </a:r>
          <a:r>
            <a:rPr lang="en-US" altLang="en-US" sz="2800" dirty="0" err="1">
              <a:solidFill>
                <a:schemeClr val="bg1"/>
              </a:solidFill>
              <a:latin typeface="Calibri" panose="020F0502020204030204" pitchFamily="34" charset="0"/>
            </a:rPr>
            <a:t>và</a:t>
          </a:r>
          <a:r>
            <a:rPr lang="en-US" altLang="en-US" sz="2800" dirty="0">
              <a:solidFill>
                <a:schemeClr val="bg1"/>
              </a:solidFill>
              <a:latin typeface="Calibri" panose="020F0502020204030204" pitchFamily="34" charset="0"/>
            </a:rPr>
            <a:t> </a:t>
          </a:r>
          <a:r>
            <a:rPr lang="en-US" altLang="en-US" sz="2800" dirty="0" err="1">
              <a:solidFill>
                <a:schemeClr val="bg1"/>
              </a:solidFill>
              <a:latin typeface="Calibri" panose="020F0502020204030204" pitchFamily="34" charset="0"/>
            </a:rPr>
            <a:t>lượng</a:t>
          </a:r>
          <a:endParaRPr lang="en-US" sz="2800" dirty="0">
            <a:solidFill>
              <a:schemeClr val="bg1"/>
            </a:solidFill>
          </a:endParaRPr>
        </a:p>
      </dgm:t>
    </dgm:pt>
    <dgm:pt modelId="{778B5AC8-4B11-4DC1-B696-40C6DF51B8A2}" type="parTrans" cxnId="{F6183D99-F35E-4759-A2EA-88F4ACFE841B}">
      <dgm:prSet/>
      <dgm:spPr/>
      <dgm:t>
        <a:bodyPr/>
        <a:lstStyle/>
        <a:p>
          <a:endParaRPr lang="en-US"/>
        </a:p>
      </dgm:t>
    </dgm:pt>
    <dgm:pt modelId="{C9CBD14E-BDF9-4888-AB84-678803F2D112}" type="sibTrans" cxnId="{F6183D99-F35E-4759-A2EA-88F4ACFE841B}">
      <dgm:prSet/>
      <dgm:spPr/>
      <dgm:t>
        <a:bodyPr/>
        <a:lstStyle/>
        <a:p>
          <a:endParaRPr lang="en-US"/>
        </a:p>
      </dgm:t>
    </dgm:pt>
    <dgm:pt modelId="{0531B948-CB61-4E14-805E-77BB53DFED10}">
      <dgm:prSet phldrT="[Text]" custT="1"/>
      <dgm:spPr>
        <a:solidFill>
          <a:srgbClr val="002060"/>
        </a:solidFill>
      </dgm:spPr>
      <dgm:t>
        <a:bodyPr/>
        <a:lstStyle/>
        <a:p>
          <a:pPr algn="just"/>
          <a:r>
            <a:rPr lang="pt-BR" sz="2800" dirty="0">
              <a:solidFill>
                <a:schemeClr val="bg1"/>
              </a:solidFill>
            </a:rPr>
            <a:t>Trong mỗi sự vật, hiện tượng, chất và lượng tồn tại trong tính quy định lẫn nhau, không có chất hay lượng tồn tại tách rời nhau. </a:t>
          </a:r>
          <a:endParaRPr lang="en-US" sz="2800" dirty="0">
            <a:solidFill>
              <a:schemeClr val="bg1"/>
            </a:solidFill>
          </a:endParaRPr>
        </a:p>
      </dgm:t>
    </dgm:pt>
    <dgm:pt modelId="{1A00FD22-50B0-4168-93B8-3BCCEF45F5DF}" type="parTrans" cxnId="{9726D185-13C8-448A-9111-4323B5C9783C}">
      <dgm:prSet/>
      <dgm:spPr/>
      <dgm:t>
        <a:bodyPr/>
        <a:lstStyle/>
        <a:p>
          <a:endParaRPr lang="en-US"/>
        </a:p>
      </dgm:t>
    </dgm:pt>
    <dgm:pt modelId="{027F0BEE-B809-42CE-8200-73A4D7A4CF81}" type="sibTrans" cxnId="{9726D185-13C8-448A-9111-4323B5C9783C}">
      <dgm:prSet/>
      <dgm:spPr/>
      <dgm:t>
        <a:bodyPr/>
        <a:lstStyle/>
        <a:p>
          <a:endParaRPr lang="en-US"/>
        </a:p>
      </dgm:t>
    </dgm:pt>
    <dgm:pt modelId="{B05C9247-3CCE-4BE4-B1D3-539D6869A27B}" type="pres">
      <dgm:prSet presAssocID="{8000553E-B9EC-43BA-9B8F-364F9CBD9094}" presName="linear" presStyleCnt="0">
        <dgm:presLayoutVars>
          <dgm:dir/>
          <dgm:animLvl val="lvl"/>
          <dgm:resizeHandles val="exact"/>
        </dgm:presLayoutVars>
      </dgm:prSet>
      <dgm:spPr/>
    </dgm:pt>
    <dgm:pt modelId="{121DF97A-0738-41EE-B16B-34C39144963C}" type="pres">
      <dgm:prSet presAssocID="{B1CF3FBF-272C-4760-9CAE-E53535464C0E}" presName="parentLin" presStyleCnt="0"/>
      <dgm:spPr/>
    </dgm:pt>
    <dgm:pt modelId="{4D496B39-80EA-472E-B6C9-C9707BCDBF95}" type="pres">
      <dgm:prSet presAssocID="{B1CF3FBF-272C-4760-9CAE-E53535464C0E}" presName="parentLeftMargin" presStyleLbl="node1" presStyleIdx="0" presStyleCnt="2"/>
      <dgm:spPr/>
    </dgm:pt>
    <dgm:pt modelId="{D61AD3E4-F8B6-462B-B2BC-96D139060662}" type="pres">
      <dgm:prSet presAssocID="{B1CF3FBF-272C-4760-9CAE-E53535464C0E}" presName="parentText" presStyleLbl="node1" presStyleIdx="0" presStyleCnt="2" custScaleX="136591" custLinFactX="-732" custLinFactNeighborX="-100000" custLinFactNeighborY="6160">
        <dgm:presLayoutVars>
          <dgm:chMax val="0"/>
          <dgm:bulletEnabled val="1"/>
        </dgm:presLayoutVars>
      </dgm:prSet>
      <dgm:spPr/>
    </dgm:pt>
    <dgm:pt modelId="{03E14128-6C62-4146-9893-21F667BAD59C}" type="pres">
      <dgm:prSet presAssocID="{B1CF3FBF-272C-4760-9CAE-E53535464C0E}" presName="negativeSpace" presStyleCnt="0"/>
      <dgm:spPr/>
    </dgm:pt>
    <dgm:pt modelId="{CF8607B1-F7E2-4034-8D5E-67CACE78A43B}" type="pres">
      <dgm:prSet presAssocID="{B1CF3FBF-272C-4760-9CAE-E53535464C0E}" presName="childText" presStyleLbl="conFgAcc1" presStyleIdx="0" presStyleCnt="2" custScaleX="92220">
        <dgm:presLayoutVars>
          <dgm:bulletEnabled val="1"/>
        </dgm:presLayoutVars>
      </dgm:prSet>
      <dgm:spPr/>
    </dgm:pt>
    <dgm:pt modelId="{035C9F38-DBD9-4E7E-A805-69194C63E106}" type="pres">
      <dgm:prSet presAssocID="{C9CBD14E-BDF9-4888-AB84-678803F2D112}" presName="spaceBetweenRectangles" presStyleCnt="0"/>
      <dgm:spPr/>
    </dgm:pt>
    <dgm:pt modelId="{5389910D-F961-4395-989C-CBAD2A10E4F5}" type="pres">
      <dgm:prSet presAssocID="{0531B948-CB61-4E14-805E-77BB53DFED10}" presName="parentLin" presStyleCnt="0"/>
      <dgm:spPr/>
    </dgm:pt>
    <dgm:pt modelId="{1DCE7611-08D6-48A7-A46E-1EED37C57A3C}" type="pres">
      <dgm:prSet presAssocID="{0531B948-CB61-4E14-805E-77BB53DFED10}" presName="parentLeftMargin" presStyleLbl="node1" presStyleIdx="0" presStyleCnt="2"/>
      <dgm:spPr/>
    </dgm:pt>
    <dgm:pt modelId="{E0251E2C-08D5-40B8-A062-7AD0BDBC0070}" type="pres">
      <dgm:prSet presAssocID="{0531B948-CB61-4E14-805E-77BB53DFED10}" presName="parentText" presStyleLbl="node1" presStyleIdx="1" presStyleCnt="2" custScaleX="136591" custLinFactNeighborX="-35677" custLinFactNeighborY="1008">
        <dgm:presLayoutVars>
          <dgm:chMax val="0"/>
          <dgm:bulletEnabled val="1"/>
        </dgm:presLayoutVars>
      </dgm:prSet>
      <dgm:spPr/>
    </dgm:pt>
    <dgm:pt modelId="{B0EEB9D6-4D26-44D4-BFB9-5F3C2A1E1A29}" type="pres">
      <dgm:prSet presAssocID="{0531B948-CB61-4E14-805E-77BB53DFED10}" presName="negativeSpace" presStyleCnt="0"/>
      <dgm:spPr/>
    </dgm:pt>
    <dgm:pt modelId="{EFBD0264-D967-45CB-832E-2715DB34DEB9}" type="pres">
      <dgm:prSet presAssocID="{0531B948-CB61-4E14-805E-77BB53DFED10}" presName="childText" presStyleLbl="conFgAcc1" presStyleIdx="1" presStyleCnt="2">
        <dgm:presLayoutVars>
          <dgm:bulletEnabled val="1"/>
        </dgm:presLayoutVars>
      </dgm:prSet>
      <dgm:spPr/>
    </dgm:pt>
  </dgm:ptLst>
  <dgm:cxnLst>
    <dgm:cxn modelId="{56A00812-693D-46FD-AD86-FA65089DDBC2}" type="presOf" srcId="{0531B948-CB61-4E14-805E-77BB53DFED10}" destId="{1DCE7611-08D6-48A7-A46E-1EED37C57A3C}" srcOrd="0" destOrd="0" presId="urn:microsoft.com/office/officeart/2005/8/layout/list1"/>
    <dgm:cxn modelId="{9726D185-13C8-448A-9111-4323B5C9783C}" srcId="{8000553E-B9EC-43BA-9B8F-364F9CBD9094}" destId="{0531B948-CB61-4E14-805E-77BB53DFED10}" srcOrd="1" destOrd="0" parTransId="{1A00FD22-50B0-4168-93B8-3BCCEF45F5DF}" sibTransId="{027F0BEE-B809-42CE-8200-73A4D7A4CF81}"/>
    <dgm:cxn modelId="{F6183D99-F35E-4759-A2EA-88F4ACFE841B}" srcId="{8000553E-B9EC-43BA-9B8F-364F9CBD9094}" destId="{B1CF3FBF-272C-4760-9CAE-E53535464C0E}" srcOrd="0" destOrd="0" parTransId="{778B5AC8-4B11-4DC1-B696-40C6DF51B8A2}" sibTransId="{C9CBD14E-BDF9-4888-AB84-678803F2D112}"/>
    <dgm:cxn modelId="{DB4281A9-AC55-4F58-934D-4159515634EC}" type="presOf" srcId="{B1CF3FBF-272C-4760-9CAE-E53535464C0E}" destId="{D61AD3E4-F8B6-462B-B2BC-96D139060662}" srcOrd="1" destOrd="0" presId="urn:microsoft.com/office/officeart/2005/8/layout/list1"/>
    <dgm:cxn modelId="{F3F31EB2-01FA-470F-B460-6A06D326FC1E}" type="presOf" srcId="{B1CF3FBF-272C-4760-9CAE-E53535464C0E}" destId="{4D496B39-80EA-472E-B6C9-C9707BCDBF95}" srcOrd="0" destOrd="0" presId="urn:microsoft.com/office/officeart/2005/8/layout/list1"/>
    <dgm:cxn modelId="{8DB9D5D1-BF14-410D-981A-DA265B760D7D}" type="presOf" srcId="{0531B948-CB61-4E14-805E-77BB53DFED10}" destId="{E0251E2C-08D5-40B8-A062-7AD0BDBC0070}" srcOrd="1" destOrd="0" presId="urn:microsoft.com/office/officeart/2005/8/layout/list1"/>
    <dgm:cxn modelId="{698C7DED-C316-49EB-9CD1-354BEC7B1D1C}" type="presOf" srcId="{8000553E-B9EC-43BA-9B8F-364F9CBD9094}" destId="{B05C9247-3CCE-4BE4-B1D3-539D6869A27B}" srcOrd="0" destOrd="0" presId="urn:microsoft.com/office/officeart/2005/8/layout/list1"/>
    <dgm:cxn modelId="{86D789A4-0E22-4C83-93D1-E1648F22521B}" type="presParOf" srcId="{B05C9247-3CCE-4BE4-B1D3-539D6869A27B}" destId="{121DF97A-0738-41EE-B16B-34C39144963C}" srcOrd="0" destOrd="0" presId="urn:microsoft.com/office/officeart/2005/8/layout/list1"/>
    <dgm:cxn modelId="{0136DA42-75C8-45D6-B605-972A5F7026F3}" type="presParOf" srcId="{121DF97A-0738-41EE-B16B-34C39144963C}" destId="{4D496B39-80EA-472E-B6C9-C9707BCDBF95}" srcOrd="0" destOrd="0" presId="urn:microsoft.com/office/officeart/2005/8/layout/list1"/>
    <dgm:cxn modelId="{E2EF328A-F997-4140-B6E0-A0FB9DBB9AC5}" type="presParOf" srcId="{121DF97A-0738-41EE-B16B-34C39144963C}" destId="{D61AD3E4-F8B6-462B-B2BC-96D139060662}" srcOrd="1" destOrd="0" presId="urn:microsoft.com/office/officeart/2005/8/layout/list1"/>
    <dgm:cxn modelId="{200F0354-164A-4018-B708-3F14DA04D857}" type="presParOf" srcId="{B05C9247-3CCE-4BE4-B1D3-539D6869A27B}" destId="{03E14128-6C62-4146-9893-21F667BAD59C}" srcOrd="1" destOrd="0" presId="urn:microsoft.com/office/officeart/2005/8/layout/list1"/>
    <dgm:cxn modelId="{09051042-28ED-4275-B719-7D99980CC84B}" type="presParOf" srcId="{B05C9247-3CCE-4BE4-B1D3-539D6869A27B}" destId="{CF8607B1-F7E2-4034-8D5E-67CACE78A43B}" srcOrd="2" destOrd="0" presId="urn:microsoft.com/office/officeart/2005/8/layout/list1"/>
    <dgm:cxn modelId="{F9783377-7DC5-4A22-A586-BEE14D4E38CC}" type="presParOf" srcId="{B05C9247-3CCE-4BE4-B1D3-539D6869A27B}" destId="{035C9F38-DBD9-4E7E-A805-69194C63E106}" srcOrd="3" destOrd="0" presId="urn:microsoft.com/office/officeart/2005/8/layout/list1"/>
    <dgm:cxn modelId="{D883F074-65FD-4AAE-B6AA-FD9C22FB94BA}" type="presParOf" srcId="{B05C9247-3CCE-4BE4-B1D3-539D6869A27B}" destId="{5389910D-F961-4395-989C-CBAD2A10E4F5}" srcOrd="4" destOrd="0" presId="urn:microsoft.com/office/officeart/2005/8/layout/list1"/>
    <dgm:cxn modelId="{597E0F6F-D80F-4F74-B447-653395B377B5}" type="presParOf" srcId="{5389910D-F961-4395-989C-CBAD2A10E4F5}" destId="{1DCE7611-08D6-48A7-A46E-1EED37C57A3C}" srcOrd="0" destOrd="0" presId="urn:microsoft.com/office/officeart/2005/8/layout/list1"/>
    <dgm:cxn modelId="{B6E0788E-BAD5-4C4D-8FA4-E886B5480271}" type="presParOf" srcId="{5389910D-F961-4395-989C-CBAD2A10E4F5}" destId="{E0251E2C-08D5-40B8-A062-7AD0BDBC0070}" srcOrd="1" destOrd="0" presId="urn:microsoft.com/office/officeart/2005/8/layout/list1"/>
    <dgm:cxn modelId="{C8841630-9DA3-43A7-BB03-DD287D4B6EAA}" type="presParOf" srcId="{B05C9247-3CCE-4BE4-B1D3-539D6869A27B}" destId="{B0EEB9D6-4D26-44D4-BFB9-5F3C2A1E1A29}" srcOrd="5" destOrd="0" presId="urn:microsoft.com/office/officeart/2005/8/layout/list1"/>
    <dgm:cxn modelId="{FA104841-DF19-42CC-B930-68985875E0A3}" type="presParOf" srcId="{B05C9247-3CCE-4BE4-B1D3-539D6869A27B}" destId="{EFBD0264-D967-45CB-832E-2715DB34DEB9}" srcOrd="6"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9.xml><?xml version="1.0" encoding="utf-8"?>
<dgm:dataModel xmlns:dgm="http://schemas.openxmlformats.org/drawingml/2006/diagram" xmlns:a="http://schemas.openxmlformats.org/drawingml/2006/main">
  <dgm:ptLst>
    <dgm:pt modelId="{7CDB886A-DA6E-4B2D-B7A3-582D319562D4}" type="doc">
      <dgm:prSet loTypeId="urn:microsoft.com/office/officeart/2011/layout/ConvergingText" loCatId="officeonline" qsTypeId="urn:microsoft.com/office/officeart/2005/8/quickstyle/3d9" qsCatId="3D" csTypeId="urn:microsoft.com/office/officeart/2005/8/colors/accent1_5" csCatId="accent1" phldr="1"/>
      <dgm:spPr/>
      <dgm:t>
        <a:bodyPr/>
        <a:lstStyle/>
        <a:p>
          <a:endParaRPr lang="en-US"/>
        </a:p>
      </dgm:t>
    </dgm:pt>
    <dgm:pt modelId="{DC835ECB-42D7-4B97-9560-370E4DB563EE}">
      <dgm:prSet phldrT="[Text]"/>
      <dgm:spPr>
        <a:solidFill>
          <a:srgbClr val="660066">
            <a:alpha val="70952"/>
          </a:srgbClr>
        </a:solidFill>
      </dgm:spPr>
      <dgm:t>
        <a:bodyPr/>
        <a:lstStyle/>
        <a:p>
          <a:r>
            <a:rPr lang="vi-VN" dirty="0"/>
            <a:t>A</a:t>
          </a:r>
        </a:p>
      </dgm:t>
    </dgm:pt>
    <dgm:pt modelId="{69AA04D8-F71D-48A4-AACF-CFE5772A0E3D}" type="sibTrans" cxnId="{26DF11DD-B2CC-4DEE-B22E-A002CF4FC259}">
      <dgm:prSet/>
      <dgm:spPr/>
      <dgm:t>
        <a:bodyPr/>
        <a:lstStyle/>
        <a:p>
          <a:endParaRPr lang="en-US"/>
        </a:p>
      </dgm:t>
    </dgm:pt>
    <dgm:pt modelId="{6FA262DF-9E2F-438F-B9DD-35E3F3117DC8}" type="parTrans" cxnId="{26DF11DD-B2CC-4DEE-B22E-A002CF4FC259}">
      <dgm:prSet/>
      <dgm:spPr/>
      <dgm:t>
        <a:bodyPr/>
        <a:lstStyle/>
        <a:p>
          <a:endParaRPr lang="en-US"/>
        </a:p>
      </dgm:t>
    </dgm:pt>
    <dgm:pt modelId="{5F60A092-9579-469B-AB6B-9F7BD264AB2C}">
      <dgm:prSet phldrT="[Text]"/>
      <dgm:spPr>
        <a:solidFill>
          <a:srgbClr val="FF0066">
            <a:alpha val="50000"/>
          </a:srgbClr>
        </a:solidFill>
      </dgm:spPr>
      <dgm:t>
        <a:bodyPr/>
        <a:lstStyle/>
        <a:p>
          <a:r>
            <a:rPr lang="vi-VN" dirty="0"/>
            <a:t>B</a:t>
          </a:r>
        </a:p>
      </dgm:t>
    </dgm:pt>
    <dgm:pt modelId="{772D8F7A-3F13-451F-B5D1-7F544F6BACD7}" type="parTrans" cxnId="{77D7BED5-5FF6-454D-88BB-696CD8FE1DED}">
      <dgm:prSet/>
      <dgm:spPr/>
      <dgm:t>
        <a:bodyPr/>
        <a:lstStyle/>
        <a:p>
          <a:endParaRPr lang="en-US"/>
        </a:p>
      </dgm:t>
    </dgm:pt>
    <dgm:pt modelId="{62941382-286D-42D4-A8AF-F5789F42FE4F}" type="sibTrans" cxnId="{77D7BED5-5FF6-454D-88BB-696CD8FE1DED}">
      <dgm:prSet/>
      <dgm:spPr/>
      <dgm:t>
        <a:bodyPr/>
        <a:lstStyle/>
        <a:p>
          <a:endParaRPr lang="en-US"/>
        </a:p>
      </dgm:t>
    </dgm:pt>
    <dgm:pt modelId="{7F662E49-11DE-4FD5-AE1E-26CEDF9CB2CF}" type="pres">
      <dgm:prSet presAssocID="{7CDB886A-DA6E-4B2D-B7A3-582D319562D4}" presName="Name0" presStyleCnt="0">
        <dgm:presLayoutVars>
          <dgm:chMax/>
          <dgm:chPref val="1"/>
          <dgm:dir/>
          <dgm:animOne val="branch"/>
          <dgm:animLvl val="lvl"/>
          <dgm:resizeHandles/>
        </dgm:presLayoutVars>
      </dgm:prSet>
      <dgm:spPr/>
    </dgm:pt>
    <dgm:pt modelId="{402382EE-B459-4063-B269-49951A04FBEE}" type="pres">
      <dgm:prSet presAssocID="{DC835ECB-42D7-4B97-9560-370E4DB563EE}" presName="composite" presStyleCnt="0"/>
      <dgm:spPr/>
    </dgm:pt>
    <dgm:pt modelId="{9FFC7019-5359-4C37-B3D7-2F564A811403}" type="pres">
      <dgm:prSet presAssocID="{DC835ECB-42D7-4B97-9560-370E4DB563EE}" presName="ParentAccent1" presStyleLbl="alignNode1" presStyleIdx="0" presStyleCnt="22"/>
      <dgm:spPr/>
    </dgm:pt>
    <dgm:pt modelId="{C68F8D66-06B7-4523-9648-DFDD1AC9C97B}" type="pres">
      <dgm:prSet presAssocID="{DC835ECB-42D7-4B97-9560-370E4DB563EE}" presName="ParentAccent2" presStyleLbl="alignNode1" presStyleIdx="1" presStyleCnt="22"/>
      <dgm:spPr/>
    </dgm:pt>
    <dgm:pt modelId="{635F4AF0-108C-4D35-9C4B-3F9494DA2C6D}" type="pres">
      <dgm:prSet presAssocID="{DC835ECB-42D7-4B97-9560-370E4DB563EE}" presName="ParentAccent3" presStyleLbl="alignNode1" presStyleIdx="2" presStyleCnt="22"/>
      <dgm:spPr/>
    </dgm:pt>
    <dgm:pt modelId="{14824B39-B32E-4757-B6D2-DFF785FD4A9F}" type="pres">
      <dgm:prSet presAssocID="{DC835ECB-42D7-4B97-9560-370E4DB563EE}" presName="ParentAccent4" presStyleLbl="alignNode1" presStyleIdx="3" presStyleCnt="22"/>
      <dgm:spPr/>
    </dgm:pt>
    <dgm:pt modelId="{29BE199E-540B-4CF1-984F-8268C448AEDB}" type="pres">
      <dgm:prSet presAssocID="{DC835ECB-42D7-4B97-9560-370E4DB563EE}" presName="ParentAccent5" presStyleLbl="alignNode1" presStyleIdx="4" presStyleCnt="22"/>
      <dgm:spPr/>
    </dgm:pt>
    <dgm:pt modelId="{DD4EE52F-9F38-4D05-89F9-9EFBA4ABB56D}" type="pres">
      <dgm:prSet presAssocID="{DC835ECB-42D7-4B97-9560-370E4DB563EE}" presName="ParentAccent6" presStyleLbl="alignNode1" presStyleIdx="5" presStyleCnt="22"/>
      <dgm:spPr/>
    </dgm:pt>
    <dgm:pt modelId="{9C644D4C-B7B9-4BE6-85DC-B318B2BD6912}" type="pres">
      <dgm:prSet presAssocID="{DC835ECB-42D7-4B97-9560-370E4DB563EE}" presName="ParentAccent7" presStyleLbl="alignNode1" presStyleIdx="6" presStyleCnt="22"/>
      <dgm:spPr/>
    </dgm:pt>
    <dgm:pt modelId="{86890B4C-B012-44DA-A8B2-124A1C30BB8B}" type="pres">
      <dgm:prSet presAssocID="{DC835ECB-42D7-4B97-9560-370E4DB563EE}" presName="ParentAccent8" presStyleLbl="alignNode1" presStyleIdx="7" presStyleCnt="22"/>
      <dgm:spPr/>
    </dgm:pt>
    <dgm:pt modelId="{D2A618CA-05BA-4C99-9919-27DD4CFC4794}" type="pres">
      <dgm:prSet presAssocID="{DC835ECB-42D7-4B97-9560-370E4DB563EE}" presName="ParentAccent9" presStyleLbl="alignNode1" presStyleIdx="8" presStyleCnt="22"/>
      <dgm:spPr/>
    </dgm:pt>
    <dgm:pt modelId="{BEB9676E-F503-4075-B164-D5A5A8D27D8F}" type="pres">
      <dgm:prSet presAssocID="{DC835ECB-42D7-4B97-9560-370E4DB563EE}" presName="ParentAccent10" presStyleLbl="alignNode1" presStyleIdx="9" presStyleCnt="22"/>
      <dgm:spPr/>
    </dgm:pt>
    <dgm:pt modelId="{1300AD4B-114C-4257-8E03-2E4C5EBDCEAC}" type="pres">
      <dgm:prSet presAssocID="{DC835ECB-42D7-4B97-9560-370E4DB563EE}" presName="Parent" presStyleLbl="alignNode1" presStyleIdx="10" presStyleCnt="22" custLinFactNeighborX="-9722" custLinFactNeighborY="37603">
        <dgm:presLayoutVars>
          <dgm:chMax val="5"/>
          <dgm:chPref val="3"/>
          <dgm:bulletEnabled val="1"/>
        </dgm:presLayoutVars>
      </dgm:prSet>
      <dgm:spPr/>
    </dgm:pt>
    <dgm:pt modelId="{94C609BD-0DE0-439A-B656-31F79E39137B}" type="pres">
      <dgm:prSet presAssocID="{69AA04D8-F71D-48A4-AACF-CFE5772A0E3D}" presName="sibTrans" presStyleCnt="0"/>
      <dgm:spPr/>
    </dgm:pt>
    <dgm:pt modelId="{A98DC2A4-9D23-4DED-8BD1-E97E986CB176}" type="pres">
      <dgm:prSet presAssocID="{5F60A092-9579-469B-AB6B-9F7BD264AB2C}" presName="composite" presStyleCnt="0"/>
      <dgm:spPr/>
    </dgm:pt>
    <dgm:pt modelId="{799EF4AD-901F-43DC-A28C-A5E83F10B31C}" type="pres">
      <dgm:prSet presAssocID="{5F60A092-9579-469B-AB6B-9F7BD264AB2C}" presName="ParentAccent1" presStyleLbl="alignNode1" presStyleIdx="11" presStyleCnt="22" custScaleX="90909" custScaleY="90909"/>
      <dgm:spPr/>
    </dgm:pt>
    <dgm:pt modelId="{E5FD501D-EE16-4D31-BB4A-396D6353FBE0}" type="pres">
      <dgm:prSet presAssocID="{5F60A092-9579-469B-AB6B-9F7BD264AB2C}" presName="ParentAccent2" presStyleLbl="alignNode1" presStyleIdx="12" presStyleCnt="22"/>
      <dgm:spPr/>
    </dgm:pt>
    <dgm:pt modelId="{F1AD8B43-62CE-48F6-A16A-2B579426EA6C}" type="pres">
      <dgm:prSet presAssocID="{5F60A092-9579-469B-AB6B-9F7BD264AB2C}" presName="ParentAccent3" presStyleLbl="alignNode1" presStyleIdx="13" presStyleCnt="22"/>
      <dgm:spPr/>
    </dgm:pt>
    <dgm:pt modelId="{3236E599-2A53-420A-8707-FF4EABDA94C6}" type="pres">
      <dgm:prSet presAssocID="{5F60A092-9579-469B-AB6B-9F7BD264AB2C}" presName="ParentAccent4" presStyleLbl="alignNode1" presStyleIdx="14" presStyleCnt="22"/>
      <dgm:spPr/>
    </dgm:pt>
    <dgm:pt modelId="{B0241912-E742-42AF-98BA-316A9BA6006F}" type="pres">
      <dgm:prSet presAssocID="{5F60A092-9579-469B-AB6B-9F7BD264AB2C}" presName="ParentAccent5" presStyleLbl="alignNode1" presStyleIdx="15" presStyleCnt="22"/>
      <dgm:spPr/>
    </dgm:pt>
    <dgm:pt modelId="{B8F9783C-5F54-4377-962D-814535296CE7}" type="pres">
      <dgm:prSet presAssocID="{5F60A092-9579-469B-AB6B-9F7BD264AB2C}" presName="ParentAccent6" presStyleLbl="alignNode1" presStyleIdx="16" presStyleCnt="22"/>
      <dgm:spPr/>
    </dgm:pt>
    <dgm:pt modelId="{27F1BCF3-E73B-4183-BB3B-39DF87E90016}" type="pres">
      <dgm:prSet presAssocID="{5F60A092-9579-469B-AB6B-9F7BD264AB2C}" presName="ParentAccent7" presStyleLbl="alignNode1" presStyleIdx="17" presStyleCnt="22"/>
      <dgm:spPr/>
    </dgm:pt>
    <dgm:pt modelId="{1E0C308D-B590-4558-93DD-6299B61EEB06}" type="pres">
      <dgm:prSet presAssocID="{5F60A092-9579-469B-AB6B-9F7BD264AB2C}" presName="ParentAccent8" presStyleLbl="alignNode1" presStyleIdx="18" presStyleCnt="22"/>
      <dgm:spPr/>
    </dgm:pt>
    <dgm:pt modelId="{97418FCA-20C0-4AD1-A483-6F64F32449F0}" type="pres">
      <dgm:prSet presAssocID="{5F60A092-9579-469B-AB6B-9F7BD264AB2C}" presName="ParentAccent9" presStyleLbl="alignNode1" presStyleIdx="19" presStyleCnt="22"/>
      <dgm:spPr/>
    </dgm:pt>
    <dgm:pt modelId="{585AE9B6-287B-4DED-87FC-7D83A4B51BF0}" type="pres">
      <dgm:prSet presAssocID="{5F60A092-9579-469B-AB6B-9F7BD264AB2C}" presName="ParentAccent10" presStyleLbl="alignNode1" presStyleIdx="20" presStyleCnt="22"/>
      <dgm:spPr/>
    </dgm:pt>
    <dgm:pt modelId="{6E0C3C1B-E797-4D96-B4A3-CDEA8251E809}" type="pres">
      <dgm:prSet presAssocID="{5F60A092-9579-469B-AB6B-9F7BD264AB2C}" presName="Parent" presStyleLbl="alignNode1" presStyleIdx="21" presStyleCnt="22">
        <dgm:presLayoutVars>
          <dgm:chMax val="5"/>
          <dgm:chPref val="3"/>
          <dgm:bulletEnabled val="1"/>
        </dgm:presLayoutVars>
      </dgm:prSet>
      <dgm:spPr/>
    </dgm:pt>
  </dgm:ptLst>
  <dgm:cxnLst>
    <dgm:cxn modelId="{A55C1067-EC6A-40D8-A49B-2B4C3AED7205}" type="presOf" srcId="{5F60A092-9579-469B-AB6B-9F7BD264AB2C}" destId="{6E0C3C1B-E797-4D96-B4A3-CDEA8251E809}" srcOrd="0" destOrd="0" presId="urn:microsoft.com/office/officeart/2011/layout/ConvergingText"/>
    <dgm:cxn modelId="{C595CA58-2C46-4196-AF96-2B9C629E4841}" type="presOf" srcId="{DC835ECB-42D7-4B97-9560-370E4DB563EE}" destId="{1300AD4B-114C-4257-8E03-2E4C5EBDCEAC}" srcOrd="0" destOrd="0" presId="urn:microsoft.com/office/officeart/2011/layout/ConvergingText"/>
    <dgm:cxn modelId="{3A16CAAE-BC26-4278-88A1-A50729A82661}" type="presOf" srcId="{7CDB886A-DA6E-4B2D-B7A3-582D319562D4}" destId="{7F662E49-11DE-4FD5-AE1E-26CEDF9CB2CF}" srcOrd="0" destOrd="0" presId="urn:microsoft.com/office/officeart/2011/layout/ConvergingText"/>
    <dgm:cxn modelId="{77D7BED5-5FF6-454D-88BB-696CD8FE1DED}" srcId="{7CDB886A-DA6E-4B2D-B7A3-582D319562D4}" destId="{5F60A092-9579-469B-AB6B-9F7BD264AB2C}" srcOrd="1" destOrd="0" parTransId="{772D8F7A-3F13-451F-B5D1-7F544F6BACD7}" sibTransId="{62941382-286D-42D4-A8AF-F5789F42FE4F}"/>
    <dgm:cxn modelId="{26DF11DD-B2CC-4DEE-B22E-A002CF4FC259}" srcId="{7CDB886A-DA6E-4B2D-B7A3-582D319562D4}" destId="{DC835ECB-42D7-4B97-9560-370E4DB563EE}" srcOrd="0" destOrd="0" parTransId="{6FA262DF-9E2F-438F-B9DD-35E3F3117DC8}" sibTransId="{69AA04D8-F71D-48A4-AACF-CFE5772A0E3D}"/>
    <dgm:cxn modelId="{2D0B6FA6-8D2A-4FFF-B5A0-C90A80FE9E11}" type="presParOf" srcId="{7F662E49-11DE-4FD5-AE1E-26CEDF9CB2CF}" destId="{402382EE-B459-4063-B269-49951A04FBEE}" srcOrd="0" destOrd="0" presId="urn:microsoft.com/office/officeart/2011/layout/ConvergingText"/>
    <dgm:cxn modelId="{A8AA4B98-3A77-4573-9219-21144E3AFD05}" type="presParOf" srcId="{402382EE-B459-4063-B269-49951A04FBEE}" destId="{9FFC7019-5359-4C37-B3D7-2F564A811403}" srcOrd="0" destOrd="0" presId="urn:microsoft.com/office/officeart/2011/layout/ConvergingText"/>
    <dgm:cxn modelId="{6BC249B3-3BDC-4601-AFFA-7C44D34C3B32}" type="presParOf" srcId="{402382EE-B459-4063-B269-49951A04FBEE}" destId="{C68F8D66-06B7-4523-9648-DFDD1AC9C97B}" srcOrd="1" destOrd="0" presId="urn:microsoft.com/office/officeart/2011/layout/ConvergingText"/>
    <dgm:cxn modelId="{01E58F24-C62B-4DC1-9537-B3A3EB4FDC82}" type="presParOf" srcId="{402382EE-B459-4063-B269-49951A04FBEE}" destId="{635F4AF0-108C-4D35-9C4B-3F9494DA2C6D}" srcOrd="2" destOrd="0" presId="urn:microsoft.com/office/officeart/2011/layout/ConvergingText"/>
    <dgm:cxn modelId="{46B2D01B-9115-4E94-BBF2-A8E08FCB5D06}" type="presParOf" srcId="{402382EE-B459-4063-B269-49951A04FBEE}" destId="{14824B39-B32E-4757-B6D2-DFF785FD4A9F}" srcOrd="3" destOrd="0" presId="urn:microsoft.com/office/officeart/2011/layout/ConvergingText"/>
    <dgm:cxn modelId="{B63BD30E-4C79-4E65-841F-0AA0589A033C}" type="presParOf" srcId="{402382EE-B459-4063-B269-49951A04FBEE}" destId="{29BE199E-540B-4CF1-984F-8268C448AEDB}" srcOrd="4" destOrd="0" presId="urn:microsoft.com/office/officeart/2011/layout/ConvergingText"/>
    <dgm:cxn modelId="{5AE71D26-12AA-432A-8060-3FF8FDABD1B0}" type="presParOf" srcId="{402382EE-B459-4063-B269-49951A04FBEE}" destId="{DD4EE52F-9F38-4D05-89F9-9EFBA4ABB56D}" srcOrd="5" destOrd="0" presId="urn:microsoft.com/office/officeart/2011/layout/ConvergingText"/>
    <dgm:cxn modelId="{0AED8355-A39D-49E7-BBB8-8B0C3025C4B1}" type="presParOf" srcId="{402382EE-B459-4063-B269-49951A04FBEE}" destId="{9C644D4C-B7B9-4BE6-85DC-B318B2BD6912}" srcOrd="6" destOrd="0" presId="urn:microsoft.com/office/officeart/2011/layout/ConvergingText"/>
    <dgm:cxn modelId="{B1C10643-59F9-4D0A-BC6F-6EFA817BE28D}" type="presParOf" srcId="{402382EE-B459-4063-B269-49951A04FBEE}" destId="{86890B4C-B012-44DA-A8B2-124A1C30BB8B}" srcOrd="7" destOrd="0" presId="urn:microsoft.com/office/officeart/2011/layout/ConvergingText"/>
    <dgm:cxn modelId="{7227E77B-6ED2-4376-A08A-6B3D8240DA92}" type="presParOf" srcId="{402382EE-B459-4063-B269-49951A04FBEE}" destId="{D2A618CA-05BA-4C99-9919-27DD4CFC4794}" srcOrd="8" destOrd="0" presId="urn:microsoft.com/office/officeart/2011/layout/ConvergingText"/>
    <dgm:cxn modelId="{9F00193D-287D-47E1-91A1-E3B0FDBD78A9}" type="presParOf" srcId="{402382EE-B459-4063-B269-49951A04FBEE}" destId="{BEB9676E-F503-4075-B164-D5A5A8D27D8F}" srcOrd="9" destOrd="0" presId="urn:microsoft.com/office/officeart/2011/layout/ConvergingText"/>
    <dgm:cxn modelId="{77B16C0C-1DBE-451F-8E0C-98C905A38687}" type="presParOf" srcId="{402382EE-B459-4063-B269-49951A04FBEE}" destId="{1300AD4B-114C-4257-8E03-2E4C5EBDCEAC}" srcOrd="10" destOrd="0" presId="urn:microsoft.com/office/officeart/2011/layout/ConvergingText"/>
    <dgm:cxn modelId="{6CB95A40-1DF4-47F1-A3F2-1BD7C227E824}" type="presParOf" srcId="{7F662E49-11DE-4FD5-AE1E-26CEDF9CB2CF}" destId="{94C609BD-0DE0-439A-B656-31F79E39137B}" srcOrd="1" destOrd="0" presId="urn:microsoft.com/office/officeart/2011/layout/ConvergingText"/>
    <dgm:cxn modelId="{2343600C-5D07-427D-9498-0B517FF3CAC8}" type="presParOf" srcId="{7F662E49-11DE-4FD5-AE1E-26CEDF9CB2CF}" destId="{A98DC2A4-9D23-4DED-8BD1-E97E986CB176}" srcOrd="2" destOrd="0" presId="urn:microsoft.com/office/officeart/2011/layout/ConvergingText"/>
    <dgm:cxn modelId="{362B8BB2-88C5-4C56-8CC6-8F58463E87A6}" type="presParOf" srcId="{A98DC2A4-9D23-4DED-8BD1-E97E986CB176}" destId="{799EF4AD-901F-43DC-A28C-A5E83F10B31C}" srcOrd="0" destOrd="0" presId="urn:microsoft.com/office/officeart/2011/layout/ConvergingText"/>
    <dgm:cxn modelId="{9731AC3A-6BCA-45B2-986B-680A0E8CBCB1}" type="presParOf" srcId="{A98DC2A4-9D23-4DED-8BD1-E97E986CB176}" destId="{E5FD501D-EE16-4D31-BB4A-396D6353FBE0}" srcOrd="1" destOrd="0" presId="urn:microsoft.com/office/officeart/2011/layout/ConvergingText"/>
    <dgm:cxn modelId="{BCFD0B92-6C23-42E4-813D-115E3D055329}" type="presParOf" srcId="{A98DC2A4-9D23-4DED-8BD1-E97E986CB176}" destId="{F1AD8B43-62CE-48F6-A16A-2B579426EA6C}" srcOrd="2" destOrd="0" presId="urn:microsoft.com/office/officeart/2011/layout/ConvergingText"/>
    <dgm:cxn modelId="{51D25448-7F21-4495-BC86-A736B5BF1D35}" type="presParOf" srcId="{A98DC2A4-9D23-4DED-8BD1-E97E986CB176}" destId="{3236E599-2A53-420A-8707-FF4EABDA94C6}" srcOrd="3" destOrd="0" presId="urn:microsoft.com/office/officeart/2011/layout/ConvergingText"/>
    <dgm:cxn modelId="{7659B955-C9DF-49C4-857A-51956D728599}" type="presParOf" srcId="{A98DC2A4-9D23-4DED-8BD1-E97E986CB176}" destId="{B0241912-E742-42AF-98BA-316A9BA6006F}" srcOrd="4" destOrd="0" presId="urn:microsoft.com/office/officeart/2011/layout/ConvergingText"/>
    <dgm:cxn modelId="{69E95498-4C3C-46EC-9500-89BE5A3A3C18}" type="presParOf" srcId="{A98DC2A4-9D23-4DED-8BD1-E97E986CB176}" destId="{B8F9783C-5F54-4377-962D-814535296CE7}" srcOrd="5" destOrd="0" presId="urn:microsoft.com/office/officeart/2011/layout/ConvergingText"/>
    <dgm:cxn modelId="{65DF992F-8886-4E78-8C9D-54EC473DD404}" type="presParOf" srcId="{A98DC2A4-9D23-4DED-8BD1-E97E986CB176}" destId="{27F1BCF3-E73B-4183-BB3B-39DF87E90016}" srcOrd="6" destOrd="0" presId="urn:microsoft.com/office/officeart/2011/layout/ConvergingText"/>
    <dgm:cxn modelId="{88E09239-4DB0-4ABB-8E1B-193CA216F47D}" type="presParOf" srcId="{A98DC2A4-9D23-4DED-8BD1-E97E986CB176}" destId="{1E0C308D-B590-4558-93DD-6299B61EEB06}" srcOrd="7" destOrd="0" presId="urn:microsoft.com/office/officeart/2011/layout/ConvergingText"/>
    <dgm:cxn modelId="{077C6056-364A-4AFB-9B41-6540CB401833}" type="presParOf" srcId="{A98DC2A4-9D23-4DED-8BD1-E97E986CB176}" destId="{97418FCA-20C0-4AD1-A483-6F64F32449F0}" srcOrd="8" destOrd="0" presId="urn:microsoft.com/office/officeart/2011/layout/ConvergingText"/>
    <dgm:cxn modelId="{D8FBC212-5BFA-4EBA-A32C-6D0C8AE4EEC7}" type="presParOf" srcId="{A98DC2A4-9D23-4DED-8BD1-E97E986CB176}" destId="{585AE9B6-287B-4DED-87FC-7D83A4B51BF0}" srcOrd="9" destOrd="0" presId="urn:microsoft.com/office/officeart/2011/layout/ConvergingText"/>
    <dgm:cxn modelId="{0AC359D8-C73F-4501-9B57-2F74E23A8873}" type="presParOf" srcId="{A98DC2A4-9D23-4DED-8BD1-E97E986CB176}" destId="{6E0C3C1B-E797-4D96-B4A3-CDEA8251E809}" srcOrd="10" destOrd="0" presId="urn:microsoft.com/office/officeart/2011/layout/ConvergingTex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0.xml><?xml version="1.0" encoding="utf-8"?>
<dgm:dataModel xmlns:dgm="http://schemas.openxmlformats.org/drawingml/2006/diagram" xmlns:a="http://schemas.openxmlformats.org/drawingml/2006/main">
  <dgm:ptLst>
    <dgm:pt modelId="{53C9356A-5E38-4CEB-9F15-5B940D507DA3}" type="doc">
      <dgm:prSet loTypeId="urn:microsoft.com/office/officeart/2005/8/layout/hierarchy2" loCatId="hierarchy" qsTypeId="urn:microsoft.com/office/officeart/2005/8/quickstyle/simple1" qsCatId="simple" csTypeId="urn:microsoft.com/office/officeart/2005/8/colors/accent1_2" csCatId="accent1" phldr="1"/>
      <dgm:spPr/>
      <dgm:t>
        <a:bodyPr/>
        <a:lstStyle/>
        <a:p>
          <a:endParaRPr lang="en-US"/>
        </a:p>
      </dgm:t>
    </dgm:pt>
    <dgm:pt modelId="{F510A392-7FB0-495C-B5C9-A1DF2607F157}">
      <dgm:prSet phldrT="[Text]" custT="1"/>
      <dgm:spPr>
        <a:solidFill>
          <a:srgbClr val="C00000"/>
        </a:solidFill>
      </dgm:spPr>
      <dgm:t>
        <a:bodyPr/>
        <a:lstStyle/>
        <a:p>
          <a:r>
            <a:rPr kumimoji="1" lang="en-US" sz="2800" b="0" dirty="0" err="1">
              <a:solidFill>
                <a:schemeClr val="bg1"/>
              </a:solidFill>
              <a:latin typeface="Arial" panose="020B0604020202020204" pitchFamily="34" charset="0"/>
              <a:cs typeface="Arial" panose="020B0604020202020204" pitchFamily="34" charset="0"/>
            </a:rPr>
            <a:t>Trong</a:t>
          </a:r>
          <a:r>
            <a:rPr kumimoji="1" lang="en-US" sz="2800" b="0" dirty="0">
              <a:solidFill>
                <a:schemeClr val="bg1"/>
              </a:solidFill>
              <a:latin typeface="Arial" panose="020B0604020202020204" pitchFamily="34" charset="0"/>
              <a:cs typeface="Arial" panose="020B0604020202020204" pitchFamily="34" charset="0"/>
            </a:rPr>
            <a:t> </a:t>
          </a:r>
          <a:r>
            <a:rPr lang="pt-BR" sz="2800" b="0" dirty="0">
              <a:solidFill>
                <a:schemeClr val="bg1"/>
              </a:solidFill>
              <a:latin typeface="Arial" panose="020B0604020202020204" pitchFamily="34" charset="0"/>
              <a:cs typeface="Arial" panose="020B0604020202020204" pitchFamily="34" charset="0"/>
            </a:rPr>
            <a:t>nhận thức và hoạt động thực tiễn phải k</a:t>
          </a:r>
          <a:r>
            <a:rPr kumimoji="1" lang="en-US" sz="2800" b="0" dirty="0" err="1">
              <a:solidFill>
                <a:schemeClr val="bg1"/>
              </a:solidFill>
              <a:latin typeface="Arial" panose="020B0604020202020204" pitchFamily="34" charset="0"/>
              <a:cs typeface="Arial" panose="020B0604020202020204" pitchFamily="34" charset="0"/>
            </a:rPr>
            <a:t>hắc</a:t>
          </a:r>
          <a:r>
            <a:rPr kumimoji="1" lang="en-US" sz="2800" b="0" dirty="0">
              <a:solidFill>
                <a:schemeClr val="bg1"/>
              </a:solidFill>
              <a:latin typeface="Arial" panose="020B0604020202020204" pitchFamily="34" charset="0"/>
              <a:cs typeface="Arial" panose="020B0604020202020204" pitchFamily="34" charset="0"/>
            </a:rPr>
            <a:t> </a:t>
          </a:r>
          <a:r>
            <a:rPr kumimoji="1" lang="en-US" sz="2800" b="0" dirty="0" err="1">
              <a:solidFill>
                <a:schemeClr val="bg1"/>
              </a:solidFill>
              <a:latin typeface="Arial" panose="020B0604020202020204" pitchFamily="34" charset="0"/>
              <a:cs typeface="Arial" panose="020B0604020202020204" pitchFamily="34" charset="0"/>
            </a:rPr>
            <a:t>phục</a:t>
          </a:r>
          <a:r>
            <a:rPr kumimoji="1" lang="en-US" sz="2800" b="0" dirty="0">
              <a:solidFill>
                <a:schemeClr val="bg1"/>
              </a:solidFill>
              <a:latin typeface="Arial" panose="020B0604020202020204" pitchFamily="34" charset="0"/>
              <a:cs typeface="Arial" panose="020B0604020202020204" pitchFamily="34" charset="0"/>
            </a:rPr>
            <a:t> </a:t>
          </a:r>
          <a:endParaRPr lang="en-US" sz="2800" b="0" dirty="0">
            <a:solidFill>
              <a:schemeClr val="bg1"/>
            </a:solidFill>
            <a:latin typeface="Arial" panose="020B0604020202020204" pitchFamily="34" charset="0"/>
            <a:cs typeface="Arial" panose="020B0604020202020204" pitchFamily="34" charset="0"/>
          </a:endParaRPr>
        </a:p>
      </dgm:t>
    </dgm:pt>
    <dgm:pt modelId="{15B9E62E-7D7B-49B6-BB60-88E5B4E26F1F}" type="parTrans" cxnId="{9D24F886-47C3-4AFF-A1C3-FF35266A0FA8}">
      <dgm:prSet/>
      <dgm:spPr/>
      <dgm:t>
        <a:bodyPr/>
        <a:lstStyle/>
        <a:p>
          <a:endParaRPr lang="en-US">
            <a:solidFill>
              <a:schemeClr val="accent4">
                <a:lumMod val="95000"/>
                <a:lumOff val="5000"/>
              </a:schemeClr>
            </a:solidFill>
          </a:endParaRPr>
        </a:p>
      </dgm:t>
    </dgm:pt>
    <dgm:pt modelId="{3F4B0080-B7DF-407C-AC76-C2CC11CF1BFD}" type="sibTrans" cxnId="{9D24F886-47C3-4AFF-A1C3-FF35266A0FA8}">
      <dgm:prSet/>
      <dgm:spPr/>
      <dgm:t>
        <a:bodyPr/>
        <a:lstStyle/>
        <a:p>
          <a:endParaRPr lang="en-US">
            <a:solidFill>
              <a:schemeClr val="accent4">
                <a:lumMod val="95000"/>
                <a:lumOff val="5000"/>
              </a:schemeClr>
            </a:solidFill>
          </a:endParaRPr>
        </a:p>
      </dgm:t>
    </dgm:pt>
    <dgm:pt modelId="{C08A7CF7-EAA7-48D3-8E99-4AE9A3B175E0}">
      <dgm:prSet phldrT="[Text]" custT="1"/>
      <dgm:spPr>
        <a:solidFill>
          <a:schemeClr val="accent2"/>
        </a:solidFill>
      </dgm:spPr>
      <dgm:t>
        <a:bodyPr/>
        <a:lstStyle/>
        <a:p>
          <a:r>
            <a:rPr kumimoji="1" lang="en-US" sz="2800" b="0" i="1" dirty="0" err="1">
              <a:solidFill>
                <a:schemeClr val="bg1"/>
              </a:solidFill>
              <a:latin typeface="Arial" panose="020B0604020202020204" pitchFamily="34" charset="0"/>
              <a:cs typeface="Arial" panose="020B0604020202020204" pitchFamily="34" charset="0"/>
            </a:rPr>
            <a:t>Tả</a:t>
          </a:r>
          <a:r>
            <a:rPr kumimoji="1" lang="en-US" sz="2800" b="0" i="1" dirty="0">
              <a:solidFill>
                <a:schemeClr val="bg1"/>
              </a:solidFill>
              <a:latin typeface="Arial" panose="020B0604020202020204" pitchFamily="34" charset="0"/>
              <a:cs typeface="Arial" panose="020B0604020202020204" pitchFamily="34" charset="0"/>
            </a:rPr>
            <a:t> </a:t>
          </a:r>
          <a:r>
            <a:rPr kumimoji="1" lang="en-US" sz="2800" b="0" i="1" dirty="0" err="1">
              <a:solidFill>
                <a:schemeClr val="bg1"/>
              </a:solidFill>
              <a:latin typeface="Arial" panose="020B0604020202020204" pitchFamily="34" charset="0"/>
              <a:cs typeface="Arial" panose="020B0604020202020204" pitchFamily="34" charset="0"/>
            </a:rPr>
            <a:t>khuynh</a:t>
          </a:r>
          <a:r>
            <a:rPr kumimoji="1" lang="en-US" sz="2800" b="0" i="1" dirty="0">
              <a:solidFill>
                <a:schemeClr val="bg1"/>
              </a:solidFill>
              <a:latin typeface="Arial" panose="020B0604020202020204" pitchFamily="34" charset="0"/>
              <a:cs typeface="Arial" panose="020B0604020202020204" pitchFamily="34" charset="0"/>
            </a:rPr>
            <a:t> </a:t>
          </a:r>
          <a:endParaRPr lang="en-US" sz="2800" b="0" dirty="0">
            <a:solidFill>
              <a:schemeClr val="bg1"/>
            </a:solidFill>
            <a:latin typeface="Arial" panose="020B0604020202020204" pitchFamily="34" charset="0"/>
            <a:cs typeface="Arial" panose="020B0604020202020204" pitchFamily="34" charset="0"/>
          </a:endParaRPr>
        </a:p>
      </dgm:t>
    </dgm:pt>
    <dgm:pt modelId="{06655B75-CDC7-41D8-89B5-8DEA1C82AFF5}" type="parTrans" cxnId="{13364128-4201-434F-9805-72291C2841A9}">
      <dgm:prSet/>
      <dgm:spPr/>
      <dgm:t>
        <a:bodyPr/>
        <a:lstStyle/>
        <a:p>
          <a:endParaRPr lang="en-US">
            <a:solidFill>
              <a:schemeClr val="accent4">
                <a:lumMod val="95000"/>
                <a:lumOff val="5000"/>
              </a:schemeClr>
            </a:solidFill>
          </a:endParaRPr>
        </a:p>
      </dgm:t>
    </dgm:pt>
    <dgm:pt modelId="{846748EC-0039-4F5F-8B51-6CF20B8B3299}" type="sibTrans" cxnId="{13364128-4201-434F-9805-72291C2841A9}">
      <dgm:prSet/>
      <dgm:spPr/>
      <dgm:t>
        <a:bodyPr/>
        <a:lstStyle/>
        <a:p>
          <a:endParaRPr lang="en-US">
            <a:solidFill>
              <a:schemeClr val="accent4">
                <a:lumMod val="95000"/>
                <a:lumOff val="5000"/>
              </a:schemeClr>
            </a:solidFill>
          </a:endParaRPr>
        </a:p>
      </dgm:t>
    </dgm:pt>
    <dgm:pt modelId="{4F421750-CE26-4CCE-8741-B2323AA53BA7}">
      <dgm:prSet phldrT="[Text]" custT="1"/>
      <dgm:spPr>
        <a:solidFill>
          <a:srgbClr val="002060"/>
        </a:solidFill>
      </dgm:spPr>
      <dgm:t>
        <a:bodyPr/>
        <a:lstStyle/>
        <a:p>
          <a:r>
            <a:rPr lang="en-US" sz="2800" b="0" dirty="0" err="1">
              <a:solidFill>
                <a:schemeClr val="bg1"/>
              </a:solidFill>
              <a:latin typeface="Arial" panose="020B0604020202020204" pitchFamily="34" charset="0"/>
              <a:cs typeface="Arial" panose="020B0604020202020204" pitchFamily="34" charset="0"/>
            </a:rPr>
            <a:t>Chủ</a:t>
          </a:r>
          <a:r>
            <a:rPr lang="en-US" sz="2800" b="0" dirty="0">
              <a:solidFill>
                <a:schemeClr val="bg1"/>
              </a:solidFill>
              <a:latin typeface="Arial" panose="020B0604020202020204" pitchFamily="34" charset="0"/>
              <a:cs typeface="Arial" panose="020B0604020202020204" pitchFamily="34" charset="0"/>
            </a:rPr>
            <a:t> </a:t>
          </a:r>
          <a:r>
            <a:rPr lang="en-US" sz="2800" b="0" dirty="0" err="1">
              <a:solidFill>
                <a:schemeClr val="bg1"/>
              </a:solidFill>
              <a:latin typeface="Arial" panose="020B0604020202020204" pitchFamily="34" charset="0"/>
              <a:cs typeface="Arial" panose="020B0604020202020204" pitchFamily="34" charset="0"/>
            </a:rPr>
            <a:t>quan</a:t>
          </a:r>
          <a:r>
            <a:rPr lang="en-US" sz="2800" b="0" dirty="0">
              <a:solidFill>
                <a:schemeClr val="bg1"/>
              </a:solidFill>
              <a:latin typeface="Arial" panose="020B0604020202020204" pitchFamily="34" charset="0"/>
              <a:cs typeface="Arial" panose="020B0604020202020204" pitchFamily="34" charset="0"/>
            </a:rPr>
            <a:t>, </a:t>
          </a:r>
          <a:r>
            <a:rPr lang="en-US" sz="2800" b="0" dirty="0" err="1">
              <a:solidFill>
                <a:schemeClr val="bg1"/>
              </a:solidFill>
              <a:latin typeface="Arial" panose="020B0604020202020204" pitchFamily="34" charset="0"/>
              <a:cs typeface="Arial" panose="020B0604020202020204" pitchFamily="34" charset="0"/>
            </a:rPr>
            <a:t>nôn</a:t>
          </a:r>
          <a:r>
            <a:rPr lang="en-US" sz="2800" b="0" dirty="0">
              <a:solidFill>
                <a:schemeClr val="bg1"/>
              </a:solidFill>
              <a:latin typeface="Arial" panose="020B0604020202020204" pitchFamily="34" charset="0"/>
              <a:cs typeface="Arial" panose="020B0604020202020204" pitchFamily="34" charset="0"/>
            </a:rPr>
            <a:t> </a:t>
          </a:r>
          <a:r>
            <a:rPr lang="en-US" sz="2800" b="0" dirty="0" err="1">
              <a:solidFill>
                <a:schemeClr val="bg1"/>
              </a:solidFill>
              <a:latin typeface="Arial" panose="020B0604020202020204" pitchFamily="34" charset="0"/>
              <a:cs typeface="Arial" panose="020B0604020202020204" pitchFamily="34" charset="0"/>
            </a:rPr>
            <a:t>nóng</a:t>
          </a:r>
          <a:r>
            <a:rPr lang="en-US" sz="2800" b="0" dirty="0">
              <a:solidFill>
                <a:schemeClr val="bg1"/>
              </a:solidFill>
              <a:latin typeface="Arial" panose="020B0604020202020204" pitchFamily="34" charset="0"/>
              <a:cs typeface="Arial" panose="020B0604020202020204" pitchFamily="34" charset="0"/>
            </a:rPr>
            <a:t>, </a:t>
          </a:r>
          <a:r>
            <a:rPr lang="en-US" sz="2800" b="0" dirty="0" err="1">
              <a:solidFill>
                <a:schemeClr val="bg1"/>
              </a:solidFill>
              <a:latin typeface="Arial" panose="020B0604020202020204" pitchFamily="34" charset="0"/>
              <a:cs typeface="Arial" panose="020B0604020202020204" pitchFamily="34" charset="0"/>
            </a:rPr>
            <a:t>chưa</a:t>
          </a:r>
          <a:r>
            <a:rPr lang="en-US" sz="2800" b="0" dirty="0">
              <a:solidFill>
                <a:schemeClr val="bg1"/>
              </a:solidFill>
              <a:latin typeface="Arial" panose="020B0604020202020204" pitchFamily="34" charset="0"/>
              <a:cs typeface="Arial" panose="020B0604020202020204" pitchFamily="34" charset="0"/>
            </a:rPr>
            <a:t> </a:t>
          </a:r>
          <a:r>
            <a:rPr lang="en-US" sz="2800" b="0" dirty="0" err="1">
              <a:solidFill>
                <a:schemeClr val="bg1"/>
              </a:solidFill>
              <a:latin typeface="Arial" panose="020B0604020202020204" pitchFamily="34" charset="0"/>
              <a:cs typeface="Arial" panose="020B0604020202020204" pitchFamily="34" charset="0"/>
            </a:rPr>
            <a:t>đủ</a:t>
          </a:r>
          <a:r>
            <a:rPr lang="en-US" sz="2800" b="0" dirty="0">
              <a:solidFill>
                <a:schemeClr val="bg1"/>
              </a:solidFill>
              <a:latin typeface="Arial" panose="020B0604020202020204" pitchFamily="34" charset="0"/>
              <a:cs typeface="Arial" panose="020B0604020202020204" pitchFamily="34" charset="0"/>
            </a:rPr>
            <a:t> </a:t>
          </a:r>
          <a:r>
            <a:rPr lang="en-US" sz="2800" b="0" dirty="0" err="1">
              <a:solidFill>
                <a:schemeClr val="bg1"/>
              </a:solidFill>
              <a:latin typeface="Arial" panose="020B0604020202020204" pitchFamily="34" charset="0"/>
              <a:cs typeface="Arial" panose="020B0604020202020204" pitchFamily="34" charset="0"/>
            </a:rPr>
            <a:t>điều</a:t>
          </a:r>
          <a:r>
            <a:rPr lang="en-US" sz="2800" b="0" dirty="0">
              <a:solidFill>
                <a:schemeClr val="bg1"/>
              </a:solidFill>
              <a:latin typeface="Arial" panose="020B0604020202020204" pitchFamily="34" charset="0"/>
              <a:cs typeface="Arial" panose="020B0604020202020204" pitchFamily="34" charset="0"/>
            </a:rPr>
            <a:t> </a:t>
          </a:r>
          <a:r>
            <a:rPr lang="en-US" sz="2800" b="0" dirty="0" err="1">
              <a:solidFill>
                <a:schemeClr val="bg1"/>
              </a:solidFill>
              <a:latin typeface="Arial" panose="020B0604020202020204" pitchFamily="34" charset="0"/>
              <a:cs typeface="Arial" panose="020B0604020202020204" pitchFamily="34" charset="0"/>
            </a:rPr>
            <a:t>kiện</a:t>
          </a:r>
          <a:r>
            <a:rPr lang="en-US" sz="2800" b="0" dirty="0">
              <a:solidFill>
                <a:schemeClr val="bg1"/>
              </a:solidFill>
              <a:latin typeface="Arial" panose="020B0604020202020204" pitchFamily="34" charset="0"/>
              <a:cs typeface="Arial" panose="020B0604020202020204" pitchFamily="34" charset="0"/>
            </a:rPr>
            <a:t>, </a:t>
          </a:r>
          <a:r>
            <a:rPr lang="en-US" sz="2800" b="0" dirty="0" err="1">
              <a:solidFill>
                <a:schemeClr val="bg1"/>
              </a:solidFill>
              <a:latin typeface="Arial" panose="020B0604020202020204" pitchFamily="34" charset="0"/>
              <a:cs typeface="Arial" panose="020B0604020202020204" pitchFamily="34" charset="0"/>
            </a:rPr>
            <a:t>thời</a:t>
          </a:r>
          <a:r>
            <a:rPr lang="en-US" sz="2800" b="0" dirty="0">
              <a:solidFill>
                <a:schemeClr val="bg1"/>
              </a:solidFill>
              <a:latin typeface="Arial" panose="020B0604020202020204" pitchFamily="34" charset="0"/>
              <a:cs typeface="Arial" panose="020B0604020202020204" pitchFamily="34" charset="0"/>
            </a:rPr>
            <a:t> </a:t>
          </a:r>
          <a:r>
            <a:rPr lang="en-US" sz="2800" b="0" dirty="0" err="1">
              <a:solidFill>
                <a:schemeClr val="bg1"/>
              </a:solidFill>
              <a:latin typeface="Arial" panose="020B0604020202020204" pitchFamily="34" charset="0"/>
              <a:cs typeface="Arial" panose="020B0604020202020204" pitchFamily="34" charset="0"/>
            </a:rPr>
            <a:t>cơ</a:t>
          </a:r>
          <a:endParaRPr lang="en-US" sz="2800" b="0" dirty="0">
            <a:solidFill>
              <a:schemeClr val="bg1"/>
            </a:solidFill>
            <a:latin typeface="Arial" panose="020B0604020202020204" pitchFamily="34" charset="0"/>
            <a:cs typeface="Arial" panose="020B0604020202020204" pitchFamily="34" charset="0"/>
          </a:endParaRPr>
        </a:p>
      </dgm:t>
    </dgm:pt>
    <dgm:pt modelId="{15997F44-6A11-448E-B521-581394031059}" type="parTrans" cxnId="{14A12FBA-40FE-45EC-BB18-21238B442802}">
      <dgm:prSet/>
      <dgm:spPr/>
      <dgm:t>
        <a:bodyPr/>
        <a:lstStyle/>
        <a:p>
          <a:endParaRPr lang="en-US">
            <a:solidFill>
              <a:schemeClr val="accent4">
                <a:lumMod val="95000"/>
                <a:lumOff val="5000"/>
              </a:schemeClr>
            </a:solidFill>
          </a:endParaRPr>
        </a:p>
      </dgm:t>
    </dgm:pt>
    <dgm:pt modelId="{28656991-5A1D-43BB-AB50-8FE2DDBF38C3}" type="sibTrans" cxnId="{14A12FBA-40FE-45EC-BB18-21238B442802}">
      <dgm:prSet/>
      <dgm:spPr/>
      <dgm:t>
        <a:bodyPr/>
        <a:lstStyle/>
        <a:p>
          <a:endParaRPr lang="en-US">
            <a:solidFill>
              <a:schemeClr val="accent4">
                <a:lumMod val="95000"/>
                <a:lumOff val="5000"/>
              </a:schemeClr>
            </a:solidFill>
          </a:endParaRPr>
        </a:p>
      </dgm:t>
    </dgm:pt>
    <dgm:pt modelId="{5697E09E-6826-481F-A39E-583CB4C25059}">
      <dgm:prSet phldrT="[Text]" custT="1"/>
      <dgm:spPr>
        <a:solidFill>
          <a:schemeClr val="accent2"/>
        </a:solidFill>
      </dgm:spPr>
      <dgm:t>
        <a:bodyPr/>
        <a:lstStyle/>
        <a:p>
          <a:r>
            <a:rPr kumimoji="1" lang="en-US" sz="2800" b="0" i="1" dirty="0" err="1">
              <a:solidFill>
                <a:schemeClr val="bg1"/>
              </a:solidFill>
              <a:latin typeface="Arial" panose="020B0604020202020204" pitchFamily="34" charset="0"/>
              <a:cs typeface="Arial" panose="020B0604020202020204" pitchFamily="34" charset="0"/>
            </a:rPr>
            <a:t>Hữu</a:t>
          </a:r>
          <a:r>
            <a:rPr kumimoji="1" lang="en-US" sz="2800" b="0" i="1" dirty="0">
              <a:solidFill>
                <a:schemeClr val="bg1"/>
              </a:solidFill>
              <a:latin typeface="Arial" panose="020B0604020202020204" pitchFamily="34" charset="0"/>
              <a:cs typeface="Arial" panose="020B0604020202020204" pitchFamily="34" charset="0"/>
            </a:rPr>
            <a:t> </a:t>
          </a:r>
          <a:r>
            <a:rPr kumimoji="1" lang="en-US" sz="2800" b="0" i="1" dirty="0" err="1">
              <a:solidFill>
                <a:schemeClr val="bg1"/>
              </a:solidFill>
              <a:latin typeface="Arial" panose="020B0604020202020204" pitchFamily="34" charset="0"/>
              <a:cs typeface="Arial" panose="020B0604020202020204" pitchFamily="34" charset="0"/>
            </a:rPr>
            <a:t>khuynh</a:t>
          </a:r>
          <a:r>
            <a:rPr kumimoji="1" lang="en-US" sz="2800" b="0" i="1" dirty="0">
              <a:solidFill>
                <a:schemeClr val="bg1"/>
              </a:solidFill>
              <a:latin typeface="Arial" panose="020B0604020202020204" pitchFamily="34" charset="0"/>
              <a:cs typeface="Arial" panose="020B0604020202020204" pitchFamily="34" charset="0"/>
            </a:rPr>
            <a:t> </a:t>
          </a:r>
          <a:endParaRPr lang="en-US" sz="2800" b="0" dirty="0">
            <a:solidFill>
              <a:schemeClr val="bg1"/>
            </a:solidFill>
            <a:latin typeface="Arial" panose="020B0604020202020204" pitchFamily="34" charset="0"/>
            <a:cs typeface="Arial" panose="020B0604020202020204" pitchFamily="34" charset="0"/>
          </a:endParaRPr>
        </a:p>
      </dgm:t>
    </dgm:pt>
    <dgm:pt modelId="{9132EEC8-87A9-49AF-9ACD-4265CA5DF5EE}" type="parTrans" cxnId="{CD72BED4-0C7B-478C-B377-E7A66DCE6829}">
      <dgm:prSet/>
      <dgm:spPr/>
      <dgm:t>
        <a:bodyPr/>
        <a:lstStyle/>
        <a:p>
          <a:endParaRPr lang="en-US">
            <a:solidFill>
              <a:schemeClr val="accent4">
                <a:lumMod val="95000"/>
                <a:lumOff val="5000"/>
              </a:schemeClr>
            </a:solidFill>
          </a:endParaRPr>
        </a:p>
      </dgm:t>
    </dgm:pt>
    <dgm:pt modelId="{6C06ACB5-C5DE-46C2-A03A-06033528F557}" type="sibTrans" cxnId="{CD72BED4-0C7B-478C-B377-E7A66DCE6829}">
      <dgm:prSet/>
      <dgm:spPr/>
      <dgm:t>
        <a:bodyPr/>
        <a:lstStyle/>
        <a:p>
          <a:endParaRPr lang="en-US">
            <a:solidFill>
              <a:schemeClr val="accent4">
                <a:lumMod val="95000"/>
                <a:lumOff val="5000"/>
              </a:schemeClr>
            </a:solidFill>
          </a:endParaRPr>
        </a:p>
      </dgm:t>
    </dgm:pt>
    <dgm:pt modelId="{31660573-DD21-4933-A75F-73518F87B094}">
      <dgm:prSet phldrT="[Text]" custT="1"/>
      <dgm:spPr>
        <a:solidFill>
          <a:srgbClr val="002060"/>
        </a:solidFill>
      </dgm:spPr>
      <dgm:t>
        <a:bodyPr/>
        <a:lstStyle/>
        <a:p>
          <a:r>
            <a:rPr kumimoji="1" lang="en-US" sz="2800" b="0" i="1" dirty="0" err="1">
              <a:solidFill>
                <a:schemeClr val="bg1"/>
              </a:solidFill>
              <a:latin typeface="Arial" panose="020B0604020202020204" pitchFamily="34" charset="0"/>
              <a:cs typeface="Arial" panose="020B0604020202020204" pitchFamily="34" charset="0"/>
            </a:rPr>
            <a:t>Tư</a:t>
          </a:r>
          <a:r>
            <a:rPr kumimoji="1" lang="en-US" sz="2800" b="0" i="1" dirty="0">
              <a:solidFill>
                <a:schemeClr val="bg1"/>
              </a:solidFill>
              <a:latin typeface="Arial" panose="020B0604020202020204" pitchFamily="34" charset="0"/>
              <a:cs typeface="Arial" panose="020B0604020202020204" pitchFamily="34" charset="0"/>
            </a:rPr>
            <a:t> </a:t>
          </a:r>
          <a:r>
            <a:rPr kumimoji="1" lang="en-US" sz="2800" b="0" i="1" dirty="0" err="1">
              <a:solidFill>
                <a:schemeClr val="bg1"/>
              </a:solidFill>
              <a:latin typeface="Arial" panose="020B0604020202020204" pitchFamily="34" charset="0"/>
              <a:cs typeface="Arial" panose="020B0604020202020204" pitchFamily="34" charset="0"/>
            </a:rPr>
            <a:t>tưởng</a:t>
          </a:r>
          <a:r>
            <a:rPr kumimoji="1" lang="en-US" sz="2800" b="0" i="1" dirty="0">
              <a:solidFill>
                <a:schemeClr val="bg1"/>
              </a:solidFill>
              <a:latin typeface="Arial" panose="020B0604020202020204" pitchFamily="34" charset="0"/>
              <a:cs typeface="Arial" panose="020B0604020202020204" pitchFamily="34" charset="0"/>
            </a:rPr>
            <a:t> </a:t>
          </a:r>
          <a:r>
            <a:rPr kumimoji="1" lang="en-US" sz="2800" b="0" i="1" dirty="0" err="1">
              <a:solidFill>
                <a:schemeClr val="bg1"/>
              </a:solidFill>
              <a:latin typeface="Arial" panose="020B0604020202020204" pitchFamily="34" charset="0"/>
              <a:cs typeface="Arial" panose="020B0604020202020204" pitchFamily="34" charset="0"/>
            </a:rPr>
            <a:t>sợ</a:t>
          </a:r>
          <a:r>
            <a:rPr kumimoji="1" lang="en-US" sz="2800" b="0" i="1" dirty="0">
              <a:solidFill>
                <a:schemeClr val="bg1"/>
              </a:solidFill>
              <a:latin typeface="Arial" panose="020B0604020202020204" pitchFamily="34" charset="0"/>
              <a:cs typeface="Arial" panose="020B0604020202020204" pitchFamily="34" charset="0"/>
            </a:rPr>
            <a:t> </a:t>
          </a:r>
          <a:r>
            <a:rPr kumimoji="1" lang="en-US" sz="2800" b="0" i="1" dirty="0" err="1">
              <a:solidFill>
                <a:schemeClr val="bg1"/>
              </a:solidFill>
              <a:latin typeface="Arial" panose="020B0604020202020204" pitchFamily="34" charset="0"/>
              <a:cs typeface="Arial" panose="020B0604020202020204" pitchFamily="34" charset="0"/>
            </a:rPr>
            <a:t>sệt</a:t>
          </a:r>
          <a:r>
            <a:rPr kumimoji="1" lang="en-US" sz="2800" b="0" i="1" dirty="0">
              <a:solidFill>
                <a:schemeClr val="bg1"/>
              </a:solidFill>
              <a:latin typeface="Arial" panose="020B0604020202020204" pitchFamily="34" charset="0"/>
              <a:cs typeface="Arial" panose="020B0604020202020204" pitchFamily="34" charset="0"/>
            </a:rPr>
            <a:t>, </a:t>
          </a:r>
          <a:r>
            <a:rPr kumimoji="1" lang="en-US" sz="2800" b="0" i="1" dirty="0" err="1">
              <a:solidFill>
                <a:schemeClr val="bg1"/>
              </a:solidFill>
              <a:latin typeface="Arial" panose="020B0604020202020204" pitchFamily="34" charset="0"/>
              <a:cs typeface="Arial" panose="020B0604020202020204" pitchFamily="34" charset="0"/>
            </a:rPr>
            <a:t>ngại</a:t>
          </a:r>
          <a:r>
            <a:rPr kumimoji="1" lang="en-US" sz="2800" b="0" i="1" dirty="0">
              <a:solidFill>
                <a:schemeClr val="bg1"/>
              </a:solidFill>
              <a:latin typeface="Arial" panose="020B0604020202020204" pitchFamily="34" charset="0"/>
              <a:cs typeface="Arial" panose="020B0604020202020204" pitchFamily="34" charset="0"/>
            </a:rPr>
            <a:t> </a:t>
          </a:r>
          <a:r>
            <a:rPr kumimoji="1" lang="en-US" sz="2800" b="0" i="1" dirty="0" err="1">
              <a:solidFill>
                <a:schemeClr val="bg1"/>
              </a:solidFill>
              <a:latin typeface="Arial" panose="020B0604020202020204" pitchFamily="34" charset="0"/>
              <a:cs typeface="Arial" panose="020B0604020202020204" pitchFamily="34" charset="0"/>
            </a:rPr>
            <a:t>khó</a:t>
          </a:r>
          <a:r>
            <a:rPr kumimoji="1" lang="en-US" sz="2800" b="0" i="1" dirty="0">
              <a:solidFill>
                <a:schemeClr val="bg1"/>
              </a:solidFill>
              <a:latin typeface="Arial" panose="020B0604020202020204" pitchFamily="34" charset="0"/>
              <a:cs typeface="Arial" panose="020B0604020202020204" pitchFamily="34" charset="0"/>
            </a:rPr>
            <a:t>, </a:t>
          </a:r>
          <a:r>
            <a:rPr kumimoji="1" lang="en-US" sz="2800" b="0" i="1" dirty="0" err="1">
              <a:solidFill>
                <a:schemeClr val="bg1"/>
              </a:solidFill>
              <a:latin typeface="Arial" panose="020B0604020202020204" pitchFamily="34" charset="0"/>
              <a:cs typeface="Arial" panose="020B0604020202020204" pitchFamily="34" charset="0"/>
            </a:rPr>
            <a:t>ngại</a:t>
          </a:r>
          <a:r>
            <a:rPr kumimoji="1" lang="en-US" sz="2800" b="0" i="1" dirty="0">
              <a:solidFill>
                <a:schemeClr val="bg1"/>
              </a:solidFill>
              <a:latin typeface="Arial" panose="020B0604020202020204" pitchFamily="34" charset="0"/>
              <a:cs typeface="Arial" panose="020B0604020202020204" pitchFamily="34" charset="0"/>
            </a:rPr>
            <a:t> </a:t>
          </a:r>
          <a:r>
            <a:rPr kumimoji="1" lang="en-US" sz="2800" b="0" i="1" dirty="0" err="1">
              <a:solidFill>
                <a:schemeClr val="bg1"/>
              </a:solidFill>
              <a:latin typeface="Arial" panose="020B0604020202020204" pitchFamily="34" charset="0"/>
              <a:cs typeface="Arial" panose="020B0604020202020204" pitchFamily="34" charset="0"/>
            </a:rPr>
            <a:t>khổ</a:t>
          </a:r>
          <a:r>
            <a:rPr kumimoji="1" lang="en-US" sz="2800" b="0" i="1" dirty="0">
              <a:solidFill>
                <a:schemeClr val="bg1"/>
              </a:solidFill>
              <a:latin typeface="Arial" panose="020B0604020202020204" pitchFamily="34" charset="0"/>
              <a:cs typeface="Arial" panose="020B0604020202020204" pitchFamily="34" charset="0"/>
            </a:rPr>
            <a:t> , </a:t>
          </a:r>
          <a:r>
            <a:rPr kumimoji="1" lang="en-US" sz="2800" b="0" i="1" dirty="0" err="1">
              <a:solidFill>
                <a:schemeClr val="bg1"/>
              </a:solidFill>
              <a:latin typeface="Arial" panose="020B0604020202020204" pitchFamily="34" charset="0"/>
              <a:cs typeface="Arial" panose="020B0604020202020204" pitchFamily="34" charset="0"/>
            </a:rPr>
            <a:t>bảo</a:t>
          </a:r>
          <a:r>
            <a:rPr kumimoji="1" lang="en-US" sz="2800" b="0" i="1" dirty="0">
              <a:solidFill>
                <a:schemeClr val="bg1"/>
              </a:solidFill>
              <a:latin typeface="Arial" panose="020B0604020202020204" pitchFamily="34" charset="0"/>
              <a:cs typeface="Arial" panose="020B0604020202020204" pitchFamily="34" charset="0"/>
            </a:rPr>
            <a:t> </a:t>
          </a:r>
          <a:r>
            <a:rPr kumimoji="1" lang="en-US" sz="2800" b="0" i="1" dirty="0" err="1">
              <a:solidFill>
                <a:schemeClr val="bg1"/>
              </a:solidFill>
              <a:latin typeface="Arial" panose="020B0604020202020204" pitchFamily="34" charset="0"/>
              <a:cs typeface="Arial" panose="020B0604020202020204" pitchFamily="34" charset="0"/>
            </a:rPr>
            <a:t>thủ</a:t>
          </a:r>
          <a:endParaRPr lang="en-US" sz="2800" b="0" dirty="0">
            <a:solidFill>
              <a:schemeClr val="bg1"/>
            </a:solidFill>
            <a:latin typeface="Arial" panose="020B0604020202020204" pitchFamily="34" charset="0"/>
            <a:cs typeface="Arial" panose="020B0604020202020204" pitchFamily="34" charset="0"/>
          </a:endParaRPr>
        </a:p>
      </dgm:t>
    </dgm:pt>
    <dgm:pt modelId="{5158EA41-B403-47FD-804F-50225DD59D91}" type="parTrans" cxnId="{267902D2-724D-4D50-95B9-2426AE08B419}">
      <dgm:prSet/>
      <dgm:spPr/>
      <dgm:t>
        <a:bodyPr/>
        <a:lstStyle/>
        <a:p>
          <a:endParaRPr lang="en-US">
            <a:solidFill>
              <a:schemeClr val="accent4">
                <a:lumMod val="95000"/>
                <a:lumOff val="5000"/>
              </a:schemeClr>
            </a:solidFill>
          </a:endParaRPr>
        </a:p>
      </dgm:t>
    </dgm:pt>
    <dgm:pt modelId="{27B948AB-9F2A-4ED6-A085-06D763691C5C}" type="sibTrans" cxnId="{267902D2-724D-4D50-95B9-2426AE08B419}">
      <dgm:prSet/>
      <dgm:spPr/>
      <dgm:t>
        <a:bodyPr/>
        <a:lstStyle/>
        <a:p>
          <a:endParaRPr lang="en-US">
            <a:solidFill>
              <a:schemeClr val="accent4">
                <a:lumMod val="95000"/>
                <a:lumOff val="5000"/>
              </a:schemeClr>
            </a:solidFill>
          </a:endParaRPr>
        </a:p>
      </dgm:t>
    </dgm:pt>
    <dgm:pt modelId="{A9FD85D1-0A1F-4C06-A212-B292471EB69B}" type="pres">
      <dgm:prSet presAssocID="{53C9356A-5E38-4CEB-9F15-5B940D507DA3}" presName="diagram" presStyleCnt="0">
        <dgm:presLayoutVars>
          <dgm:chPref val="1"/>
          <dgm:dir/>
          <dgm:animOne val="branch"/>
          <dgm:animLvl val="lvl"/>
          <dgm:resizeHandles val="exact"/>
        </dgm:presLayoutVars>
      </dgm:prSet>
      <dgm:spPr/>
    </dgm:pt>
    <dgm:pt modelId="{3D39A30F-90D8-48FB-A74A-957B0B0FA3D6}" type="pres">
      <dgm:prSet presAssocID="{F510A392-7FB0-495C-B5C9-A1DF2607F157}" presName="root1" presStyleCnt="0"/>
      <dgm:spPr/>
    </dgm:pt>
    <dgm:pt modelId="{5E5CF39A-0A04-48BE-94BA-826D85AC0B6E}" type="pres">
      <dgm:prSet presAssocID="{F510A392-7FB0-495C-B5C9-A1DF2607F157}" presName="LevelOneTextNode" presStyleLbl="node0" presStyleIdx="0" presStyleCnt="1" custScaleY="166319">
        <dgm:presLayoutVars>
          <dgm:chPref val="3"/>
        </dgm:presLayoutVars>
      </dgm:prSet>
      <dgm:spPr/>
    </dgm:pt>
    <dgm:pt modelId="{A034BD0C-95A3-4660-A269-D8FA5711AD6C}" type="pres">
      <dgm:prSet presAssocID="{F510A392-7FB0-495C-B5C9-A1DF2607F157}" presName="level2hierChild" presStyleCnt="0"/>
      <dgm:spPr/>
    </dgm:pt>
    <dgm:pt modelId="{93E8687B-A1CC-4915-AEE8-2DF6049FC46F}" type="pres">
      <dgm:prSet presAssocID="{06655B75-CDC7-41D8-89B5-8DEA1C82AFF5}" presName="conn2-1" presStyleLbl="parChTrans1D2" presStyleIdx="0" presStyleCnt="2"/>
      <dgm:spPr/>
    </dgm:pt>
    <dgm:pt modelId="{D1B7DD21-DFDA-4D94-9F9E-8E255A61CF93}" type="pres">
      <dgm:prSet presAssocID="{06655B75-CDC7-41D8-89B5-8DEA1C82AFF5}" presName="connTx" presStyleLbl="parChTrans1D2" presStyleIdx="0" presStyleCnt="2"/>
      <dgm:spPr/>
    </dgm:pt>
    <dgm:pt modelId="{82454D40-2233-4C8B-A137-C2C3386CB758}" type="pres">
      <dgm:prSet presAssocID="{C08A7CF7-EAA7-48D3-8E99-4AE9A3B175E0}" presName="root2" presStyleCnt="0"/>
      <dgm:spPr/>
    </dgm:pt>
    <dgm:pt modelId="{724E225E-E18E-48B6-8954-92715083499D}" type="pres">
      <dgm:prSet presAssocID="{C08A7CF7-EAA7-48D3-8E99-4AE9A3B175E0}" presName="LevelTwoTextNode" presStyleLbl="node2" presStyleIdx="0" presStyleCnt="2" custScaleY="166319">
        <dgm:presLayoutVars>
          <dgm:chPref val="3"/>
        </dgm:presLayoutVars>
      </dgm:prSet>
      <dgm:spPr/>
    </dgm:pt>
    <dgm:pt modelId="{E190D01C-B7F0-4967-8005-ED77D21A5364}" type="pres">
      <dgm:prSet presAssocID="{C08A7CF7-EAA7-48D3-8E99-4AE9A3B175E0}" presName="level3hierChild" presStyleCnt="0"/>
      <dgm:spPr/>
    </dgm:pt>
    <dgm:pt modelId="{4C0BFB03-0C6A-4660-BCE9-5814D2D3CE82}" type="pres">
      <dgm:prSet presAssocID="{15997F44-6A11-448E-B521-581394031059}" presName="conn2-1" presStyleLbl="parChTrans1D3" presStyleIdx="0" presStyleCnt="2"/>
      <dgm:spPr/>
    </dgm:pt>
    <dgm:pt modelId="{59A3A40B-9334-464A-AAA4-C2256007E560}" type="pres">
      <dgm:prSet presAssocID="{15997F44-6A11-448E-B521-581394031059}" presName="connTx" presStyleLbl="parChTrans1D3" presStyleIdx="0" presStyleCnt="2"/>
      <dgm:spPr/>
    </dgm:pt>
    <dgm:pt modelId="{713725AA-B3EF-4E1F-A6A6-C8EFDC5A910A}" type="pres">
      <dgm:prSet presAssocID="{4F421750-CE26-4CCE-8741-B2323AA53BA7}" presName="root2" presStyleCnt="0"/>
      <dgm:spPr/>
    </dgm:pt>
    <dgm:pt modelId="{00DD4B62-C039-42C8-BDAF-AEBE2113ADFD}" type="pres">
      <dgm:prSet presAssocID="{4F421750-CE26-4CCE-8741-B2323AA53BA7}" presName="LevelTwoTextNode" presStyleLbl="node3" presStyleIdx="0" presStyleCnt="2" custScaleY="166319" custLinFactNeighborX="3357" custLinFactNeighborY="-1678">
        <dgm:presLayoutVars>
          <dgm:chPref val="3"/>
        </dgm:presLayoutVars>
      </dgm:prSet>
      <dgm:spPr/>
    </dgm:pt>
    <dgm:pt modelId="{2E4A0CAD-A414-4142-95FE-ACF5373E8D5C}" type="pres">
      <dgm:prSet presAssocID="{4F421750-CE26-4CCE-8741-B2323AA53BA7}" presName="level3hierChild" presStyleCnt="0"/>
      <dgm:spPr/>
    </dgm:pt>
    <dgm:pt modelId="{78E35EDB-F21F-4620-9C10-E25FC726942C}" type="pres">
      <dgm:prSet presAssocID="{9132EEC8-87A9-49AF-9ACD-4265CA5DF5EE}" presName="conn2-1" presStyleLbl="parChTrans1D2" presStyleIdx="1" presStyleCnt="2"/>
      <dgm:spPr/>
    </dgm:pt>
    <dgm:pt modelId="{3E5EE79B-0177-422E-A282-077E22204309}" type="pres">
      <dgm:prSet presAssocID="{9132EEC8-87A9-49AF-9ACD-4265CA5DF5EE}" presName="connTx" presStyleLbl="parChTrans1D2" presStyleIdx="1" presStyleCnt="2"/>
      <dgm:spPr/>
    </dgm:pt>
    <dgm:pt modelId="{3BA2B9D7-1E03-48CF-A33F-275BBDD33D58}" type="pres">
      <dgm:prSet presAssocID="{5697E09E-6826-481F-A39E-583CB4C25059}" presName="root2" presStyleCnt="0"/>
      <dgm:spPr/>
    </dgm:pt>
    <dgm:pt modelId="{184D3C4E-4BD6-492B-86A0-84EEB52A7437}" type="pres">
      <dgm:prSet presAssocID="{5697E09E-6826-481F-A39E-583CB4C25059}" presName="LevelTwoTextNode" presStyleLbl="node2" presStyleIdx="1" presStyleCnt="2">
        <dgm:presLayoutVars>
          <dgm:chPref val="3"/>
        </dgm:presLayoutVars>
      </dgm:prSet>
      <dgm:spPr/>
    </dgm:pt>
    <dgm:pt modelId="{11B95C6A-DA3F-41D8-85B4-D613D542155B}" type="pres">
      <dgm:prSet presAssocID="{5697E09E-6826-481F-A39E-583CB4C25059}" presName="level3hierChild" presStyleCnt="0"/>
      <dgm:spPr/>
    </dgm:pt>
    <dgm:pt modelId="{534DF0DC-775D-4FE2-931F-B08C35FD60F5}" type="pres">
      <dgm:prSet presAssocID="{5158EA41-B403-47FD-804F-50225DD59D91}" presName="conn2-1" presStyleLbl="parChTrans1D3" presStyleIdx="1" presStyleCnt="2"/>
      <dgm:spPr/>
    </dgm:pt>
    <dgm:pt modelId="{157ACB39-02C7-4BCE-8011-C626BAE3262E}" type="pres">
      <dgm:prSet presAssocID="{5158EA41-B403-47FD-804F-50225DD59D91}" presName="connTx" presStyleLbl="parChTrans1D3" presStyleIdx="1" presStyleCnt="2"/>
      <dgm:spPr/>
    </dgm:pt>
    <dgm:pt modelId="{57D300DB-AA4D-401E-89C1-78A75CE15AEF}" type="pres">
      <dgm:prSet presAssocID="{31660573-DD21-4933-A75F-73518F87B094}" presName="root2" presStyleCnt="0"/>
      <dgm:spPr/>
    </dgm:pt>
    <dgm:pt modelId="{69143F93-1306-44F0-BF7F-F2933854C452}" type="pres">
      <dgm:prSet presAssocID="{31660573-DD21-4933-A75F-73518F87B094}" presName="LevelTwoTextNode" presStyleLbl="node3" presStyleIdx="1" presStyleCnt="2" custScaleY="166319">
        <dgm:presLayoutVars>
          <dgm:chPref val="3"/>
        </dgm:presLayoutVars>
      </dgm:prSet>
      <dgm:spPr/>
    </dgm:pt>
    <dgm:pt modelId="{41A68A70-8932-48BC-BF64-33A789543635}" type="pres">
      <dgm:prSet presAssocID="{31660573-DD21-4933-A75F-73518F87B094}" presName="level3hierChild" presStyleCnt="0"/>
      <dgm:spPr/>
    </dgm:pt>
  </dgm:ptLst>
  <dgm:cxnLst>
    <dgm:cxn modelId="{4E553A12-F2C2-441C-827B-5B8238707D08}" type="presOf" srcId="{5697E09E-6826-481F-A39E-583CB4C25059}" destId="{184D3C4E-4BD6-492B-86A0-84EEB52A7437}" srcOrd="0" destOrd="0" presId="urn:microsoft.com/office/officeart/2005/8/layout/hierarchy2"/>
    <dgm:cxn modelId="{DA630B15-A7C8-49B4-B8F1-CE73DD3C067C}" type="presOf" srcId="{9132EEC8-87A9-49AF-9ACD-4265CA5DF5EE}" destId="{3E5EE79B-0177-422E-A282-077E22204309}" srcOrd="1" destOrd="0" presId="urn:microsoft.com/office/officeart/2005/8/layout/hierarchy2"/>
    <dgm:cxn modelId="{5D1E7923-DFDC-4282-9A92-FCEE9560A76C}" type="presOf" srcId="{5158EA41-B403-47FD-804F-50225DD59D91}" destId="{534DF0DC-775D-4FE2-931F-B08C35FD60F5}" srcOrd="0" destOrd="0" presId="urn:microsoft.com/office/officeart/2005/8/layout/hierarchy2"/>
    <dgm:cxn modelId="{C4A20E24-F690-4537-9913-759E467C30D0}" type="presOf" srcId="{15997F44-6A11-448E-B521-581394031059}" destId="{4C0BFB03-0C6A-4660-BCE9-5814D2D3CE82}" srcOrd="0" destOrd="0" presId="urn:microsoft.com/office/officeart/2005/8/layout/hierarchy2"/>
    <dgm:cxn modelId="{6B202928-94CA-4ACD-A92B-C84EE8C6B605}" type="presOf" srcId="{15997F44-6A11-448E-B521-581394031059}" destId="{59A3A40B-9334-464A-AAA4-C2256007E560}" srcOrd="1" destOrd="0" presId="urn:microsoft.com/office/officeart/2005/8/layout/hierarchy2"/>
    <dgm:cxn modelId="{13364128-4201-434F-9805-72291C2841A9}" srcId="{F510A392-7FB0-495C-B5C9-A1DF2607F157}" destId="{C08A7CF7-EAA7-48D3-8E99-4AE9A3B175E0}" srcOrd="0" destOrd="0" parTransId="{06655B75-CDC7-41D8-89B5-8DEA1C82AFF5}" sibTransId="{846748EC-0039-4F5F-8B51-6CF20B8B3299}"/>
    <dgm:cxn modelId="{2AE66431-2780-4FDE-9EBB-264352AC88E2}" type="presOf" srcId="{4F421750-CE26-4CCE-8741-B2323AA53BA7}" destId="{00DD4B62-C039-42C8-BDAF-AEBE2113ADFD}" srcOrd="0" destOrd="0" presId="urn:microsoft.com/office/officeart/2005/8/layout/hierarchy2"/>
    <dgm:cxn modelId="{CC8F703B-9A58-4446-A8F0-AFA4E903731A}" type="presOf" srcId="{9132EEC8-87A9-49AF-9ACD-4265CA5DF5EE}" destId="{78E35EDB-F21F-4620-9C10-E25FC726942C}" srcOrd="0" destOrd="0" presId="urn:microsoft.com/office/officeart/2005/8/layout/hierarchy2"/>
    <dgm:cxn modelId="{05F00561-D05D-44F0-AC17-2B9EDEE02572}" type="presOf" srcId="{F510A392-7FB0-495C-B5C9-A1DF2607F157}" destId="{5E5CF39A-0A04-48BE-94BA-826D85AC0B6E}" srcOrd="0" destOrd="0" presId="urn:microsoft.com/office/officeart/2005/8/layout/hierarchy2"/>
    <dgm:cxn modelId="{9D24F886-47C3-4AFF-A1C3-FF35266A0FA8}" srcId="{53C9356A-5E38-4CEB-9F15-5B940D507DA3}" destId="{F510A392-7FB0-495C-B5C9-A1DF2607F157}" srcOrd="0" destOrd="0" parTransId="{15B9E62E-7D7B-49B6-BB60-88E5B4E26F1F}" sibTransId="{3F4B0080-B7DF-407C-AC76-C2CC11CF1BFD}"/>
    <dgm:cxn modelId="{AC6A9688-43D3-4CA0-903A-1E07BEAC03AD}" type="presOf" srcId="{06655B75-CDC7-41D8-89B5-8DEA1C82AFF5}" destId="{D1B7DD21-DFDA-4D94-9F9E-8E255A61CF93}" srcOrd="1" destOrd="0" presId="urn:microsoft.com/office/officeart/2005/8/layout/hierarchy2"/>
    <dgm:cxn modelId="{CA5D3D93-49A1-4463-8213-2F4CE155312A}" type="presOf" srcId="{53C9356A-5E38-4CEB-9F15-5B940D507DA3}" destId="{A9FD85D1-0A1F-4C06-A212-B292471EB69B}" srcOrd="0" destOrd="0" presId="urn:microsoft.com/office/officeart/2005/8/layout/hierarchy2"/>
    <dgm:cxn modelId="{767034AA-716A-41CD-AC51-71D15EB2ABAA}" type="presOf" srcId="{C08A7CF7-EAA7-48D3-8E99-4AE9A3B175E0}" destId="{724E225E-E18E-48B6-8954-92715083499D}" srcOrd="0" destOrd="0" presId="urn:microsoft.com/office/officeart/2005/8/layout/hierarchy2"/>
    <dgm:cxn modelId="{14A12FBA-40FE-45EC-BB18-21238B442802}" srcId="{C08A7CF7-EAA7-48D3-8E99-4AE9A3B175E0}" destId="{4F421750-CE26-4CCE-8741-B2323AA53BA7}" srcOrd="0" destOrd="0" parTransId="{15997F44-6A11-448E-B521-581394031059}" sibTransId="{28656991-5A1D-43BB-AB50-8FE2DDBF38C3}"/>
    <dgm:cxn modelId="{4CA769D0-9AB3-4147-A800-C9AD1DDD73C5}" type="presOf" srcId="{06655B75-CDC7-41D8-89B5-8DEA1C82AFF5}" destId="{93E8687B-A1CC-4915-AEE8-2DF6049FC46F}" srcOrd="0" destOrd="0" presId="urn:microsoft.com/office/officeart/2005/8/layout/hierarchy2"/>
    <dgm:cxn modelId="{267902D2-724D-4D50-95B9-2426AE08B419}" srcId="{5697E09E-6826-481F-A39E-583CB4C25059}" destId="{31660573-DD21-4933-A75F-73518F87B094}" srcOrd="0" destOrd="0" parTransId="{5158EA41-B403-47FD-804F-50225DD59D91}" sibTransId="{27B948AB-9F2A-4ED6-A085-06D763691C5C}"/>
    <dgm:cxn modelId="{CD72BED4-0C7B-478C-B377-E7A66DCE6829}" srcId="{F510A392-7FB0-495C-B5C9-A1DF2607F157}" destId="{5697E09E-6826-481F-A39E-583CB4C25059}" srcOrd="1" destOrd="0" parTransId="{9132EEC8-87A9-49AF-9ACD-4265CA5DF5EE}" sibTransId="{6C06ACB5-C5DE-46C2-A03A-06033528F557}"/>
    <dgm:cxn modelId="{64F354D6-FAA3-41FF-9467-398107465424}" type="presOf" srcId="{31660573-DD21-4933-A75F-73518F87B094}" destId="{69143F93-1306-44F0-BF7F-F2933854C452}" srcOrd="0" destOrd="0" presId="urn:microsoft.com/office/officeart/2005/8/layout/hierarchy2"/>
    <dgm:cxn modelId="{0B1A68FB-7CFB-41BD-A3D4-1ECF865A0439}" type="presOf" srcId="{5158EA41-B403-47FD-804F-50225DD59D91}" destId="{157ACB39-02C7-4BCE-8011-C626BAE3262E}" srcOrd="1" destOrd="0" presId="urn:microsoft.com/office/officeart/2005/8/layout/hierarchy2"/>
    <dgm:cxn modelId="{ACCA3EB8-F754-4E35-BAFD-6DDEF77ABA71}" type="presParOf" srcId="{A9FD85D1-0A1F-4C06-A212-B292471EB69B}" destId="{3D39A30F-90D8-48FB-A74A-957B0B0FA3D6}" srcOrd="0" destOrd="0" presId="urn:microsoft.com/office/officeart/2005/8/layout/hierarchy2"/>
    <dgm:cxn modelId="{84010297-E2D8-4450-A3A6-C3899E3E352B}" type="presParOf" srcId="{3D39A30F-90D8-48FB-A74A-957B0B0FA3D6}" destId="{5E5CF39A-0A04-48BE-94BA-826D85AC0B6E}" srcOrd="0" destOrd="0" presId="urn:microsoft.com/office/officeart/2005/8/layout/hierarchy2"/>
    <dgm:cxn modelId="{6E40EE7C-E4E9-4378-B767-F202759D1C14}" type="presParOf" srcId="{3D39A30F-90D8-48FB-A74A-957B0B0FA3D6}" destId="{A034BD0C-95A3-4660-A269-D8FA5711AD6C}" srcOrd="1" destOrd="0" presId="urn:microsoft.com/office/officeart/2005/8/layout/hierarchy2"/>
    <dgm:cxn modelId="{F92A3B70-DDE7-42D4-8689-17E29CFCAB7C}" type="presParOf" srcId="{A034BD0C-95A3-4660-A269-D8FA5711AD6C}" destId="{93E8687B-A1CC-4915-AEE8-2DF6049FC46F}" srcOrd="0" destOrd="0" presId="urn:microsoft.com/office/officeart/2005/8/layout/hierarchy2"/>
    <dgm:cxn modelId="{65F4D349-4358-4FBC-A394-061F8EC17845}" type="presParOf" srcId="{93E8687B-A1CC-4915-AEE8-2DF6049FC46F}" destId="{D1B7DD21-DFDA-4D94-9F9E-8E255A61CF93}" srcOrd="0" destOrd="0" presId="urn:microsoft.com/office/officeart/2005/8/layout/hierarchy2"/>
    <dgm:cxn modelId="{A37672D4-E6CD-428C-9F8B-09DA8E8FB79F}" type="presParOf" srcId="{A034BD0C-95A3-4660-A269-D8FA5711AD6C}" destId="{82454D40-2233-4C8B-A137-C2C3386CB758}" srcOrd="1" destOrd="0" presId="urn:microsoft.com/office/officeart/2005/8/layout/hierarchy2"/>
    <dgm:cxn modelId="{73501185-772F-4008-BE43-202F3B670A38}" type="presParOf" srcId="{82454D40-2233-4C8B-A137-C2C3386CB758}" destId="{724E225E-E18E-48B6-8954-92715083499D}" srcOrd="0" destOrd="0" presId="urn:microsoft.com/office/officeart/2005/8/layout/hierarchy2"/>
    <dgm:cxn modelId="{367AAAFF-C256-4685-A518-34D5BFC38CEE}" type="presParOf" srcId="{82454D40-2233-4C8B-A137-C2C3386CB758}" destId="{E190D01C-B7F0-4967-8005-ED77D21A5364}" srcOrd="1" destOrd="0" presId="urn:microsoft.com/office/officeart/2005/8/layout/hierarchy2"/>
    <dgm:cxn modelId="{0A59B4E9-FC47-49EF-84FE-C895B0687643}" type="presParOf" srcId="{E190D01C-B7F0-4967-8005-ED77D21A5364}" destId="{4C0BFB03-0C6A-4660-BCE9-5814D2D3CE82}" srcOrd="0" destOrd="0" presId="urn:microsoft.com/office/officeart/2005/8/layout/hierarchy2"/>
    <dgm:cxn modelId="{9A486903-49F4-4503-B750-8952D5A65C27}" type="presParOf" srcId="{4C0BFB03-0C6A-4660-BCE9-5814D2D3CE82}" destId="{59A3A40B-9334-464A-AAA4-C2256007E560}" srcOrd="0" destOrd="0" presId="urn:microsoft.com/office/officeart/2005/8/layout/hierarchy2"/>
    <dgm:cxn modelId="{A73F1CB8-57F7-40E8-A5D6-81DBAE93CA67}" type="presParOf" srcId="{E190D01C-B7F0-4967-8005-ED77D21A5364}" destId="{713725AA-B3EF-4E1F-A6A6-C8EFDC5A910A}" srcOrd="1" destOrd="0" presId="urn:microsoft.com/office/officeart/2005/8/layout/hierarchy2"/>
    <dgm:cxn modelId="{DE6DE2E5-1AA3-4269-8308-5AD6EFC12A31}" type="presParOf" srcId="{713725AA-B3EF-4E1F-A6A6-C8EFDC5A910A}" destId="{00DD4B62-C039-42C8-BDAF-AEBE2113ADFD}" srcOrd="0" destOrd="0" presId="urn:microsoft.com/office/officeart/2005/8/layout/hierarchy2"/>
    <dgm:cxn modelId="{4B30A2A0-9531-4BC1-B25B-4B9F1FD92725}" type="presParOf" srcId="{713725AA-B3EF-4E1F-A6A6-C8EFDC5A910A}" destId="{2E4A0CAD-A414-4142-95FE-ACF5373E8D5C}" srcOrd="1" destOrd="0" presId="urn:microsoft.com/office/officeart/2005/8/layout/hierarchy2"/>
    <dgm:cxn modelId="{123988CE-A282-4346-9D58-31F751868524}" type="presParOf" srcId="{A034BD0C-95A3-4660-A269-D8FA5711AD6C}" destId="{78E35EDB-F21F-4620-9C10-E25FC726942C}" srcOrd="2" destOrd="0" presId="urn:microsoft.com/office/officeart/2005/8/layout/hierarchy2"/>
    <dgm:cxn modelId="{A0C9E0A2-55DF-4C67-8B81-354EEDA9E9AF}" type="presParOf" srcId="{78E35EDB-F21F-4620-9C10-E25FC726942C}" destId="{3E5EE79B-0177-422E-A282-077E22204309}" srcOrd="0" destOrd="0" presId="urn:microsoft.com/office/officeart/2005/8/layout/hierarchy2"/>
    <dgm:cxn modelId="{67AA14AD-F4B0-49FF-9035-2602CEB6A133}" type="presParOf" srcId="{A034BD0C-95A3-4660-A269-D8FA5711AD6C}" destId="{3BA2B9D7-1E03-48CF-A33F-275BBDD33D58}" srcOrd="3" destOrd="0" presId="urn:microsoft.com/office/officeart/2005/8/layout/hierarchy2"/>
    <dgm:cxn modelId="{0EFC5604-9F3C-4E68-A755-0EEF3E710866}" type="presParOf" srcId="{3BA2B9D7-1E03-48CF-A33F-275BBDD33D58}" destId="{184D3C4E-4BD6-492B-86A0-84EEB52A7437}" srcOrd="0" destOrd="0" presId="urn:microsoft.com/office/officeart/2005/8/layout/hierarchy2"/>
    <dgm:cxn modelId="{EF1ED1A5-EB0C-466F-85E1-0CD1DDB4633A}" type="presParOf" srcId="{3BA2B9D7-1E03-48CF-A33F-275BBDD33D58}" destId="{11B95C6A-DA3F-41D8-85B4-D613D542155B}" srcOrd="1" destOrd="0" presId="urn:microsoft.com/office/officeart/2005/8/layout/hierarchy2"/>
    <dgm:cxn modelId="{3B271576-6F4F-4617-B358-5207A0316E8D}" type="presParOf" srcId="{11B95C6A-DA3F-41D8-85B4-D613D542155B}" destId="{534DF0DC-775D-4FE2-931F-B08C35FD60F5}" srcOrd="0" destOrd="0" presId="urn:microsoft.com/office/officeart/2005/8/layout/hierarchy2"/>
    <dgm:cxn modelId="{9BA25D89-E18D-491B-AFBC-5AA558AE4FAB}" type="presParOf" srcId="{534DF0DC-775D-4FE2-931F-B08C35FD60F5}" destId="{157ACB39-02C7-4BCE-8011-C626BAE3262E}" srcOrd="0" destOrd="0" presId="urn:microsoft.com/office/officeart/2005/8/layout/hierarchy2"/>
    <dgm:cxn modelId="{ACAB4F56-0E93-4E98-8885-B83393071852}" type="presParOf" srcId="{11B95C6A-DA3F-41D8-85B4-D613D542155B}" destId="{57D300DB-AA4D-401E-89C1-78A75CE15AEF}" srcOrd="1" destOrd="0" presId="urn:microsoft.com/office/officeart/2005/8/layout/hierarchy2"/>
    <dgm:cxn modelId="{449B1BF2-EF40-4FA1-9AE6-1A1DA36D3B9F}" type="presParOf" srcId="{57D300DB-AA4D-401E-89C1-78A75CE15AEF}" destId="{69143F93-1306-44F0-BF7F-F2933854C452}" srcOrd="0" destOrd="0" presId="urn:microsoft.com/office/officeart/2005/8/layout/hierarchy2"/>
    <dgm:cxn modelId="{92E406DB-913A-49E8-8F0D-706BEE0BC8F9}" type="presParOf" srcId="{57D300DB-AA4D-401E-89C1-78A75CE15AEF}" destId="{41A68A70-8932-48BC-BF64-33A789543635}" srcOrd="1" destOrd="0" presId="urn:microsoft.com/office/officeart/2005/8/layout/hierarchy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1.xml><?xml version="1.0" encoding="utf-8"?>
<dgm:dataModel xmlns:dgm="http://schemas.openxmlformats.org/drawingml/2006/diagram" xmlns:a="http://schemas.openxmlformats.org/drawingml/2006/main">
  <dgm:ptLst>
    <dgm:pt modelId="{25528DF6-DD57-4906-B673-9E6896B4212A}" type="doc">
      <dgm:prSet loTypeId="urn:microsoft.com/office/officeart/2005/8/layout/pyramid2" loCatId="list" qsTypeId="urn:microsoft.com/office/officeart/2005/8/quickstyle/simple1" qsCatId="simple" csTypeId="urn:microsoft.com/office/officeart/2005/8/colors/accent1_2" csCatId="accent1" phldr="1"/>
      <dgm:spPr/>
    </dgm:pt>
    <dgm:pt modelId="{1B34BE8C-2F79-4730-B379-FC1479A35B25}">
      <dgm:prSet phldrT="[Text]" custT="1"/>
      <dgm:spPr>
        <a:solidFill>
          <a:srgbClr val="7030A0">
            <a:alpha val="90000"/>
          </a:srgbClr>
        </a:solidFill>
      </dgm:spPr>
      <dgm:t>
        <a:bodyPr/>
        <a:lstStyle/>
        <a:p>
          <a:pPr algn="just"/>
          <a:r>
            <a:rPr lang="en-US" sz="2400" dirty="0" err="1">
              <a:solidFill>
                <a:schemeClr val="bg1"/>
              </a:solidFill>
              <a:latin typeface="Arial" panose="020B0604020202020204" pitchFamily="34" charset="0"/>
              <a:cs typeface="Arial" panose="020B0604020202020204" pitchFamily="34" charset="0"/>
            </a:rPr>
            <a:t>Phủ</a:t>
          </a:r>
          <a:r>
            <a:rPr lang="en-US" sz="2400" dirty="0">
              <a:solidFill>
                <a:schemeClr val="bg1"/>
              </a:solidFill>
              <a:latin typeface="Arial" panose="020B0604020202020204" pitchFamily="34" charset="0"/>
              <a:cs typeface="Arial" panose="020B0604020202020204" pitchFamily="34" charset="0"/>
            </a:rPr>
            <a:t> </a:t>
          </a:r>
          <a:r>
            <a:rPr lang="en-US" sz="2400" dirty="0" err="1">
              <a:solidFill>
                <a:schemeClr val="bg1"/>
              </a:solidFill>
              <a:latin typeface="Arial" panose="020B0604020202020204" pitchFamily="34" charset="0"/>
              <a:cs typeface="Arial" panose="020B0604020202020204" pitchFamily="34" charset="0"/>
            </a:rPr>
            <a:t>định</a:t>
          </a:r>
          <a:r>
            <a:rPr lang="en-US" sz="2400" dirty="0">
              <a:solidFill>
                <a:schemeClr val="bg1"/>
              </a:solidFill>
              <a:latin typeface="Arial" panose="020B0604020202020204" pitchFamily="34" charset="0"/>
              <a:cs typeface="Arial" panose="020B0604020202020204" pitchFamily="34" charset="0"/>
            </a:rPr>
            <a:t> </a:t>
          </a:r>
          <a:r>
            <a:rPr lang="en-US" sz="2400" dirty="0" err="1">
              <a:solidFill>
                <a:schemeClr val="bg1"/>
              </a:solidFill>
              <a:latin typeface="Arial" panose="020B0604020202020204" pitchFamily="34" charset="0"/>
              <a:cs typeface="Arial" panose="020B0604020202020204" pitchFamily="34" charset="0"/>
            </a:rPr>
            <a:t>nói</a:t>
          </a:r>
          <a:r>
            <a:rPr lang="en-US" sz="2400" dirty="0">
              <a:solidFill>
                <a:schemeClr val="bg1"/>
              </a:solidFill>
              <a:latin typeface="Arial" panose="020B0604020202020204" pitchFamily="34" charset="0"/>
              <a:cs typeface="Arial" panose="020B0604020202020204" pitchFamily="34" charset="0"/>
            </a:rPr>
            <a:t> </a:t>
          </a:r>
          <a:r>
            <a:rPr lang="en-US" sz="2400" dirty="0" err="1">
              <a:solidFill>
                <a:schemeClr val="bg1"/>
              </a:solidFill>
              <a:latin typeface="Arial" panose="020B0604020202020204" pitchFamily="34" charset="0"/>
              <a:cs typeface="Arial" panose="020B0604020202020204" pitchFamily="34" charset="0"/>
            </a:rPr>
            <a:t>chung:là</a:t>
          </a:r>
          <a:r>
            <a:rPr lang="en-US" sz="2400" dirty="0">
              <a:solidFill>
                <a:schemeClr val="bg1"/>
              </a:solidFill>
              <a:latin typeface="Arial" panose="020B0604020202020204" pitchFamily="34" charset="0"/>
              <a:cs typeface="Arial" panose="020B0604020202020204" pitchFamily="34" charset="0"/>
            </a:rPr>
            <a:t> </a:t>
          </a:r>
          <a:r>
            <a:rPr lang="en-US" sz="2400" dirty="0" err="1">
              <a:solidFill>
                <a:schemeClr val="bg1"/>
              </a:solidFill>
              <a:latin typeface="Arial" panose="020B0604020202020204" pitchFamily="34" charset="0"/>
              <a:cs typeface="Arial" panose="020B0604020202020204" pitchFamily="34" charset="0"/>
            </a:rPr>
            <a:t>sự</a:t>
          </a:r>
          <a:r>
            <a:rPr lang="en-US" sz="2400" dirty="0">
              <a:solidFill>
                <a:schemeClr val="bg1"/>
              </a:solidFill>
              <a:latin typeface="Arial" panose="020B0604020202020204" pitchFamily="34" charset="0"/>
              <a:cs typeface="Arial" panose="020B0604020202020204" pitchFamily="34" charset="0"/>
            </a:rPr>
            <a:t> </a:t>
          </a:r>
          <a:r>
            <a:rPr lang="en-US" sz="2400" dirty="0" err="1">
              <a:solidFill>
                <a:schemeClr val="bg1"/>
              </a:solidFill>
              <a:latin typeface="Arial" panose="020B0604020202020204" pitchFamily="34" charset="0"/>
              <a:cs typeface="Arial" panose="020B0604020202020204" pitchFamily="34" charset="0"/>
            </a:rPr>
            <a:t>thay</a:t>
          </a:r>
          <a:r>
            <a:rPr lang="en-US" sz="2400" dirty="0">
              <a:solidFill>
                <a:schemeClr val="bg1"/>
              </a:solidFill>
              <a:latin typeface="Arial" panose="020B0604020202020204" pitchFamily="34" charset="0"/>
              <a:cs typeface="Arial" panose="020B0604020202020204" pitchFamily="34" charset="0"/>
            </a:rPr>
            <a:t> </a:t>
          </a:r>
          <a:r>
            <a:rPr lang="en-US" sz="2400" dirty="0" err="1">
              <a:solidFill>
                <a:schemeClr val="bg1"/>
              </a:solidFill>
              <a:latin typeface="Arial" panose="020B0604020202020204" pitchFamily="34" charset="0"/>
              <a:cs typeface="Arial" panose="020B0604020202020204" pitchFamily="34" charset="0"/>
            </a:rPr>
            <a:t>thế</a:t>
          </a:r>
          <a:r>
            <a:rPr lang="en-US" sz="2400" dirty="0">
              <a:solidFill>
                <a:schemeClr val="bg1"/>
              </a:solidFill>
              <a:latin typeface="Arial" panose="020B0604020202020204" pitchFamily="34" charset="0"/>
              <a:cs typeface="Arial" panose="020B0604020202020204" pitchFamily="34" charset="0"/>
            </a:rPr>
            <a:t> 1 </a:t>
          </a:r>
          <a:r>
            <a:rPr lang="en-US" sz="2400" dirty="0" err="1">
              <a:solidFill>
                <a:schemeClr val="bg1"/>
              </a:solidFill>
              <a:latin typeface="Arial" panose="020B0604020202020204" pitchFamily="34" charset="0"/>
              <a:cs typeface="Arial" panose="020B0604020202020204" pitchFamily="34" charset="0"/>
            </a:rPr>
            <a:t>sự</a:t>
          </a:r>
          <a:r>
            <a:rPr lang="en-US" sz="2400" dirty="0">
              <a:solidFill>
                <a:schemeClr val="bg1"/>
              </a:solidFill>
              <a:latin typeface="Arial" panose="020B0604020202020204" pitchFamily="34" charset="0"/>
              <a:cs typeface="Arial" panose="020B0604020202020204" pitchFamily="34" charset="0"/>
            </a:rPr>
            <a:t> </a:t>
          </a:r>
          <a:r>
            <a:rPr lang="en-US" sz="2400" dirty="0" err="1">
              <a:solidFill>
                <a:schemeClr val="bg1"/>
              </a:solidFill>
              <a:latin typeface="Arial" panose="020B0604020202020204" pitchFamily="34" charset="0"/>
              <a:cs typeface="Arial" panose="020B0604020202020204" pitchFamily="34" charset="0"/>
            </a:rPr>
            <a:t>vật</a:t>
          </a:r>
          <a:r>
            <a:rPr lang="en-US" sz="2400" dirty="0">
              <a:solidFill>
                <a:schemeClr val="bg1"/>
              </a:solidFill>
              <a:latin typeface="Arial" panose="020B0604020202020204" pitchFamily="34" charset="0"/>
              <a:cs typeface="Arial" panose="020B0604020202020204" pitchFamily="34" charset="0"/>
            </a:rPr>
            <a:t>, </a:t>
          </a:r>
          <a:r>
            <a:rPr lang="en-US" sz="2400" dirty="0" err="1">
              <a:solidFill>
                <a:schemeClr val="bg1"/>
              </a:solidFill>
              <a:latin typeface="Arial" panose="020B0604020202020204" pitchFamily="34" charset="0"/>
              <a:cs typeface="Arial" panose="020B0604020202020204" pitchFamily="34" charset="0"/>
            </a:rPr>
            <a:t>hiện</a:t>
          </a:r>
          <a:r>
            <a:rPr lang="en-US" sz="2400" dirty="0">
              <a:solidFill>
                <a:schemeClr val="bg1"/>
              </a:solidFill>
              <a:latin typeface="Arial" panose="020B0604020202020204" pitchFamily="34" charset="0"/>
              <a:cs typeface="Arial" panose="020B0604020202020204" pitchFamily="34" charset="0"/>
            </a:rPr>
            <a:t> </a:t>
          </a:r>
          <a:r>
            <a:rPr lang="en-US" sz="2400" dirty="0" err="1">
              <a:solidFill>
                <a:schemeClr val="bg1"/>
              </a:solidFill>
              <a:latin typeface="Arial" panose="020B0604020202020204" pitchFamily="34" charset="0"/>
              <a:cs typeface="Arial" panose="020B0604020202020204" pitchFamily="34" charset="0"/>
            </a:rPr>
            <a:t>tượng</a:t>
          </a:r>
          <a:r>
            <a:rPr lang="en-US" sz="2400" dirty="0">
              <a:solidFill>
                <a:schemeClr val="bg1"/>
              </a:solidFill>
              <a:latin typeface="Arial" panose="020B0604020202020204" pitchFamily="34" charset="0"/>
              <a:cs typeface="Arial" panose="020B0604020202020204" pitchFamily="34" charset="0"/>
            </a:rPr>
            <a:t> </a:t>
          </a:r>
          <a:r>
            <a:rPr lang="en-US" sz="2400" dirty="0" err="1">
              <a:solidFill>
                <a:schemeClr val="bg1"/>
              </a:solidFill>
              <a:latin typeface="Arial" panose="020B0604020202020204" pitchFamily="34" charset="0"/>
              <a:cs typeface="Arial" panose="020B0604020202020204" pitchFamily="34" charset="0"/>
            </a:rPr>
            <a:t>này</a:t>
          </a:r>
          <a:r>
            <a:rPr lang="en-US" sz="2400" dirty="0">
              <a:solidFill>
                <a:schemeClr val="bg1"/>
              </a:solidFill>
              <a:latin typeface="Arial" panose="020B0604020202020204" pitchFamily="34" charset="0"/>
              <a:cs typeface="Arial" panose="020B0604020202020204" pitchFamily="34" charset="0"/>
            </a:rPr>
            <a:t> </a:t>
          </a:r>
          <a:r>
            <a:rPr lang="en-US" sz="2400" dirty="0" err="1">
              <a:solidFill>
                <a:schemeClr val="bg1"/>
              </a:solidFill>
              <a:latin typeface="Arial" panose="020B0604020202020204" pitchFamily="34" charset="0"/>
              <a:cs typeface="Arial" panose="020B0604020202020204" pitchFamily="34" charset="0"/>
            </a:rPr>
            <a:t>bởi</a:t>
          </a:r>
          <a:r>
            <a:rPr lang="en-US" sz="2400" dirty="0">
              <a:solidFill>
                <a:schemeClr val="bg1"/>
              </a:solidFill>
              <a:latin typeface="Arial" panose="020B0604020202020204" pitchFamily="34" charset="0"/>
              <a:cs typeface="Arial" panose="020B0604020202020204" pitchFamily="34" charset="0"/>
            </a:rPr>
            <a:t> 1 </a:t>
          </a:r>
          <a:r>
            <a:rPr lang="en-US" sz="2400" dirty="0" err="1">
              <a:solidFill>
                <a:schemeClr val="bg1"/>
              </a:solidFill>
              <a:latin typeface="Arial" panose="020B0604020202020204" pitchFamily="34" charset="0"/>
              <a:cs typeface="Arial" panose="020B0604020202020204" pitchFamily="34" charset="0"/>
            </a:rPr>
            <a:t>sự</a:t>
          </a:r>
          <a:r>
            <a:rPr lang="en-US" sz="2400" dirty="0">
              <a:solidFill>
                <a:schemeClr val="bg1"/>
              </a:solidFill>
              <a:latin typeface="Arial" panose="020B0604020202020204" pitchFamily="34" charset="0"/>
              <a:cs typeface="Arial" panose="020B0604020202020204" pitchFamily="34" charset="0"/>
            </a:rPr>
            <a:t> </a:t>
          </a:r>
          <a:r>
            <a:rPr lang="en-US" sz="2400" dirty="0" err="1">
              <a:solidFill>
                <a:schemeClr val="bg1"/>
              </a:solidFill>
              <a:latin typeface="Arial" panose="020B0604020202020204" pitchFamily="34" charset="0"/>
              <a:cs typeface="Arial" panose="020B0604020202020204" pitchFamily="34" charset="0"/>
            </a:rPr>
            <a:t>vật</a:t>
          </a:r>
          <a:r>
            <a:rPr lang="en-US" sz="2400" dirty="0">
              <a:solidFill>
                <a:schemeClr val="bg1"/>
              </a:solidFill>
              <a:latin typeface="Arial" panose="020B0604020202020204" pitchFamily="34" charset="0"/>
              <a:cs typeface="Arial" panose="020B0604020202020204" pitchFamily="34" charset="0"/>
            </a:rPr>
            <a:t> </a:t>
          </a:r>
          <a:r>
            <a:rPr lang="en-US" sz="2400" dirty="0" err="1">
              <a:solidFill>
                <a:schemeClr val="bg1"/>
              </a:solidFill>
              <a:latin typeface="Arial" panose="020B0604020202020204" pitchFamily="34" charset="0"/>
              <a:cs typeface="Arial" panose="020B0604020202020204" pitchFamily="34" charset="0"/>
            </a:rPr>
            <a:t>hiện</a:t>
          </a:r>
          <a:r>
            <a:rPr lang="en-US" sz="2400" dirty="0">
              <a:solidFill>
                <a:schemeClr val="bg1"/>
              </a:solidFill>
              <a:latin typeface="Arial" panose="020B0604020202020204" pitchFamily="34" charset="0"/>
              <a:cs typeface="Arial" panose="020B0604020202020204" pitchFamily="34" charset="0"/>
            </a:rPr>
            <a:t> </a:t>
          </a:r>
          <a:r>
            <a:rPr lang="en-US" sz="2400" dirty="0" err="1">
              <a:solidFill>
                <a:schemeClr val="bg1"/>
              </a:solidFill>
              <a:latin typeface="Arial" panose="020B0604020202020204" pitchFamily="34" charset="0"/>
              <a:cs typeface="Arial" panose="020B0604020202020204" pitchFamily="34" charset="0"/>
            </a:rPr>
            <a:t>tượng</a:t>
          </a:r>
          <a:r>
            <a:rPr lang="en-US" sz="2400" dirty="0">
              <a:solidFill>
                <a:schemeClr val="bg1"/>
              </a:solidFill>
              <a:latin typeface="Arial" panose="020B0604020202020204" pitchFamily="34" charset="0"/>
              <a:cs typeface="Arial" panose="020B0604020202020204" pitchFamily="34" charset="0"/>
            </a:rPr>
            <a:t> </a:t>
          </a:r>
          <a:r>
            <a:rPr lang="en-US" sz="2400" dirty="0" err="1">
              <a:solidFill>
                <a:schemeClr val="bg1"/>
              </a:solidFill>
              <a:latin typeface="Arial" panose="020B0604020202020204" pitchFamily="34" charset="0"/>
              <a:cs typeface="Arial" panose="020B0604020202020204" pitchFamily="34" charset="0"/>
            </a:rPr>
            <a:t>khác</a:t>
          </a:r>
          <a:endParaRPr lang="en-US" sz="2400" dirty="0">
            <a:solidFill>
              <a:schemeClr val="bg1"/>
            </a:solidFill>
            <a:latin typeface="Arial" panose="020B0604020202020204" pitchFamily="34" charset="0"/>
            <a:cs typeface="Arial" panose="020B0604020202020204" pitchFamily="34" charset="0"/>
          </a:endParaRPr>
        </a:p>
      </dgm:t>
    </dgm:pt>
    <dgm:pt modelId="{69B7ADF8-368F-4545-9CEA-006D831FE9DC}" type="parTrans" cxnId="{95B4398A-901B-48E4-94C2-AB030E27ED76}">
      <dgm:prSet/>
      <dgm:spPr/>
      <dgm:t>
        <a:bodyPr/>
        <a:lstStyle/>
        <a:p>
          <a:endParaRPr lang="en-US"/>
        </a:p>
      </dgm:t>
    </dgm:pt>
    <dgm:pt modelId="{F0110549-3304-4BD0-A19A-881B0C7DF61F}" type="sibTrans" cxnId="{95B4398A-901B-48E4-94C2-AB030E27ED76}">
      <dgm:prSet/>
      <dgm:spPr/>
      <dgm:t>
        <a:bodyPr/>
        <a:lstStyle/>
        <a:p>
          <a:endParaRPr lang="en-US"/>
        </a:p>
      </dgm:t>
    </dgm:pt>
    <dgm:pt modelId="{8EB38D8E-2E75-4FE5-82D2-820C9584DA5D}">
      <dgm:prSet phldrT="[Text]" custT="1"/>
      <dgm:spPr>
        <a:solidFill>
          <a:srgbClr val="7030A0">
            <a:alpha val="90000"/>
          </a:srgbClr>
        </a:solidFill>
      </dgm:spPr>
      <dgm:t>
        <a:bodyPr/>
        <a:lstStyle/>
        <a:p>
          <a:pPr algn="just"/>
          <a:r>
            <a:rPr lang="en-US" sz="2400" dirty="0" err="1">
              <a:solidFill>
                <a:schemeClr val="bg1"/>
              </a:solidFill>
              <a:latin typeface="Arial" panose="020B0604020202020204" pitchFamily="34" charset="0"/>
              <a:cs typeface="Arial" panose="020B0604020202020204" pitchFamily="34" charset="0"/>
            </a:rPr>
            <a:t>Phủ</a:t>
          </a:r>
          <a:r>
            <a:rPr lang="en-US" sz="2400" dirty="0">
              <a:solidFill>
                <a:schemeClr val="bg1"/>
              </a:solidFill>
              <a:latin typeface="Arial" panose="020B0604020202020204" pitchFamily="34" charset="0"/>
              <a:cs typeface="Arial" panose="020B0604020202020204" pitchFamily="34" charset="0"/>
            </a:rPr>
            <a:t> </a:t>
          </a:r>
          <a:r>
            <a:rPr lang="en-US" sz="2400" dirty="0" err="1">
              <a:solidFill>
                <a:schemeClr val="bg1"/>
              </a:solidFill>
              <a:latin typeface="Arial" panose="020B0604020202020204" pitchFamily="34" charset="0"/>
              <a:cs typeface="Arial" panose="020B0604020202020204" pitchFamily="34" charset="0"/>
            </a:rPr>
            <a:t>định</a:t>
          </a:r>
          <a:r>
            <a:rPr lang="en-US" sz="2400" dirty="0">
              <a:solidFill>
                <a:schemeClr val="bg1"/>
              </a:solidFill>
              <a:latin typeface="Arial" panose="020B0604020202020204" pitchFamily="34" charset="0"/>
              <a:cs typeface="Arial" panose="020B0604020202020204" pitchFamily="34" charset="0"/>
            </a:rPr>
            <a:t> </a:t>
          </a:r>
          <a:r>
            <a:rPr lang="en-US" sz="2400" dirty="0" err="1">
              <a:solidFill>
                <a:schemeClr val="bg1"/>
              </a:solidFill>
              <a:latin typeface="Arial" panose="020B0604020202020204" pitchFamily="34" charset="0"/>
              <a:cs typeface="Arial" panose="020B0604020202020204" pitchFamily="34" charset="0"/>
            </a:rPr>
            <a:t>biện</a:t>
          </a:r>
          <a:r>
            <a:rPr lang="en-US" sz="2400" dirty="0">
              <a:solidFill>
                <a:schemeClr val="bg1"/>
              </a:solidFill>
              <a:latin typeface="Arial" panose="020B0604020202020204" pitchFamily="34" charset="0"/>
              <a:cs typeface="Arial" panose="020B0604020202020204" pitchFamily="34" charset="0"/>
            </a:rPr>
            <a:t> </a:t>
          </a:r>
          <a:r>
            <a:rPr lang="en-US" sz="2400" dirty="0" err="1">
              <a:solidFill>
                <a:schemeClr val="bg1"/>
              </a:solidFill>
              <a:latin typeface="Arial" panose="020B0604020202020204" pitchFamily="34" charset="0"/>
              <a:cs typeface="Arial" panose="020B0604020202020204" pitchFamily="34" charset="0"/>
            </a:rPr>
            <a:t>chứng</a:t>
          </a:r>
          <a:r>
            <a:rPr lang="en-US" sz="2400" dirty="0">
              <a:solidFill>
                <a:schemeClr val="bg1"/>
              </a:solidFill>
              <a:latin typeface="Arial" panose="020B0604020202020204" pitchFamily="34" charset="0"/>
              <a:cs typeface="Arial" panose="020B0604020202020204" pitchFamily="34" charset="0"/>
            </a:rPr>
            <a:t>: </a:t>
          </a:r>
          <a:r>
            <a:rPr lang="en-US" sz="2400" dirty="0" err="1">
              <a:solidFill>
                <a:schemeClr val="bg1"/>
              </a:solidFill>
              <a:latin typeface="Arial" panose="020B0604020202020204" pitchFamily="34" charset="0"/>
              <a:cs typeface="Arial" panose="020B0604020202020204" pitchFamily="34" charset="0"/>
            </a:rPr>
            <a:t>Là</a:t>
          </a:r>
          <a:r>
            <a:rPr lang="en-US" sz="2400" dirty="0">
              <a:solidFill>
                <a:schemeClr val="bg1"/>
              </a:solidFill>
              <a:latin typeface="Arial" panose="020B0604020202020204" pitchFamily="34" charset="0"/>
              <a:cs typeface="Arial" panose="020B0604020202020204" pitchFamily="34" charset="0"/>
            </a:rPr>
            <a:t> </a:t>
          </a:r>
          <a:r>
            <a:rPr lang="en-US" sz="2400" dirty="0" err="1">
              <a:solidFill>
                <a:schemeClr val="bg1"/>
              </a:solidFill>
              <a:latin typeface="Arial" panose="020B0604020202020204" pitchFamily="34" charset="0"/>
              <a:cs typeface="Arial" panose="020B0604020202020204" pitchFamily="34" charset="0"/>
            </a:rPr>
            <a:t>tự</a:t>
          </a:r>
          <a:r>
            <a:rPr lang="en-US" sz="2400" dirty="0">
              <a:solidFill>
                <a:schemeClr val="bg1"/>
              </a:solidFill>
              <a:latin typeface="Arial" panose="020B0604020202020204" pitchFamily="34" charset="0"/>
              <a:cs typeface="Arial" panose="020B0604020202020204" pitchFamily="34" charset="0"/>
            </a:rPr>
            <a:t> </a:t>
          </a:r>
          <a:r>
            <a:rPr lang="en-US" sz="2400" dirty="0" err="1">
              <a:solidFill>
                <a:schemeClr val="bg1"/>
              </a:solidFill>
              <a:latin typeface="Arial" panose="020B0604020202020204" pitchFamily="34" charset="0"/>
              <a:cs typeface="Arial" panose="020B0604020202020204" pitchFamily="34" charset="0"/>
            </a:rPr>
            <a:t>phủ</a:t>
          </a:r>
          <a:r>
            <a:rPr lang="en-US" sz="2400" dirty="0">
              <a:solidFill>
                <a:schemeClr val="bg1"/>
              </a:solidFill>
              <a:latin typeface="Arial" panose="020B0604020202020204" pitchFamily="34" charset="0"/>
              <a:cs typeface="Arial" panose="020B0604020202020204" pitchFamily="34" charset="0"/>
            </a:rPr>
            <a:t> </a:t>
          </a:r>
          <a:r>
            <a:rPr lang="en-US" sz="2400" dirty="0" err="1">
              <a:solidFill>
                <a:schemeClr val="bg1"/>
              </a:solidFill>
              <a:latin typeface="Arial" panose="020B0604020202020204" pitchFamily="34" charset="0"/>
              <a:cs typeface="Arial" panose="020B0604020202020204" pitchFamily="34" charset="0"/>
            </a:rPr>
            <a:t>định</a:t>
          </a:r>
          <a:r>
            <a:rPr lang="en-US" sz="2400" dirty="0">
              <a:solidFill>
                <a:schemeClr val="bg1"/>
              </a:solidFill>
              <a:latin typeface="Arial" panose="020B0604020202020204" pitchFamily="34" charset="0"/>
              <a:cs typeface="Arial" panose="020B0604020202020204" pitchFamily="34" charset="0"/>
            </a:rPr>
            <a:t>,</a:t>
          </a:r>
          <a:r>
            <a:rPr lang="pt-BR" sz="2400" dirty="0">
              <a:solidFill>
                <a:schemeClr val="bg1"/>
              </a:solidFill>
              <a:latin typeface="Arial" panose="020B0604020202020204" pitchFamily="34" charset="0"/>
              <a:cs typeface="Arial" panose="020B0604020202020204" pitchFamily="34" charset="0"/>
            </a:rPr>
            <a:t> là phủ định gắn liền với sự vận động phát triển. </a:t>
          </a:r>
          <a:endParaRPr lang="en-US" sz="2400" dirty="0">
            <a:solidFill>
              <a:schemeClr val="bg1"/>
            </a:solidFill>
            <a:latin typeface="Arial" panose="020B0604020202020204" pitchFamily="34" charset="0"/>
            <a:cs typeface="Arial" panose="020B0604020202020204" pitchFamily="34" charset="0"/>
          </a:endParaRPr>
        </a:p>
      </dgm:t>
    </dgm:pt>
    <dgm:pt modelId="{C2EA404C-F262-4F05-961F-DD9774601CC0}" type="parTrans" cxnId="{0BABBC73-B276-43A0-BB14-F5C193473FE2}">
      <dgm:prSet/>
      <dgm:spPr/>
      <dgm:t>
        <a:bodyPr/>
        <a:lstStyle/>
        <a:p>
          <a:endParaRPr lang="en-US"/>
        </a:p>
      </dgm:t>
    </dgm:pt>
    <dgm:pt modelId="{1BFA4F74-0BE8-4508-BAAC-5E9CE464AF1E}" type="sibTrans" cxnId="{0BABBC73-B276-43A0-BB14-F5C193473FE2}">
      <dgm:prSet/>
      <dgm:spPr/>
      <dgm:t>
        <a:bodyPr/>
        <a:lstStyle/>
        <a:p>
          <a:endParaRPr lang="en-US"/>
        </a:p>
      </dgm:t>
    </dgm:pt>
    <dgm:pt modelId="{BD8EC67F-AB69-4D38-8362-E3E1F5862A20}" type="pres">
      <dgm:prSet presAssocID="{25528DF6-DD57-4906-B673-9E6896B4212A}" presName="compositeShape" presStyleCnt="0">
        <dgm:presLayoutVars>
          <dgm:dir/>
          <dgm:resizeHandles/>
        </dgm:presLayoutVars>
      </dgm:prSet>
      <dgm:spPr/>
    </dgm:pt>
    <dgm:pt modelId="{2DD14A82-33FF-4028-AB7A-F290D9004BF0}" type="pres">
      <dgm:prSet presAssocID="{25528DF6-DD57-4906-B673-9E6896B4212A}" presName="pyramid" presStyleLbl="node1" presStyleIdx="0" presStyleCnt="1" custLinFactNeighborX="-3223" custLinFactNeighborY="-4570"/>
      <dgm:spPr/>
    </dgm:pt>
    <dgm:pt modelId="{5D6B503D-B1EC-4519-9645-49BDD0B55136}" type="pres">
      <dgm:prSet presAssocID="{25528DF6-DD57-4906-B673-9E6896B4212A}" presName="theList" presStyleCnt="0"/>
      <dgm:spPr/>
    </dgm:pt>
    <dgm:pt modelId="{7C48E040-75C1-43FE-814A-1A3C91C54E4D}" type="pres">
      <dgm:prSet presAssocID="{1B34BE8C-2F79-4730-B379-FC1479A35B25}" presName="aNode" presStyleLbl="fgAcc1" presStyleIdx="0" presStyleCnt="2">
        <dgm:presLayoutVars>
          <dgm:bulletEnabled val="1"/>
        </dgm:presLayoutVars>
      </dgm:prSet>
      <dgm:spPr/>
    </dgm:pt>
    <dgm:pt modelId="{D9E73246-7A27-43F4-BF45-B42A5C642AA9}" type="pres">
      <dgm:prSet presAssocID="{1B34BE8C-2F79-4730-B379-FC1479A35B25}" presName="aSpace" presStyleCnt="0"/>
      <dgm:spPr/>
    </dgm:pt>
    <dgm:pt modelId="{D31BDD65-D5DC-4D18-9EAF-33A504E08402}" type="pres">
      <dgm:prSet presAssocID="{8EB38D8E-2E75-4FE5-82D2-820C9584DA5D}" presName="aNode" presStyleLbl="fgAcc1" presStyleIdx="1" presStyleCnt="2" custLinFactNeighborX="105" custLinFactNeighborY="37754">
        <dgm:presLayoutVars>
          <dgm:bulletEnabled val="1"/>
        </dgm:presLayoutVars>
      </dgm:prSet>
      <dgm:spPr/>
    </dgm:pt>
    <dgm:pt modelId="{5F6D54FF-924B-4E3B-B48E-8CDF87BBA93C}" type="pres">
      <dgm:prSet presAssocID="{8EB38D8E-2E75-4FE5-82D2-820C9584DA5D}" presName="aSpace" presStyleCnt="0"/>
      <dgm:spPr/>
    </dgm:pt>
  </dgm:ptLst>
  <dgm:cxnLst>
    <dgm:cxn modelId="{1257BB11-14DC-4341-A192-A9ACAA4D16C5}" type="presOf" srcId="{1B34BE8C-2F79-4730-B379-FC1479A35B25}" destId="{7C48E040-75C1-43FE-814A-1A3C91C54E4D}" srcOrd="0" destOrd="0" presId="urn:microsoft.com/office/officeart/2005/8/layout/pyramid2"/>
    <dgm:cxn modelId="{5D2F7217-6E44-428A-B152-DB149FDDD35C}" type="presOf" srcId="{8EB38D8E-2E75-4FE5-82D2-820C9584DA5D}" destId="{D31BDD65-D5DC-4D18-9EAF-33A504E08402}" srcOrd="0" destOrd="0" presId="urn:microsoft.com/office/officeart/2005/8/layout/pyramid2"/>
    <dgm:cxn modelId="{0BABBC73-B276-43A0-BB14-F5C193473FE2}" srcId="{25528DF6-DD57-4906-B673-9E6896B4212A}" destId="{8EB38D8E-2E75-4FE5-82D2-820C9584DA5D}" srcOrd="1" destOrd="0" parTransId="{C2EA404C-F262-4F05-961F-DD9774601CC0}" sibTransId="{1BFA4F74-0BE8-4508-BAAC-5E9CE464AF1E}"/>
    <dgm:cxn modelId="{95B4398A-901B-48E4-94C2-AB030E27ED76}" srcId="{25528DF6-DD57-4906-B673-9E6896B4212A}" destId="{1B34BE8C-2F79-4730-B379-FC1479A35B25}" srcOrd="0" destOrd="0" parTransId="{69B7ADF8-368F-4545-9CEA-006D831FE9DC}" sibTransId="{F0110549-3304-4BD0-A19A-881B0C7DF61F}"/>
    <dgm:cxn modelId="{FDE6AED0-B4B9-47F6-8C1F-BDADB3A33D43}" type="presOf" srcId="{25528DF6-DD57-4906-B673-9E6896B4212A}" destId="{BD8EC67F-AB69-4D38-8362-E3E1F5862A20}" srcOrd="0" destOrd="0" presId="urn:microsoft.com/office/officeart/2005/8/layout/pyramid2"/>
    <dgm:cxn modelId="{28C23978-7708-448A-994F-9A7C4A4DB781}" type="presParOf" srcId="{BD8EC67F-AB69-4D38-8362-E3E1F5862A20}" destId="{2DD14A82-33FF-4028-AB7A-F290D9004BF0}" srcOrd="0" destOrd="0" presId="urn:microsoft.com/office/officeart/2005/8/layout/pyramid2"/>
    <dgm:cxn modelId="{4ED3F5A5-52A9-418B-BE8A-8BB6986A8D17}" type="presParOf" srcId="{BD8EC67F-AB69-4D38-8362-E3E1F5862A20}" destId="{5D6B503D-B1EC-4519-9645-49BDD0B55136}" srcOrd="1" destOrd="0" presId="urn:microsoft.com/office/officeart/2005/8/layout/pyramid2"/>
    <dgm:cxn modelId="{84901231-DEF6-4219-97EE-7D13CF3E7F7B}" type="presParOf" srcId="{5D6B503D-B1EC-4519-9645-49BDD0B55136}" destId="{7C48E040-75C1-43FE-814A-1A3C91C54E4D}" srcOrd="0" destOrd="0" presId="urn:microsoft.com/office/officeart/2005/8/layout/pyramid2"/>
    <dgm:cxn modelId="{D52C0B07-8B3B-4B00-AAEA-789CBC03F716}" type="presParOf" srcId="{5D6B503D-B1EC-4519-9645-49BDD0B55136}" destId="{D9E73246-7A27-43F4-BF45-B42A5C642AA9}" srcOrd="1" destOrd="0" presId="urn:microsoft.com/office/officeart/2005/8/layout/pyramid2"/>
    <dgm:cxn modelId="{14FE84EB-0540-4A14-AC96-D25CA5CD1B51}" type="presParOf" srcId="{5D6B503D-B1EC-4519-9645-49BDD0B55136}" destId="{D31BDD65-D5DC-4D18-9EAF-33A504E08402}" srcOrd="2" destOrd="0" presId="urn:microsoft.com/office/officeart/2005/8/layout/pyramid2"/>
    <dgm:cxn modelId="{237D3A0B-020A-4A13-B8F9-1B4B3062BCB6}" type="presParOf" srcId="{5D6B503D-B1EC-4519-9645-49BDD0B55136}" destId="{5F6D54FF-924B-4E3B-B48E-8CDF87BBA93C}" srcOrd="3" destOrd="0" presId="urn:microsoft.com/office/officeart/2005/8/layout/pyramid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2.xml><?xml version="1.0" encoding="utf-8"?>
<dgm:dataModel xmlns:dgm="http://schemas.openxmlformats.org/drawingml/2006/diagram" xmlns:a="http://schemas.openxmlformats.org/drawingml/2006/main">
  <dgm:ptLst>
    <dgm:pt modelId="{F9DEBD94-70C2-4E7A-84CE-6225CC4BB9DF}"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441B6524-31ED-40FB-BC34-84C4652D36BC}">
      <dgm:prSet custT="1"/>
      <dgm:spPr>
        <a:solidFill>
          <a:srgbClr val="002060"/>
        </a:solidFill>
      </dgm:spPr>
      <dgm:t>
        <a:bodyPr/>
        <a:lstStyle/>
        <a:p>
          <a:r>
            <a:rPr lang="pt-BR" sz="2400" dirty="0"/>
            <a:t>Phủ định biện chứng khiến cho sự vật nào vận động có tính chu kỳ. </a:t>
          </a:r>
          <a:endParaRPr lang="en-US" sz="2400" dirty="0"/>
        </a:p>
      </dgm:t>
    </dgm:pt>
    <dgm:pt modelId="{B29EED63-6038-4B7C-8709-C746191D0169}" type="parTrans" cxnId="{1A7D41C2-0562-469B-87E6-152C7AC48562}">
      <dgm:prSet/>
      <dgm:spPr/>
      <dgm:t>
        <a:bodyPr/>
        <a:lstStyle/>
        <a:p>
          <a:endParaRPr lang="en-US"/>
        </a:p>
      </dgm:t>
    </dgm:pt>
    <dgm:pt modelId="{EDC0C9B2-0F40-43FD-AD9F-DE56B9C9605D}" type="sibTrans" cxnId="{1A7D41C2-0562-469B-87E6-152C7AC48562}">
      <dgm:prSet/>
      <dgm:spPr/>
      <dgm:t>
        <a:bodyPr/>
        <a:lstStyle/>
        <a:p>
          <a:endParaRPr lang="en-US"/>
        </a:p>
      </dgm:t>
    </dgm:pt>
    <dgm:pt modelId="{EDEB273E-B114-4F0D-AF93-D8FDF14994B1}">
      <dgm:prSet custT="1"/>
      <dgm:spPr>
        <a:solidFill>
          <a:srgbClr val="002060"/>
        </a:solidFill>
      </dgm:spPr>
      <dgm:t>
        <a:bodyPr/>
        <a:lstStyle/>
        <a:p>
          <a:r>
            <a:rPr lang="pt-BR" sz="2400" dirty="0"/>
            <a:t>Phủ định biện chứng là phủ định có sự kế thừa</a:t>
          </a:r>
          <a:endParaRPr lang="en-US" sz="2400" dirty="0"/>
        </a:p>
      </dgm:t>
    </dgm:pt>
    <dgm:pt modelId="{244AB03A-4DA9-4C8E-8770-647C6BE65178}" type="parTrans" cxnId="{91C71C9A-168B-42B9-ABB1-76490CF470A8}">
      <dgm:prSet/>
      <dgm:spPr/>
      <dgm:t>
        <a:bodyPr/>
        <a:lstStyle/>
        <a:p>
          <a:endParaRPr lang="en-US"/>
        </a:p>
      </dgm:t>
    </dgm:pt>
    <dgm:pt modelId="{9D775FEF-19F0-411C-A29F-BF5F60EFF511}" type="sibTrans" cxnId="{91C71C9A-168B-42B9-ABB1-76490CF470A8}">
      <dgm:prSet/>
      <dgm:spPr/>
      <dgm:t>
        <a:bodyPr/>
        <a:lstStyle/>
        <a:p>
          <a:endParaRPr lang="en-US"/>
        </a:p>
      </dgm:t>
    </dgm:pt>
    <dgm:pt modelId="{6DC80E1C-D28F-4A7F-9D65-FC4E800A5208}">
      <dgm:prSet custT="1"/>
      <dgm:spPr>
        <a:solidFill>
          <a:srgbClr val="002060"/>
        </a:solidFill>
      </dgm:spPr>
      <dgm:t>
        <a:bodyPr/>
        <a:lstStyle/>
        <a:p>
          <a:r>
            <a:rPr lang="pt-BR" sz="2400" dirty="0"/>
            <a:t>Vận động phát triển đi lên, là xu hướng chung của thế giới, không diễn ra theo đường thẳng, mà diễn ra theo đường xoáy ốc quanh co phức tạp. </a:t>
          </a:r>
          <a:endParaRPr lang="en-US" sz="2400" dirty="0"/>
        </a:p>
      </dgm:t>
    </dgm:pt>
    <dgm:pt modelId="{9AEEEFEB-78E9-4FE9-B2CA-B1EB366D0A4C}" type="parTrans" cxnId="{B05AF832-FEB0-4C28-9578-29A4BBC45A64}">
      <dgm:prSet/>
      <dgm:spPr/>
      <dgm:t>
        <a:bodyPr/>
        <a:lstStyle/>
        <a:p>
          <a:endParaRPr lang="en-US"/>
        </a:p>
      </dgm:t>
    </dgm:pt>
    <dgm:pt modelId="{28C399D4-879B-44B7-AEB1-D60FF3441E6B}" type="sibTrans" cxnId="{B05AF832-FEB0-4C28-9578-29A4BBC45A64}">
      <dgm:prSet/>
      <dgm:spPr/>
      <dgm:t>
        <a:bodyPr/>
        <a:lstStyle/>
        <a:p>
          <a:endParaRPr lang="en-US"/>
        </a:p>
      </dgm:t>
    </dgm:pt>
    <dgm:pt modelId="{4ABD5EA9-3F18-422F-8B42-932F7A0CC45B}" type="pres">
      <dgm:prSet presAssocID="{F9DEBD94-70C2-4E7A-84CE-6225CC4BB9DF}" presName="linear" presStyleCnt="0">
        <dgm:presLayoutVars>
          <dgm:dir/>
          <dgm:animLvl val="lvl"/>
          <dgm:resizeHandles val="exact"/>
        </dgm:presLayoutVars>
      </dgm:prSet>
      <dgm:spPr/>
    </dgm:pt>
    <dgm:pt modelId="{E6877CB9-DE4E-4860-A398-FF0B041E74B7}" type="pres">
      <dgm:prSet presAssocID="{441B6524-31ED-40FB-BC34-84C4652D36BC}" presName="parentLin" presStyleCnt="0"/>
      <dgm:spPr/>
    </dgm:pt>
    <dgm:pt modelId="{92FCACA7-3DEA-4AAE-A2C4-33B2138EC0D9}" type="pres">
      <dgm:prSet presAssocID="{441B6524-31ED-40FB-BC34-84C4652D36BC}" presName="parentLeftMargin" presStyleLbl="node1" presStyleIdx="0" presStyleCnt="3"/>
      <dgm:spPr/>
    </dgm:pt>
    <dgm:pt modelId="{BD0A0B19-D535-4E28-A12D-7CAA166633F4}" type="pres">
      <dgm:prSet presAssocID="{441B6524-31ED-40FB-BC34-84C4652D36BC}" presName="parentText" presStyleLbl="node1" presStyleIdx="0" presStyleCnt="3" custScaleX="142857">
        <dgm:presLayoutVars>
          <dgm:chMax val="0"/>
          <dgm:bulletEnabled val="1"/>
        </dgm:presLayoutVars>
      </dgm:prSet>
      <dgm:spPr/>
    </dgm:pt>
    <dgm:pt modelId="{47525A5F-C6FD-4061-933D-2FF6E3F4BA9D}" type="pres">
      <dgm:prSet presAssocID="{441B6524-31ED-40FB-BC34-84C4652D36BC}" presName="negativeSpace" presStyleCnt="0"/>
      <dgm:spPr/>
    </dgm:pt>
    <dgm:pt modelId="{71D5FFED-906D-4594-86D5-39E77DBFBA75}" type="pres">
      <dgm:prSet presAssocID="{441B6524-31ED-40FB-BC34-84C4652D36BC}" presName="childText" presStyleLbl="conFgAcc1" presStyleIdx="0" presStyleCnt="3">
        <dgm:presLayoutVars>
          <dgm:bulletEnabled val="1"/>
        </dgm:presLayoutVars>
      </dgm:prSet>
      <dgm:spPr/>
    </dgm:pt>
    <dgm:pt modelId="{0058F85B-3604-464C-9D64-DB0D83B02778}" type="pres">
      <dgm:prSet presAssocID="{EDC0C9B2-0F40-43FD-AD9F-DE56B9C9605D}" presName="spaceBetweenRectangles" presStyleCnt="0"/>
      <dgm:spPr/>
    </dgm:pt>
    <dgm:pt modelId="{9CE6B722-1F51-4887-89DF-E382E5AE3195}" type="pres">
      <dgm:prSet presAssocID="{EDEB273E-B114-4F0D-AF93-D8FDF14994B1}" presName="parentLin" presStyleCnt="0"/>
      <dgm:spPr/>
    </dgm:pt>
    <dgm:pt modelId="{A43B879A-3106-4183-ACD6-640A1139D3C2}" type="pres">
      <dgm:prSet presAssocID="{EDEB273E-B114-4F0D-AF93-D8FDF14994B1}" presName="parentLeftMargin" presStyleLbl="node1" presStyleIdx="0" presStyleCnt="3"/>
      <dgm:spPr/>
    </dgm:pt>
    <dgm:pt modelId="{B67B02F3-9544-441D-949D-116D18C4EA41}" type="pres">
      <dgm:prSet presAssocID="{EDEB273E-B114-4F0D-AF93-D8FDF14994B1}" presName="parentText" presStyleLbl="node1" presStyleIdx="1" presStyleCnt="3" custScaleX="142857">
        <dgm:presLayoutVars>
          <dgm:chMax val="0"/>
          <dgm:bulletEnabled val="1"/>
        </dgm:presLayoutVars>
      </dgm:prSet>
      <dgm:spPr/>
    </dgm:pt>
    <dgm:pt modelId="{B12D92D7-6B30-4F97-AB0C-053AFB658C8F}" type="pres">
      <dgm:prSet presAssocID="{EDEB273E-B114-4F0D-AF93-D8FDF14994B1}" presName="negativeSpace" presStyleCnt="0"/>
      <dgm:spPr/>
    </dgm:pt>
    <dgm:pt modelId="{32991BD9-0173-427D-BA06-5B8733B72F56}" type="pres">
      <dgm:prSet presAssocID="{EDEB273E-B114-4F0D-AF93-D8FDF14994B1}" presName="childText" presStyleLbl="conFgAcc1" presStyleIdx="1" presStyleCnt="3">
        <dgm:presLayoutVars>
          <dgm:bulletEnabled val="1"/>
        </dgm:presLayoutVars>
      </dgm:prSet>
      <dgm:spPr/>
    </dgm:pt>
    <dgm:pt modelId="{6B875A3E-2061-470E-AEA9-0AB7C5582914}" type="pres">
      <dgm:prSet presAssocID="{9D775FEF-19F0-411C-A29F-BF5F60EFF511}" presName="spaceBetweenRectangles" presStyleCnt="0"/>
      <dgm:spPr/>
    </dgm:pt>
    <dgm:pt modelId="{F0C31393-86DF-481D-87E6-6D9D4C0B9D58}" type="pres">
      <dgm:prSet presAssocID="{6DC80E1C-D28F-4A7F-9D65-FC4E800A5208}" presName="parentLin" presStyleCnt="0"/>
      <dgm:spPr/>
    </dgm:pt>
    <dgm:pt modelId="{87422078-63CB-40F9-AFD5-522F7D5D86F3}" type="pres">
      <dgm:prSet presAssocID="{6DC80E1C-D28F-4A7F-9D65-FC4E800A5208}" presName="parentLeftMargin" presStyleLbl="node1" presStyleIdx="1" presStyleCnt="3"/>
      <dgm:spPr/>
    </dgm:pt>
    <dgm:pt modelId="{BA87C314-4CC9-4861-A6FD-4128E4A682BB}" type="pres">
      <dgm:prSet presAssocID="{6DC80E1C-D28F-4A7F-9D65-FC4E800A5208}" presName="parentText" presStyleLbl="node1" presStyleIdx="2" presStyleCnt="3" custScaleX="142857">
        <dgm:presLayoutVars>
          <dgm:chMax val="0"/>
          <dgm:bulletEnabled val="1"/>
        </dgm:presLayoutVars>
      </dgm:prSet>
      <dgm:spPr/>
    </dgm:pt>
    <dgm:pt modelId="{A857DA36-2E6C-4F3C-93F2-0C82C3CBABBC}" type="pres">
      <dgm:prSet presAssocID="{6DC80E1C-D28F-4A7F-9D65-FC4E800A5208}" presName="negativeSpace" presStyleCnt="0"/>
      <dgm:spPr/>
    </dgm:pt>
    <dgm:pt modelId="{7FC298B4-3A9F-4AF0-B168-10C94BFEC221}" type="pres">
      <dgm:prSet presAssocID="{6DC80E1C-D28F-4A7F-9D65-FC4E800A5208}" presName="childText" presStyleLbl="conFgAcc1" presStyleIdx="2" presStyleCnt="3">
        <dgm:presLayoutVars>
          <dgm:bulletEnabled val="1"/>
        </dgm:presLayoutVars>
      </dgm:prSet>
      <dgm:spPr/>
    </dgm:pt>
  </dgm:ptLst>
  <dgm:cxnLst>
    <dgm:cxn modelId="{BDA70A2E-2B5B-4FF4-93B6-2750E4776DAB}" type="presOf" srcId="{F9DEBD94-70C2-4E7A-84CE-6225CC4BB9DF}" destId="{4ABD5EA9-3F18-422F-8B42-932F7A0CC45B}" srcOrd="0" destOrd="0" presId="urn:microsoft.com/office/officeart/2005/8/layout/list1"/>
    <dgm:cxn modelId="{B05AF832-FEB0-4C28-9578-29A4BBC45A64}" srcId="{F9DEBD94-70C2-4E7A-84CE-6225CC4BB9DF}" destId="{6DC80E1C-D28F-4A7F-9D65-FC4E800A5208}" srcOrd="2" destOrd="0" parTransId="{9AEEEFEB-78E9-4FE9-B2CA-B1EB366D0A4C}" sibTransId="{28C399D4-879B-44B7-AEB1-D60FF3441E6B}"/>
    <dgm:cxn modelId="{FC856F36-50AB-43F8-8F1C-482E3E5173B4}" type="presOf" srcId="{EDEB273E-B114-4F0D-AF93-D8FDF14994B1}" destId="{A43B879A-3106-4183-ACD6-640A1139D3C2}" srcOrd="0" destOrd="0" presId="urn:microsoft.com/office/officeart/2005/8/layout/list1"/>
    <dgm:cxn modelId="{33559562-0185-476D-A959-EF07006CC794}" type="presOf" srcId="{441B6524-31ED-40FB-BC34-84C4652D36BC}" destId="{92FCACA7-3DEA-4AAE-A2C4-33B2138EC0D9}" srcOrd="0" destOrd="0" presId="urn:microsoft.com/office/officeart/2005/8/layout/list1"/>
    <dgm:cxn modelId="{2F753168-7C53-47A9-A938-B3A1E74D9453}" type="presOf" srcId="{441B6524-31ED-40FB-BC34-84C4652D36BC}" destId="{BD0A0B19-D535-4E28-A12D-7CAA166633F4}" srcOrd="1" destOrd="0" presId="urn:microsoft.com/office/officeart/2005/8/layout/list1"/>
    <dgm:cxn modelId="{B7954C8E-47E1-400D-AE39-7F38E8F6B6F6}" type="presOf" srcId="{6DC80E1C-D28F-4A7F-9D65-FC4E800A5208}" destId="{BA87C314-4CC9-4861-A6FD-4128E4A682BB}" srcOrd="1" destOrd="0" presId="urn:microsoft.com/office/officeart/2005/8/layout/list1"/>
    <dgm:cxn modelId="{91C71C9A-168B-42B9-ABB1-76490CF470A8}" srcId="{F9DEBD94-70C2-4E7A-84CE-6225CC4BB9DF}" destId="{EDEB273E-B114-4F0D-AF93-D8FDF14994B1}" srcOrd="1" destOrd="0" parTransId="{244AB03A-4DA9-4C8E-8770-647C6BE65178}" sibTransId="{9D775FEF-19F0-411C-A29F-BF5F60EFF511}"/>
    <dgm:cxn modelId="{1A7D41C2-0562-469B-87E6-152C7AC48562}" srcId="{F9DEBD94-70C2-4E7A-84CE-6225CC4BB9DF}" destId="{441B6524-31ED-40FB-BC34-84C4652D36BC}" srcOrd="0" destOrd="0" parTransId="{B29EED63-6038-4B7C-8709-C746191D0169}" sibTransId="{EDC0C9B2-0F40-43FD-AD9F-DE56B9C9605D}"/>
    <dgm:cxn modelId="{33A262C3-96BD-4F2A-9E34-333EF65CF5E3}" type="presOf" srcId="{6DC80E1C-D28F-4A7F-9D65-FC4E800A5208}" destId="{87422078-63CB-40F9-AFD5-522F7D5D86F3}" srcOrd="0" destOrd="0" presId="urn:microsoft.com/office/officeart/2005/8/layout/list1"/>
    <dgm:cxn modelId="{A76852EC-9566-4944-8344-EE7BA250666A}" type="presOf" srcId="{EDEB273E-B114-4F0D-AF93-D8FDF14994B1}" destId="{B67B02F3-9544-441D-949D-116D18C4EA41}" srcOrd="1" destOrd="0" presId="urn:microsoft.com/office/officeart/2005/8/layout/list1"/>
    <dgm:cxn modelId="{2A7A87CE-B12B-49C4-AEDA-B20F36AED2C5}" type="presParOf" srcId="{4ABD5EA9-3F18-422F-8B42-932F7A0CC45B}" destId="{E6877CB9-DE4E-4860-A398-FF0B041E74B7}" srcOrd="0" destOrd="0" presId="urn:microsoft.com/office/officeart/2005/8/layout/list1"/>
    <dgm:cxn modelId="{545B5F13-E08A-4D12-B978-2DF607A9C0CE}" type="presParOf" srcId="{E6877CB9-DE4E-4860-A398-FF0B041E74B7}" destId="{92FCACA7-3DEA-4AAE-A2C4-33B2138EC0D9}" srcOrd="0" destOrd="0" presId="urn:microsoft.com/office/officeart/2005/8/layout/list1"/>
    <dgm:cxn modelId="{CD52DDFE-E392-43CD-A6A0-48BD4D9AAF2B}" type="presParOf" srcId="{E6877CB9-DE4E-4860-A398-FF0B041E74B7}" destId="{BD0A0B19-D535-4E28-A12D-7CAA166633F4}" srcOrd="1" destOrd="0" presId="urn:microsoft.com/office/officeart/2005/8/layout/list1"/>
    <dgm:cxn modelId="{B28AEBD0-883C-4914-A6F9-2B3859A475B0}" type="presParOf" srcId="{4ABD5EA9-3F18-422F-8B42-932F7A0CC45B}" destId="{47525A5F-C6FD-4061-933D-2FF6E3F4BA9D}" srcOrd="1" destOrd="0" presId="urn:microsoft.com/office/officeart/2005/8/layout/list1"/>
    <dgm:cxn modelId="{EC080F4C-59B9-4334-8CAB-35B2C41A4C76}" type="presParOf" srcId="{4ABD5EA9-3F18-422F-8B42-932F7A0CC45B}" destId="{71D5FFED-906D-4594-86D5-39E77DBFBA75}" srcOrd="2" destOrd="0" presId="urn:microsoft.com/office/officeart/2005/8/layout/list1"/>
    <dgm:cxn modelId="{05D5D78E-E58B-4373-AE8C-007D1CA390AD}" type="presParOf" srcId="{4ABD5EA9-3F18-422F-8B42-932F7A0CC45B}" destId="{0058F85B-3604-464C-9D64-DB0D83B02778}" srcOrd="3" destOrd="0" presId="urn:microsoft.com/office/officeart/2005/8/layout/list1"/>
    <dgm:cxn modelId="{95DDA2EA-90AC-46C7-96F3-44EFACCE644F}" type="presParOf" srcId="{4ABD5EA9-3F18-422F-8B42-932F7A0CC45B}" destId="{9CE6B722-1F51-4887-89DF-E382E5AE3195}" srcOrd="4" destOrd="0" presId="urn:microsoft.com/office/officeart/2005/8/layout/list1"/>
    <dgm:cxn modelId="{AD3A0E97-1741-4D6F-9E62-9C6BA2026134}" type="presParOf" srcId="{9CE6B722-1F51-4887-89DF-E382E5AE3195}" destId="{A43B879A-3106-4183-ACD6-640A1139D3C2}" srcOrd="0" destOrd="0" presId="urn:microsoft.com/office/officeart/2005/8/layout/list1"/>
    <dgm:cxn modelId="{413A37C3-D015-4B0E-8958-DA0B618F5C50}" type="presParOf" srcId="{9CE6B722-1F51-4887-89DF-E382E5AE3195}" destId="{B67B02F3-9544-441D-949D-116D18C4EA41}" srcOrd="1" destOrd="0" presId="urn:microsoft.com/office/officeart/2005/8/layout/list1"/>
    <dgm:cxn modelId="{F7B65CFA-B3AB-4DA9-AC53-A8E636CC1219}" type="presParOf" srcId="{4ABD5EA9-3F18-422F-8B42-932F7A0CC45B}" destId="{B12D92D7-6B30-4F97-AB0C-053AFB658C8F}" srcOrd="5" destOrd="0" presId="urn:microsoft.com/office/officeart/2005/8/layout/list1"/>
    <dgm:cxn modelId="{B0C42543-58C3-42FD-9ADC-FA00F57AB088}" type="presParOf" srcId="{4ABD5EA9-3F18-422F-8B42-932F7A0CC45B}" destId="{32991BD9-0173-427D-BA06-5B8733B72F56}" srcOrd="6" destOrd="0" presId="urn:microsoft.com/office/officeart/2005/8/layout/list1"/>
    <dgm:cxn modelId="{4C18B531-23B2-4DC0-95C6-B25B7C33B9B2}" type="presParOf" srcId="{4ABD5EA9-3F18-422F-8B42-932F7A0CC45B}" destId="{6B875A3E-2061-470E-AEA9-0AB7C5582914}" srcOrd="7" destOrd="0" presId="urn:microsoft.com/office/officeart/2005/8/layout/list1"/>
    <dgm:cxn modelId="{E1D22F86-1B34-40CB-B233-C7E231CCDE12}" type="presParOf" srcId="{4ABD5EA9-3F18-422F-8B42-932F7A0CC45B}" destId="{F0C31393-86DF-481D-87E6-6D9D4C0B9D58}" srcOrd="8" destOrd="0" presId="urn:microsoft.com/office/officeart/2005/8/layout/list1"/>
    <dgm:cxn modelId="{9BA0E496-D87D-4F6E-8C81-C9EEAF434A2E}" type="presParOf" srcId="{F0C31393-86DF-481D-87E6-6D9D4C0B9D58}" destId="{87422078-63CB-40F9-AFD5-522F7D5D86F3}" srcOrd="0" destOrd="0" presId="urn:microsoft.com/office/officeart/2005/8/layout/list1"/>
    <dgm:cxn modelId="{909B695F-E006-4CB9-A4EE-985003AB6915}" type="presParOf" srcId="{F0C31393-86DF-481D-87E6-6D9D4C0B9D58}" destId="{BA87C314-4CC9-4861-A6FD-4128E4A682BB}" srcOrd="1" destOrd="0" presId="urn:microsoft.com/office/officeart/2005/8/layout/list1"/>
    <dgm:cxn modelId="{8B94CCE4-B8FC-45D7-80BD-7AD21E01E1E1}" type="presParOf" srcId="{4ABD5EA9-3F18-422F-8B42-932F7A0CC45B}" destId="{A857DA36-2E6C-4F3C-93F2-0C82C3CBABBC}" srcOrd="9" destOrd="0" presId="urn:microsoft.com/office/officeart/2005/8/layout/list1"/>
    <dgm:cxn modelId="{D1233CC9-8816-4BCD-953D-06798CE4B073}" type="presParOf" srcId="{4ABD5EA9-3F18-422F-8B42-932F7A0CC45B}" destId="{7FC298B4-3A9F-4AF0-B168-10C94BFEC221}" srcOrd="1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3.xml><?xml version="1.0" encoding="utf-8"?>
<dgm:dataModel xmlns:dgm="http://schemas.openxmlformats.org/drawingml/2006/diagram" xmlns:a="http://schemas.openxmlformats.org/drawingml/2006/main">
  <dgm:ptLst>
    <dgm:pt modelId="{66D86E3A-2603-4885-AAA8-7B260FE45EA3}" type="doc">
      <dgm:prSet loTypeId="urn:microsoft.com/office/officeart/2005/8/layout/hList6" loCatId="list" qsTypeId="urn:microsoft.com/office/officeart/2005/8/quickstyle/simple1" qsCatId="simple" csTypeId="urn:microsoft.com/office/officeart/2005/8/colors/accent1_2" csCatId="accent1" phldr="1"/>
      <dgm:spPr/>
      <dgm:t>
        <a:bodyPr/>
        <a:lstStyle/>
        <a:p>
          <a:endParaRPr lang="en-US"/>
        </a:p>
      </dgm:t>
    </dgm:pt>
    <dgm:pt modelId="{705078BF-B528-47CA-A852-50DB472B35EE}">
      <dgm:prSet phldrT="[Text]" custT="1"/>
      <dgm:spPr>
        <a:solidFill>
          <a:srgbClr val="0070C0"/>
        </a:solidFill>
      </dgm:spPr>
      <dgm:t>
        <a:bodyPr/>
        <a:lstStyle/>
        <a:p>
          <a:r>
            <a:rPr lang="en-US" sz="2400" b="1" dirty="0">
              <a:solidFill>
                <a:schemeClr val="bg1"/>
              </a:solidFill>
              <a:latin typeface="Arial" panose="020B0604020202020204" pitchFamily="34" charset="0"/>
              <a:cs typeface="Arial" panose="020B0604020202020204" pitchFamily="34" charset="0"/>
            </a:rPr>
            <a:t>QL </a:t>
          </a:r>
          <a:r>
            <a:rPr lang="en-US" sz="2400" b="1" dirty="0" err="1">
              <a:solidFill>
                <a:schemeClr val="bg1"/>
              </a:solidFill>
              <a:latin typeface="Arial" panose="020B0604020202020204" pitchFamily="34" charset="0"/>
              <a:cs typeface="Arial" panose="020B0604020202020204" pitchFamily="34" charset="0"/>
            </a:rPr>
            <a:t>Lượng-Chất</a:t>
          </a:r>
          <a:endParaRPr lang="en-US" sz="2400" b="1" dirty="0">
            <a:solidFill>
              <a:schemeClr val="bg1"/>
            </a:solidFill>
            <a:latin typeface="Arial" panose="020B0604020202020204" pitchFamily="34" charset="0"/>
            <a:cs typeface="Arial" panose="020B0604020202020204" pitchFamily="34" charset="0"/>
          </a:endParaRPr>
        </a:p>
      </dgm:t>
    </dgm:pt>
    <dgm:pt modelId="{659DCABC-BD00-4B60-8EC3-AC8DB160B063}" type="parTrans" cxnId="{629B43EA-4241-48DB-9307-0320C61E648F}">
      <dgm:prSet/>
      <dgm:spPr/>
      <dgm:t>
        <a:bodyPr/>
        <a:lstStyle/>
        <a:p>
          <a:endParaRPr lang="en-US"/>
        </a:p>
      </dgm:t>
    </dgm:pt>
    <dgm:pt modelId="{5AE3C74E-92CB-426D-9E65-CD8781D02D96}" type="sibTrans" cxnId="{629B43EA-4241-48DB-9307-0320C61E648F}">
      <dgm:prSet/>
      <dgm:spPr/>
      <dgm:t>
        <a:bodyPr/>
        <a:lstStyle/>
        <a:p>
          <a:endParaRPr lang="en-US"/>
        </a:p>
      </dgm:t>
    </dgm:pt>
    <dgm:pt modelId="{E7149057-6BDD-4F10-9AD7-11C396CAC349}">
      <dgm:prSet phldrT="[Text]" custT="1"/>
      <dgm:spPr>
        <a:solidFill>
          <a:srgbClr val="0070C0"/>
        </a:solidFill>
      </dgm:spPr>
      <dgm:t>
        <a:bodyPr/>
        <a:lstStyle/>
        <a:p>
          <a:r>
            <a:rPr kumimoji="1" lang="en-US" sz="2400" b="0" dirty="0" err="1">
              <a:solidFill>
                <a:srgbClr val="FFFF00"/>
              </a:solidFill>
              <a:latin typeface="Arial" panose="020B0604020202020204" pitchFamily="34" charset="0"/>
              <a:cs typeface="Arial" panose="020B0604020202020204" pitchFamily="34" charset="0"/>
            </a:rPr>
            <a:t>Trong</a:t>
          </a:r>
          <a:r>
            <a:rPr kumimoji="1" lang="en-US" sz="2400" b="0" dirty="0">
              <a:solidFill>
                <a:srgbClr val="FFFF00"/>
              </a:solidFill>
              <a:latin typeface="Arial" panose="020B0604020202020204" pitchFamily="34" charset="0"/>
              <a:cs typeface="Arial" panose="020B0604020202020204" pitchFamily="34" charset="0"/>
            </a:rPr>
            <a:t> </a:t>
          </a:r>
          <a:r>
            <a:rPr lang="pt-BR" sz="2400" b="0" dirty="0">
              <a:solidFill>
                <a:srgbClr val="FFFF00"/>
              </a:solidFill>
              <a:latin typeface="Arial" panose="020B0604020202020204" pitchFamily="34" charset="0"/>
              <a:cs typeface="Arial" panose="020B0604020202020204" pitchFamily="34" charset="0"/>
            </a:rPr>
            <a:t>nhận thức và hoạt động thực tiễn phải k</a:t>
          </a:r>
          <a:r>
            <a:rPr kumimoji="1" lang="en-US" sz="2400" b="0" dirty="0" err="1">
              <a:solidFill>
                <a:srgbClr val="FFFF00"/>
              </a:solidFill>
              <a:latin typeface="Arial" panose="020B0604020202020204" pitchFamily="34" charset="0"/>
              <a:cs typeface="Arial" panose="020B0604020202020204" pitchFamily="34" charset="0"/>
            </a:rPr>
            <a:t>hắc</a:t>
          </a:r>
          <a:r>
            <a:rPr kumimoji="1" lang="en-US" sz="2400" b="0" dirty="0">
              <a:solidFill>
                <a:srgbClr val="FFFF00"/>
              </a:solidFill>
              <a:latin typeface="Arial" panose="020B0604020202020204" pitchFamily="34" charset="0"/>
              <a:cs typeface="Arial" panose="020B0604020202020204" pitchFamily="34" charset="0"/>
            </a:rPr>
            <a:t> </a:t>
          </a:r>
          <a:r>
            <a:rPr kumimoji="1" lang="en-US" sz="2400" b="0" dirty="0" err="1">
              <a:solidFill>
                <a:srgbClr val="FFFF00"/>
              </a:solidFill>
              <a:latin typeface="Arial" panose="020B0604020202020204" pitchFamily="34" charset="0"/>
              <a:cs typeface="Arial" panose="020B0604020202020204" pitchFamily="34" charset="0"/>
            </a:rPr>
            <a:t>phục</a:t>
          </a:r>
          <a:r>
            <a:rPr kumimoji="1" lang="en-US" sz="2400" b="0" dirty="0">
              <a:solidFill>
                <a:srgbClr val="FFFF00"/>
              </a:solidFill>
              <a:latin typeface="Arial" panose="020B0604020202020204" pitchFamily="34" charset="0"/>
              <a:cs typeface="Arial" panose="020B0604020202020204" pitchFamily="34" charset="0"/>
            </a:rPr>
            <a:t> </a:t>
          </a:r>
          <a:r>
            <a:rPr kumimoji="1" lang="en-US" sz="2400" b="0" dirty="0" err="1">
              <a:solidFill>
                <a:srgbClr val="FFFF00"/>
              </a:solidFill>
              <a:latin typeface="Arial" panose="020B0604020202020204" pitchFamily="34" charset="0"/>
              <a:cs typeface="Arial" panose="020B0604020202020204" pitchFamily="34" charset="0"/>
            </a:rPr>
            <a:t>khuynh</a:t>
          </a:r>
          <a:r>
            <a:rPr kumimoji="1" lang="en-US" sz="2400" b="0" dirty="0">
              <a:solidFill>
                <a:srgbClr val="FFFF00"/>
              </a:solidFill>
              <a:latin typeface="Arial" panose="020B0604020202020204" pitchFamily="34" charset="0"/>
              <a:cs typeface="Arial" panose="020B0604020202020204" pitchFamily="34" charset="0"/>
            </a:rPr>
            <a:t> </a:t>
          </a:r>
          <a:r>
            <a:rPr kumimoji="1" lang="en-US" sz="2400" b="0" dirty="0" err="1">
              <a:solidFill>
                <a:srgbClr val="FFFF00"/>
              </a:solidFill>
              <a:latin typeface="Arial" panose="020B0604020202020204" pitchFamily="34" charset="0"/>
              <a:cs typeface="Arial" panose="020B0604020202020204" pitchFamily="34" charset="0"/>
            </a:rPr>
            <a:t>hướng</a:t>
          </a:r>
          <a:r>
            <a:rPr kumimoji="1" lang="en-US" sz="2400" b="0" dirty="0">
              <a:solidFill>
                <a:srgbClr val="FFFF00"/>
              </a:solidFill>
              <a:latin typeface="Arial" panose="020B0604020202020204" pitchFamily="34" charset="0"/>
              <a:cs typeface="Arial" panose="020B0604020202020204" pitchFamily="34" charset="0"/>
            </a:rPr>
            <a:t> </a:t>
          </a:r>
          <a:r>
            <a:rPr kumimoji="1" lang="en-US" sz="2400" b="0" dirty="0" err="1">
              <a:solidFill>
                <a:srgbClr val="FFFF00"/>
              </a:solidFill>
              <a:latin typeface="Arial" panose="020B0604020202020204" pitchFamily="34" charset="0"/>
              <a:cs typeface="Arial" panose="020B0604020202020204" pitchFamily="34" charset="0"/>
            </a:rPr>
            <a:t>tả</a:t>
          </a:r>
          <a:r>
            <a:rPr kumimoji="1" lang="en-US" sz="2400" b="0" dirty="0">
              <a:solidFill>
                <a:srgbClr val="FFFF00"/>
              </a:solidFill>
              <a:latin typeface="Arial" panose="020B0604020202020204" pitchFamily="34" charset="0"/>
              <a:cs typeface="Arial" panose="020B0604020202020204" pitchFamily="34" charset="0"/>
            </a:rPr>
            <a:t> </a:t>
          </a:r>
          <a:r>
            <a:rPr kumimoji="1" lang="en-US" sz="2400" b="0" dirty="0" err="1">
              <a:solidFill>
                <a:srgbClr val="FFFF00"/>
              </a:solidFill>
              <a:latin typeface="Arial" panose="020B0604020202020204" pitchFamily="34" charset="0"/>
              <a:cs typeface="Arial" panose="020B0604020202020204" pitchFamily="34" charset="0"/>
            </a:rPr>
            <a:t>khuynh</a:t>
          </a:r>
          <a:r>
            <a:rPr kumimoji="1" lang="en-US" sz="2400" b="0" dirty="0">
              <a:solidFill>
                <a:srgbClr val="FFFF00"/>
              </a:solidFill>
              <a:latin typeface="Arial" panose="020B0604020202020204" pitchFamily="34" charset="0"/>
              <a:cs typeface="Arial" panose="020B0604020202020204" pitchFamily="34" charset="0"/>
            </a:rPr>
            <a:t> </a:t>
          </a:r>
          <a:r>
            <a:rPr kumimoji="1" lang="en-US" sz="2400" b="0" dirty="0" err="1">
              <a:solidFill>
                <a:srgbClr val="FFFF00"/>
              </a:solidFill>
              <a:latin typeface="Arial" panose="020B0604020202020204" pitchFamily="34" charset="0"/>
              <a:cs typeface="Arial" panose="020B0604020202020204" pitchFamily="34" charset="0"/>
            </a:rPr>
            <a:t>và</a:t>
          </a:r>
          <a:r>
            <a:rPr kumimoji="1" lang="en-US" sz="2400" b="0" dirty="0">
              <a:solidFill>
                <a:srgbClr val="FFFF00"/>
              </a:solidFill>
              <a:latin typeface="Arial" panose="020B0604020202020204" pitchFamily="34" charset="0"/>
              <a:cs typeface="Arial" panose="020B0604020202020204" pitchFamily="34" charset="0"/>
            </a:rPr>
            <a:t> </a:t>
          </a:r>
          <a:r>
            <a:rPr kumimoji="1" lang="en-US" sz="2400" b="0" dirty="0" err="1">
              <a:solidFill>
                <a:srgbClr val="FFFF00"/>
              </a:solidFill>
              <a:latin typeface="Arial" panose="020B0604020202020204" pitchFamily="34" charset="0"/>
              <a:cs typeface="Arial" panose="020B0604020202020204" pitchFamily="34" charset="0"/>
            </a:rPr>
            <a:t>hữu</a:t>
          </a:r>
          <a:r>
            <a:rPr kumimoji="1" lang="en-US" sz="2400" b="0" dirty="0">
              <a:solidFill>
                <a:srgbClr val="FFFF00"/>
              </a:solidFill>
              <a:latin typeface="Arial" panose="020B0604020202020204" pitchFamily="34" charset="0"/>
              <a:cs typeface="Arial" panose="020B0604020202020204" pitchFamily="34" charset="0"/>
            </a:rPr>
            <a:t> </a:t>
          </a:r>
          <a:r>
            <a:rPr kumimoji="1" lang="en-US" sz="2400" b="0" dirty="0" err="1">
              <a:solidFill>
                <a:srgbClr val="FFFF00"/>
              </a:solidFill>
              <a:latin typeface="Arial" panose="020B0604020202020204" pitchFamily="34" charset="0"/>
              <a:cs typeface="Arial" panose="020B0604020202020204" pitchFamily="34" charset="0"/>
            </a:rPr>
            <a:t>khuynh</a:t>
          </a:r>
          <a:endParaRPr lang="en-US" sz="2400" b="0" dirty="0">
            <a:solidFill>
              <a:srgbClr val="FFFF00"/>
            </a:solidFill>
            <a:latin typeface="Arial" panose="020B0604020202020204" pitchFamily="34" charset="0"/>
            <a:cs typeface="Arial" panose="020B0604020202020204" pitchFamily="34" charset="0"/>
          </a:endParaRPr>
        </a:p>
      </dgm:t>
    </dgm:pt>
    <dgm:pt modelId="{24F27F7C-96EF-4D92-B7FB-32FA033ABF2D}" type="parTrans" cxnId="{12320D42-A0C8-4DA0-9137-A522EB2407F1}">
      <dgm:prSet/>
      <dgm:spPr/>
      <dgm:t>
        <a:bodyPr/>
        <a:lstStyle/>
        <a:p>
          <a:endParaRPr lang="en-US"/>
        </a:p>
      </dgm:t>
    </dgm:pt>
    <dgm:pt modelId="{F9858AC6-209A-4C8E-ADAF-D13FBB05B6DE}" type="sibTrans" cxnId="{12320D42-A0C8-4DA0-9137-A522EB2407F1}">
      <dgm:prSet/>
      <dgm:spPr/>
      <dgm:t>
        <a:bodyPr/>
        <a:lstStyle/>
        <a:p>
          <a:endParaRPr lang="en-US"/>
        </a:p>
      </dgm:t>
    </dgm:pt>
    <dgm:pt modelId="{3D86F347-92D1-4A02-9C4B-B19F626D5BD0}">
      <dgm:prSet phldrT="[Text]" custT="1"/>
      <dgm:spPr>
        <a:solidFill>
          <a:srgbClr val="0070C0"/>
        </a:solidFill>
      </dgm:spPr>
      <dgm:t>
        <a:bodyPr/>
        <a:lstStyle/>
        <a:p>
          <a:r>
            <a:rPr lang="en-US" sz="2400" b="1" dirty="0">
              <a:solidFill>
                <a:schemeClr val="bg1"/>
              </a:solidFill>
              <a:latin typeface="Arial" panose="020B0604020202020204" pitchFamily="34" charset="0"/>
              <a:cs typeface="Arial" panose="020B0604020202020204" pitchFamily="34" charset="0"/>
            </a:rPr>
            <a:t>QL </a:t>
          </a:r>
          <a:r>
            <a:rPr lang="en-US" sz="2400" b="1" dirty="0" err="1">
              <a:solidFill>
                <a:schemeClr val="bg1"/>
              </a:solidFill>
              <a:latin typeface="Arial" panose="020B0604020202020204" pitchFamily="34" charset="0"/>
              <a:cs typeface="Arial" panose="020B0604020202020204" pitchFamily="34" charset="0"/>
            </a:rPr>
            <a:t>Pđ</a:t>
          </a:r>
          <a:r>
            <a:rPr lang="en-US" sz="2400" b="1" dirty="0">
              <a:solidFill>
                <a:schemeClr val="bg1"/>
              </a:solidFill>
              <a:latin typeface="Arial" panose="020B0604020202020204" pitchFamily="34" charset="0"/>
              <a:cs typeface="Arial" panose="020B0604020202020204" pitchFamily="34" charset="0"/>
            </a:rPr>
            <a:t> </a:t>
          </a:r>
          <a:r>
            <a:rPr lang="en-US" sz="2400" b="1" dirty="0" err="1">
              <a:solidFill>
                <a:schemeClr val="bg1"/>
              </a:solidFill>
              <a:latin typeface="Arial" panose="020B0604020202020204" pitchFamily="34" charset="0"/>
              <a:cs typeface="Arial" panose="020B0604020202020204" pitchFamily="34" charset="0"/>
            </a:rPr>
            <a:t>của</a:t>
          </a:r>
          <a:r>
            <a:rPr lang="en-US" sz="2400" b="1" dirty="0">
              <a:solidFill>
                <a:schemeClr val="bg1"/>
              </a:solidFill>
              <a:latin typeface="Arial" panose="020B0604020202020204" pitchFamily="34" charset="0"/>
              <a:cs typeface="Arial" panose="020B0604020202020204" pitchFamily="34" charset="0"/>
            </a:rPr>
            <a:t> PĐ</a:t>
          </a:r>
        </a:p>
      </dgm:t>
    </dgm:pt>
    <dgm:pt modelId="{54CB6C56-AC0D-467A-A3D4-B5866E1EC55C}" type="parTrans" cxnId="{61614928-AEDA-4E8C-A1E1-80EA9A167ED1}">
      <dgm:prSet/>
      <dgm:spPr/>
      <dgm:t>
        <a:bodyPr/>
        <a:lstStyle/>
        <a:p>
          <a:endParaRPr lang="en-US"/>
        </a:p>
      </dgm:t>
    </dgm:pt>
    <dgm:pt modelId="{D316DE5D-281B-416E-8908-4597A411E24E}" type="sibTrans" cxnId="{61614928-AEDA-4E8C-A1E1-80EA9A167ED1}">
      <dgm:prSet/>
      <dgm:spPr/>
      <dgm:t>
        <a:bodyPr/>
        <a:lstStyle/>
        <a:p>
          <a:endParaRPr lang="en-US"/>
        </a:p>
      </dgm:t>
    </dgm:pt>
    <dgm:pt modelId="{66192457-EEE6-46E9-8B16-1F50FC8803D6}">
      <dgm:prSet phldrT="[Text]" custT="1"/>
      <dgm:spPr>
        <a:solidFill>
          <a:srgbClr val="0070C0"/>
        </a:solidFill>
      </dgm:spPr>
      <dgm:t>
        <a:bodyPr/>
        <a:lstStyle/>
        <a:p>
          <a:r>
            <a:rPr lang="pt-BR" sz="2400" b="0" dirty="0">
              <a:solidFill>
                <a:srgbClr val="FFFF00"/>
              </a:solidFill>
              <a:latin typeface="Arial" panose="020B0604020202020204" pitchFamily="34" charset="0"/>
              <a:cs typeface="Arial" panose="020B0604020202020204" pitchFamily="34" charset="0"/>
            </a:rPr>
            <a:t>Khi xem xét sự vận động phát triển của sự vật, phải xem xét nó trong quan hệ cái mới ra đời từ cái cũ</a:t>
          </a:r>
          <a:endParaRPr lang="en-US" sz="2400" b="0" dirty="0">
            <a:solidFill>
              <a:srgbClr val="FFFF00"/>
            </a:solidFill>
            <a:latin typeface="Arial" panose="020B0604020202020204" pitchFamily="34" charset="0"/>
            <a:cs typeface="Arial" panose="020B0604020202020204" pitchFamily="34" charset="0"/>
          </a:endParaRPr>
        </a:p>
      </dgm:t>
    </dgm:pt>
    <dgm:pt modelId="{6D6C33BC-6FD8-4FB9-BF6C-366EEEC42BF4}" type="parTrans" cxnId="{B55DEA2D-8119-4F19-8E24-12F7E06C50FD}">
      <dgm:prSet/>
      <dgm:spPr/>
      <dgm:t>
        <a:bodyPr/>
        <a:lstStyle/>
        <a:p>
          <a:endParaRPr lang="en-US"/>
        </a:p>
      </dgm:t>
    </dgm:pt>
    <dgm:pt modelId="{AFF157B4-2ADD-48C3-8E80-FDEF193CE67D}" type="sibTrans" cxnId="{B55DEA2D-8119-4F19-8E24-12F7E06C50FD}">
      <dgm:prSet/>
      <dgm:spPr/>
      <dgm:t>
        <a:bodyPr/>
        <a:lstStyle/>
        <a:p>
          <a:endParaRPr lang="en-US"/>
        </a:p>
      </dgm:t>
    </dgm:pt>
    <dgm:pt modelId="{31583203-9C21-4993-B7A9-1D0441696C56}">
      <dgm:prSet phldrT="[Text]" custT="1"/>
      <dgm:spPr>
        <a:solidFill>
          <a:srgbClr val="0070C0"/>
        </a:solidFill>
      </dgm:spPr>
      <dgm:t>
        <a:bodyPr/>
        <a:lstStyle/>
        <a:p>
          <a:r>
            <a:rPr lang="en-US" sz="2400" b="1" dirty="0">
              <a:solidFill>
                <a:schemeClr val="bg1"/>
              </a:solidFill>
              <a:latin typeface="Arial" panose="020B0604020202020204" pitchFamily="34" charset="0"/>
              <a:cs typeface="Arial" panose="020B0604020202020204" pitchFamily="34" charset="0"/>
            </a:rPr>
            <a:t>QL </a:t>
          </a:r>
          <a:r>
            <a:rPr lang="en-US" sz="2400" b="1" dirty="0" err="1">
              <a:solidFill>
                <a:schemeClr val="bg1"/>
              </a:solidFill>
              <a:latin typeface="Arial" panose="020B0604020202020204" pitchFamily="34" charset="0"/>
              <a:cs typeface="Arial" panose="020B0604020202020204" pitchFamily="34" charset="0"/>
            </a:rPr>
            <a:t>mâu</a:t>
          </a:r>
          <a:r>
            <a:rPr lang="en-US" sz="2400" b="1" dirty="0">
              <a:solidFill>
                <a:schemeClr val="bg1"/>
              </a:solidFill>
              <a:latin typeface="Arial" panose="020B0604020202020204" pitchFamily="34" charset="0"/>
              <a:cs typeface="Arial" panose="020B0604020202020204" pitchFamily="34" charset="0"/>
            </a:rPr>
            <a:t> </a:t>
          </a:r>
          <a:r>
            <a:rPr lang="en-US" sz="2400" b="1" dirty="0" err="1">
              <a:solidFill>
                <a:schemeClr val="bg1"/>
              </a:solidFill>
              <a:latin typeface="Arial" panose="020B0604020202020204" pitchFamily="34" charset="0"/>
              <a:cs typeface="Arial" panose="020B0604020202020204" pitchFamily="34" charset="0"/>
            </a:rPr>
            <a:t>thuẫn</a:t>
          </a:r>
          <a:endParaRPr lang="en-US" sz="2400" b="1" dirty="0">
            <a:solidFill>
              <a:schemeClr val="bg1"/>
            </a:solidFill>
            <a:latin typeface="Arial" panose="020B0604020202020204" pitchFamily="34" charset="0"/>
            <a:cs typeface="Arial" panose="020B0604020202020204" pitchFamily="34" charset="0"/>
          </a:endParaRPr>
        </a:p>
      </dgm:t>
    </dgm:pt>
    <dgm:pt modelId="{44364101-1462-4482-95CB-7C0D560F5B4E}" type="parTrans" cxnId="{40E98156-CA74-4B17-9700-8DB2A08BAA04}">
      <dgm:prSet/>
      <dgm:spPr/>
      <dgm:t>
        <a:bodyPr/>
        <a:lstStyle/>
        <a:p>
          <a:endParaRPr lang="en-US"/>
        </a:p>
      </dgm:t>
    </dgm:pt>
    <dgm:pt modelId="{6D3871B4-36C2-4C31-94D3-286E7DE8BA08}" type="sibTrans" cxnId="{40E98156-CA74-4B17-9700-8DB2A08BAA04}">
      <dgm:prSet/>
      <dgm:spPr/>
      <dgm:t>
        <a:bodyPr/>
        <a:lstStyle/>
        <a:p>
          <a:endParaRPr lang="en-US"/>
        </a:p>
      </dgm:t>
    </dgm:pt>
    <dgm:pt modelId="{047EBA86-2737-4732-98D7-D113CD4B4480}">
      <dgm:prSet phldrT="[Text]" custT="1"/>
      <dgm:spPr>
        <a:solidFill>
          <a:srgbClr val="0070C0"/>
        </a:solidFill>
      </dgm:spPr>
      <dgm:t>
        <a:bodyPr/>
        <a:lstStyle/>
        <a:p>
          <a:r>
            <a:rPr lang="en-US" sz="2400" b="0" dirty="0" err="1">
              <a:solidFill>
                <a:srgbClr val="FFFF00"/>
              </a:solidFill>
              <a:latin typeface="Arial" panose="020B0604020202020204" pitchFamily="34" charset="0"/>
              <a:cs typeface="Arial" panose="020B0604020202020204" pitchFamily="34" charset="0"/>
            </a:rPr>
            <a:t>Phải</a:t>
          </a:r>
          <a:r>
            <a:rPr lang="en-US" sz="2400" b="0" dirty="0">
              <a:solidFill>
                <a:srgbClr val="FFFF00"/>
              </a:solidFill>
              <a:latin typeface="Arial" panose="020B0604020202020204" pitchFamily="34" charset="0"/>
              <a:cs typeface="Arial" panose="020B0604020202020204" pitchFamily="34" charset="0"/>
            </a:rPr>
            <a:t> </a:t>
          </a:r>
          <a:r>
            <a:rPr lang="en-US" sz="2400" b="0" dirty="0" err="1">
              <a:solidFill>
                <a:srgbClr val="FFFF00"/>
              </a:solidFill>
              <a:latin typeface="Arial" panose="020B0604020202020204" pitchFamily="34" charset="0"/>
              <a:cs typeface="Arial" panose="020B0604020202020204" pitchFamily="34" charset="0"/>
            </a:rPr>
            <a:t>phát</a:t>
          </a:r>
          <a:r>
            <a:rPr lang="en-US" sz="2400" b="0" dirty="0">
              <a:solidFill>
                <a:srgbClr val="FFFF00"/>
              </a:solidFill>
              <a:latin typeface="Arial" panose="020B0604020202020204" pitchFamily="34" charset="0"/>
              <a:cs typeface="Arial" panose="020B0604020202020204" pitchFamily="34" charset="0"/>
            </a:rPr>
            <a:t> </a:t>
          </a:r>
          <a:r>
            <a:rPr lang="en-US" sz="2400" b="0" dirty="0" err="1">
              <a:solidFill>
                <a:srgbClr val="FFFF00"/>
              </a:solidFill>
              <a:latin typeface="Arial" panose="020B0604020202020204" pitchFamily="34" charset="0"/>
              <a:cs typeface="Arial" panose="020B0604020202020204" pitchFamily="34" charset="0"/>
            </a:rPr>
            <a:t>hiện</a:t>
          </a:r>
          <a:r>
            <a:rPr lang="en-US" sz="2400" b="0" dirty="0">
              <a:solidFill>
                <a:srgbClr val="FFFF00"/>
              </a:solidFill>
              <a:latin typeface="Arial" panose="020B0604020202020204" pitchFamily="34" charset="0"/>
              <a:cs typeface="Arial" panose="020B0604020202020204" pitchFamily="34" charset="0"/>
            </a:rPr>
            <a:t> </a:t>
          </a:r>
          <a:r>
            <a:rPr lang="en-US" sz="2400" b="0" dirty="0" err="1">
              <a:solidFill>
                <a:srgbClr val="FFFF00"/>
              </a:solidFill>
              <a:latin typeface="Arial" panose="020B0604020202020204" pitchFamily="34" charset="0"/>
              <a:cs typeface="Arial" panose="020B0604020202020204" pitchFamily="34" charset="0"/>
            </a:rPr>
            <a:t>và</a:t>
          </a:r>
          <a:r>
            <a:rPr lang="en-US" sz="2400" b="0" dirty="0">
              <a:solidFill>
                <a:srgbClr val="FFFF00"/>
              </a:solidFill>
              <a:latin typeface="Arial" panose="020B0604020202020204" pitchFamily="34" charset="0"/>
              <a:cs typeface="Arial" panose="020B0604020202020204" pitchFamily="34" charset="0"/>
            </a:rPr>
            <a:t> </a:t>
          </a:r>
          <a:r>
            <a:rPr lang="en-US" sz="2400" b="0" dirty="0" err="1">
              <a:solidFill>
                <a:srgbClr val="FFFF00"/>
              </a:solidFill>
              <a:latin typeface="Arial" panose="020B0604020202020204" pitchFamily="34" charset="0"/>
              <a:cs typeface="Arial" panose="020B0604020202020204" pitchFamily="34" charset="0"/>
            </a:rPr>
            <a:t>biết</a:t>
          </a:r>
          <a:r>
            <a:rPr lang="en-US" sz="2400" b="0" dirty="0">
              <a:solidFill>
                <a:srgbClr val="FFFF00"/>
              </a:solidFill>
              <a:latin typeface="Arial" panose="020B0604020202020204" pitchFamily="34" charset="0"/>
              <a:cs typeface="Arial" panose="020B0604020202020204" pitchFamily="34" charset="0"/>
            </a:rPr>
            <a:t> </a:t>
          </a:r>
          <a:r>
            <a:rPr lang="en-US" sz="2400" b="0" dirty="0" err="1">
              <a:solidFill>
                <a:srgbClr val="FFFF00"/>
              </a:solidFill>
              <a:latin typeface="Arial" panose="020B0604020202020204" pitchFamily="34" charset="0"/>
              <a:cs typeface="Arial" panose="020B0604020202020204" pitchFamily="34" charset="0"/>
            </a:rPr>
            <a:t>phân</a:t>
          </a:r>
          <a:r>
            <a:rPr lang="en-US" sz="2400" b="0" dirty="0">
              <a:solidFill>
                <a:srgbClr val="FFFF00"/>
              </a:solidFill>
              <a:latin typeface="Arial" panose="020B0604020202020204" pitchFamily="34" charset="0"/>
              <a:cs typeface="Arial" panose="020B0604020202020204" pitchFamily="34" charset="0"/>
            </a:rPr>
            <a:t> </a:t>
          </a:r>
          <a:r>
            <a:rPr lang="en-US" sz="2400" b="0" dirty="0" err="1">
              <a:solidFill>
                <a:srgbClr val="FFFF00"/>
              </a:solidFill>
              <a:latin typeface="Arial" panose="020B0604020202020204" pitchFamily="34" charset="0"/>
              <a:cs typeface="Arial" panose="020B0604020202020204" pitchFamily="34" charset="0"/>
            </a:rPr>
            <a:t>loại</a:t>
          </a:r>
          <a:r>
            <a:rPr lang="en-US" sz="2400" b="0" dirty="0">
              <a:solidFill>
                <a:srgbClr val="FFFF00"/>
              </a:solidFill>
              <a:latin typeface="Arial" panose="020B0604020202020204" pitchFamily="34" charset="0"/>
              <a:cs typeface="Arial" panose="020B0604020202020204" pitchFamily="34" charset="0"/>
            </a:rPr>
            <a:t> </a:t>
          </a:r>
          <a:r>
            <a:rPr lang="en-US" sz="2400" b="0" dirty="0" err="1">
              <a:solidFill>
                <a:srgbClr val="FFFF00"/>
              </a:solidFill>
              <a:latin typeface="Arial" panose="020B0604020202020204" pitchFamily="34" charset="0"/>
              <a:cs typeface="Arial" panose="020B0604020202020204" pitchFamily="34" charset="0"/>
            </a:rPr>
            <a:t>những</a:t>
          </a:r>
          <a:r>
            <a:rPr lang="en-US" sz="2400" b="0" dirty="0">
              <a:solidFill>
                <a:srgbClr val="FFFF00"/>
              </a:solidFill>
              <a:latin typeface="Arial" panose="020B0604020202020204" pitchFamily="34" charset="0"/>
              <a:cs typeface="Arial" panose="020B0604020202020204" pitchFamily="34" charset="0"/>
            </a:rPr>
            <a:t> </a:t>
          </a:r>
          <a:r>
            <a:rPr lang="en-US" sz="2400" b="0" dirty="0" err="1">
              <a:solidFill>
                <a:srgbClr val="FFFF00"/>
              </a:solidFill>
              <a:latin typeface="Arial" panose="020B0604020202020204" pitchFamily="34" charset="0"/>
              <a:cs typeface="Arial" panose="020B0604020202020204" pitchFamily="34" charset="0"/>
            </a:rPr>
            <a:t>mẫu</a:t>
          </a:r>
          <a:r>
            <a:rPr lang="en-US" sz="2400" b="0" dirty="0">
              <a:solidFill>
                <a:srgbClr val="FFFF00"/>
              </a:solidFill>
              <a:latin typeface="Arial" panose="020B0604020202020204" pitchFamily="34" charset="0"/>
              <a:cs typeface="Arial" panose="020B0604020202020204" pitchFamily="34" charset="0"/>
            </a:rPr>
            <a:t> </a:t>
          </a:r>
          <a:r>
            <a:rPr lang="en-US" sz="2400" b="0" dirty="0" err="1">
              <a:solidFill>
                <a:srgbClr val="FFFF00"/>
              </a:solidFill>
              <a:latin typeface="Arial" panose="020B0604020202020204" pitchFamily="34" charset="0"/>
              <a:cs typeface="Arial" panose="020B0604020202020204" pitchFamily="34" charset="0"/>
            </a:rPr>
            <a:t>thuẫn</a:t>
          </a:r>
          <a:r>
            <a:rPr lang="en-US" sz="2400" b="0" dirty="0">
              <a:solidFill>
                <a:srgbClr val="FFFF00"/>
              </a:solidFill>
              <a:latin typeface="Arial" panose="020B0604020202020204" pitchFamily="34" charset="0"/>
              <a:cs typeface="Arial" panose="020B0604020202020204" pitchFamily="34" charset="0"/>
            </a:rPr>
            <a:t> </a:t>
          </a:r>
          <a:r>
            <a:rPr lang="en-US" sz="2400" b="0" dirty="0" err="1">
              <a:solidFill>
                <a:srgbClr val="FFFF00"/>
              </a:solidFill>
              <a:latin typeface="Arial" panose="020B0604020202020204" pitchFamily="34" charset="0"/>
              <a:cs typeface="Arial" panose="020B0604020202020204" pitchFamily="34" charset="0"/>
            </a:rPr>
            <a:t>của</a:t>
          </a:r>
          <a:r>
            <a:rPr lang="en-US" sz="2400" b="0" dirty="0">
              <a:solidFill>
                <a:srgbClr val="FFFF00"/>
              </a:solidFill>
              <a:latin typeface="Arial" panose="020B0604020202020204" pitchFamily="34" charset="0"/>
              <a:cs typeface="Arial" panose="020B0604020202020204" pitchFamily="34" charset="0"/>
            </a:rPr>
            <a:t> </a:t>
          </a:r>
          <a:r>
            <a:rPr lang="en-US" sz="2400" b="0" dirty="0" err="1">
              <a:solidFill>
                <a:srgbClr val="FFFF00"/>
              </a:solidFill>
              <a:latin typeface="Arial" panose="020B0604020202020204" pitchFamily="34" charset="0"/>
              <a:cs typeface="Arial" panose="020B0604020202020204" pitchFamily="34" charset="0"/>
            </a:rPr>
            <a:t>sự</a:t>
          </a:r>
          <a:r>
            <a:rPr lang="en-US" sz="2400" b="0" dirty="0">
              <a:solidFill>
                <a:srgbClr val="FFFF00"/>
              </a:solidFill>
              <a:latin typeface="Arial" panose="020B0604020202020204" pitchFamily="34" charset="0"/>
              <a:cs typeface="Arial" panose="020B0604020202020204" pitchFamily="34" charset="0"/>
            </a:rPr>
            <a:t> </a:t>
          </a:r>
          <a:r>
            <a:rPr lang="en-US" sz="2400" b="0" dirty="0" err="1">
              <a:solidFill>
                <a:srgbClr val="FFFF00"/>
              </a:solidFill>
              <a:latin typeface="Arial" panose="020B0604020202020204" pitchFamily="34" charset="0"/>
              <a:cs typeface="Arial" panose="020B0604020202020204" pitchFamily="34" charset="0"/>
            </a:rPr>
            <a:t>vật</a:t>
          </a:r>
          <a:r>
            <a:rPr lang="en-US" sz="2400" b="0" dirty="0">
              <a:solidFill>
                <a:srgbClr val="FFFF00"/>
              </a:solidFill>
              <a:latin typeface="Arial" panose="020B0604020202020204" pitchFamily="34" charset="0"/>
              <a:cs typeface="Arial" panose="020B0604020202020204" pitchFamily="34" charset="0"/>
            </a:rPr>
            <a:t> </a:t>
          </a:r>
          <a:r>
            <a:rPr lang="en-US" sz="2400" b="0" dirty="0" err="1">
              <a:solidFill>
                <a:srgbClr val="FFFF00"/>
              </a:solidFill>
              <a:latin typeface="Arial" panose="020B0604020202020204" pitchFamily="34" charset="0"/>
              <a:cs typeface="Arial" panose="020B0604020202020204" pitchFamily="34" charset="0"/>
            </a:rPr>
            <a:t>hiện</a:t>
          </a:r>
          <a:r>
            <a:rPr lang="en-US" sz="2400" b="0" dirty="0">
              <a:solidFill>
                <a:srgbClr val="FFFF00"/>
              </a:solidFill>
              <a:latin typeface="Arial" panose="020B0604020202020204" pitchFamily="34" charset="0"/>
              <a:cs typeface="Arial" panose="020B0604020202020204" pitchFamily="34" charset="0"/>
            </a:rPr>
            <a:t> </a:t>
          </a:r>
          <a:r>
            <a:rPr lang="en-US" sz="2400" b="0" dirty="0" err="1">
              <a:solidFill>
                <a:srgbClr val="FFFF00"/>
              </a:solidFill>
              <a:latin typeface="Arial" panose="020B0604020202020204" pitchFamily="34" charset="0"/>
              <a:cs typeface="Arial" panose="020B0604020202020204" pitchFamily="34" charset="0"/>
            </a:rPr>
            <a:t>tượng</a:t>
          </a:r>
          <a:r>
            <a:rPr lang="en-US" sz="2400" b="0" dirty="0">
              <a:solidFill>
                <a:srgbClr val="FFFF00"/>
              </a:solidFill>
              <a:latin typeface="Arial" panose="020B0604020202020204" pitchFamily="34" charset="0"/>
              <a:cs typeface="Arial" panose="020B0604020202020204" pitchFamily="34" charset="0"/>
            </a:rPr>
            <a:t> </a:t>
          </a:r>
          <a:r>
            <a:rPr lang="en-US" sz="2400" b="0" dirty="0" err="1">
              <a:solidFill>
                <a:srgbClr val="FFFF00"/>
              </a:solidFill>
              <a:latin typeface="Arial" panose="020B0604020202020204" pitchFamily="34" charset="0"/>
              <a:cs typeface="Arial" panose="020B0604020202020204" pitchFamily="34" charset="0"/>
            </a:rPr>
            <a:t>đó</a:t>
          </a:r>
          <a:r>
            <a:rPr lang="en-US" sz="2400" b="0" dirty="0">
              <a:solidFill>
                <a:srgbClr val="FFFF00"/>
              </a:solidFill>
              <a:latin typeface="Arial" panose="020B0604020202020204" pitchFamily="34" charset="0"/>
              <a:cs typeface="Arial" panose="020B0604020202020204" pitchFamily="34" charset="0"/>
            </a:rPr>
            <a:t> </a:t>
          </a:r>
          <a:r>
            <a:rPr lang="en-US" sz="2400" b="0" dirty="0" err="1">
              <a:solidFill>
                <a:srgbClr val="FFFF00"/>
              </a:solidFill>
              <a:latin typeface="Arial" panose="020B0604020202020204" pitchFamily="34" charset="0"/>
              <a:cs typeface="Arial" panose="020B0604020202020204" pitchFamily="34" charset="0"/>
            </a:rPr>
            <a:t>để</a:t>
          </a:r>
          <a:r>
            <a:rPr lang="en-US" sz="2400" b="0" dirty="0">
              <a:solidFill>
                <a:srgbClr val="FFFF00"/>
              </a:solidFill>
              <a:latin typeface="Arial" panose="020B0604020202020204" pitchFamily="34" charset="0"/>
              <a:cs typeface="Arial" panose="020B0604020202020204" pitchFamily="34" charset="0"/>
            </a:rPr>
            <a:t> </a:t>
          </a:r>
          <a:r>
            <a:rPr lang="en-US" sz="2400" b="0" dirty="0" err="1">
              <a:solidFill>
                <a:srgbClr val="FFFF00"/>
              </a:solidFill>
              <a:latin typeface="Arial" panose="020B0604020202020204" pitchFamily="34" charset="0"/>
              <a:cs typeface="Arial" panose="020B0604020202020204" pitchFamily="34" charset="0"/>
            </a:rPr>
            <a:t>có</a:t>
          </a:r>
          <a:r>
            <a:rPr lang="en-US" sz="2400" b="0" dirty="0">
              <a:solidFill>
                <a:srgbClr val="FFFF00"/>
              </a:solidFill>
              <a:latin typeface="Arial" panose="020B0604020202020204" pitchFamily="34" charset="0"/>
              <a:cs typeface="Arial" panose="020B0604020202020204" pitchFamily="34" charset="0"/>
            </a:rPr>
            <a:t> </a:t>
          </a:r>
          <a:r>
            <a:rPr lang="en-US" sz="2400" b="0" dirty="0" err="1">
              <a:solidFill>
                <a:srgbClr val="FFFF00"/>
              </a:solidFill>
              <a:latin typeface="Arial" panose="020B0604020202020204" pitchFamily="34" charset="0"/>
              <a:cs typeface="Arial" panose="020B0604020202020204" pitchFamily="34" charset="0"/>
            </a:rPr>
            <a:t>biện</a:t>
          </a:r>
          <a:r>
            <a:rPr lang="en-US" sz="2400" b="0" dirty="0">
              <a:solidFill>
                <a:srgbClr val="FFFF00"/>
              </a:solidFill>
              <a:latin typeface="Arial" panose="020B0604020202020204" pitchFamily="34" charset="0"/>
              <a:cs typeface="Arial" panose="020B0604020202020204" pitchFamily="34" charset="0"/>
            </a:rPr>
            <a:t> </a:t>
          </a:r>
          <a:r>
            <a:rPr lang="en-US" sz="2400" b="0" dirty="0" err="1">
              <a:solidFill>
                <a:srgbClr val="FFFF00"/>
              </a:solidFill>
              <a:latin typeface="Arial" panose="020B0604020202020204" pitchFamily="34" charset="0"/>
              <a:cs typeface="Arial" panose="020B0604020202020204" pitchFamily="34" charset="0"/>
            </a:rPr>
            <a:t>pháp</a:t>
          </a:r>
          <a:r>
            <a:rPr lang="en-US" sz="2400" b="0" dirty="0">
              <a:solidFill>
                <a:srgbClr val="FFFF00"/>
              </a:solidFill>
              <a:latin typeface="Arial" panose="020B0604020202020204" pitchFamily="34" charset="0"/>
              <a:cs typeface="Arial" panose="020B0604020202020204" pitchFamily="34" charset="0"/>
            </a:rPr>
            <a:t> </a:t>
          </a:r>
          <a:r>
            <a:rPr lang="en-US" sz="2400" b="0" dirty="0" err="1">
              <a:solidFill>
                <a:srgbClr val="FFFF00"/>
              </a:solidFill>
              <a:latin typeface="Arial" panose="020B0604020202020204" pitchFamily="34" charset="0"/>
              <a:cs typeface="Arial" panose="020B0604020202020204" pitchFamily="34" charset="0"/>
            </a:rPr>
            <a:t>giải</a:t>
          </a:r>
          <a:r>
            <a:rPr lang="en-US" sz="2400" b="0" dirty="0">
              <a:solidFill>
                <a:srgbClr val="FFFF00"/>
              </a:solidFill>
              <a:latin typeface="Arial" panose="020B0604020202020204" pitchFamily="34" charset="0"/>
              <a:cs typeface="Arial" panose="020B0604020202020204" pitchFamily="34" charset="0"/>
            </a:rPr>
            <a:t> </a:t>
          </a:r>
          <a:r>
            <a:rPr lang="en-US" sz="2400" b="0" dirty="0" err="1">
              <a:solidFill>
                <a:srgbClr val="FFFF00"/>
              </a:solidFill>
              <a:latin typeface="Arial" panose="020B0604020202020204" pitchFamily="34" charset="0"/>
              <a:cs typeface="Arial" panose="020B0604020202020204" pitchFamily="34" charset="0"/>
            </a:rPr>
            <a:t>quyết</a:t>
          </a:r>
          <a:r>
            <a:rPr lang="en-US" sz="2400" b="0" dirty="0">
              <a:solidFill>
                <a:srgbClr val="FFFF00"/>
              </a:solidFill>
              <a:latin typeface="Arial" panose="020B0604020202020204" pitchFamily="34" charset="0"/>
              <a:cs typeface="Arial" panose="020B0604020202020204" pitchFamily="34" charset="0"/>
            </a:rPr>
            <a:t> </a:t>
          </a:r>
          <a:r>
            <a:rPr lang="en-US" sz="2400" b="0" dirty="0" err="1">
              <a:solidFill>
                <a:srgbClr val="FFFF00"/>
              </a:solidFill>
              <a:latin typeface="Arial" panose="020B0604020202020204" pitchFamily="34" charset="0"/>
              <a:cs typeface="Arial" panose="020B0604020202020204" pitchFamily="34" charset="0"/>
            </a:rPr>
            <a:t>thích</a:t>
          </a:r>
          <a:r>
            <a:rPr lang="en-US" sz="2400" b="0" dirty="0">
              <a:solidFill>
                <a:srgbClr val="FFFF00"/>
              </a:solidFill>
              <a:latin typeface="Arial" panose="020B0604020202020204" pitchFamily="34" charset="0"/>
              <a:cs typeface="Arial" panose="020B0604020202020204" pitchFamily="34" charset="0"/>
            </a:rPr>
            <a:t> </a:t>
          </a:r>
          <a:r>
            <a:rPr lang="en-US" sz="2400" b="0" dirty="0" err="1">
              <a:solidFill>
                <a:srgbClr val="FFFF00"/>
              </a:solidFill>
              <a:latin typeface="Arial" panose="020B0604020202020204" pitchFamily="34" charset="0"/>
              <a:cs typeface="Arial" panose="020B0604020202020204" pitchFamily="34" charset="0"/>
            </a:rPr>
            <a:t>hợp</a:t>
          </a:r>
          <a:endParaRPr lang="en-US" sz="2400" b="0" dirty="0">
            <a:solidFill>
              <a:srgbClr val="FFFF00"/>
            </a:solidFill>
            <a:latin typeface="Arial" panose="020B0604020202020204" pitchFamily="34" charset="0"/>
            <a:cs typeface="Arial" panose="020B0604020202020204" pitchFamily="34" charset="0"/>
          </a:endParaRPr>
        </a:p>
      </dgm:t>
    </dgm:pt>
    <dgm:pt modelId="{16CEB21D-FD5B-4C78-BDD9-8B9FA967C7DC}" type="parTrans" cxnId="{93D90966-950B-48F0-8F86-9006CA76C045}">
      <dgm:prSet/>
      <dgm:spPr/>
      <dgm:t>
        <a:bodyPr/>
        <a:lstStyle/>
        <a:p>
          <a:endParaRPr lang="en-US"/>
        </a:p>
      </dgm:t>
    </dgm:pt>
    <dgm:pt modelId="{53B0D510-3FDD-4FBB-AE15-7BA8A15D3E64}" type="sibTrans" cxnId="{93D90966-950B-48F0-8F86-9006CA76C045}">
      <dgm:prSet/>
      <dgm:spPr/>
      <dgm:t>
        <a:bodyPr/>
        <a:lstStyle/>
        <a:p>
          <a:endParaRPr lang="en-US"/>
        </a:p>
      </dgm:t>
    </dgm:pt>
    <dgm:pt modelId="{5A1FC242-D4EF-43F9-9338-1A689A1EF80F}" type="pres">
      <dgm:prSet presAssocID="{66D86E3A-2603-4885-AAA8-7B260FE45EA3}" presName="Name0" presStyleCnt="0">
        <dgm:presLayoutVars>
          <dgm:dir/>
          <dgm:resizeHandles val="exact"/>
        </dgm:presLayoutVars>
      </dgm:prSet>
      <dgm:spPr/>
    </dgm:pt>
    <dgm:pt modelId="{23F9D186-9978-4509-A194-29821139743E}" type="pres">
      <dgm:prSet presAssocID="{705078BF-B528-47CA-A852-50DB472B35EE}" presName="node" presStyleLbl="node1" presStyleIdx="0" presStyleCnt="3" custLinFactNeighborX="-14769">
        <dgm:presLayoutVars>
          <dgm:bulletEnabled val="1"/>
        </dgm:presLayoutVars>
      </dgm:prSet>
      <dgm:spPr/>
    </dgm:pt>
    <dgm:pt modelId="{4788E78B-084A-49A2-B740-8409E6146F97}" type="pres">
      <dgm:prSet presAssocID="{5AE3C74E-92CB-426D-9E65-CD8781D02D96}" presName="sibTrans" presStyleCnt="0"/>
      <dgm:spPr/>
    </dgm:pt>
    <dgm:pt modelId="{E2BE44EF-A64E-46DB-8882-EAB143BCF3EB}" type="pres">
      <dgm:prSet presAssocID="{3D86F347-92D1-4A02-9C4B-B19F626D5BD0}" presName="node" presStyleLbl="node1" presStyleIdx="1" presStyleCnt="3">
        <dgm:presLayoutVars>
          <dgm:bulletEnabled val="1"/>
        </dgm:presLayoutVars>
      </dgm:prSet>
      <dgm:spPr/>
    </dgm:pt>
    <dgm:pt modelId="{637A490C-1FA8-430A-B185-DF3A74A08BB5}" type="pres">
      <dgm:prSet presAssocID="{D316DE5D-281B-416E-8908-4597A411E24E}" presName="sibTrans" presStyleCnt="0"/>
      <dgm:spPr/>
    </dgm:pt>
    <dgm:pt modelId="{D4739BAE-E99C-420B-B7C2-F8EE4F1E24F6}" type="pres">
      <dgm:prSet presAssocID="{31583203-9C21-4993-B7A9-1D0441696C56}" presName="node" presStyleLbl="node1" presStyleIdx="2" presStyleCnt="3">
        <dgm:presLayoutVars>
          <dgm:bulletEnabled val="1"/>
        </dgm:presLayoutVars>
      </dgm:prSet>
      <dgm:spPr/>
    </dgm:pt>
  </dgm:ptLst>
  <dgm:cxnLst>
    <dgm:cxn modelId="{61614928-AEDA-4E8C-A1E1-80EA9A167ED1}" srcId="{66D86E3A-2603-4885-AAA8-7B260FE45EA3}" destId="{3D86F347-92D1-4A02-9C4B-B19F626D5BD0}" srcOrd="1" destOrd="0" parTransId="{54CB6C56-AC0D-467A-A3D4-B5866E1EC55C}" sibTransId="{D316DE5D-281B-416E-8908-4597A411E24E}"/>
    <dgm:cxn modelId="{B55DEA2D-8119-4F19-8E24-12F7E06C50FD}" srcId="{3D86F347-92D1-4A02-9C4B-B19F626D5BD0}" destId="{66192457-EEE6-46E9-8B16-1F50FC8803D6}" srcOrd="0" destOrd="0" parTransId="{6D6C33BC-6FD8-4FB9-BF6C-366EEEC42BF4}" sibTransId="{AFF157B4-2ADD-48C3-8E80-FDEF193CE67D}"/>
    <dgm:cxn modelId="{12320D42-A0C8-4DA0-9137-A522EB2407F1}" srcId="{705078BF-B528-47CA-A852-50DB472B35EE}" destId="{E7149057-6BDD-4F10-9AD7-11C396CAC349}" srcOrd="0" destOrd="0" parTransId="{24F27F7C-96EF-4D92-B7FB-32FA033ABF2D}" sibTransId="{F9858AC6-209A-4C8E-ADAF-D13FBB05B6DE}"/>
    <dgm:cxn modelId="{93D90966-950B-48F0-8F86-9006CA76C045}" srcId="{31583203-9C21-4993-B7A9-1D0441696C56}" destId="{047EBA86-2737-4732-98D7-D113CD4B4480}" srcOrd="0" destOrd="0" parTransId="{16CEB21D-FD5B-4C78-BDD9-8B9FA967C7DC}" sibTransId="{53B0D510-3FDD-4FBB-AE15-7BA8A15D3E64}"/>
    <dgm:cxn modelId="{4A41D66E-EB0E-4956-885A-56960632C69E}" type="presOf" srcId="{66192457-EEE6-46E9-8B16-1F50FC8803D6}" destId="{E2BE44EF-A64E-46DB-8882-EAB143BCF3EB}" srcOrd="0" destOrd="1" presId="urn:microsoft.com/office/officeart/2005/8/layout/hList6"/>
    <dgm:cxn modelId="{40E98156-CA74-4B17-9700-8DB2A08BAA04}" srcId="{66D86E3A-2603-4885-AAA8-7B260FE45EA3}" destId="{31583203-9C21-4993-B7A9-1D0441696C56}" srcOrd="2" destOrd="0" parTransId="{44364101-1462-4482-95CB-7C0D560F5B4E}" sibTransId="{6D3871B4-36C2-4C31-94D3-286E7DE8BA08}"/>
    <dgm:cxn modelId="{298A3690-B8DC-48B1-A9E1-99224295C3B2}" type="presOf" srcId="{E7149057-6BDD-4F10-9AD7-11C396CAC349}" destId="{23F9D186-9978-4509-A194-29821139743E}" srcOrd="0" destOrd="1" presId="urn:microsoft.com/office/officeart/2005/8/layout/hList6"/>
    <dgm:cxn modelId="{A585B793-5B8D-48C8-973A-58DDBCC19EF4}" type="presOf" srcId="{047EBA86-2737-4732-98D7-D113CD4B4480}" destId="{D4739BAE-E99C-420B-B7C2-F8EE4F1E24F6}" srcOrd="0" destOrd="1" presId="urn:microsoft.com/office/officeart/2005/8/layout/hList6"/>
    <dgm:cxn modelId="{DE5EA7BE-8BAE-4D92-B2F6-E8B20DAC1D61}" type="presOf" srcId="{66D86E3A-2603-4885-AAA8-7B260FE45EA3}" destId="{5A1FC242-D4EF-43F9-9338-1A689A1EF80F}" srcOrd="0" destOrd="0" presId="urn:microsoft.com/office/officeart/2005/8/layout/hList6"/>
    <dgm:cxn modelId="{352AB2BE-1E70-42AA-9591-EC8AEA13725D}" type="presOf" srcId="{31583203-9C21-4993-B7A9-1D0441696C56}" destId="{D4739BAE-E99C-420B-B7C2-F8EE4F1E24F6}" srcOrd="0" destOrd="0" presId="urn:microsoft.com/office/officeart/2005/8/layout/hList6"/>
    <dgm:cxn modelId="{2F6654E1-0E7A-4D27-A724-3A125437D460}" type="presOf" srcId="{3D86F347-92D1-4A02-9C4B-B19F626D5BD0}" destId="{E2BE44EF-A64E-46DB-8882-EAB143BCF3EB}" srcOrd="0" destOrd="0" presId="urn:microsoft.com/office/officeart/2005/8/layout/hList6"/>
    <dgm:cxn modelId="{629B43EA-4241-48DB-9307-0320C61E648F}" srcId="{66D86E3A-2603-4885-AAA8-7B260FE45EA3}" destId="{705078BF-B528-47CA-A852-50DB472B35EE}" srcOrd="0" destOrd="0" parTransId="{659DCABC-BD00-4B60-8EC3-AC8DB160B063}" sibTransId="{5AE3C74E-92CB-426D-9E65-CD8781D02D96}"/>
    <dgm:cxn modelId="{80DA3FF0-87B7-43AA-A11F-393614CA1537}" type="presOf" srcId="{705078BF-B528-47CA-A852-50DB472B35EE}" destId="{23F9D186-9978-4509-A194-29821139743E}" srcOrd="0" destOrd="0" presId="urn:microsoft.com/office/officeart/2005/8/layout/hList6"/>
    <dgm:cxn modelId="{0F76CAB2-A0F8-410C-B4E3-6A76CADD92DA}" type="presParOf" srcId="{5A1FC242-D4EF-43F9-9338-1A689A1EF80F}" destId="{23F9D186-9978-4509-A194-29821139743E}" srcOrd="0" destOrd="0" presId="urn:microsoft.com/office/officeart/2005/8/layout/hList6"/>
    <dgm:cxn modelId="{17122B33-D0EA-4712-B3EB-12425E411135}" type="presParOf" srcId="{5A1FC242-D4EF-43F9-9338-1A689A1EF80F}" destId="{4788E78B-084A-49A2-B740-8409E6146F97}" srcOrd="1" destOrd="0" presId="urn:microsoft.com/office/officeart/2005/8/layout/hList6"/>
    <dgm:cxn modelId="{CFDECE07-02F9-46BF-A610-391AEFD49CDE}" type="presParOf" srcId="{5A1FC242-D4EF-43F9-9338-1A689A1EF80F}" destId="{E2BE44EF-A64E-46DB-8882-EAB143BCF3EB}" srcOrd="2" destOrd="0" presId="urn:microsoft.com/office/officeart/2005/8/layout/hList6"/>
    <dgm:cxn modelId="{3FAAB69C-9500-4704-A44B-A3858945764E}" type="presParOf" srcId="{5A1FC242-D4EF-43F9-9338-1A689A1EF80F}" destId="{637A490C-1FA8-430A-B185-DF3A74A08BB5}" srcOrd="3" destOrd="0" presId="urn:microsoft.com/office/officeart/2005/8/layout/hList6"/>
    <dgm:cxn modelId="{0DA69D2E-DFE3-484D-92D7-53477115E9CD}" type="presParOf" srcId="{5A1FC242-D4EF-43F9-9338-1A689A1EF80F}" destId="{D4739BAE-E99C-420B-B7C2-F8EE4F1E24F6}" srcOrd="4" destOrd="0" presId="urn:microsoft.com/office/officeart/2005/8/layout/hList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4.xml><?xml version="1.0" encoding="utf-8"?>
<dgm:dataModel xmlns:dgm="http://schemas.openxmlformats.org/drawingml/2006/diagram" xmlns:a="http://schemas.openxmlformats.org/drawingml/2006/main">
  <dgm:ptLst>
    <dgm:pt modelId="{0192A754-E556-47C4-B0ED-3476BEE32BD1}"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5CB51FC9-EFF4-407F-AF6C-248FE58DA568}">
      <dgm:prSet phldrT="[Text]" custT="1">
        <dgm:style>
          <a:lnRef idx="3">
            <a:schemeClr val="lt1"/>
          </a:lnRef>
          <a:fillRef idx="1">
            <a:schemeClr val="dk1"/>
          </a:fillRef>
          <a:effectRef idx="1">
            <a:schemeClr val="dk1"/>
          </a:effectRef>
          <a:fontRef idx="minor">
            <a:schemeClr val="lt1"/>
          </a:fontRef>
        </dgm:style>
      </dgm:prSet>
      <dgm:spPr>
        <a:solidFill>
          <a:srgbClr val="0070C0"/>
        </a:solidFill>
      </dgm:spPr>
      <dgm:t>
        <a:bodyPr/>
        <a:lstStyle/>
        <a:p>
          <a:pPr algn="just"/>
          <a:r>
            <a:rPr lang="en-US" sz="3200" dirty="0" err="1"/>
            <a:t>Nhận</a:t>
          </a:r>
          <a:r>
            <a:rPr lang="en-US" sz="3200" dirty="0"/>
            <a:t> </a:t>
          </a:r>
          <a:r>
            <a:rPr lang="en-US" sz="3200" dirty="0" err="1"/>
            <a:t>thức</a:t>
          </a:r>
          <a:endParaRPr lang="en-US" sz="3200" dirty="0"/>
        </a:p>
      </dgm:t>
    </dgm:pt>
    <dgm:pt modelId="{17CB8ADE-5580-4D49-B475-D38D9B7CF16B}" type="parTrans" cxnId="{99EF2677-BFB7-424C-8FF1-065519EF0260}">
      <dgm:prSet/>
      <dgm:spPr/>
      <dgm:t>
        <a:bodyPr/>
        <a:lstStyle/>
        <a:p>
          <a:pPr algn="just"/>
          <a:endParaRPr lang="en-US"/>
        </a:p>
      </dgm:t>
    </dgm:pt>
    <dgm:pt modelId="{32C7BDEF-F5DF-4310-955E-EDA45A61FFED}" type="sibTrans" cxnId="{99EF2677-BFB7-424C-8FF1-065519EF0260}">
      <dgm:prSet/>
      <dgm:spPr/>
      <dgm:t>
        <a:bodyPr/>
        <a:lstStyle/>
        <a:p>
          <a:pPr algn="just"/>
          <a:endParaRPr lang="en-US"/>
        </a:p>
      </dgm:t>
    </dgm:pt>
    <dgm:pt modelId="{B5378FEB-E04B-4007-9E12-7445580EF33A}">
      <dgm:prSet phldrT="[Text]" custT="1"/>
      <dgm:spPr/>
      <dgm:t>
        <a:bodyPr/>
        <a:lstStyle/>
        <a:p>
          <a:pPr algn="just"/>
          <a:r>
            <a:rPr lang="pt-BR" sz="3200" dirty="0"/>
            <a:t>Là một hoạt động của con người, là quá trình phản ánh chủ động, tích cực, sáng tạo thế giới khách quan vào trong đầu óc người</a:t>
          </a:r>
          <a:endParaRPr lang="en-US" sz="3200" dirty="0"/>
        </a:p>
      </dgm:t>
    </dgm:pt>
    <dgm:pt modelId="{EEB1448A-DC1F-4ED3-B23F-D9BABB8E7ABE}" type="parTrans" cxnId="{B8067330-A30F-4D1F-9BB9-4F094CFEDE55}">
      <dgm:prSet/>
      <dgm:spPr/>
      <dgm:t>
        <a:bodyPr/>
        <a:lstStyle/>
        <a:p>
          <a:pPr algn="just"/>
          <a:endParaRPr lang="en-US"/>
        </a:p>
      </dgm:t>
    </dgm:pt>
    <dgm:pt modelId="{20ABF99B-E0BB-40F1-BC00-11419CAB6786}" type="sibTrans" cxnId="{B8067330-A30F-4D1F-9BB9-4F094CFEDE55}">
      <dgm:prSet/>
      <dgm:spPr/>
      <dgm:t>
        <a:bodyPr/>
        <a:lstStyle/>
        <a:p>
          <a:pPr algn="just"/>
          <a:endParaRPr lang="en-US"/>
        </a:p>
      </dgm:t>
    </dgm:pt>
    <dgm:pt modelId="{6336BA6A-9DC0-48B4-AE6F-0C48EA06962A}">
      <dgm:prSet phldrT="[Text]" custT="1"/>
      <dgm:spPr/>
      <dgm:t>
        <a:bodyPr/>
        <a:lstStyle/>
        <a:p>
          <a:pPr algn="just"/>
          <a:r>
            <a:rPr lang="pt-BR" sz="3200" dirty="0"/>
            <a:t>Nhận thức của con người là quá trình biện chứng từ trực quan sinh động đến tư duy trừu tượng và đến thực tiễn</a:t>
          </a:r>
          <a:endParaRPr lang="en-US" sz="3200" dirty="0"/>
        </a:p>
      </dgm:t>
    </dgm:pt>
    <dgm:pt modelId="{2EDDB8DE-1FB0-4848-9EE5-BD5C6C582BE5}" type="parTrans" cxnId="{7748D1F3-E844-43E5-82A1-17A154017DD7}">
      <dgm:prSet/>
      <dgm:spPr/>
      <dgm:t>
        <a:bodyPr/>
        <a:lstStyle/>
        <a:p>
          <a:pPr algn="just"/>
          <a:endParaRPr lang="en-US"/>
        </a:p>
      </dgm:t>
    </dgm:pt>
    <dgm:pt modelId="{032637AF-B83F-4507-AECE-52C33A31E0BC}" type="sibTrans" cxnId="{7748D1F3-E844-43E5-82A1-17A154017DD7}">
      <dgm:prSet/>
      <dgm:spPr/>
      <dgm:t>
        <a:bodyPr/>
        <a:lstStyle/>
        <a:p>
          <a:pPr algn="just"/>
          <a:endParaRPr lang="en-US"/>
        </a:p>
      </dgm:t>
    </dgm:pt>
    <dgm:pt modelId="{0C6B0DDB-3AD5-47F1-BB72-48C9B3A49C24}" type="pres">
      <dgm:prSet presAssocID="{0192A754-E556-47C4-B0ED-3476BEE32BD1}" presName="linear" presStyleCnt="0">
        <dgm:presLayoutVars>
          <dgm:animLvl val="lvl"/>
          <dgm:resizeHandles val="exact"/>
        </dgm:presLayoutVars>
      </dgm:prSet>
      <dgm:spPr/>
    </dgm:pt>
    <dgm:pt modelId="{88C6D72A-4E6E-463A-AFB1-0432526C9DEF}" type="pres">
      <dgm:prSet presAssocID="{5CB51FC9-EFF4-407F-AF6C-248FE58DA568}" presName="parentText" presStyleLbl="node1" presStyleIdx="0" presStyleCnt="1" custLinFactNeighborX="238" custLinFactNeighborY="-2578">
        <dgm:presLayoutVars>
          <dgm:chMax val="0"/>
          <dgm:bulletEnabled val="1"/>
        </dgm:presLayoutVars>
      </dgm:prSet>
      <dgm:spPr/>
    </dgm:pt>
    <dgm:pt modelId="{9C8BAAE4-F82D-4FC1-8643-1D70E3E559B3}" type="pres">
      <dgm:prSet presAssocID="{5CB51FC9-EFF4-407F-AF6C-248FE58DA568}" presName="childText" presStyleLbl="revTx" presStyleIdx="0" presStyleCnt="1">
        <dgm:presLayoutVars>
          <dgm:bulletEnabled val="1"/>
        </dgm:presLayoutVars>
      </dgm:prSet>
      <dgm:spPr/>
    </dgm:pt>
  </dgm:ptLst>
  <dgm:cxnLst>
    <dgm:cxn modelId="{B8067330-A30F-4D1F-9BB9-4F094CFEDE55}" srcId="{5CB51FC9-EFF4-407F-AF6C-248FE58DA568}" destId="{B5378FEB-E04B-4007-9E12-7445580EF33A}" srcOrd="0" destOrd="0" parTransId="{EEB1448A-DC1F-4ED3-B23F-D9BABB8E7ABE}" sibTransId="{20ABF99B-E0BB-40F1-BC00-11419CAB6786}"/>
    <dgm:cxn modelId="{99EF2677-BFB7-424C-8FF1-065519EF0260}" srcId="{0192A754-E556-47C4-B0ED-3476BEE32BD1}" destId="{5CB51FC9-EFF4-407F-AF6C-248FE58DA568}" srcOrd="0" destOrd="0" parTransId="{17CB8ADE-5580-4D49-B475-D38D9B7CF16B}" sibTransId="{32C7BDEF-F5DF-4310-955E-EDA45A61FFED}"/>
    <dgm:cxn modelId="{6144A39A-26EC-49E2-A982-E5CB4AF1C7AC}" type="presOf" srcId="{B5378FEB-E04B-4007-9E12-7445580EF33A}" destId="{9C8BAAE4-F82D-4FC1-8643-1D70E3E559B3}" srcOrd="0" destOrd="0" presId="urn:microsoft.com/office/officeart/2005/8/layout/vList2"/>
    <dgm:cxn modelId="{052AF1C0-76DA-4A6D-A74A-499C2E0A8EFA}" type="presOf" srcId="{5CB51FC9-EFF4-407F-AF6C-248FE58DA568}" destId="{88C6D72A-4E6E-463A-AFB1-0432526C9DEF}" srcOrd="0" destOrd="0" presId="urn:microsoft.com/office/officeart/2005/8/layout/vList2"/>
    <dgm:cxn modelId="{AAEDEDC3-CDE7-4698-B94D-5209D3EADFE9}" type="presOf" srcId="{0192A754-E556-47C4-B0ED-3476BEE32BD1}" destId="{0C6B0DDB-3AD5-47F1-BB72-48C9B3A49C24}" srcOrd="0" destOrd="0" presId="urn:microsoft.com/office/officeart/2005/8/layout/vList2"/>
    <dgm:cxn modelId="{6214A4EC-717B-440C-8312-1958DAD5DD8E}" type="presOf" srcId="{6336BA6A-9DC0-48B4-AE6F-0C48EA06962A}" destId="{9C8BAAE4-F82D-4FC1-8643-1D70E3E559B3}" srcOrd="0" destOrd="1" presId="urn:microsoft.com/office/officeart/2005/8/layout/vList2"/>
    <dgm:cxn modelId="{7748D1F3-E844-43E5-82A1-17A154017DD7}" srcId="{5CB51FC9-EFF4-407F-AF6C-248FE58DA568}" destId="{6336BA6A-9DC0-48B4-AE6F-0C48EA06962A}" srcOrd="1" destOrd="0" parTransId="{2EDDB8DE-1FB0-4848-9EE5-BD5C6C582BE5}" sibTransId="{032637AF-B83F-4507-AECE-52C33A31E0BC}"/>
    <dgm:cxn modelId="{30BAAC60-C54F-4CD9-975C-0BB9BCB880D5}" type="presParOf" srcId="{0C6B0DDB-3AD5-47F1-BB72-48C9B3A49C24}" destId="{88C6D72A-4E6E-463A-AFB1-0432526C9DEF}" srcOrd="0" destOrd="0" presId="urn:microsoft.com/office/officeart/2005/8/layout/vList2"/>
    <dgm:cxn modelId="{D7DCCD2E-1039-4ADE-802D-AD7FA0CF8559}" type="presParOf" srcId="{0C6B0DDB-3AD5-47F1-BB72-48C9B3A49C24}" destId="{9C8BAAE4-F82D-4FC1-8643-1D70E3E559B3}" srcOrd="1"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5.xml><?xml version="1.0" encoding="utf-8"?>
<dgm:dataModel xmlns:dgm="http://schemas.openxmlformats.org/drawingml/2006/diagram" xmlns:a="http://schemas.openxmlformats.org/drawingml/2006/main">
  <dgm:ptLst>
    <dgm:pt modelId="{2B14E7AF-A3A6-4BB8-8C9D-9B1B3395A310}" type="doc">
      <dgm:prSet loTypeId="urn:microsoft.com/office/officeart/2011/layout/CircleProcess" loCatId="officeonline" qsTypeId="urn:microsoft.com/office/officeart/2005/8/quickstyle/simple1" qsCatId="simple" csTypeId="urn:microsoft.com/office/officeart/2005/8/colors/accent1_2" csCatId="accent1" phldr="1"/>
      <dgm:spPr/>
      <dgm:t>
        <a:bodyPr/>
        <a:lstStyle/>
        <a:p>
          <a:endParaRPr lang="en-US"/>
        </a:p>
      </dgm:t>
    </dgm:pt>
    <dgm:pt modelId="{292F98CA-AE9C-4377-AF0D-49C69A922389}">
      <dgm:prSet phldrT="[Text]"/>
      <dgm:spPr>
        <a:solidFill>
          <a:srgbClr val="002060">
            <a:alpha val="90000"/>
          </a:srgbClr>
        </a:solidFill>
      </dgm:spPr>
      <dgm:t>
        <a:bodyPr/>
        <a:lstStyle/>
        <a:p>
          <a:r>
            <a:rPr lang="pt-BR" b="0" i="1" dirty="0">
              <a:solidFill>
                <a:schemeClr val="bg1"/>
              </a:solidFill>
            </a:rPr>
            <a:t>Nhận thức cảm tính</a:t>
          </a:r>
          <a:endParaRPr lang="en-US" dirty="0">
            <a:solidFill>
              <a:schemeClr val="bg1"/>
            </a:solidFill>
          </a:endParaRPr>
        </a:p>
      </dgm:t>
    </dgm:pt>
    <dgm:pt modelId="{B76AB66B-C93C-4659-9069-8ED8EC14FB83}" type="parTrans" cxnId="{DDEAC529-6801-41F9-B763-C641E2BE019E}">
      <dgm:prSet/>
      <dgm:spPr/>
      <dgm:t>
        <a:bodyPr/>
        <a:lstStyle/>
        <a:p>
          <a:endParaRPr lang="en-US"/>
        </a:p>
      </dgm:t>
    </dgm:pt>
    <dgm:pt modelId="{1A8E9964-131C-413C-8859-1427D2C9C084}" type="sibTrans" cxnId="{DDEAC529-6801-41F9-B763-C641E2BE019E}">
      <dgm:prSet/>
      <dgm:spPr/>
      <dgm:t>
        <a:bodyPr/>
        <a:lstStyle/>
        <a:p>
          <a:endParaRPr lang="en-US"/>
        </a:p>
      </dgm:t>
    </dgm:pt>
    <dgm:pt modelId="{9DA02B88-3A7A-494D-B833-C7F921079E03}">
      <dgm:prSet phldrT="[Text]"/>
      <dgm:spPr>
        <a:solidFill>
          <a:srgbClr val="D60093">
            <a:alpha val="90000"/>
          </a:srgbClr>
        </a:solidFill>
      </dgm:spPr>
      <dgm:t>
        <a:bodyPr/>
        <a:lstStyle/>
        <a:p>
          <a:r>
            <a:rPr lang="en-US" dirty="0" err="1">
              <a:solidFill>
                <a:schemeClr val="bg1"/>
              </a:solidFill>
            </a:rPr>
            <a:t>Nhận</a:t>
          </a:r>
          <a:r>
            <a:rPr lang="en-US" dirty="0">
              <a:solidFill>
                <a:schemeClr val="bg1"/>
              </a:solidFill>
            </a:rPr>
            <a:t> </a:t>
          </a:r>
          <a:r>
            <a:rPr lang="en-US" dirty="0" err="1">
              <a:solidFill>
                <a:schemeClr val="bg1"/>
              </a:solidFill>
            </a:rPr>
            <a:t>thức</a:t>
          </a:r>
          <a:r>
            <a:rPr lang="en-US" dirty="0">
              <a:solidFill>
                <a:schemeClr val="bg1"/>
              </a:solidFill>
            </a:rPr>
            <a:t> </a:t>
          </a:r>
          <a:r>
            <a:rPr lang="en-US" dirty="0" err="1">
              <a:solidFill>
                <a:schemeClr val="bg1"/>
              </a:solidFill>
            </a:rPr>
            <a:t>Lý</a:t>
          </a:r>
          <a:r>
            <a:rPr lang="en-US" dirty="0">
              <a:solidFill>
                <a:schemeClr val="bg1"/>
              </a:solidFill>
            </a:rPr>
            <a:t> </a:t>
          </a:r>
          <a:r>
            <a:rPr lang="en-US" dirty="0" err="1">
              <a:solidFill>
                <a:schemeClr val="bg1"/>
              </a:solidFill>
            </a:rPr>
            <a:t>tính</a:t>
          </a:r>
          <a:endParaRPr lang="en-US" dirty="0">
            <a:solidFill>
              <a:schemeClr val="bg1"/>
            </a:solidFill>
          </a:endParaRPr>
        </a:p>
      </dgm:t>
    </dgm:pt>
    <dgm:pt modelId="{F97E188F-69DF-49F7-871E-853F38D82850}" type="parTrans" cxnId="{3EDCF76F-8B78-470B-A968-C5C9634F6598}">
      <dgm:prSet/>
      <dgm:spPr/>
      <dgm:t>
        <a:bodyPr/>
        <a:lstStyle/>
        <a:p>
          <a:endParaRPr lang="en-US"/>
        </a:p>
      </dgm:t>
    </dgm:pt>
    <dgm:pt modelId="{7B79A932-A01D-45C7-AF63-62CA5CFD3400}" type="sibTrans" cxnId="{3EDCF76F-8B78-470B-A968-C5C9634F6598}">
      <dgm:prSet/>
      <dgm:spPr/>
      <dgm:t>
        <a:bodyPr/>
        <a:lstStyle/>
        <a:p>
          <a:endParaRPr lang="en-US"/>
        </a:p>
      </dgm:t>
    </dgm:pt>
    <dgm:pt modelId="{24463839-CDFD-41FA-AD5E-663E6C0AF360}">
      <dgm:prSet phldrT="[Text]"/>
      <dgm:spPr>
        <a:solidFill>
          <a:srgbClr val="00B050">
            <a:alpha val="90000"/>
          </a:srgbClr>
        </a:solidFill>
      </dgm:spPr>
      <dgm:t>
        <a:bodyPr/>
        <a:lstStyle/>
        <a:p>
          <a:r>
            <a:rPr lang="en-US" dirty="0" err="1">
              <a:solidFill>
                <a:schemeClr val="bg1"/>
              </a:solidFill>
            </a:rPr>
            <a:t>Thực</a:t>
          </a:r>
          <a:r>
            <a:rPr lang="en-US" dirty="0">
              <a:solidFill>
                <a:schemeClr val="bg1"/>
              </a:solidFill>
            </a:rPr>
            <a:t> </a:t>
          </a:r>
          <a:r>
            <a:rPr lang="en-US" dirty="0" err="1">
              <a:solidFill>
                <a:schemeClr val="bg1"/>
              </a:solidFill>
            </a:rPr>
            <a:t>tiễn</a:t>
          </a:r>
          <a:endParaRPr lang="en-US" dirty="0">
            <a:solidFill>
              <a:schemeClr val="bg1"/>
            </a:solidFill>
          </a:endParaRPr>
        </a:p>
      </dgm:t>
    </dgm:pt>
    <dgm:pt modelId="{0C5F8C7D-2867-48E3-8A49-CACC73522BB2}" type="parTrans" cxnId="{84DBFBCE-C5B1-4C7C-B183-D4BB96DA35E3}">
      <dgm:prSet/>
      <dgm:spPr/>
      <dgm:t>
        <a:bodyPr/>
        <a:lstStyle/>
        <a:p>
          <a:endParaRPr lang="en-US"/>
        </a:p>
      </dgm:t>
    </dgm:pt>
    <dgm:pt modelId="{9D440831-960B-43B2-93C3-CB9EBB544D90}" type="sibTrans" cxnId="{84DBFBCE-C5B1-4C7C-B183-D4BB96DA35E3}">
      <dgm:prSet/>
      <dgm:spPr/>
      <dgm:t>
        <a:bodyPr/>
        <a:lstStyle/>
        <a:p>
          <a:endParaRPr lang="en-US"/>
        </a:p>
      </dgm:t>
    </dgm:pt>
    <dgm:pt modelId="{8847A856-660A-4B0A-BF66-782DBAFCD3AA}" type="pres">
      <dgm:prSet presAssocID="{2B14E7AF-A3A6-4BB8-8C9D-9B1B3395A310}" presName="Name0" presStyleCnt="0">
        <dgm:presLayoutVars>
          <dgm:chMax val="11"/>
          <dgm:chPref val="11"/>
          <dgm:dir/>
          <dgm:resizeHandles/>
        </dgm:presLayoutVars>
      </dgm:prSet>
      <dgm:spPr/>
    </dgm:pt>
    <dgm:pt modelId="{D868AFDF-C637-4676-835F-EF01AC35148E}" type="pres">
      <dgm:prSet presAssocID="{24463839-CDFD-41FA-AD5E-663E6C0AF360}" presName="Accent3" presStyleCnt="0"/>
      <dgm:spPr/>
    </dgm:pt>
    <dgm:pt modelId="{23F5586F-39CA-40BB-B5DC-D9D6E234F407}" type="pres">
      <dgm:prSet presAssocID="{24463839-CDFD-41FA-AD5E-663E6C0AF360}" presName="Accent" presStyleLbl="node1" presStyleIdx="0" presStyleCnt="3"/>
      <dgm:spPr/>
    </dgm:pt>
    <dgm:pt modelId="{D01F5E64-E57B-4F02-B25A-1ED4EF4A1019}" type="pres">
      <dgm:prSet presAssocID="{24463839-CDFD-41FA-AD5E-663E6C0AF360}" presName="ParentBackground3" presStyleCnt="0"/>
      <dgm:spPr/>
    </dgm:pt>
    <dgm:pt modelId="{B55B7363-88FA-4F84-AFA7-184599F7DF73}" type="pres">
      <dgm:prSet presAssocID="{24463839-CDFD-41FA-AD5E-663E6C0AF360}" presName="ParentBackground" presStyleLbl="fgAcc1" presStyleIdx="0" presStyleCnt="3"/>
      <dgm:spPr/>
    </dgm:pt>
    <dgm:pt modelId="{F9D41A01-F467-479A-BA73-0FF7C7295CD8}" type="pres">
      <dgm:prSet presAssocID="{24463839-CDFD-41FA-AD5E-663E6C0AF360}" presName="Parent3" presStyleLbl="revTx" presStyleIdx="0" presStyleCnt="0">
        <dgm:presLayoutVars>
          <dgm:chMax val="1"/>
          <dgm:chPref val="1"/>
          <dgm:bulletEnabled val="1"/>
        </dgm:presLayoutVars>
      </dgm:prSet>
      <dgm:spPr/>
    </dgm:pt>
    <dgm:pt modelId="{65D737F9-E60B-416E-9345-806404121837}" type="pres">
      <dgm:prSet presAssocID="{9DA02B88-3A7A-494D-B833-C7F921079E03}" presName="Accent2" presStyleCnt="0"/>
      <dgm:spPr/>
    </dgm:pt>
    <dgm:pt modelId="{373CF73C-F182-4CF9-9D25-DAA8E6C2FB4C}" type="pres">
      <dgm:prSet presAssocID="{9DA02B88-3A7A-494D-B833-C7F921079E03}" presName="Accent" presStyleLbl="node1" presStyleIdx="1" presStyleCnt="3"/>
      <dgm:spPr/>
    </dgm:pt>
    <dgm:pt modelId="{97E47A89-4877-43A8-B047-DAA17C96DAB3}" type="pres">
      <dgm:prSet presAssocID="{9DA02B88-3A7A-494D-B833-C7F921079E03}" presName="ParentBackground2" presStyleCnt="0"/>
      <dgm:spPr/>
    </dgm:pt>
    <dgm:pt modelId="{27B78A4E-C9B6-4B78-9B55-9147B5503F78}" type="pres">
      <dgm:prSet presAssocID="{9DA02B88-3A7A-494D-B833-C7F921079E03}" presName="ParentBackground" presStyleLbl="fgAcc1" presStyleIdx="1" presStyleCnt="3"/>
      <dgm:spPr/>
    </dgm:pt>
    <dgm:pt modelId="{C258D0C6-0A53-4F66-A368-75EAB44BDB92}" type="pres">
      <dgm:prSet presAssocID="{9DA02B88-3A7A-494D-B833-C7F921079E03}" presName="Parent2" presStyleLbl="revTx" presStyleIdx="0" presStyleCnt="0">
        <dgm:presLayoutVars>
          <dgm:chMax val="1"/>
          <dgm:chPref val="1"/>
          <dgm:bulletEnabled val="1"/>
        </dgm:presLayoutVars>
      </dgm:prSet>
      <dgm:spPr/>
    </dgm:pt>
    <dgm:pt modelId="{9BEF471E-1269-43F7-91A2-E39CD684A73A}" type="pres">
      <dgm:prSet presAssocID="{292F98CA-AE9C-4377-AF0D-49C69A922389}" presName="Accent1" presStyleCnt="0"/>
      <dgm:spPr/>
    </dgm:pt>
    <dgm:pt modelId="{0F83012B-3D24-49A7-983F-64EA4D913EAA}" type="pres">
      <dgm:prSet presAssocID="{292F98CA-AE9C-4377-AF0D-49C69A922389}" presName="Accent" presStyleLbl="node1" presStyleIdx="2" presStyleCnt="3"/>
      <dgm:spPr/>
    </dgm:pt>
    <dgm:pt modelId="{F0AE1E28-6494-4F58-AB6D-46F087C53AB5}" type="pres">
      <dgm:prSet presAssocID="{292F98CA-AE9C-4377-AF0D-49C69A922389}" presName="ParentBackground1" presStyleCnt="0"/>
      <dgm:spPr/>
    </dgm:pt>
    <dgm:pt modelId="{82428A3D-2130-48D4-BF53-8918DF7A5A77}" type="pres">
      <dgm:prSet presAssocID="{292F98CA-AE9C-4377-AF0D-49C69A922389}" presName="ParentBackground" presStyleLbl="fgAcc1" presStyleIdx="2" presStyleCnt="3"/>
      <dgm:spPr/>
    </dgm:pt>
    <dgm:pt modelId="{BE55FAC6-D30D-4347-B741-AD7CE1FF7CDA}" type="pres">
      <dgm:prSet presAssocID="{292F98CA-AE9C-4377-AF0D-49C69A922389}" presName="Parent1" presStyleLbl="revTx" presStyleIdx="0" presStyleCnt="0">
        <dgm:presLayoutVars>
          <dgm:chMax val="1"/>
          <dgm:chPref val="1"/>
          <dgm:bulletEnabled val="1"/>
        </dgm:presLayoutVars>
      </dgm:prSet>
      <dgm:spPr/>
    </dgm:pt>
  </dgm:ptLst>
  <dgm:cxnLst>
    <dgm:cxn modelId="{F081FD01-FF7F-4035-9ABA-26E8A56539D8}" type="presOf" srcId="{9DA02B88-3A7A-494D-B833-C7F921079E03}" destId="{C258D0C6-0A53-4F66-A368-75EAB44BDB92}" srcOrd="1" destOrd="0" presId="urn:microsoft.com/office/officeart/2011/layout/CircleProcess"/>
    <dgm:cxn modelId="{808DD41C-CE71-4721-A2B5-228DBC8BC24A}" type="presOf" srcId="{9DA02B88-3A7A-494D-B833-C7F921079E03}" destId="{27B78A4E-C9B6-4B78-9B55-9147B5503F78}" srcOrd="0" destOrd="0" presId="urn:microsoft.com/office/officeart/2011/layout/CircleProcess"/>
    <dgm:cxn modelId="{DDEAC529-6801-41F9-B763-C641E2BE019E}" srcId="{2B14E7AF-A3A6-4BB8-8C9D-9B1B3395A310}" destId="{292F98CA-AE9C-4377-AF0D-49C69A922389}" srcOrd="0" destOrd="0" parTransId="{B76AB66B-C93C-4659-9069-8ED8EC14FB83}" sibTransId="{1A8E9964-131C-413C-8859-1427D2C9C084}"/>
    <dgm:cxn modelId="{3EDCF76F-8B78-470B-A968-C5C9634F6598}" srcId="{2B14E7AF-A3A6-4BB8-8C9D-9B1B3395A310}" destId="{9DA02B88-3A7A-494D-B833-C7F921079E03}" srcOrd="1" destOrd="0" parTransId="{F97E188F-69DF-49F7-871E-853F38D82850}" sibTransId="{7B79A932-A01D-45C7-AF63-62CA5CFD3400}"/>
    <dgm:cxn modelId="{4EDD1975-A12E-42BB-B353-33FDC68899D2}" type="presOf" srcId="{292F98CA-AE9C-4377-AF0D-49C69A922389}" destId="{BE55FAC6-D30D-4347-B741-AD7CE1FF7CDA}" srcOrd="1" destOrd="0" presId="urn:microsoft.com/office/officeart/2011/layout/CircleProcess"/>
    <dgm:cxn modelId="{6637639D-4E99-4CB7-A5EA-AE49AE2C0AC6}" type="presOf" srcId="{24463839-CDFD-41FA-AD5E-663E6C0AF360}" destId="{B55B7363-88FA-4F84-AFA7-184599F7DF73}" srcOrd="0" destOrd="0" presId="urn:microsoft.com/office/officeart/2011/layout/CircleProcess"/>
    <dgm:cxn modelId="{01EC82A2-7646-4079-8413-B628E0D91E7E}" type="presOf" srcId="{292F98CA-AE9C-4377-AF0D-49C69A922389}" destId="{82428A3D-2130-48D4-BF53-8918DF7A5A77}" srcOrd="0" destOrd="0" presId="urn:microsoft.com/office/officeart/2011/layout/CircleProcess"/>
    <dgm:cxn modelId="{84DBFBCE-C5B1-4C7C-B183-D4BB96DA35E3}" srcId="{2B14E7AF-A3A6-4BB8-8C9D-9B1B3395A310}" destId="{24463839-CDFD-41FA-AD5E-663E6C0AF360}" srcOrd="2" destOrd="0" parTransId="{0C5F8C7D-2867-48E3-8A49-CACC73522BB2}" sibTransId="{9D440831-960B-43B2-93C3-CB9EBB544D90}"/>
    <dgm:cxn modelId="{12BD77E6-7C0D-4AAB-A4A2-3C14BDEFC21E}" type="presOf" srcId="{2B14E7AF-A3A6-4BB8-8C9D-9B1B3395A310}" destId="{8847A856-660A-4B0A-BF66-782DBAFCD3AA}" srcOrd="0" destOrd="0" presId="urn:microsoft.com/office/officeart/2011/layout/CircleProcess"/>
    <dgm:cxn modelId="{D49182E7-9F70-4054-868D-CE437E7DC9A3}" type="presOf" srcId="{24463839-CDFD-41FA-AD5E-663E6C0AF360}" destId="{F9D41A01-F467-479A-BA73-0FF7C7295CD8}" srcOrd="1" destOrd="0" presId="urn:microsoft.com/office/officeart/2011/layout/CircleProcess"/>
    <dgm:cxn modelId="{F19AC7DE-47ED-434E-A1AD-ABD57FAFDC99}" type="presParOf" srcId="{8847A856-660A-4B0A-BF66-782DBAFCD3AA}" destId="{D868AFDF-C637-4676-835F-EF01AC35148E}" srcOrd="0" destOrd="0" presId="urn:microsoft.com/office/officeart/2011/layout/CircleProcess"/>
    <dgm:cxn modelId="{2A472A55-84F4-4EDB-9E31-7C785D024B17}" type="presParOf" srcId="{D868AFDF-C637-4676-835F-EF01AC35148E}" destId="{23F5586F-39CA-40BB-B5DC-D9D6E234F407}" srcOrd="0" destOrd="0" presId="urn:microsoft.com/office/officeart/2011/layout/CircleProcess"/>
    <dgm:cxn modelId="{BAA2A0FC-4C16-4581-82FF-879707530168}" type="presParOf" srcId="{8847A856-660A-4B0A-BF66-782DBAFCD3AA}" destId="{D01F5E64-E57B-4F02-B25A-1ED4EF4A1019}" srcOrd="1" destOrd="0" presId="urn:microsoft.com/office/officeart/2011/layout/CircleProcess"/>
    <dgm:cxn modelId="{90562C58-01C9-419E-B5E5-AE071A35B1F6}" type="presParOf" srcId="{D01F5E64-E57B-4F02-B25A-1ED4EF4A1019}" destId="{B55B7363-88FA-4F84-AFA7-184599F7DF73}" srcOrd="0" destOrd="0" presId="urn:microsoft.com/office/officeart/2011/layout/CircleProcess"/>
    <dgm:cxn modelId="{50FC2068-7873-49E0-820E-E1A430E2B12A}" type="presParOf" srcId="{8847A856-660A-4B0A-BF66-782DBAFCD3AA}" destId="{F9D41A01-F467-479A-BA73-0FF7C7295CD8}" srcOrd="2" destOrd="0" presId="urn:microsoft.com/office/officeart/2011/layout/CircleProcess"/>
    <dgm:cxn modelId="{50750017-C665-45A6-94E2-9838247229B3}" type="presParOf" srcId="{8847A856-660A-4B0A-BF66-782DBAFCD3AA}" destId="{65D737F9-E60B-416E-9345-806404121837}" srcOrd="3" destOrd="0" presId="urn:microsoft.com/office/officeart/2011/layout/CircleProcess"/>
    <dgm:cxn modelId="{82A62217-D87C-4A45-952E-E215C033128A}" type="presParOf" srcId="{65D737F9-E60B-416E-9345-806404121837}" destId="{373CF73C-F182-4CF9-9D25-DAA8E6C2FB4C}" srcOrd="0" destOrd="0" presId="urn:microsoft.com/office/officeart/2011/layout/CircleProcess"/>
    <dgm:cxn modelId="{4EB170F1-E705-41F6-8570-9E9386F7D2C7}" type="presParOf" srcId="{8847A856-660A-4B0A-BF66-782DBAFCD3AA}" destId="{97E47A89-4877-43A8-B047-DAA17C96DAB3}" srcOrd="4" destOrd="0" presId="urn:microsoft.com/office/officeart/2011/layout/CircleProcess"/>
    <dgm:cxn modelId="{47D08FA1-87D3-4870-806F-D82C82503E0D}" type="presParOf" srcId="{97E47A89-4877-43A8-B047-DAA17C96DAB3}" destId="{27B78A4E-C9B6-4B78-9B55-9147B5503F78}" srcOrd="0" destOrd="0" presId="urn:microsoft.com/office/officeart/2011/layout/CircleProcess"/>
    <dgm:cxn modelId="{3E18F3A6-66DD-40FE-AAD6-781FE12C1040}" type="presParOf" srcId="{8847A856-660A-4B0A-BF66-782DBAFCD3AA}" destId="{C258D0C6-0A53-4F66-A368-75EAB44BDB92}" srcOrd="5" destOrd="0" presId="urn:microsoft.com/office/officeart/2011/layout/CircleProcess"/>
    <dgm:cxn modelId="{9530D406-1061-408E-8F77-053F3A06CBDB}" type="presParOf" srcId="{8847A856-660A-4B0A-BF66-782DBAFCD3AA}" destId="{9BEF471E-1269-43F7-91A2-E39CD684A73A}" srcOrd="6" destOrd="0" presId="urn:microsoft.com/office/officeart/2011/layout/CircleProcess"/>
    <dgm:cxn modelId="{B7B667D3-8D97-4126-866B-97FAD2F4C134}" type="presParOf" srcId="{9BEF471E-1269-43F7-91A2-E39CD684A73A}" destId="{0F83012B-3D24-49A7-983F-64EA4D913EAA}" srcOrd="0" destOrd="0" presId="urn:microsoft.com/office/officeart/2011/layout/CircleProcess"/>
    <dgm:cxn modelId="{3D97AAD5-2F18-4940-9766-ABF97E5013FB}" type="presParOf" srcId="{8847A856-660A-4B0A-BF66-782DBAFCD3AA}" destId="{F0AE1E28-6494-4F58-AB6D-46F087C53AB5}" srcOrd="7" destOrd="0" presId="urn:microsoft.com/office/officeart/2011/layout/CircleProcess"/>
    <dgm:cxn modelId="{18865E6F-F532-4976-B072-A0B937F82A9B}" type="presParOf" srcId="{F0AE1E28-6494-4F58-AB6D-46F087C53AB5}" destId="{82428A3D-2130-48D4-BF53-8918DF7A5A77}" srcOrd="0" destOrd="0" presId="urn:microsoft.com/office/officeart/2011/layout/CircleProcess"/>
    <dgm:cxn modelId="{01F93BD1-15C5-4CD4-B83A-BFB306712E61}" type="presParOf" srcId="{8847A856-660A-4B0A-BF66-782DBAFCD3AA}" destId="{BE55FAC6-D30D-4347-B741-AD7CE1FF7CDA}" srcOrd="8" destOrd="0" presId="urn:microsoft.com/office/officeart/2011/layout/Circle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6.xml><?xml version="1.0" encoding="utf-8"?>
<dgm:dataModel xmlns:dgm="http://schemas.openxmlformats.org/drawingml/2006/diagram" xmlns:a="http://schemas.openxmlformats.org/drawingml/2006/main">
  <dgm:ptLst>
    <dgm:pt modelId="{5775D038-2596-4182-ACDF-CDC98203803B}"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E459CBE3-541B-477F-96BD-CA29131EB1F0}">
      <dgm:prSet phldrT="[Text]" custT="1"/>
      <dgm:spPr>
        <a:solidFill>
          <a:srgbClr val="FF0000"/>
        </a:solidFill>
      </dgm:spPr>
      <dgm:t>
        <a:bodyPr/>
        <a:lstStyle/>
        <a:p>
          <a:r>
            <a:rPr lang="en-US" sz="3200" dirty="0" err="1"/>
            <a:t>Nhận</a:t>
          </a:r>
          <a:r>
            <a:rPr lang="en-US" sz="3200" dirty="0"/>
            <a:t> </a:t>
          </a:r>
          <a:r>
            <a:rPr lang="en-US" sz="3200" dirty="0" err="1"/>
            <a:t>thức</a:t>
          </a:r>
          <a:r>
            <a:rPr lang="en-US" sz="3200" dirty="0"/>
            <a:t> </a:t>
          </a:r>
          <a:r>
            <a:rPr lang="en-US" sz="3200" dirty="0" err="1"/>
            <a:t>cảm</a:t>
          </a:r>
          <a:r>
            <a:rPr lang="en-US" sz="3200" dirty="0"/>
            <a:t> </a:t>
          </a:r>
          <a:r>
            <a:rPr lang="en-US" sz="3200" dirty="0" err="1"/>
            <a:t>tính</a:t>
          </a:r>
          <a:endParaRPr lang="en-US" sz="3200" dirty="0"/>
        </a:p>
      </dgm:t>
    </dgm:pt>
    <dgm:pt modelId="{3A677209-5010-4F0C-AE36-680FD0916478}" type="parTrans" cxnId="{B4C9FC71-E182-4687-8F20-4FFF00D4BB37}">
      <dgm:prSet/>
      <dgm:spPr/>
      <dgm:t>
        <a:bodyPr/>
        <a:lstStyle/>
        <a:p>
          <a:endParaRPr lang="en-US"/>
        </a:p>
      </dgm:t>
    </dgm:pt>
    <dgm:pt modelId="{34EC3947-B1BD-4CDC-B101-C7C1F070954E}" type="sibTrans" cxnId="{B4C9FC71-E182-4687-8F20-4FFF00D4BB37}">
      <dgm:prSet/>
      <dgm:spPr/>
      <dgm:t>
        <a:bodyPr/>
        <a:lstStyle/>
        <a:p>
          <a:endParaRPr lang="en-US"/>
        </a:p>
      </dgm:t>
    </dgm:pt>
    <dgm:pt modelId="{C1192AB5-DFEF-489A-A82D-87C8D52B0CCA}">
      <dgm:prSet phldrT="[Text]" custT="1"/>
      <dgm:spPr>
        <a:solidFill>
          <a:srgbClr val="002060">
            <a:alpha val="90000"/>
          </a:srgbClr>
        </a:solidFill>
      </dgm:spPr>
      <dgm:t>
        <a:bodyPr/>
        <a:lstStyle/>
        <a:p>
          <a:r>
            <a:rPr lang="en-US" sz="2800" b="0" i="0" dirty="0">
              <a:solidFill>
                <a:schemeClr val="bg1"/>
              </a:solidFill>
            </a:rPr>
            <a:t>L</a:t>
          </a:r>
          <a:r>
            <a:rPr lang="vi-VN" sz="2800" b="0" i="0" dirty="0">
              <a:solidFill>
                <a:schemeClr val="bg1"/>
              </a:solidFill>
            </a:rPr>
            <a:t>à </a:t>
          </a:r>
          <a:r>
            <a:rPr lang="en-US" sz="2800" b="0" i="0" dirty="0" err="1">
              <a:solidFill>
                <a:schemeClr val="bg1"/>
              </a:solidFill>
            </a:rPr>
            <a:t>giai</a:t>
          </a:r>
          <a:r>
            <a:rPr lang="en-US" sz="2800" b="0" i="0" dirty="0">
              <a:solidFill>
                <a:schemeClr val="bg1"/>
              </a:solidFill>
            </a:rPr>
            <a:t> </a:t>
          </a:r>
          <a:r>
            <a:rPr lang="en-US" sz="2800" b="0" i="0" dirty="0" err="1">
              <a:solidFill>
                <a:schemeClr val="bg1"/>
              </a:solidFill>
            </a:rPr>
            <a:t>đoạn</a:t>
          </a:r>
          <a:r>
            <a:rPr lang="vi-VN" sz="2800" b="0" i="0" dirty="0">
              <a:solidFill>
                <a:schemeClr val="bg1"/>
              </a:solidFill>
            </a:rPr>
            <a:t> nhận thức đầu tiên</a:t>
          </a:r>
          <a:r>
            <a:rPr lang="en-US" sz="2800" b="0" i="0" dirty="0">
              <a:solidFill>
                <a:schemeClr val="bg1"/>
              </a:solidFill>
            </a:rPr>
            <a:t>, </a:t>
          </a:r>
          <a:r>
            <a:rPr lang="vi-VN" sz="2800" b="0" i="0" dirty="0">
              <a:solidFill>
                <a:schemeClr val="bg1"/>
              </a:solidFill>
            </a:rPr>
            <a:t>phản ánh những thuộc tính bên ngoài</a:t>
          </a:r>
          <a:r>
            <a:rPr lang="en-US" sz="2800" b="0" i="0" dirty="0">
              <a:solidFill>
                <a:schemeClr val="bg1"/>
              </a:solidFill>
            </a:rPr>
            <a:t>.</a:t>
          </a:r>
          <a:r>
            <a:rPr lang="vi-VN" sz="2800" b="0" i="0" dirty="0">
              <a:solidFill>
                <a:schemeClr val="bg1"/>
              </a:solidFill>
            </a:rPr>
            <a:t> Nhận thức cảm tính bao gồm:</a:t>
          </a:r>
          <a:endParaRPr lang="en-US" sz="2800" i="0" dirty="0">
            <a:solidFill>
              <a:schemeClr val="bg1"/>
            </a:solidFill>
          </a:endParaRPr>
        </a:p>
      </dgm:t>
    </dgm:pt>
    <dgm:pt modelId="{F595FBAE-2769-4913-8A0A-DCD7DFE57927}" type="parTrans" cxnId="{15E9FC92-685C-4641-9902-4C9FB52E1CEC}">
      <dgm:prSet/>
      <dgm:spPr/>
      <dgm:t>
        <a:bodyPr/>
        <a:lstStyle/>
        <a:p>
          <a:endParaRPr lang="en-US"/>
        </a:p>
      </dgm:t>
    </dgm:pt>
    <dgm:pt modelId="{17C41795-453D-4A16-8282-F71258236438}" type="sibTrans" cxnId="{15E9FC92-685C-4641-9902-4C9FB52E1CEC}">
      <dgm:prSet/>
      <dgm:spPr/>
      <dgm:t>
        <a:bodyPr/>
        <a:lstStyle/>
        <a:p>
          <a:endParaRPr lang="en-US"/>
        </a:p>
      </dgm:t>
    </dgm:pt>
    <dgm:pt modelId="{69252E8F-E545-497E-8C30-B03EFCD12E39}" type="pres">
      <dgm:prSet presAssocID="{5775D038-2596-4182-ACDF-CDC98203803B}" presName="Name0" presStyleCnt="0">
        <dgm:presLayoutVars>
          <dgm:dir/>
          <dgm:animLvl val="lvl"/>
          <dgm:resizeHandles val="exact"/>
        </dgm:presLayoutVars>
      </dgm:prSet>
      <dgm:spPr/>
    </dgm:pt>
    <dgm:pt modelId="{88F3DC5D-1B35-43CE-80EE-6D20ED9682E1}" type="pres">
      <dgm:prSet presAssocID="{E459CBE3-541B-477F-96BD-CA29131EB1F0}" presName="linNode" presStyleCnt="0"/>
      <dgm:spPr/>
    </dgm:pt>
    <dgm:pt modelId="{269F5F8B-3985-48C2-BC91-700C17FBC940}" type="pres">
      <dgm:prSet presAssocID="{E459CBE3-541B-477F-96BD-CA29131EB1F0}" presName="parentText" presStyleLbl="node1" presStyleIdx="0" presStyleCnt="1" custScaleX="72144" custScaleY="100098" custLinFactNeighborX="-1510" custLinFactNeighborY="67427">
        <dgm:presLayoutVars>
          <dgm:chMax val="1"/>
          <dgm:bulletEnabled val="1"/>
        </dgm:presLayoutVars>
      </dgm:prSet>
      <dgm:spPr/>
    </dgm:pt>
    <dgm:pt modelId="{4485288F-9F4B-4797-9BED-4DDFEEEA338E}" type="pres">
      <dgm:prSet presAssocID="{E459CBE3-541B-477F-96BD-CA29131EB1F0}" presName="descendantText" presStyleLbl="alignAccFollowNode1" presStyleIdx="0" presStyleCnt="1" custScaleX="114019" custScaleY="85236" custLinFactNeighborX="2934" custLinFactNeighborY="-19943">
        <dgm:presLayoutVars>
          <dgm:bulletEnabled val="1"/>
        </dgm:presLayoutVars>
      </dgm:prSet>
      <dgm:spPr/>
    </dgm:pt>
  </dgm:ptLst>
  <dgm:cxnLst>
    <dgm:cxn modelId="{6ECF2D37-807F-43D3-BC13-FC4CD72FA2B8}" type="presOf" srcId="{C1192AB5-DFEF-489A-A82D-87C8D52B0CCA}" destId="{4485288F-9F4B-4797-9BED-4DDFEEEA338E}" srcOrd="0" destOrd="0" presId="urn:microsoft.com/office/officeart/2005/8/layout/vList5"/>
    <dgm:cxn modelId="{31C88A41-A147-48BE-BFBB-20D0CD214669}" type="presOf" srcId="{E459CBE3-541B-477F-96BD-CA29131EB1F0}" destId="{269F5F8B-3985-48C2-BC91-700C17FBC940}" srcOrd="0" destOrd="0" presId="urn:microsoft.com/office/officeart/2005/8/layout/vList5"/>
    <dgm:cxn modelId="{AB880E64-4607-4989-AB05-37185640B996}" type="presOf" srcId="{5775D038-2596-4182-ACDF-CDC98203803B}" destId="{69252E8F-E545-497E-8C30-B03EFCD12E39}" srcOrd="0" destOrd="0" presId="urn:microsoft.com/office/officeart/2005/8/layout/vList5"/>
    <dgm:cxn modelId="{B4C9FC71-E182-4687-8F20-4FFF00D4BB37}" srcId="{5775D038-2596-4182-ACDF-CDC98203803B}" destId="{E459CBE3-541B-477F-96BD-CA29131EB1F0}" srcOrd="0" destOrd="0" parTransId="{3A677209-5010-4F0C-AE36-680FD0916478}" sibTransId="{34EC3947-B1BD-4CDC-B101-C7C1F070954E}"/>
    <dgm:cxn modelId="{15E9FC92-685C-4641-9902-4C9FB52E1CEC}" srcId="{E459CBE3-541B-477F-96BD-CA29131EB1F0}" destId="{C1192AB5-DFEF-489A-A82D-87C8D52B0CCA}" srcOrd="0" destOrd="0" parTransId="{F595FBAE-2769-4913-8A0A-DCD7DFE57927}" sibTransId="{17C41795-453D-4A16-8282-F71258236438}"/>
    <dgm:cxn modelId="{8915FC9C-81E9-42DD-B908-A61AF9FF73D3}" type="presParOf" srcId="{69252E8F-E545-497E-8C30-B03EFCD12E39}" destId="{88F3DC5D-1B35-43CE-80EE-6D20ED9682E1}" srcOrd="0" destOrd="0" presId="urn:microsoft.com/office/officeart/2005/8/layout/vList5"/>
    <dgm:cxn modelId="{7D31B9DA-098F-4A79-AC48-D62B5AC9D34C}" type="presParOf" srcId="{88F3DC5D-1B35-43CE-80EE-6D20ED9682E1}" destId="{269F5F8B-3985-48C2-BC91-700C17FBC940}" srcOrd="0" destOrd="0" presId="urn:microsoft.com/office/officeart/2005/8/layout/vList5"/>
    <dgm:cxn modelId="{3C280CBC-1BA7-4521-A6AD-EC1EF59F43C5}" type="presParOf" srcId="{88F3DC5D-1B35-43CE-80EE-6D20ED9682E1}" destId="{4485288F-9F4B-4797-9BED-4DDFEEEA338E}"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7.xml><?xml version="1.0" encoding="utf-8"?>
<dgm:dataModel xmlns:dgm="http://schemas.openxmlformats.org/drawingml/2006/diagram" xmlns:a="http://schemas.openxmlformats.org/drawingml/2006/main">
  <dgm:ptLst>
    <dgm:pt modelId="{7CAB1EB5-E23F-475B-92C1-69420FE28C88}" type="doc">
      <dgm:prSet loTypeId="urn:microsoft.com/office/officeart/2005/8/layout/process1" loCatId="process" qsTypeId="urn:microsoft.com/office/officeart/2005/8/quickstyle/simple1" qsCatId="simple" csTypeId="urn:microsoft.com/office/officeart/2005/8/colors/accent1_2" csCatId="accent1" phldr="1"/>
      <dgm:spPr/>
    </dgm:pt>
    <dgm:pt modelId="{BCE860D8-8840-4400-ACC1-F47E1778435B}">
      <dgm:prSet phldrT="[Text]"/>
      <dgm:spPr>
        <a:solidFill>
          <a:schemeClr val="accent2">
            <a:lumMod val="50000"/>
          </a:schemeClr>
        </a:solidFill>
      </dgm:spPr>
      <dgm:t>
        <a:bodyPr/>
        <a:lstStyle/>
        <a:p>
          <a:r>
            <a:rPr lang="en-US" dirty="0" err="1"/>
            <a:t>Cảm</a:t>
          </a:r>
          <a:r>
            <a:rPr lang="en-US" dirty="0"/>
            <a:t> </a:t>
          </a:r>
          <a:r>
            <a:rPr lang="en-US" dirty="0" err="1"/>
            <a:t>giác</a:t>
          </a:r>
          <a:endParaRPr lang="en-US" dirty="0"/>
        </a:p>
      </dgm:t>
    </dgm:pt>
    <dgm:pt modelId="{B307A91F-D795-472A-8B14-C5B3FB90A4A4}" type="parTrans" cxnId="{B135DC7C-703F-4EB8-B27D-FC12B748931A}">
      <dgm:prSet/>
      <dgm:spPr/>
      <dgm:t>
        <a:bodyPr/>
        <a:lstStyle/>
        <a:p>
          <a:endParaRPr lang="en-US"/>
        </a:p>
      </dgm:t>
    </dgm:pt>
    <dgm:pt modelId="{44B882B1-988A-4934-ACA5-02E2BD7D6CC4}" type="sibTrans" cxnId="{B135DC7C-703F-4EB8-B27D-FC12B748931A}">
      <dgm:prSet/>
      <dgm:spPr>
        <a:solidFill>
          <a:srgbClr val="FF0000"/>
        </a:solidFill>
      </dgm:spPr>
      <dgm:t>
        <a:bodyPr/>
        <a:lstStyle/>
        <a:p>
          <a:endParaRPr lang="en-US"/>
        </a:p>
      </dgm:t>
    </dgm:pt>
    <dgm:pt modelId="{B74F247A-4A96-42C2-A381-CA7B2FA3BF06}">
      <dgm:prSet phldrT="[Text]"/>
      <dgm:spPr>
        <a:solidFill>
          <a:schemeClr val="accent2">
            <a:lumMod val="50000"/>
          </a:schemeClr>
        </a:solidFill>
      </dgm:spPr>
      <dgm:t>
        <a:bodyPr/>
        <a:lstStyle/>
        <a:p>
          <a:r>
            <a:rPr lang="en-US" dirty="0"/>
            <a:t>Tri </a:t>
          </a:r>
          <a:r>
            <a:rPr lang="en-US" dirty="0" err="1"/>
            <a:t>giác</a:t>
          </a:r>
          <a:endParaRPr lang="en-US" dirty="0"/>
        </a:p>
      </dgm:t>
    </dgm:pt>
    <dgm:pt modelId="{A99D4848-830C-4AF4-BB34-FAC716FCC666}" type="parTrans" cxnId="{9D09C84C-8C22-4793-A85E-0E4020BBC5F3}">
      <dgm:prSet/>
      <dgm:spPr/>
      <dgm:t>
        <a:bodyPr/>
        <a:lstStyle/>
        <a:p>
          <a:endParaRPr lang="en-US"/>
        </a:p>
      </dgm:t>
    </dgm:pt>
    <dgm:pt modelId="{12A73A46-A60F-47A9-A22C-38E60ADC3BB6}" type="sibTrans" cxnId="{9D09C84C-8C22-4793-A85E-0E4020BBC5F3}">
      <dgm:prSet/>
      <dgm:spPr>
        <a:solidFill>
          <a:srgbClr val="FF0000"/>
        </a:solidFill>
      </dgm:spPr>
      <dgm:t>
        <a:bodyPr/>
        <a:lstStyle/>
        <a:p>
          <a:endParaRPr lang="en-US"/>
        </a:p>
      </dgm:t>
    </dgm:pt>
    <dgm:pt modelId="{EFAA85F8-F208-42A0-98A4-7EA69F34372B}">
      <dgm:prSet phldrT="[Text]"/>
      <dgm:spPr>
        <a:solidFill>
          <a:schemeClr val="accent2">
            <a:lumMod val="50000"/>
          </a:schemeClr>
        </a:solidFill>
      </dgm:spPr>
      <dgm:t>
        <a:bodyPr/>
        <a:lstStyle/>
        <a:p>
          <a:r>
            <a:rPr lang="en-US" dirty="0" err="1">
              <a:solidFill>
                <a:schemeClr val="bg1"/>
              </a:solidFill>
            </a:rPr>
            <a:t>Biểu</a:t>
          </a:r>
          <a:r>
            <a:rPr lang="en-US" dirty="0">
              <a:solidFill>
                <a:schemeClr val="bg1"/>
              </a:solidFill>
            </a:rPr>
            <a:t> </a:t>
          </a:r>
          <a:r>
            <a:rPr lang="en-US" dirty="0" err="1">
              <a:solidFill>
                <a:schemeClr val="bg1"/>
              </a:solidFill>
            </a:rPr>
            <a:t>tượng</a:t>
          </a:r>
          <a:endParaRPr lang="en-US" dirty="0">
            <a:solidFill>
              <a:schemeClr val="bg1"/>
            </a:solidFill>
          </a:endParaRPr>
        </a:p>
      </dgm:t>
    </dgm:pt>
    <dgm:pt modelId="{13EF1D53-5C5B-4609-8D7E-F5821B8B545E}" type="parTrans" cxnId="{9251BDF1-C5C8-4F62-972F-255CB2D34512}">
      <dgm:prSet/>
      <dgm:spPr/>
      <dgm:t>
        <a:bodyPr/>
        <a:lstStyle/>
        <a:p>
          <a:endParaRPr lang="en-US"/>
        </a:p>
      </dgm:t>
    </dgm:pt>
    <dgm:pt modelId="{B03021CD-2B48-4D7B-AC3A-4368302063F8}" type="sibTrans" cxnId="{9251BDF1-C5C8-4F62-972F-255CB2D34512}">
      <dgm:prSet/>
      <dgm:spPr/>
      <dgm:t>
        <a:bodyPr/>
        <a:lstStyle/>
        <a:p>
          <a:endParaRPr lang="en-US"/>
        </a:p>
      </dgm:t>
    </dgm:pt>
    <dgm:pt modelId="{C69DF089-9FC6-48CB-A381-DC0F68D3EC09}" type="pres">
      <dgm:prSet presAssocID="{7CAB1EB5-E23F-475B-92C1-69420FE28C88}" presName="Name0" presStyleCnt="0">
        <dgm:presLayoutVars>
          <dgm:dir/>
          <dgm:resizeHandles val="exact"/>
        </dgm:presLayoutVars>
      </dgm:prSet>
      <dgm:spPr/>
    </dgm:pt>
    <dgm:pt modelId="{16645A9A-9049-4F87-AD29-61016FA22F27}" type="pres">
      <dgm:prSet presAssocID="{BCE860D8-8840-4400-ACC1-F47E1778435B}" presName="node" presStyleLbl="node1" presStyleIdx="0" presStyleCnt="3">
        <dgm:presLayoutVars>
          <dgm:bulletEnabled val="1"/>
        </dgm:presLayoutVars>
      </dgm:prSet>
      <dgm:spPr/>
    </dgm:pt>
    <dgm:pt modelId="{E31491F9-5A75-4A43-921F-C1F53D3FCA14}" type="pres">
      <dgm:prSet presAssocID="{44B882B1-988A-4934-ACA5-02E2BD7D6CC4}" presName="sibTrans" presStyleLbl="sibTrans2D1" presStyleIdx="0" presStyleCnt="2"/>
      <dgm:spPr/>
    </dgm:pt>
    <dgm:pt modelId="{EDB10999-A886-4FFD-8789-1C9E72A865E0}" type="pres">
      <dgm:prSet presAssocID="{44B882B1-988A-4934-ACA5-02E2BD7D6CC4}" presName="connectorText" presStyleLbl="sibTrans2D1" presStyleIdx="0" presStyleCnt="2"/>
      <dgm:spPr/>
    </dgm:pt>
    <dgm:pt modelId="{83FCCE87-4B39-4E96-926C-B119C56C3DF4}" type="pres">
      <dgm:prSet presAssocID="{B74F247A-4A96-42C2-A381-CA7B2FA3BF06}" presName="node" presStyleLbl="node1" presStyleIdx="1" presStyleCnt="3">
        <dgm:presLayoutVars>
          <dgm:bulletEnabled val="1"/>
        </dgm:presLayoutVars>
      </dgm:prSet>
      <dgm:spPr/>
    </dgm:pt>
    <dgm:pt modelId="{DB9E987B-D86C-4DBF-9F2F-143CC00419AF}" type="pres">
      <dgm:prSet presAssocID="{12A73A46-A60F-47A9-A22C-38E60ADC3BB6}" presName="sibTrans" presStyleLbl="sibTrans2D1" presStyleIdx="1" presStyleCnt="2"/>
      <dgm:spPr/>
    </dgm:pt>
    <dgm:pt modelId="{C9B54547-FB3C-437F-B19E-B79DDA51F21B}" type="pres">
      <dgm:prSet presAssocID="{12A73A46-A60F-47A9-A22C-38E60ADC3BB6}" presName="connectorText" presStyleLbl="sibTrans2D1" presStyleIdx="1" presStyleCnt="2"/>
      <dgm:spPr/>
    </dgm:pt>
    <dgm:pt modelId="{2FD49FD9-A5E1-4E05-BB60-32C65CCFCD11}" type="pres">
      <dgm:prSet presAssocID="{EFAA85F8-F208-42A0-98A4-7EA69F34372B}" presName="node" presStyleLbl="node1" presStyleIdx="2" presStyleCnt="3">
        <dgm:presLayoutVars>
          <dgm:bulletEnabled val="1"/>
        </dgm:presLayoutVars>
      </dgm:prSet>
      <dgm:spPr/>
    </dgm:pt>
  </dgm:ptLst>
  <dgm:cxnLst>
    <dgm:cxn modelId="{AFB8EE19-809D-4736-B743-A20E6F7A8DA5}" type="presOf" srcId="{BCE860D8-8840-4400-ACC1-F47E1778435B}" destId="{16645A9A-9049-4F87-AD29-61016FA22F27}" srcOrd="0" destOrd="0" presId="urn:microsoft.com/office/officeart/2005/8/layout/process1"/>
    <dgm:cxn modelId="{47926D2C-69DD-4010-9947-86E3097FF1B0}" type="presOf" srcId="{EFAA85F8-F208-42A0-98A4-7EA69F34372B}" destId="{2FD49FD9-A5E1-4E05-BB60-32C65CCFCD11}" srcOrd="0" destOrd="0" presId="urn:microsoft.com/office/officeart/2005/8/layout/process1"/>
    <dgm:cxn modelId="{E264C844-0813-4D7E-A20E-F75542867475}" type="presOf" srcId="{44B882B1-988A-4934-ACA5-02E2BD7D6CC4}" destId="{E31491F9-5A75-4A43-921F-C1F53D3FCA14}" srcOrd="0" destOrd="0" presId="urn:microsoft.com/office/officeart/2005/8/layout/process1"/>
    <dgm:cxn modelId="{9D09C84C-8C22-4793-A85E-0E4020BBC5F3}" srcId="{7CAB1EB5-E23F-475B-92C1-69420FE28C88}" destId="{B74F247A-4A96-42C2-A381-CA7B2FA3BF06}" srcOrd="1" destOrd="0" parTransId="{A99D4848-830C-4AF4-BB34-FAC716FCC666}" sibTransId="{12A73A46-A60F-47A9-A22C-38E60ADC3BB6}"/>
    <dgm:cxn modelId="{CEAE0E6E-C179-48E7-9E9B-8849CCD99B3A}" type="presOf" srcId="{12A73A46-A60F-47A9-A22C-38E60ADC3BB6}" destId="{DB9E987B-D86C-4DBF-9F2F-143CC00419AF}" srcOrd="0" destOrd="0" presId="urn:microsoft.com/office/officeart/2005/8/layout/process1"/>
    <dgm:cxn modelId="{A9CE7472-B2C1-420B-8BD4-C87B2AEEFE3E}" type="presOf" srcId="{44B882B1-988A-4934-ACA5-02E2BD7D6CC4}" destId="{EDB10999-A886-4FFD-8789-1C9E72A865E0}" srcOrd="1" destOrd="0" presId="urn:microsoft.com/office/officeart/2005/8/layout/process1"/>
    <dgm:cxn modelId="{B135DC7C-703F-4EB8-B27D-FC12B748931A}" srcId="{7CAB1EB5-E23F-475B-92C1-69420FE28C88}" destId="{BCE860D8-8840-4400-ACC1-F47E1778435B}" srcOrd="0" destOrd="0" parTransId="{B307A91F-D795-472A-8B14-C5B3FB90A4A4}" sibTransId="{44B882B1-988A-4934-ACA5-02E2BD7D6CC4}"/>
    <dgm:cxn modelId="{86C142B9-DC7D-47E5-84AA-786A61995C3D}" type="presOf" srcId="{B74F247A-4A96-42C2-A381-CA7B2FA3BF06}" destId="{83FCCE87-4B39-4E96-926C-B119C56C3DF4}" srcOrd="0" destOrd="0" presId="urn:microsoft.com/office/officeart/2005/8/layout/process1"/>
    <dgm:cxn modelId="{D0BB33DB-24F6-4F92-82CA-96CF191694DD}" type="presOf" srcId="{7CAB1EB5-E23F-475B-92C1-69420FE28C88}" destId="{C69DF089-9FC6-48CB-A381-DC0F68D3EC09}" srcOrd="0" destOrd="0" presId="urn:microsoft.com/office/officeart/2005/8/layout/process1"/>
    <dgm:cxn modelId="{B943EEEC-2A29-406E-BCE4-DD3673766602}" type="presOf" srcId="{12A73A46-A60F-47A9-A22C-38E60ADC3BB6}" destId="{C9B54547-FB3C-437F-B19E-B79DDA51F21B}" srcOrd="1" destOrd="0" presId="urn:microsoft.com/office/officeart/2005/8/layout/process1"/>
    <dgm:cxn modelId="{9251BDF1-C5C8-4F62-972F-255CB2D34512}" srcId="{7CAB1EB5-E23F-475B-92C1-69420FE28C88}" destId="{EFAA85F8-F208-42A0-98A4-7EA69F34372B}" srcOrd="2" destOrd="0" parTransId="{13EF1D53-5C5B-4609-8D7E-F5821B8B545E}" sibTransId="{B03021CD-2B48-4D7B-AC3A-4368302063F8}"/>
    <dgm:cxn modelId="{ED1B1A7C-C49A-4323-A06E-A49468C298DA}" type="presParOf" srcId="{C69DF089-9FC6-48CB-A381-DC0F68D3EC09}" destId="{16645A9A-9049-4F87-AD29-61016FA22F27}" srcOrd="0" destOrd="0" presId="urn:microsoft.com/office/officeart/2005/8/layout/process1"/>
    <dgm:cxn modelId="{109AEDE1-7945-43C3-A62E-8A24B2D6CAE6}" type="presParOf" srcId="{C69DF089-9FC6-48CB-A381-DC0F68D3EC09}" destId="{E31491F9-5A75-4A43-921F-C1F53D3FCA14}" srcOrd="1" destOrd="0" presId="urn:microsoft.com/office/officeart/2005/8/layout/process1"/>
    <dgm:cxn modelId="{02A5B7B3-191E-438E-822C-885F267AF06C}" type="presParOf" srcId="{E31491F9-5A75-4A43-921F-C1F53D3FCA14}" destId="{EDB10999-A886-4FFD-8789-1C9E72A865E0}" srcOrd="0" destOrd="0" presId="urn:microsoft.com/office/officeart/2005/8/layout/process1"/>
    <dgm:cxn modelId="{92677B11-32D5-4FED-B1AD-D4DA469CDF33}" type="presParOf" srcId="{C69DF089-9FC6-48CB-A381-DC0F68D3EC09}" destId="{83FCCE87-4B39-4E96-926C-B119C56C3DF4}" srcOrd="2" destOrd="0" presId="urn:microsoft.com/office/officeart/2005/8/layout/process1"/>
    <dgm:cxn modelId="{55BBAF5B-A91A-4003-B466-81E1DC174215}" type="presParOf" srcId="{C69DF089-9FC6-48CB-A381-DC0F68D3EC09}" destId="{DB9E987B-D86C-4DBF-9F2F-143CC00419AF}" srcOrd="3" destOrd="0" presId="urn:microsoft.com/office/officeart/2005/8/layout/process1"/>
    <dgm:cxn modelId="{7B8B350F-D246-40E9-88B3-09E55ECDBECB}" type="presParOf" srcId="{DB9E987B-D86C-4DBF-9F2F-143CC00419AF}" destId="{C9B54547-FB3C-437F-B19E-B79DDA51F21B}" srcOrd="0" destOrd="0" presId="urn:microsoft.com/office/officeart/2005/8/layout/process1"/>
    <dgm:cxn modelId="{243BBD6D-1544-4423-935C-51CDC08B42CB}" type="presParOf" srcId="{C69DF089-9FC6-48CB-A381-DC0F68D3EC09}" destId="{2FD49FD9-A5E1-4E05-BB60-32C65CCFCD11}" srcOrd="4" destOrd="0" presId="urn:microsoft.com/office/officeart/2005/8/layout/process1"/>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38.xml><?xml version="1.0" encoding="utf-8"?>
<dgm:dataModel xmlns:dgm="http://schemas.openxmlformats.org/drawingml/2006/diagram" xmlns:a="http://schemas.openxmlformats.org/drawingml/2006/main">
  <dgm:ptLst>
    <dgm:pt modelId="{A90F07CB-9F65-4ABB-9E6D-34E83BAE4D19}" type="doc">
      <dgm:prSet loTypeId="urn:microsoft.com/office/officeart/2005/8/layout/hProcess9" loCatId="process" qsTypeId="urn:microsoft.com/office/officeart/2005/8/quickstyle/simple1" qsCatId="simple" csTypeId="urn:microsoft.com/office/officeart/2005/8/colors/accent1_2" csCatId="accent1" phldr="1"/>
      <dgm:spPr/>
    </dgm:pt>
    <dgm:pt modelId="{D9E0347B-765D-4F57-A716-099F5AB46D39}">
      <dgm:prSet phldrT="[Text]"/>
      <dgm:spPr>
        <a:solidFill>
          <a:srgbClr val="C00000"/>
        </a:solidFill>
      </dgm:spPr>
      <dgm:t>
        <a:bodyPr/>
        <a:lstStyle/>
        <a:p>
          <a:r>
            <a:rPr lang="en-US" b="0" i="0" dirty="0" err="1"/>
            <a:t>Hoạt</a:t>
          </a:r>
          <a:r>
            <a:rPr lang="en-US" b="0" i="0" dirty="0"/>
            <a:t> </a:t>
          </a:r>
          <a:r>
            <a:rPr lang="en-US" b="0" i="0" dirty="0" err="1"/>
            <a:t>động</a:t>
          </a:r>
          <a:r>
            <a:rPr lang="en-US" b="0" i="0" dirty="0"/>
            <a:t> </a:t>
          </a:r>
          <a:r>
            <a:rPr lang="en-US" b="0" i="0" dirty="0" err="1"/>
            <a:t>sản</a:t>
          </a:r>
          <a:r>
            <a:rPr lang="en-US" b="0" i="0" dirty="0"/>
            <a:t> </a:t>
          </a:r>
          <a:r>
            <a:rPr lang="en-US" b="0" i="0" dirty="0" err="1"/>
            <a:t>xuất</a:t>
          </a:r>
          <a:r>
            <a:rPr lang="en-US" b="0" i="0" dirty="0"/>
            <a:t> </a:t>
          </a:r>
          <a:r>
            <a:rPr lang="en-US" b="0" i="0" dirty="0" err="1"/>
            <a:t>vật</a:t>
          </a:r>
          <a:r>
            <a:rPr lang="en-US" b="0" i="0" dirty="0"/>
            <a:t> </a:t>
          </a:r>
          <a:r>
            <a:rPr lang="en-US" b="0" i="0" dirty="0" err="1"/>
            <a:t>chất</a:t>
          </a:r>
          <a:endParaRPr lang="en-US" dirty="0"/>
        </a:p>
      </dgm:t>
    </dgm:pt>
    <dgm:pt modelId="{27A15A22-E7AF-47D1-B547-46387EC22264}" type="parTrans" cxnId="{57E3764D-3251-40D3-8920-3A712C6BF000}">
      <dgm:prSet/>
      <dgm:spPr/>
      <dgm:t>
        <a:bodyPr/>
        <a:lstStyle/>
        <a:p>
          <a:endParaRPr lang="en-US"/>
        </a:p>
      </dgm:t>
    </dgm:pt>
    <dgm:pt modelId="{C637A15B-D596-411D-9C6B-B55A6B6FB26E}" type="sibTrans" cxnId="{57E3764D-3251-40D3-8920-3A712C6BF000}">
      <dgm:prSet/>
      <dgm:spPr/>
      <dgm:t>
        <a:bodyPr/>
        <a:lstStyle/>
        <a:p>
          <a:endParaRPr lang="en-US"/>
        </a:p>
      </dgm:t>
    </dgm:pt>
    <dgm:pt modelId="{FBC0BAE6-A00D-469B-94CA-D9A468AD3B4B}">
      <dgm:prSet phldrT="[Text]"/>
      <dgm:spPr>
        <a:solidFill>
          <a:srgbClr val="00B050"/>
        </a:solidFill>
      </dgm:spPr>
      <dgm:t>
        <a:bodyPr/>
        <a:lstStyle/>
        <a:p>
          <a:r>
            <a:rPr lang="en-US" b="0" i="0" dirty="0" err="1"/>
            <a:t>Hoạt</a:t>
          </a:r>
          <a:r>
            <a:rPr lang="en-US" b="0" i="0" dirty="0"/>
            <a:t> </a:t>
          </a:r>
          <a:r>
            <a:rPr lang="en-US" b="0" i="0" dirty="0" err="1"/>
            <a:t>động</a:t>
          </a:r>
          <a:r>
            <a:rPr lang="en-US" b="0" i="0" dirty="0"/>
            <a:t> CT-XH</a:t>
          </a:r>
          <a:endParaRPr lang="en-US" dirty="0"/>
        </a:p>
      </dgm:t>
    </dgm:pt>
    <dgm:pt modelId="{3BD6AE79-55E2-4F97-9A72-6C9391464ABB}" type="parTrans" cxnId="{F45F012E-60D2-4C37-9B9C-5524EEBB34C3}">
      <dgm:prSet/>
      <dgm:spPr/>
      <dgm:t>
        <a:bodyPr/>
        <a:lstStyle/>
        <a:p>
          <a:endParaRPr lang="en-US"/>
        </a:p>
      </dgm:t>
    </dgm:pt>
    <dgm:pt modelId="{B960CA57-27FF-408D-8869-AF8F22DBCE48}" type="sibTrans" cxnId="{F45F012E-60D2-4C37-9B9C-5524EEBB34C3}">
      <dgm:prSet/>
      <dgm:spPr/>
      <dgm:t>
        <a:bodyPr/>
        <a:lstStyle/>
        <a:p>
          <a:endParaRPr lang="en-US"/>
        </a:p>
      </dgm:t>
    </dgm:pt>
    <dgm:pt modelId="{BB80E378-545F-4C23-BD72-F49FAE4375D2}">
      <dgm:prSet phldrT="[Text]"/>
      <dgm:spPr>
        <a:solidFill>
          <a:srgbClr val="0070C0"/>
        </a:solidFill>
      </dgm:spPr>
      <dgm:t>
        <a:bodyPr/>
        <a:lstStyle/>
        <a:p>
          <a:r>
            <a:rPr lang="en-US" b="0" i="0" dirty="0" err="1"/>
            <a:t>Hoạt</a:t>
          </a:r>
          <a:r>
            <a:rPr lang="en-US" b="0" i="0" dirty="0"/>
            <a:t> </a:t>
          </a:r>
          <a:r>
            <a:rPr lang="en-US" b="0" i="0" dirty="0" err="1"/>
            <a:t>động</a:t>
          </a:r>
          <a:r>
            <a:rPr lang="en-US" b="0" i="0" dirty="0"/>
            <a:t> </a:t>
          </a:r>
          <a:r>
            <a:rPr lang="en-US" b="0" i="0" dirty="0" err="1"/>
            <a:t>thực</a:t>
          </a:r>
          <a:r>
            <a:rPr lang="en-US" b="0" i="0" dirty="0"/>
            <a:t> </a:t>
          </a:r>
          <a:r>
            <a:rPr lang="en-US" b="0" i="0" dirty="0" err="1"/>
            <a:t>nghiệm</a:t>
          </a:r>
          <a:r>
            <a:rPr lang="en-US" b="0" i="0" dirty="0"/>
            <a:t> khoa </a:t>
          </a:r>
          <a:r>
            <a:rPr lang="en-US" b="0" i="0" dirty="0" err="1"/>
            <a:t>học</a:t>
          </a:r>
          <a:endParaRPr lang="en-US" dirty="0"/>
        </a:p>
      </dgm:t>
    </dgm:pt>
    <dgm:pt modelId="{B57AA43F-6CB9-420E-B8C9-CB338598D6A7}" type="parTrans" cxnId="{03D5AAB2-E3CD-4DF7-AC32-43072F270E63}">
      <dgm:prSet/>
      <dgm:spPr/>
      <dgm:t>
        <a:bodyPr/>
        <a:lstStyle/>
        <a:p>
          <a:endParaRPr lang="en-US"/>
        </a:p>
      </dgm:t>
    </dgm:pt>
    <dgm:pt modelId="{C60215E8-0EC6-462D-9667-2962B82086B9}" type="sibTrans" cxnId="{03D5AAB2-E3CD-4DF7-AC32-43072F270E63}">
      <dgm:prSet/>
      <dgm:spPr/>
      <dgm:t>
        <a:bodyPr/>
        <a:lstStyle/>
        <a:p>
          <a:endParaRPr lang="en-US"/>
        </a:p>
      </dgm:t>
    </dgm:pt>
    <dgm:pt modelId="{C9EC5792-4398-4D73-8D95-7E57836D2F6C}" type="pres">
      <dgm:prSet presAssocID="{A90F07CB-9F65-4ABB-9E6D-34E83BAE4D19}" presName="CompostProcess" presStyleCnt="0">
        <dgm:presLayoutVars>
          <dgm:dir/>
          <dgm:resizeHandles val="exact"/>
        </dgm:presLayoutVars>
      </dgm:prSet>
      <dgm:spPr/>
    </dgm:pt>
    <dgm:pt modelId="{F5C54D60-C081-4A5A-8663-05021F2A0618}" type="pres">
      <dgm:prSet presAssocID="{A90F07CB-9F65-4ABB-9E6D-34E83BAE4D19}" presName="arrow" presStyleLbl="bgShp" presStyleIdx="0" presStyleCnt="1"/>
      <dgm:spPr>
        <a:solidFill>
          <a:schemeClr val="accent1"/>
        </a:solidFill>
      </dgm:spPr>
    </dgm:pt>
    <dgm:pt modelId="{09E2F3E6-254F-4D13-94EC-D95BA43C13D0}" type="pres">
      <dgm:prSet presAssocID="{A90F07CB-9F65-4ABB-9E6D-34E83BAE4D19}" presName="linearProcess" presStyleCnt="0"/>
      <dgm:spPr/>
    </dgm:pt>
    <dgm:pt modelId="{4A4BB2BE-CD29-4C50-8165-B7921F55C980}" type="pres">
      <dgm:prSet presAssocID="{D9E0347B-765D-4F57-A716-099F5AB46D39}" presName="textNode" presStyleLbl="node1" presStyleIdx="0" presStyleCnt="3">
        <dgm:presLayoutVars>
          <dgm:bulletEnabled val="1"/>
        </dgm:presLayoutVars>
      </dgm:prSet>
      <dgm:spPr/>
    </dgm:pt>
    <dgm:pt modelId="{B83ED50A-C842-4301-AEEC-6DF2DE25E6FC}" type="pres">
      <dgm:prSet presAssocID="{C637A15B-D596-411D-9C6B-B55A6B6FB26E}" presName="sibTrans" presStyleCnt="0"/>
      <dgm:spPr/>
    </dgm:pt>
    <dgm:pt modelId="{0F39C59A-9C6E-4EBB-B5EC-31240B31433E}" type="pres">
      <dgm:prSet presAssocID="{FBC0BAE6-A00D-469B-94CA-D9A468AD3B4B}" presName="textNode" presStyleLbl="node1" presStyleIdx="1" presStyleCnt="3">
        <dgm:presLayoutVars>
          <dgm:bulletEnabled val="1"/>
        </dgm:presLayoutVars>
      </dgm:prSet>
      <dgm:spPr/>
    </dgm:pt>
    <dgm:pt modelId="{D0460B36-A959-455C-87C0-3B0390594142}" type="pres">
      <dgm:prSet presAssocID="{B960CA57-27FF-408D-8869-AF8F22DBCE48}" presName="sibTrans" presStyleCnt="0"/>
      <dgm:spPr/>
    </dgm:pt>
    <dgm:pt modelId="{71A0BE58-7601-457C-B93F-D9694C7A9AA9}" type="pres">
      <dgm:prSet presAssocID="{BB80E378-545F-4C23-BD72-F49FAE4375D2}" presName="textNode" presStyleLbl="node1" presStyleIdx="2" presStyleCnt="3">
        <dgm:presLayoutVars>
          <dgm:bulletEnabled val="1"/>
        </dgm:presLayoutVars>
      </dgm:prSet>
      <dgm:spPr/>
    </dgm:pt>
  </dgm:ptLst>
  <dgm:cxnLst>
    <dgm:cxn modelId="{F45F012E-60D2-4C37-9B9C-5524EEBB34C3}" srcId="{A90F07CB-9F65-4ABB-9E6D-34E83BAE4D19}" destId="{FBC0BAE6-A00D-469B-94CA-D9A468AD3B4B}" srcOrd="1" destOrd="0" parTransId="{3BD6AE79-55E2-4F97-9A72-6C9391464ABB}" sibTransId="{B960CA57-27FF-408D-8869-AF8F22DBCE48}"/>
    <dgm:cxn modelId="{1E6C5E40-4908-4C19-8E29-9F32B9F20EC8}" type="presOf" srcId="{FBC0BAE6-A00D-469B-94CA-D9A468AD3B4B}" destId="{0F39C59A-9C6E-4EBB-B5EC-31240B31433E}" srcOrd="0" destOrd="0" presId="urn:microsoft.com/office/officeart/2005/8/layout/hProcess9"/>
    <dgm:cxn modelId="{57E3764D-3251-40D3-8920-3A712C6BF000}" srcId="{A90F07CB-9F65-4ABB-9E6D-34E83BAE4D19}" destId="{D9E0347B-765D-4F57-A716-099F5AB46D39}" srcOrd="0" destOrd="0" parTransId="{27A15A22-E7AF-47D1-B547-46387EC22264}" sibTransId="{C637A15B-D596-411D-9C6B-B55A6B6FB26E}"/>
    <dgm:cxn modelId="{53F221A6-5C9A-4635-B27E-81C5C099B9D0}" type="presOf" srcId="{D9E0347B-765D-4F57-A716-099F5AB46D39}" destId="{4A4BB2BE-CD29-4C50-8165-B7921F55C980}" srcOrd="0" destOrd="0" presId="urn:microsoft.com/office/officeart/2005/8/layout/hProcess9"/>
    <dgm:cxn modelId="{03D5AAB2-E3CD-4DF7-AC32-43072F270E63}" srcId="{A90F07CB-9F65-4ABB-9E6D-34E83BAE4D19}" destId="{BB80E378-545F-4C23-BD72-F49FAE4375D2}" srcOrd="2" destOrd="0" parTransId="{B57AA43F-6CB9-420E-B8C9-CB338598D6A7}" sibTransId="{C60215E8-0EC6-462D-9667-2962B82086B9}"/>
    <dgm:cxn modelId="{804040DB-87B0-4145-9094-15941853E608}" type="presOf" srcId="{BB80E378-545F-4C23-BD72-F49FAE4375D2}" destId="{71A0BE58-7601-457C-B93F-D9694C7A9AA9}" srcOrd="0" destOrd="0" presId="urn:microsoft.com/office/officeart/2005/8/layout/hProcess9"/>
    <dgm:cxn modelId="{4A970CDE-CB44-4836-8EA4-D62049C76344}" type="presOf" srcId="{A90F07CB-9F65-4ABB-9E6D-34E83BAE4D19}" destId="{C9EC5792-4398-4D73-8D95-7E57836D2F6C}" srcOrd="0" destOrd="0" presId="urn:microsoft.com/office/officeart/2005/8/layout/hProcess9"/>
    <dgm:cxn modelId="{F17A51A9-4026-41C2-A80A-633600971E7B}" type="presParOf" srcId="{C9EC5792-4398-4D73-8D95-7E57836D2F6C}" destId="{F5C54D60-C081-4A5A-8663-05021F2A0618}" srcOrd="0" destOrd="0" presId="urn:microsoft.com/office/officeart/2005/8/layout/hProcess9"/>
    <dgm:cxn modelId="{B9C6A6B2-3BE0-4651-BD3F-998C52E08667}" type="presParOf" srcId="{C9EC5792-4398-4D73-8D95-7E57836D2F6C}" destId="{09E2F3E6-254F-4D13-94EC-D95BA43C13D0}" srcOrd="1" destOrd="0" presId="urn:microsoft.com/office/officeart/2005/8/layout/hProcess9"/>
    <dgm:cxn modelId="{9DC88206-7C45-4D0B-9438-7FB59DDE8D78}" type="presParOf" srcId="{09E2F3E6-254F-4D13-94EC-D95BA43C13D0}" destId="{4A4BB2BE-CD29-4C50-8165-B7921F55C980}" srcOrd="0" destOrd="0" presId="urn:microsoft.com/office/officeart/2005/8/layout/hProcess9"/>
    <dgm:cxn modelId="{1735390F-2C01-4D97-88B3-5F812C4F7C8E}" type="presParOf" srcId="{09E2F3E6-254F-4D13-94EC-D95BA43C13D0}" destId="{B83ED50A-C842-4301-AEEC-6DF2DE25E6FC}" srcOrd="1" destOrd="0" presId="urn:microsoft.com/office/officeart/2005/8/layout/hProcess9"/>
    <dgm:cxn modelId="{8B1AE4EE-8637-4DF3-992D-6C4B23467EB7}" type="presParOf" srcId="{09E2F3E6-254F-4D13-94EC-D95BA43C13D0}" destId="{0F39C59A-9C6E-4EBB-B5EC-31240B31433E}" srcOrd="2" destOrd="0" presId="urn:microsoft.com/office/officeart/2005/8/layout/hProcess9"/>
    <dgm:cxn modelId="{12448E6B-D2B0-47C1-BBF5-E3D65A5AFF97}" type="presParOf" srcId="{09E2F3E6-254F-4D13-94EC-D95BA43C13D0}" destId="{D0460B36-A959-455C-87C0-3B0390594142}" srcOrd="3" destOrd="0" presId="urn:microsoft.com/office/officeart/2005/8/layout/hProcess9"/>
    <dgm:cxn modelId="{CDE4F772-3B09-4959-B2B4-A0E60B44A5B9}" type="presParOf" srcId="{09E2F3E6-254F-4D13-94EC-D95BA43C13D0}" destId="{71A0BE58-7601-457C-B93F-D9694C7A9AA9}" srcOrd="4" destOrd="0" presId="urn:microsoft.com/office/officeart/2005/8/layout/hProcess9"/>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9.xml><?xml version="1.0" encoding="utf-8"?>
<dgm:dataModel xmlns:dgm="http://schemas.openxmlformats.org/drawingml/2006/diagram" xmlns:a="http://schemas.openxmlformats.org/drawingml/2006/main">
  <dgm:ptLst>
    <dgm:pt modelId="{5810F085-0B9F-499B-A1DD-87DAD6BC25E5}" type="doc">
      <dgm:prSet loTypeId="urn:microsoft.com/office/officeart/2005/8/layout/process2" loCatId="process" qsTypeId="urn:microsoft.com/office/officeart/2005/8/quickstyle/simple1" qsCatId="simple" csTypeId="urn:microsoft.com/office/officeart/2005/8/colors/accent1_2" csCatId="accent1" phldr="1"/>
      <dgm:spPr/>
    </dgm:pt>
    <dgm:pt modelId="{5BE6A8B9-3119-4DB8-8352-B4956E228DEC}">
      <dgm:prSet phldrT="[Text]" custT="1"/>
      <dgm:spPr>
        <a:solidFill>
          <a:srgbClr val="FF0000"/>
        </a:solidFill>
      </dgm:spPr>
      <dgm:t>
        <a:bodyPr/>
        <a:lstStyle/>
        <a:p>
          <a:r>
            <a:rPr lang="pt-BR" sz="2800" b="1" i="1" dirty="0"/>
            <a:t>Thực tiễn và vai trò của nó đối với nhận thức</a:t>
          </a:r>
          <a:endParaRPr lang="en-US" sz="2800" dirty="0"/>
        </a:p>
      </dgm:t>
    </dgm:pt>
    <dgm:pt modelId="{48562CDC-F106-49B7-A105-CF60B9BDAA13}" type="parTrans" cxnId="{3B382198-1BB8-4CA3-8FA4-4DE0BC6FC9C4}">
      <dgm:prSet/>
      <dgm:spPr/>
      <dgm:t>
        <a:bodyPr/>
        <a:lstStyle/>
        <a:p>
          <a:endParaRPr lang="en-US"/>
        </a:p>
      </dgm:t>
    </dgm:pt>
    <dgm:pt modelId="{68E84BDF-7FE2-4114-9C27-4F6D519554C0}" type="sibTrans" cxnId="{3B382198-1BB8-4CA3-8FA4-4DE0BC6FC9C4}">
      <dgm:prSet/>
      <dgm:spPr>
        <a:solidFill>
          <a:srgbClr val="C00000"/>
        </a:solidFill>
      </dgm:spPr>
      <dgm:t>
        <a:bodyPr/>
        <a:lstStyle/>
        <a:p>
          <a:endParaRPr lang="en-US"/>
        </a:p>
      </dgm:t>
    </dgm:pt>
    <dgm:pt modelId="{410F8968-AEA6-4063-AB1E-4B3F7D1F7372}">
      <dgm:prSet phldrT="[Text]" custT="1"/>
      <dgm:spPr>
        <a:solidFill>
          <a:srgbClr val="7030A0"/>
        </a:solidFill>
      </dgm:spPr>
      <dgm:t>
        <a:bodyPr/>
        <a:lstStyle/>
        <a:p>
          <a:r>
            <a:rPr lang="pt-BR" sz="2800" dirty="0"/>
            <a:t>Thực tiễn là cơ sở, nguồn gốc của nhận thức </a:t>
          </a:r>
          <a:endParaRPr lang="en-US" sz="2800" dirty="0"/>
        </a:p>
      </dgm:t>
    </dgm:pt>
    <dgm:pt modelId="{74FE0E60-DF20-4EB0-9E48-1705AA8025A3}" type="parTrans" cxnId="{1F8A0E40-7A75-4A75-9B43-6ED087F138CE}">
      <dgm:prSet/>
      <dgm:spPr/>
      <dgm:t>
        <a:bodyPr/>
        <a:lstStyle/>
        <a:p>
          <a:endParaRPr lang="en-US"/>
        </a:p>
      </dgm:t>
    </dgm:pt>
    <dgm:pt modelId="{9C9637F0-06EF-4D07-8297-8259DF9AAE73}" type="sibTrans" cxnId="{1F8A0E40-7A75-4A75-9B43-6ED087F138CE}">
      <dgm:prSet/>
      <dgm:spPr>
        <a:solidFill>
          <a:srgbClr val="C00000"/>
        </a:solidFill>
      </dgm:spPr>
      <dgm:t>
        <a:bodyPr/>
        <a:lstStyle/>
        <a:p>
          <a:endParaRPr lang="en-US"/>
        </a:p>
      </dgm:t>
    </dgm:pt>
    <dgm:pt modelId="{5A44FAED-AC63-48B1-A2D5-EA49498B83BD}">
      <dgm:prSet phldrT="[Text]" custT="1"/>
      <dgm:spPr>
        <a:solidFill>
          <a:srgbClr val="7030A0"/>
        </a:solidFill>
      </dgm:spPr>
      <dgm:t>
        <a:bodyPr/>
        <a:lstStyle/>
        <a:p>
          <a:r>
            <a:rPr lang="pt-BR" sz="2800" dirty="0"/>
            <a:t>Thực tiễn là tiêu chuẩn của chân lý</a:t>
          </a:r>
          <a:endParaRPr lang="en-US" sz="2800" dirty="0"/>
        </a:p>
      </dgm:t>
    </dgm:pt>
    <dgm:pt modelId="{70F909DA-F50E-44E9-AF2E-000F81C7A7AB}" type="parTrans" cxnId="{50233CB7-C306-4ED9-937F-26E9ADFDE832}">
      <dgm:prSet/>
      <dgm:spPr/>
      <dgm:t>
        <a:bodyPr/>
        <a:lstStyle/>
        <a:p>
          <a:endParaRPr lang="en-US"/>
        </a:p>
      </dgm:t>
    </dgm:pt>
    <dgm:pt modelId="{D1B1895B-056E-4C47-A92C-3E9F1278AA6B}" type="sibTrans" cxnId="{50233CB7-C306-4ED9-937F-26E9ADFDE832}">
      <dgm:prSet/>
      <dgm:spPr>
        <a:solidFill>
          <a:srgbClr val="C00000"/>
        </a:solidFill>
      </dgm:spPr>
      <dgm:t>
        <a:bodyPr/>
        <a:lstStyle/>
        <a:p>
          <a:endParaRPr lang="en-US"/>
        </a:p>
      </dgm:t>
    </dgm:pt>
    <dgm:pt modelId="{6098194F-1DC1-412E-A25E-CA088FF04F25}">
      <dgm:prSet phldrT="[Text]" custT="1"/>
      <dgm:spPr>
        <a:solidFill>
          <a:srgbClr val="7030A0"/>
        </a:solidFill>
      </dgm:spPr>
      <dgm:t>
        <a:bodyPr/>
        <a:lstStyle/>
        <a:p>
          <a:r>
            <a:rPr lang="pt-BR" sz="2800" dirty="0"/>
            <a:t>Phải đảm bảo sự thống nhất lý luận và thực tiễn, nhận thức xuất phát từ thực tiễn </a:t>
          </a:r>
          <a:endParaRPr lang="en-US" sz="2800" dirty="0"/>
        </a:p>
      </dgm:t>
    </dgm:pt>
    <dgm:pt modelId="{1165BC2C-960E-4AD6-92BA-3FF52D76BAC0}" type="parTrans" cxnId="{16B6D244-A40A-4C55-A2B0-21B6CBEFD738}">
      <dgm:prSet/>
      <dgm:spPr/>
      <dgm:t>
        <a:bodyPr/>
        <a:lstStyle/>
        <a:p>
          <a:endParaRPr lang="en-US"/>
        </a:p>
      </dgm:t>
    </dgm:pt>
    <dgm:pt modelId="{EC9C7C8A-F173-4648-9D36-F6053DCFC5DA}" type="sibTrans" cxnId="{16B6D244-A40A-4C55-A2B0-21B6CBEFD738}">
      <dgm:prSet/>
      <dgm:spPr/>
      <dgm:t>
        <a:bodyPr/>
        <a:lstStyle/>
        <a:p>
          <a:endParaRPr lang="en-US"/>
        </a:p>
      </dgm:t>
    </dgm:pt>
    <dgm:pt modelId="{16235892-1281-47FB-925B-45EE2A6B0B04}" type="pres">
      <dgm:prSet presAssocID="{5810F085-0B9F-499B-A1DD-87DAD6BC25E5}" presName="linearFlow" presStyleCnt="0">
        <dgm:presLayoutVars>
          <dgm:resizeHandles val="exact"/>
        </dgm:presLayoutVars>
      </dgm:prSet>
      <dgm:spPr/>
    </dgm:pt>
    <dgm:pt modelId="{399BC059-B694-4EA8-A9A5-C4EB913C6E15}" type="pres">
      <dgm:prSet presAssocID="{5BE6A8B9-3119-4DB8-8352-B4956E228DEC}" presName="node" presStyleLbl="node1" presStyleIdx="0" presStyleCnt="4" custScaleX="472176">
        <dgm:presLayoutVars>
          <dgm:bulletEnabled val="1"/>
        </dgm:presLayoutVars>
      </dgm:prSet>
      <dgm:spPr/>
    </dgm:pt>
    <dgm:pt modelId="{D06610BF-B82F-49F6-B050-89A74C7983E3}" type="pres">
      <dgm:prSet presAssocID="{68E84BDF-7FE2-4114-9C27-4F6D519554C0}" presName="sibTrans" presStyleLbl="sibTrans2D1" presStyleIdx="0" presStyleCnt="3"/>
      <dgm:spPr/>
    </dgm:pt>
    <dgm:pt modelId="{91A6C043-BE3A-4ED4-A8C3-F883B9B4AF71}" type="pres">
      <dgm:prSet presAssocID="{68E84BDF-7FE2-4114-9C27-4F6D519554C0}" presName="connectorText" presStyleLbl="sibTrans2D1" presStyleIdx="0" presStyleCnt="3"/>
      <dgm:spPr/>
    </dgm:pt>
    <dgm:pt modelId="{A7EDB331-1050-4594-BC3D-CCB6830F6E08}" type="pres">
      <dgm:prSet presAssocID="{410F8968-AEA6-4063-AB1E-4B3F7D1F7372}" presName="node" presStyleLbl="node1" presStyleIdx="1" presStyleCnt="4" custScaleX="472176">
        <dgm:presLayoutVars>
          <dgm:bulletEnabled val="1"/>
        </dgm:presLayoutVars>
      </dgm:prSet>
      <dgm:spPr/>
    </dgm:pt>
    <dgm:pt modelId="{4A67CE11-5589-485F-9EC3-69CBFC7BAFE0}" type="pres">
      <dgm:prSet presAssocID="{9C9637F0-06EF-4D07-8297-8259DF9AAE73}" presName="sibTrans" presStyleLbl="sibTrans2D1" presStyleIdx="1" presStyleCnt="3"/>
      <dgm:spPr/>
    </dgm:pt>
    <dgm:pt modelId="{AF807106-023E-460C-9A9C-F8FA452128D2}" type="pres">
      <dgm:prSet presAssocID="{9C9637F0-06EF-4D07-8297-8259DF9AAE73}" presName="connectorText" presStyleLbl="sibTrans2D1" presStyleIdx="1" presStyleCnt="3"/>
      <dgm:spPr/>
    </dgm:pt>
    <dgm:pt modelId="{83CA202C-29BD-45D1-BC8A-C20F551179E5}" type="pres">
      <dgm:prSet presAssocID="{5A44FAED-AC63-48B1-A2D5-EA49498B83BD}" presName="node" presStyleLbl="node1" presStyleIdx="2" presStyleCnt="4" custScaleX="472176">
        <dgm:presLayoutVars>
          <dgm:bulletEnabled val="1"/>
        </dgm:presLayoutVars>
      </dgm:prSet>
      <dgm:spPr/>
    </dgm:pt>
    <dgm:pt modelId="{3EC60D5D-E5D6-4652-934E-437B3AEE258A}" type="pres">
      <dgm:prSet presAssocID="{D1B1895B-056E-4C47-A92C-3E9F1278AA6B}" presName="sibTrans" presStyleLbl="sibTrans2D1" presStyleIdx="2" presStyleCnt="3"/>
      <dgm:spPr/>
    </dgm:pt>
    <dgm:pt modelId="{265EAE45-1460-4446-8980-C5DE1CED8E66}" type="pres">
      <dgm:prSet presAssocID="{D1B1895B-056E-4C47-A92C-3E9F1278AA6B}" presName="connectorText" presStyleLbl="sibTrans2D1" presStyleIdx="2" presStyleCnt="3"/>
      <dgm:spPr/>
    </dgm:pt>
    <dgm:pt modelId="{C32B7B83-1521-4705-91EC-DE8C263D4E4F}" type="pres">
      <dgm:prSet presAssocID="{6098194F-1DC1-412E-A25E-CA088FF04F25}" presName="node" presStyleLbl="node1" presStyleIdx="3" presStyleCnt="4" custScaleX="472176">
        <dgm:presLayoutVars>
          <dgm:bulletEnabled val="1"/>
        </dgm:presLayoutVars>
      </dgm:prSet>
      <dgm:spPr/>
    </dgm:pt>
  </dgm:ptLst>
  <dgm:cxnLst>
    <dgm:cxn modelId="{9314A60B-6D78-49F4-ADBD-4B96D3DFA746}" type="presOf" srcId="{9C9637F0-06EF-4D07-8297-8259DF9AAE73}" destId="{AF807106-023E-460C-9A9C-F8FA452128D2}" srcOrd="1" destOrd="0" presId="urn:microsoft.com/office/officeart/2005/8/layout/process2"/>
    <dgm:cxn modelId="{B3574D27-DE2A-4935-82FA-F21FDC8A7DAA}" type="presOf" srcId="{D1B1895B-056E-4C47-A92C-3E9F1278AA6B}" destId="{3EC60D5D-E5D6-4652-934E-437B3AEE258A}" srcOrd="0" destOrd="0" presId="urn:microsoft.com/office/officeart/2005/8/layout/process2"/>
    <dgm:cxn modelId="{A2A94D28-FCFA-4B3A-856C-E279FCAB1652}" type="presOf" srcId="{5BE6A8B9-3119-4DB8-8352-B4956E228DEC}" destId="{399BC059-B694-4EA8-A9A5-C4EB913C6E15}" srcOrd="0" destOrd="0" presId="urn:microsoft.com/office/officeart/2005/8/layout/process2"/>
    <dgm:cxn modelId="{14B3CB32-FF78-41D0-A816-5C12D867C54E}" type="presOf" srcId="{410F8968-AEA6-4063-AB1E-4B3F7D1F7372}" destId="{A7EDB331-1050-4594-BC3D-CCB6830F6E08}" srcOrd="0" destOrd="0" presId="urn:microsoft.com/office/officeart/2005/8/layout/process2"/>
    <dgm:cxn modelId="{1F8A0E40-7A75-4A75-9B43-6ED087F138CE}" srcId="{5810F085-0B9F-499B-A1DD-87DAD6BC25E5}" destId="{410F8968-AEA6-4063-AB1E-4B3F7D1F7372}" srcOrd="1" destOrd="0" parTransId="{74FE0E60-DF20-4EB0-9E48-1705AA8025A3}" sibTransId="{9C9637F0-06EF-4D07-8297-8259DF9AAE73}"/>
    <dgm:cxn modelId="{16B6D244-A40A-4C55-A2B0-21B6CBEFD738}" srcId="{5810F085-0B9F-499B-A1DD-87DAD6BC25E5}" destId="{6098194F-1DC1-412E-A25E-CA088FF04F25}" srcOrd="3" destOrd="0" parTransId="{1165BC2C-960E-4AD6-92BA-3FF52D76BAC0}" sibTransId="{EC9C7C8A-F173-4648-9D36-F6053DCFC5DA}"/>
    <dgm:cxn modelId="{A660B64E-4062-4FAE-844B-5D868760CDBD}" type="presOf" srcId="{68E84BDF-7FE2-4114-9C27-4F6D519554C0}" destId="{D06610BF-B82F-49F6-B050-89A74C7983E3}" srcOrd="0" destOrd="0" presId="urn:microsoft.com/office/officeart/2005/8/layout/process2"/>
    <dgm:cxn modelId="{CB072C50-7732-46B8-8147-2A7BBAB42A9E}" type="presOf" srcId="{5A44FAED-AC63-48B1-A2D5-EA49498B83BD}" destId="{83CA202C-29BD-45D1-BC8A-C20F551179E5}" srcOrd="0" destOrd="0" presId="urn:microsoft.com/office/officeart/2005/8/layout/process2"/>
    <dgm:cxn modelId="{CAD09070-8140-4CA2-A11A-D853F595A18E}" type="presOf" srcId="{9C9637F0-06EF-4D07-8297-8259DF9AAE73}" destId="{4A67CE11-5589-485F-9EC3-69CBFC7BAFE0}" srcOrd="0" destOrd="0" presId="urn:microsoft.com/office/officeart/2005/8/layout/process2"/>
    <dgm:cxn modelId="{3B1CB376-3758-4290-A29A-3A120A34D8DF}" type="presOf" srcId="{6098194F-1DC1-412E-A25E-CA088FF04F25}" destId="{C32B7B83-1521-4705-91EC-DE8C263D4E4F}" srcOrd="0" destOrd="0" presId="urn:microsoft.com/office/officeart/2005/8/layout/process2"/>
    <dgm:cxn modelId="{3B382198-1BB8-4CA3-8FA4-4DE0BC6FC9C4}" srcId="{5810F085-0B9F-499B-A1DD-87DAD6BC25E5}" destId="{5BE6A8B9-3119-4DB8-8352-B4956E228DEC}" srcOrd="0" destOrd="0" parTransId="{48562CDC-F106-49B7-A105-CF60B9BDAA13}" sibTransId="{68E84BDF-7FE2-4114-9C27-4F6D519554C0}"/>
    <dgm:cxn modelId="{50233CB7-C306-4ED9-937F-26E9ADFDE832}" srcId="{5810F085-0B9F-499B-A1DD-87DAD6BC25E5}" destId="{5A44FAED-AC63-48B1-A2D5-EA49498B83BD}" srcOrd="2" destOrd="0" parTransId="{70F909DA-F50E-44E9-AF2E-000F81C7A7AB}" sibTransId="{D1B1895B-056E-4C47-A92C-3E9F1278AA6B}"/>
    <dgm:cxn modelId="{BA8279B7-FEAD-41E9-B918-9438D7635217}" type="presOf" srcId="{5810F085-0B9F-499B-A1DD-87DAD6BC25E5}" destId="{16235892-1281-47FB-925B-45EE2A6B0B04}" srcOrd="0" destOrd="0" presId="urn:microsoft.com/office/officeart/2005/8/layout/process2"/>
    <dgm:cxn modelId="{445852BD-EF65-4C20-ABB6-2ECAEC8FFC97}" type="presOf" srcId="{D1B1895B-056E-4C47-A92C-3E9F1278AA6B}" destId="{265EAE45-1460-4446-8980-C5DE1CED8E66}" srcOrd="1" destOrd="0" presId="urn:microsoft.com/office/officeart/2005/8/layout/process2"/>
    <dgm:cxn modelId="{1C4DA0CD-DB44-4F91-8F11-3FDEC1B07102}" type="presOf" srcId="{68E84BDF-7FE2-4114-9C27-4F6D519554C0}" destId="{91A6C043-BE3A-4ED4-A8C3-F883B9B4AF71}" srcOrd="1" destOrd="0" presId="urn:microsoft.com/office/officeart/2005/8/layout/process2"/>
    <dgm:cxn modelId="{802B2F7D-ED7C-4AFB-8956-8EC6E21987C9}" type="presParOf" srcId="{16235892-1281-47FB-925B-45EE2A6B0B04}" destId="{399BC059-B694-4EA8-A9A5-C4EB913C6E15}" srcOrd="0" destOrd="0" presId="urn:microsoft.com/office/officeart/2005/8/layout/process2"/>
    <dgm:cxn modelId="{0C54FB37-349F-45DF-B9C6-FD0008AB5FD0}" type="presParOf" srcId="{16235892-1281-47FB-925B-45EE2A6B0B04}" destId="{D06610BF-B82F-49F6-B050-89A74C7983E3}" srcOrd="1" destOrd="0" presId="urn:microsoft.com/office/officeart/2005/8/layout/process2"/>
    <dgm:cxn modelId="{EAEB359A-1DC8-4B9A-8365-144DBA52BD67}" type="presParOf" srcId="{D06610BF-B82F-49F6-B050-89A74C7983E3}" destId="{91A6C043-BE3A-4ED4-A8C3-F883B9B4AF71}" srcOrd="0" destOrd="0" presId="urn:microsoft.com/office/officeart/2005/8/layout/process2"/>
    <dgm:cxn modelId="{78113363-BE41-4578-8D3A-E3DDFCBD8D02}" type="presParOf" srcId="{16235892-1281-47FB-925B-45EE2A6B0B04}" destId="{A7EDB331-1050-4594-BC3D-CCB6830F6E08}" srcOrd="2" destOrd="0" presId="urn:microsoft.com/office/officeart/2005/8/layout/process2"/>
    <dgm:cxn modelId="{49952B8D-F3AE-4481-90FA-AB708B6B3218}" type="presParOf" srcId="{16235892-1281-47FB-925B-45EE2A6B0B04}" destId="{4A67CE11-5589-485F-9EC3-69CBFC7BAFE0}" srcOrd="3" destOrd="0" presId="urn:microsoft.com/office/officeart/2005/8/layout/process2"/>
    <dgm:cxn modelId="{4BF97DFA-E735-4773-B4B0-41A7EB9B657C}" type="presParOf" srcId="{4A67CE11-5589-485F-9EC3-69CBFC7BAFE0}" destId="{AF807106-023E-460C-9A9C-F8FA452128D2}" srcOrd="0" destOrd="0" presId="urn:microsoft.com/office/officeart/2005/8/layout/process2"/>
    <dgm:cxn modelId="{1BF2DB8A-7BD8-42A1-9DFD-B003B7E7F01A}" type="presParOf" srcId="{16235892-1281-47FB-925B-45EE2A6B0B04}" destId="{83CA202C-29BD-45D1-BC8A-C20F551179E5}" srcOrd="4" destOrd="0" presId="urn:microsoft.com/office/officeart/2005/8/layout/process2"/>
    <dgm:cxn modelId="{A10EE3AB-FDF6-427F-B7B6-4939FC38E434}" type="presParOf" srcId="{16235892-1281-47FB-925B-45EE2A6B0B04}" destId="{3EC60D5D-E5D6-4652-934E-437B3AEE258A}" srcOrd="5" destOrd="0" presId="urn:microsoft.com/office/officeart/2005/8/layout/process2"/>
    <dgm:cxn modelId="{ACE80BF0-C3AB-4536-932B-F8D515F24964}" type="presParOf" srcId="{3EC60D5D-E5D6-4652-934E-437B3AEE258A}" destId="{265EAE45-1460-4446-8980-C5DE1CED8E66}" srcOrd="0" destOrd="0" presId="urn:microsoft.com/office/officeart/2005/8/layout/process2"/>
    <dgm:cxn modelId="{098927F2-7D20-4E66-8EEC-BF17B8EC2135}" type="presParOf" srcId="{16235892-1281-47FB-925B-45EE2A6B0B04}" destId="{C32B7B83-1521-4705-91EC-DE8C263D4E4F}" srcOrd="6" destOrd="0" presId="urn:microsoft.com/office/officeart/2005/8/layout/process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0.xml><?xml version="1.0" encoding="utf-8"?>
<dgm:dataModel xmlns:dgm="http://schemas.openxmlformats.org/drawingml/2006/diagram" xmlns:a="http://schemas.openxmlformats.org/drawingml/2006/main">
  <dgm:ptLst>
    <dgm:pt modelId="{6049115F-26BD-4241-AE5A-8082674AA7A2}" type="doc">
      <dgm:prSet loTypeId="urn:microsoft.com/office/officeart/2005/8/layout/hierarchy3" loCatId="hierarchy" qsTypeId="urn:microsoft.com/office/officeart/2005/8/quickstyle/simple1" qsCatId="simple" csTypeId="urn:microsoft.com/office/officeart/2005/8/colors/accent1_2" csCatId="accent1" phldr="1"/>
      <dgm:spPr/>
      <dgm:t>
        <a:bodyPr/>
        <a:lstStyle/>
        <a:p>
          <a:endParaRPr lang="en-US"/>
        </a:p>
      </dgm:t>
    </dgm:pt>
    <dgm:pt modelId="{3195FDAD-7F13-4BCB-A368-550FC4921A0C}">
      <dgm:prSet phldrT="[Text]" custT="1"/>
      <dgm:spPr/>
      <dgm:t>
        <a:bodyPr/>
        <a:lstStyle/>
        <a:p>
          <a:r>
            <a:rPr lang="vi-VN" sz="2000" dirty="0"/>
            <a:t>LLSX quyết định QHSX</a:t>
          </a:r>
          <a:endParaRPr lang="en-US" sz="2000" dirty="0"/>
        </a:p>
      </dgm:t>
    </dgm:pt>
    <dgm:pt modelId="{B4830072-3DA5-4E84-83CD-2307BDE78075}" type="parTrans" cxnId="{C3994689-651C-425A-8352-21FC834312E7}">
      <dgm:prSet/>
      <dgm:spPr/>
      <dgm:t>
        <a:bodyPr/>
        <a:lstStyle/>
        <a:p>
          <a:endParaRPr lang="en-US"/>
        </a:p>
      </dgm:t>
    </dgm:pt>
    <dgm:pt modelId="{91933441-999E-4F75-B9A7-67C4DD27C447}" type="sibTrans" cxnId="{C3994689-651C-425A-8352-21FC834312E7}">
      <dgm:prSet/>
      <dgm:spPr/>
      <dgm:t>
        <a:bodyPr/>
        <a:lstStyle/>
        <a:p>
          <a:endParaRPr lang="en-US"/>
        </a:p>
      </dgm:t>
    </dgm:pt>
    <dgm:pt modelId="{01D0FE97-08B9-4953-BF90-436C50595B7A}">
      <dgm:prSet phldrT="[Text]" custT="1"/>
      <dgm:spPr/>
      <dgm:t>
        <a:bodyPr/>
        <a:lstStyle/>
        <a:p>
          <a:r>
            <a:rPr lang="vi-VN" sz="2000" dirty="0"/>
            <a:t>LLSX như thế nào thì có QHSX tương ứng</a:t>
          </a:r>
          <a:endParaRPr lang="en-US" sz="2000" dirty="0"/>
        </a:p>
      </dgm:t>
    </dgm:pt>
    <dgm:pt modelId="{34995F3C-0CDA-4BAF-98A0-2F0152109E83}" type="parTrans" cxnId="{49192E61-34D3-4DE7-B15C-6059652F22AC}">
      <dgm:prSet/>
      <dgm:spPr/>
      <dgm:t>
        <a:bodyPr/>
        <a:lstStyle/>
        <a:p>
          <a:endParaRPr lang="en-US"/>
        </a:p>
      </dgm:t>
    </dgm:pt>
    <dgm:pt modelId="{9A628ED4-738B-48B1-8017-C3F52B26E173}" type="sibTrans" cxnId="{49192E61-34D3-4DE7-B15C-6059652F22AC}">
      <dgm:prSet/>
      <dgm:spPr/>
      <dgm:t>
        <a:bodyPr/>
        <a:lstStyle/>
        <a:p>
          <a:endParaRPr lang="en-US"/>
        </a:p>
      </dgm:t>
    </dgm:pt>
    <dgm:pt modelId="{CA27B1D6-8B6E-433D-BA83-9D224505A35A}">
      <dgm:prSet phldrT="[Text]" custT="1"/>
      <dgm:spPr/>
      <dgm:t>
        <a:bodyPr/>
        <a:lstStyle/>
        <a:p>
          <a:r>
            <a:rPr lang="vi-VN" sz="2000" dirty="0"/>
            <a:t>LLSX phát triển đến mức độ náo đó, QHSX không còn phù hợp thì nó trở thành lực cản đối với LLSX</a:t>
          </a:r>
          <a:endParaRPr lang="en-US" sz="2000" dirty="0"/>
        </a:p>
      </dgm:t>
    </dgm:pt>
    <dgm:pt modelId="{D6A91CE5-1C47-480A-AB37-598C183D7476}" type="parTrans" cxnId="{8E6F567A-8B80-41B4-BE7A-34AD0149DBCA}">
      <dgm:prSet/>
      <dgm:spPr/>
      <dgm:t>
        <a:bodyPr/>
        <a:lstStyle/>
        <a:p>
          <a:endParaRPr lang="en-US"/>
        </a:p>
      </dgm:t>
    </dgm:pt>
    <dgm:pt modelId="{D3693CD9-C5C8-449B-86AE-3D806363BD80}" type="sibTrans" cxnId="{8E6F567A-8B80-41B4-BE7A-34AD0149DBCA}">
      <dgm:prSet/>
      <dgm:spPr/>
      <dgm:t>
        <a:bodyPr/>
        <a:lstStyle/>
        <a:p>
          <a:endParaRPr lang="en-US"/>
        </a:p>
      </dgm:t>
    </dgm:pt>
    <dgm:pt modelId="{052C2F94-2EAB-4EBB-AB85-86AE712B08F8}">
      <dgm:prSet phldrT="[Text]" custT="1"/>
      <dgm:spPr/>
      <dgm:t>
        <a:bodyPr/>
        <a:lstStyle/>
        <a:p>
          <a:r>
            <a:rPr lang="vi-VN" sz="2000" dirty="0"/>
            <a:t>QHSX tác động trở lại LLSX</a:t>
          </a:r>
          <a:endParaRPr lang="en-US" sz="2000" dirty="0"/>
        </a:p>
      </dgm:t>
    </dgm:pt>
    <dgm:pt modelId="{63A07170-754A-46CC-AD24-DEA4EFE4122F}" type="parTrans" cxnId="{66548184-B36C-4681-98FB-A5034E2499CA}">
      <dgm:prSet/>
      <dgm:spPr/>
      <dgm:t>
        <a:bodyPr/>
        <a:lstStyle/>
        <a:p>
          <a:endParaRPr lang="en-US"/>
        </a:p>
      </dgm:t>
    </dgm:pt>
    <dgm:pt modelId="{D23E75DE-03E1-4AEA-A5DB-16D2BDE1E7EC}" type="sibTrans" cxnId="{66548184-B36C-4681-98FB-A5034E2499CA}">
      <dgm:prSet/>
      <dgm:spPr/>
      <dgm:t>
        <a:bodyPr/>
        <a:lstStyle/>
        <a:p>
          <a:endParaRPr lang="en-US"/>
        </a:p>
      </dgm:t>
    </dgm:pt>
    <dgm:pt modelId="{0F30EB3D-B674-4EEE-B3BB-501FC40B9967}">
      <dgm:prSet phldrT="[Text]" custT="1"/>
      <dgm:spPr/>
      <dgm:t>
        <a:bodyPr/>
        <a:lstStyle/>
        <a:p>
          <a:r>
            <a:rPr lang="vi-VN" sz="2000" dirty="0">
              <a:solidFill>
                <a:srgbClr val="FF0000"/>
              </a:solidFill>
            </a:rPr>
            <a:t>Nếu phù hợp với LLSX</a:t>
          </a:r>
          <a:r>
            <a:rPr lang="vi-VN" sz="2000" dirty="0">
              <a:solidFill>
                <a:srgbClr val="FF0000"/>
              </a:solidFill>
              <a:latin typeface="Arial" panose="020B0604020202020204" pitchFamily="34" charset="0"/>
              <a:cs typeface="Arial" panose="020B0604020202020204" pitchFamily="34" charset="0"/>
            </a:rPr>
            <a:t>→ thúc đẩy LLSX  phát triển</a:t>
          </a:r>
          <a:endParaRPr lang="en-US" sz="2000" dirty="0">
            <a:solidFill>
              <a:srgbClr val="FF0000"/>
            </a:solidFill>
          </a:endParaRPr>
        </a:p>
      </dgm:t>
    </dgm:pt>
    <dgm:pt modelId="{96B15D41-9F95-43DB-8DA3-2971621B346C}" type="parTrans" cxnId="{91B3C8FC-D015-43C0-BD09-6411B60B251F}">
      <dgm:prSet/>
      <dgm:spPr/>
      <dgm:t>
        <a:bodyPr/>
        <a:lstStyle/>
        <a:p>
          <a:endParaRPr lang="en-US"/>
        </a:p>
      </dgm:t>
    </dgm:pt>
    <dgm:pt modelId="{791E33C0-E943-430A-9AF6-E405C15517F8}" type="sibTrans" cxnId="{91B3C8FC-D015-43C0-BD09-6411B60B251F}">
      <dgm:prSet/>
      <dgm:spPr/>
      <dgm:t>
        <a:bodyPr/>
        <a:lstStyle/>
        <a:p>
          <a:endParaRPr lang="en-US"/>
        </a:p>
      </dgm:t>
    </dgm:pt>
    <dgm:pt modelId="{8ADA49EC-AAF8-4A88-8647-DB3B925806CB}">
      <dgm:prSet phldrT="[Text]" custT="1"/>
      <dgm:spPr/>
      <dgm:t>
        <a:bodyPr/>
        <a:lstStyle/>
        <a:p>
          <a:r>
            <a:rPr lang="vi-VN" sz="2000" dirty="0">
              <a:solidFill>
                <a:srgbClr val="FF0000"/>
              </a:solidFill>
            </a:rPr>
            <a:t>N</a:t>
          </a:r>
          <a:r>
            <a:rPr lang="en-US" sz="2000" dirty="0">
              <a:solidFill>
                <a:srgbClr val="FF0000"/>
              </a:solidFill>
            </a:rPr>
            <a:t>ế</a:t>
          </a:r>
          <a:r>
            <a:rPr lang="vi-VN" sz="2000" dirty="0">
              <a:solidFill>
                <a:srgbClr val="FF0000"/>
              </a:solidFill>
            </a:rPr>
            <a:t>u không phù hợp với LLSX </a:t>
          </a:r>
          <a:r>
            <a:rPr lang="vi-VN" sz="2000" dirty="0">
              <a:solidFill>
                <a:srgbClr val="FF0000"/>
              </a:solidFill>
              <a:latin typeface="Arial" panose="020B0604020202020204" pitchFamily="34" charset="0"/>
              <a:cs typeface="Arial" panose="020B0604020202020204" pitchFamily="34" charset="0"/>
            </a:rPr>
            <a:t>→ kìm hãm sự phát triển của LLSX</a:t>
          </a:r>
          <a:endParaRPr lang="en-US" sz="2000" dirty="0">
            <a:solidFill>
              <a:srgbClr val="FF0000"/>
            </a:solidFill>
          </a:endParaRPr>
        </a:p>
      </dgm:t>
    </dgm:pt>
    <dgm:pt modelId="{2BCE141F-892A-454C-869C-F53CD9D983F5}" type="parTrans" cxnId="{5E3964E5-64E2-45D5-B1DC-1C40E48A4221}">
      <dgm:prSet/>
      <dgm:spPr/>
      <dgm:t>
        <a:bodyPr/>
        <a:lstStyle/>
        <a:p>
          <a:endParaRPr lang="en-US"/>
        </a:p>
      </dgm:t>
    </dgm:pt>
    <dgm:pt modelId="{44004CFF-5399-4C20-9251-3D309C63395D}" type="sibTrans" cxnId="{5E3964E5-64E2-45D5-B1DC-1C40E48A4221}">
      <dgm:prSet/>
      <dgm:spPr/>
      <dgm:t>
        <a:bodyPr/>
        <a:lstStyle/>
        <a:p>
          <a:endParaRPr lang="en-US"/>
        </a:p>
      </dgm:t>
    </dgm:pt>
    <dgm:pt modelId="{2471E94C-CEF0-4AAF-A75A-4B55FAE39A16}">
      <dgm:prSet phldrT="[Text]" custT="1"/>
      <dgm:spPr/>
      <dgm:t>
        <a:bodyPr/>
        <a:lstStyle/>
        <a:p>
          <a:r>
            <a:rPr lang="vi-VN" sz="2000" dirty="0"/>
            <a:t>LLSX và QHSX gắn bó hữu cơ với nhau</a:t>
          </a:r>
          <a:endParaRPr lang="en-US" sz="2000" dirty="0"/>
        </a:p>
      </dgm:t>
    </dgm:pt>
    <dgm:pt modelId="{76FD4268-2739-46D5-B2F3-419D1A0B12C3}" type="parTrans" cxnId="{E07A28E3-514F-4A19-9E5D-B16B11CCCEF8}">
      <dgm:prSet/>
      <dgm:spPr/>
      <dgm:t>
        <a:bodyPr/>
        <a:lstStyle/>
        <a:p>
          <a:endParaRPr lang="en-US"/>
        </a:p>
      </dgm:t>
    </dgm:pt>
    <dgm:pt modelId="{66B15646-39E6-4F5B-A830-6BB87BBBD927}" type="sibTrans" cxnId="{E07A28E3-514F-4A19-9E5D-B16B11CCCEF8}">
      <dgm:prSet/>
      <dgm:spPr/>
      <dgm:t>
        <a:bodyPr/>
        <a:lstStyle/>
        <a:p>
          <a:endParaRPr lang="en-US"/>
        </a:p>
      </dgm:t>
    </dgm:pt>
    <dgm:pt modelId="{23BB256F-39E0-49A4-A568-26A6A951D6EF}" type="pres">
      <dgm:prSet presAssocID="{6049115F-26BD-4241-AE5A-8082674AA7A2}" presName="diagram" presStyleCnt="0">
        <dgm:presLayoutVars>
          <dgm:chPref val="1"/>
          <dgm:dir/>
          <dgm:animOne val="branch"/>
          <dgm:animLvl val="lvl"/>
          <dgm:resizeHandles/>
        </dgm:presLayoutVars>
      </dgm:prSet>
      <dgm:spPr/>
    </dgm:pt>
    <dgm:pt modelId="{EBABBD41-8A46-4E1A-AB68-FCB30CC8DA05}" type="pres">
      <dgm:prSet presAssocID="{3195FDAD-7F13-4BCB-A368-550FC4921A0C}" presName="root" presStyleCnt="0"/>
      <dgm:spPr/>
    </dgm:pt>
    <dgm:pt modelId="{AF525514-E1FA-461D-8BA0-9BD17CB82571}" type="pres">
      <dgm:prSet presAssocID="{3195FDAD-7F13-4BCB-A368-550FC4921A0C}" presName="rootComposite" presStyleCnt="0"/>
      <dgm:spPr/>
    </dgm:pt>
    <dgm:pt modelId="{EDD17074-54B4-492C-A965-E84E54F97402}" type="pres">
      <dgm:prSet presAssocID="{3195FDAD-7F13-4BCB-A368-550FC4921A0C}" presName="rootText" presStyleLbl="node1" presStyleIdx="0" presStyleCnt="2" custScaleX="172583" custLinFactNeighborX="-16325" custLinFactNeighborY="-20607"/>
      <dgm:spPr/>
    </dgm:pt>
    <dgm:pt modelId="{914D4EC8-0E77-4DCE-8296-0E12F51C70F7}" type="pres">
      <dgm:prSet presAssocID="{3195FDAD-7F13-4BCB-A368-550FC4921A0C}" presName="rootConnector" presStyleLbl="node1" presStyleIdx="0" presStyleCnt="2"/>
      <dgm:spPr/>
    </dgm:pt>
    <dgm:pt modelId="{4EED2E28-190A-4D31-A2EC-4B99338A5646}" type="pres">
      <dgm:prSet presAssocID="{3195FDAD-7F13-4BCB-A368-550FC4921A0C}" presName="childShape" presStyleCnt="0"/>
      <dgm:spPr/>
    </dgm:pt>
    <dgm:pt modelId="{1379F78D-28F7-4B40-BCBC-5A6C1C136187}" type="pres">
      <dgm:prSet presAssocID="{76FD4268-2739-46D5-B2F3-419D1A0B12C3}" presName="Name13" presStyleLbl="parChTrans1D2" presStyleIdx="0" presStyleCnt="5"/>
      <dgm:spPr/>
    </dgm:pt>
    <dgm:pt modelId="{08B979C0-9E14-4E7B-8C41-C3DBA0F4A50A}" type="pres">
      <dgm:prSet presAssocID="{2471E94C-CEF0-4AAF-A75A-4B55FAE39A16}" presName="childText" presStyleLbl="bgAcc1" presStyleIdx="0" presStyleCnt="5" custScaleX="190367">
        <dgm:presLayoutVars>
          <dgm:bulletEnabled val="1"/>
        </dgm:presLayoutVars>
      </dgm:prSet>
      <dgm:spPr/>
    </dgm:pt>
    <dgm:pt modelId="{E05E6A8A-C189-4F47-8009-287DE3A6CA4A}" type="pres">
      <dgm:prSet presAssocID="{34995F3C-0CDA-4BAF-98A0-2F0152109E83}" presName="Name13" presStyleLbl="parChTrans1D2" presStyleIdx="1" presStyleCnt="5"/>
      <dgm:spPr/>
    </dgm:pt>
    <dgm:pt modelId="{E86403A3-9296-4985-8A11-16571561544D}" type="pres">
      <dgm:prSet presAssocID="{01D0FE97-08B9-4953-BF90-436C50595B7A}" presName="childText" presStyleLbl="bgAcc1" presStyleIdx="1" presStyleCnt="5" custScaleX="210776">
        <dgm:presLayoutVars>
          <dgm:bulletEnabled val="1"/>
        </dgm:presLayoutVars>
      </dgm:prSet>
      <dgm:spPr/>
    </dgm:pt>
    <dgm:pt modelId="{A34206D8-BFA6-4267-BA74-EDAE53FF1F10}" type="pres">
      <dgm:prSet presAssocID="{D6A91CE5-1C47-480A-AB37-598C183D7476}" presName="Name13" presStyleLbl="parChTrans1D2" presStyleIdx="2" presStyleCnt="5" custSzX="295190"/>
      <dgm:spPr/>
    </dgm:pt>
    <dgm:pt modelId="{C45CE722-C1D0-48A0-AA4C-FB4DBA2DF20A}" type="pres">
      <dgm:prSet presAssocID="{CA27B1D6-8B6E-433D-BA83-9D224505A35A}" presName="childText" presStyleLbl="bgAcc1" presStyleIdx="2" presStyleCnt="5" custScaleX="398102">
        <dgm:presLayoutVars>
          <dgm:bulletEnabled val="1"/>
        </dgm:presLayoutVars>
      </dgm:prSet>
      <dgm:spPr/>
    </dgm:pt>
    <dgm:pt modelId="{EA15FBF5-3DB4-4B05-B3F0-705D3DDEE543}" type="pres">
      <dgm:prSet presAssocID="{052C2F94-2EAB-4EBB-AB85-86AE712B08F8}" presName="root" presStyleCnt="0"/>
      <dgm:spPr/>
    </dgm:pt>
    <dgm:pt modelId="{45BE1F38-BFE9-4E61-A038-64728FB4CBDA}" type="pres">
      <dgm:prSet presAssocID="{052C2F94-2EAB-4EBB-AB85-86AE712B08F8}" presName="rootComposite" presStyleCnt="0"/>
      <dgm:spPr/>
    </dgm:pt>
    <dgm:pt modelId="{84458821-5C6B-4BF9-9183-024CFD13B0C9}" type="pres">
      <dgm:prSet presAssocID="{052C2F94-2EAB-4EBB-AB85-86AE712B08F8}" presName="rootText" presStyleLbl="node1" presStyleIdx="1" presStyleCnt="2" custScaleX="172583" custLinFactNeighborX="12048" custLinFactNeighborY="-1607"/>
      <dgm:spPr/>
    </dgm:pt>
    <dgm:pt modelId="{33CEAC4D-4651-4F56-9C64-88102AC1AEFE}" type="pres">
      <dgm:prSet presAssocID="{052C2F94-2EAB-4EBB-AB85-86AE712B08F8}" presName="rootConnector" presStyleLbl="node1" presStyleIdx="1" presStyleCnt="2"/>
      <dgm:spPr/>
    </dgm:pt>
    <dgm:pt modelId="{82596A70-0614-42B0-9D42-84C22154D743}" type="pres">
      <dgm:prSet presAssocID="{052C2F94-2EAB-4EBB-AB85-86AE712B08F8}" presName="childShape" presStyleCnt="0"/>
      <dgm:spPr/>
    </dgm:pt>
    <dgm:pt modelId="{4AE3AB0B-887C-45A3-8C22-CC777859E471}" type="pres">
      <dgm:prSet presAssocID="{96B15D41-9F95-43DB-8DA3-2971621B346C}" presName="Name13" presStyleLbl="parChTrans1D2" presStyleIdx="3" presStyleCnt="5"/>
      <dgm:spPr/>
    </dgm:pt>
    <dgm:pt modelId="{CA6124A3-4857-4F46-B073-83D5B5CC9E07}" type="pres">
      <dgm:prSet presAssocID="{0F30EB3D-B674-4EEE-B3BB-501FC40B9967}" presName="childText" presStyleLbl="bgAcc1" presStyleIdx="3" presStyleCnt="5" custScaleX="244436">
        <dgm:presLayoutVars>
          <dgm:bulletEnabled val="1"/>
        </dgm:presLayoutVars>
      </dgm:prSet>
      <dgm:spPr/>
    </dgm:pt>
    <dgm:pt modelId="{BE58A7D1-33C9-4631-B9F5-51E806F1385F}" type="pres">
      <dgm:prSet presAssocID="{2BCE141F-892A-454C-869C-F53CD9D983F5}" presName="Name13" presStyleLbl="parChTrans1D2" presStyleIdx="4" presStyleCnt="5"/>
      <dgm:spPr/>
    </dgm:pt>
    <dgm:pt modelId="{194A08A9-2A14-45E3-B539-CE2D6B76E735}" type="pres">
      <dgm:prSet presAssocID="{8ADA49EC-AAF8-4A88-8647-DB3B925806CB}" presName="childText" presStyleLbl="bgAcc1" presStyleIdx="4" presStyleCnt="5" custScaleX="241753">
        <dgm:presLayoutVars>
          <dgm:bulletEnabled val="1"/>
        </dgm:presLayoutVars>
      </dgm:prSet>
      <dgm:spPr/>
    </dgm:pt>
  </dgm:ptLst>
  <dgm:cxnLst>
    <dgm:cxn modelId="{73E8C206-4386-435E-A62E-4681A4C2B98B}" type="presOf" srcId="{0F30EB3D-B674-4EEE-B3BB-501FC40B9967}" destId="{CA6124A3-4857-4F46-B073-83D5B5CC9E07}" srcOrd="0" destOrd="0" presId="urn:microsoft.com/office/officeart/2005/8/layout/hierarchy3"/>
    <dgm:cxn modelId="{239CF01B-EFC6-453E-BFA7-1870E5B5CFEB}" type="presOf" srcId="{96B15D41-9F95-43DB-8DA3-2971621B346C}" destId="{4AE3AB0B-887C-45A3-8C22-CC777859E471}" srcOrd="0" destOrd="0" presId="urn:microsoft.com/office/officeart/2005/8/layout/hierarchy3"/>
    <dgm:cxn modelId="{377D8F34-5D22-4DC5-843C-86E62B13310E}" type="presOf" srcId="{3195FDAD-7F13-4BCB-A368-550FC4921A0C}" destId="{EDD17074-54B4-492C-A965-E84E54F97402}" srcOrd="0" destOrd="0" presId="urn:microsoft.com/office/officeart/2005/8/layout/hierarchy3"/>
    <dgm:cxn modelId="{6DD7B136-FED9-484F-9010-9CE72F7420F1}" type="presOf" srcId="{6049115F-26BD-4241-AE5A-8082674AA7A2}" destId="{23BB256F-39E0-49A4-A568-26A6A951D6EF}" srcOrd="0" destOrd="0" presId="urn:microsoft.com/office/officeart/2005/8/layout/hierarchy3"/>
    <dgm:cxn modelId="{EADBC93E-8E49-4305-B188-296BE2C15C96}" type="presOf" srcId="{2471E94C-CEF0-4AAF-A75A-4B55FAE39A16}" destId="{08B979C0-9E14-4E7B-8C41-C3DBA0F4A50A}" srcOrd="0" destOrd="0" presId="urn:microsoft.com/office/officeart/2005/8/layout/hierarchy3"/>
    <dgm:cxn modelId="{5DB9D65F-E8D7-47A5-95C1-7DDAC9887E53}" type="presOf" srcId="{3195FDAD-7F13-4BCB-A368-550FC4921A0C}" destId="{914D4EC8-0E77-4DCE-8296-0E12F51C70F7}" srcOrd="1" destOrd="0" presId="urn:microsoft.com/office/officeart/2005/8/layout/hierarchy3"/>
    <dgm:cxn modelId="{49192E61-34D3-4DE7-B15C-6059652F22AC}" srcId="{3195FDAD-7F13-4BCB-A368-550FC4921A0C}" destId="{01D0FE97-08B9-4953-BF90-436C50595B7A}" srcOrd="1" destOrd="0" parTransId="{34995F3C-0CDA-4BAF-98A0-2F0152109E83}" sibTransId="{9A628ED4-738B-48B1-8017-C3F52B26E173}"/>
    <dgm:cxn modelId="{80CC2543-69AD-46CB-A9E3-8815033E61E0}" type="presOf" srcId="{8ADA49EC-AAF8-4A88-8647-DB3B925806CB}" destId="{194A08A9-2A14-45E3-B539-CE2D6B76E735}" srcOrd="0" destOrd="0" presId="urn:microsoft.com/office/officeart/2005/8/layout/hierarchy3"/>
    <dgm:cxn modelId="{E273BD53-0622-40BD-A8CE-A151B1E4455A}" type="presOf" srcId="{34995F3C-0CDA-4BAF-98A0-2F0152109E83}" destId="{E05E6A8A-C189-4F47-8009-287DE3A6CA4A}" srcOrd="0" destOrd="0" presId="urn:microsoft.com/office/officeart/2005/8/layout/hierarchy3"/>
    <dgm:cxn modelId="{48B59C55-0D5B-4477-A4C0-87FD104CFAA9}" type="presOf" srcId="{2BCE141F-892A-454C-869C-F53CD9D983F5}" destId="{BE58A7D1-33C9-4631-B9F5-51E806F1385F}" srcOrd="0" destOrd="0" presId="urn:microsoft.com/office/officeart/2005/8/layout/hierarchy3"/>
    <dgm:cxn modelId="{8E6F567A-8B80-41B4-BE7A-34AD0149DBCA}" srcId="{3195FDAD-7F13-4BCB-A368-550FC4921A0C}" destId="{CA27B1D6-8B6E-433D-BA83-9D224505A35A}" srcOrd="2" destOrd="0" parTransId="{D6A91CE5-1C47-480A-AB37-598C183D7476}" sibTransId="{D3693CD9-C5C8-449B-86AE-3D806363BD80}"/>
    <dgm:cxn modelId="{66548184-B36C-4681-98FB-A5034E2499CA}" srcId="{6049115F-26BD-4241-AE5A-8082674AA7A2}" destId="{052C2F94-2EAB-4EBB-AB85-86AE712B08F8}" srcOrd="1" destOrd="0" parTransId="{63A07170-754A-46CC-AD24-DEA4EFE4122F}" sibTransId="{D23E75DE-03E1-4AEA-A5DB-16D2BDE1E7EC}"/>
    <dgm:cxn modelId="{C3994689-651C-425A-8352-21FC834312E7}" srcId="{6049115F-26BD-4241-AE5A-8082674AA7A2}" destId="{3195FDAD-7F13-4BCB-A368-550FC4921A0C}" srcOrd="0" destOrd="0" parTransId="{B4830072-3DA5-4E84-83CD-2307BDE78075}" sibTransId="{91933441-999E-4F75-B9A7-67C4DD27C447}"/>
    <dgm:cxn modelId="{249C0096-91C8-47CD-A59A-1049991C2CA0}" type="presOf" srcId="{052C2F94-2EAB-4EBB-AB85-86AE712B08F8}" destId="{84458821-5C6B-4BF9-9183-024CFD13B0C9}" srcOrd="0" destOrd="0" presId="urn:microsoft.com/office/officeart/2005/8/layout/hierarchy3"/>
    <dgm:cxn modelId="{A57E14B1-2250-4FE2-9125-DBC25C3A977D}" type="presOf" srcId="{CA27B1D6-8B6E-433D-BA83-9D224505A35A}" destId="{C45CE722-C1D0-48A0-AA4C-FB4DBA2DF20A}" srcOrd="0" destOrd="0" presId="urn:microsoft.com/office/officeart/2005/8/layout/hierarchy3"/>
    <dgm:cxn modelId="{30E6BDB7-A04B-4FEB-BFA9-53424E1EE3C3}" type="presOf" srcId="{76FD4268-2739-46D5-B2F3-419D1A0B12C3}" destId="{1379F78D-28F7-4B40-BCBC-5A6C1C136187}" srcOrd="0" destOrd="0" presId="urn:microsoft.com/office/officeart/2005/8/layout/hierarchy3"/>
    <dgm:cxn modelId="{050E57C2-2B0B-487C-8C91-35E40F378A9D}" type="presOf" srcId="{052C2F94-2EAB-4EBB-AB85-86AE712B08F8}" destId="{33CEAC4D-4651-4F56-9C64-88102AC1AEFE}" srcOrd="1" destOrd="0" presId="urn:microsoft.com/office/officeart/2005/8/layout/hierarchy3"/>
    <dgm:cxn modelId="{E07A28E3-514F-4A19-9E5D-B16B11CCCEF8}" srcId="{3195FDAD-7F13-4BCB-A368-550FC4921A0C}" destId="{2471E94C-CEF0-4AAF-A75A-4B55FAE39A16}" srcOrd="0" destOrd="0" parTransId="{76FD4268-2739-46D5-B2F3-419D1A0B12C3}" sibTransId="{66B15646-39E6-4F5B-A830-6BB87BBBD927}"/>
    <dgm:cxn modelId="{5E3964E5-64E2-45D5-B1DC-1C40E48A4221}" srcId="{052C2F94-2EAB-4EBB-AB85-86AE712B08F8}" destId="{8ADA49EC-AAF8-4A88-8647-DB3B925806CB}" srcOrd="1" destOrd="0" parTransId="{2BCE141F-892A-454C-869C-F53CD9D983F5}" sibTransId="{44004CFF-5399-4C20-9251-3D309C63395D}"/>
    <dgm:cxn modelId="{13395FE8-13FD-4BC9-81AE-570AF4672122}" type="presOf" srcId="{D6A91CE5-1C47-480A-AB37-598C183D7476}" destId="{A34206D8-BFA6-4267-BA74-EDAE53FF1F10}" srcOrd="0" destOrd="0" presId="urn:microsoft.com/office/officeart/2005/8/layout/hierarchy3"/>
    <dgm:cxn modelId="{AE71FCF5-40DB-4A84-8AA4-79BB48AA60DE}" type="presOf" srcId="{01D0FE97-08B9-4953-BF90-436C50595B7A}" destId="{E86403A3-9296-4985-8A11-16571561544D}" srcOrd="0" destOrd="0" presId="urn:microsoft.com/office/officeart/2005/8/layout/hierarchy3"/>
    <dgm:cxn modelId="{91B3C8FC-D015-43C0-BD09-6411B60B251F}" srcId="{052C2F94-2EAB-4EBB-AB85-86AE712B08F8}" destId="{0F30EB3D-B674-4EEE-B3BB-501FC40B9967}" srcOrd="0" destOrd="0" parTransId="{96B15D41-9F95-43DB-8DA3-2971621B346C}" sibTransId="{791E33C0-E943-430A-9AF6-E405C15517F8}"/>
    <dgm:cxn modelId="{AA6AFB17-9DA4-41C3-A0FC-0678A326F8CE}" type="presParOf" srcId="{23BB256F-39E0-49A4-A568-26A6A951D6EF}" destId="{EBABBD41-8A46-4E1A-AB68-FCB30CC8DA05}" srcOrd="0" destOrd="0" presId="urn:microsoft.com/office/officeart/2005/8/layout/hierarchy3"/>
    <dgm:cxn modelId="{DAC5FB80-6FAD-4597-91E8-44EF31DCA816}" type="presParOf" srcId="{EBABBD41-8A46-4E1A-AB68-FCB30CC8DA05}" destId="{AF525514-E1FA-461D-8BA0-9BD17CB82571}" srcOrd="0" destOrd="0" presId="urn:microsoft.com/office/officeart/2005/8/layout/hierarchy3"/>
    <dgm:cxn modelId="{ED97B991-8F59-4AE3-BDBF-104377B2BA5A}" type="presParOf" srcId="{AF525514-E1FA-461D-8BA0-9BD17CB82571}" destId="{EDD17074-54B4-492C-A965-E84E54F97402}" srcOrd="0" destOrd="0" presId="urn:microsoft.com/office/officeart/2005/8/layout/hierarchy3"/>
    <dgm:cxn modelId="{0A5A5C6E-0F2C-4F68-8E02-B3FFB1EC17BA}" type="presParOf" srcId="{AF525514-E1FA-461D-8BA0-9BD17CB82571}" destId="{914D4EC8-0E77-4DCE-8296-0E12F51C70F7}" srcOrd="1" destOrd="0" presId="urn:microsoft.com/office/officeart/2005/8/layout/hierarchy3"/>
    <dgm:cxn modelId="{8BFCE034-B0FD-4B52-8198-102B9A6A4796}" type="presParOf" srcId="{EBABBD41-8A46-4E1A-AB68-FCB30CC8DA05}" destId="{4EED2E28-190A-4D31-A2EC-4B99338A5646}" srcOrd="1" destOrd="0" presId="urn:microsoft.com/office/officeart/2005/8/layout/hierarchy3"/>
    <dgm:cxn modelId="{C800B310-76AB-4563-ACB2-85FF72A2E4CE}" type="presParOf" srcId="{4EED2E28-190A-4D31-A2EC-4B99338A5646}" destId="{1379F78D-28F7-4B40-BCBC-5A6C1C136187}" srcOrd="0" destOrd="0" presId="urn:microsoft.com/office/officeart/2005/8/layout/hierarchy3"/>
    <dgm:cxn modelId="{9EAB3B45-39C9-464D-BFD8-759D7ACC11AE}" type="presParOf" srcId="{4EED2E28-190A-4D31-A2EC-4B99338A5646}" destId="{08B979C0-9E14-4E7B-8C41-C3DBA0F4A50A}" srcOrd="1" destOrd="0" presId="urn:microsoft.com/office/officeart/2005/8/layout/hierarchy3"/>
    <dgm:cxn modelId="{4A6D623E-40C8-4942-A9F7-B3B65E6A1277}" type="presParOf" srcId="{4EED2E28-190A-4D31-A2EC-4B99338A5646}" destId="{E05E6A8A-C189-4F47-8009-287DE3A6CA4A}" srcOrd="2" destOrd="0" presId="urn:microsoft.com/office/officeart/2005/8/layout/hierarchy3"/>
    <dgm:cxn modelId="{83E513F9-1FD6-4282-AE38-C1A7A615B29A}" type="presParOf" srcId="{4EED2E28-190A-4D31-A2EC-4B99338A5646}" destId="{E86403A3-9296-4985-8A11-16571561544D}" srcOrd="3" destOrd="0" presId="urn:microsoft.com/office/officeart/2005/8/layout/hierarchy3"/>
    <dgm:cxn modelId="{C10215D4-594A-47F7-AC00-174D20943ADC}" type="presParOf" srcId="{4EED2E28-190A-4D31-A2EC-4B99338A5646}" destId="{A34206D8-BFA6-4267-BA74-EDAE53FF1F10}" srcOrd="4" destOrd="0" presId="urn:microsoft.com/office/officeart/2005/8/layout/hierarchy3"/>
    <dgm:cxn modelId="{A8A32643-CAF4-45A6-BD63-5CC3620C1817}" type="presParOf" srcId="{4EED2E28-190A-4D31-A2EC-4B99338A5646}" destId="{C45CE722-C1D0-48A0-AA4C-FB4DBA2DF20A}" srcOrd="5" destOrd="0" presId="urn:microsoft.com/office/officeart/2005/8/layout/hierarchy3"/>
    <dgm:cxn modelId="{5B194B94-4043-4941-AABE-5B23BEFAA9A5}" type="presParOf" srcId="{23BB256F-39E0-49A4-A568-26A6A951D6EF}" destId="{EA15FBF5-3DB4-4B05-B3F0-705D3DDEE543}" srcOrd="1" destOrd="0" presId="urn:microsoft.com/office/officeart/2005/8/layout/hierarchy3"/>
    <dgm:cxn modelId="{DECB218B-626D-49FA-B204-787F8CB579D3}" type="presParOf" srcId="{EA15FBF5-3DB4-4B05-B3F0-705D3DDEE543}" destId="{45BE1F38-BFE9-4E61-A038-64728FB4CBDA}" srcOrd="0" destOrd="0" presId="urn:microsoft.com/office/officeart/2005/8/layout/hierarchy3"/>
    <dgm:cxn modelId="{FE74DDFE-6FE6-4207-B8A5-A57C30FCBA54}" type="presParOf" srcId="{45BE1F38-BFE9-4E61-A038-64728FB4CBDA}" destId="{84458821-5C6B-4BF9-9183-024CFD13B0C9}" srcOrd="0" destOrd="0" presId="urn:microsoft.com/office/officeart/2005/8/layout/hierarchy3"/>
    <dgm:cxn modelId="{02FD88C7-EA69-485D-88C9-890FC30DB198}" type="presParOf" srcId="{45BE1F38-BFE9-4E61-A038-64728FB4CBDA}" destId="{33CEAC4D-4651-4F56-9C64-88102AC1AEFE}" srcOrd="1" destOrd="0" presId="urn:microsoft.com/office/officeart/2005/8/layout/hierarchy3"/>
    <dgm:cxn modelId="{A136A9B4-3618-424E-BDD5-BEFFC5203B09}" type="presParOf" srcId="{EA15FBF5-3DB4-4B05-B3F0-705D3DDEE543}" destId="{82596A70-0614-42B0-9D42-84C22154D743}" srcOrd="1" destOrd="0" presId="urn:microsoft.com/office/officeart/2005/8/layout/hierarchy3"/>
    <dgm:cxn modelId="{14081BC0-80C1-4319-997D-6DADF1437CEB}" type="presParOf" srcId="{82596A70-0614-42B0-9D42-84C22154D743}" destId="{4AE3AB0B-887C-45A3-8C22-CC777859E471}" srcOrd="0" destOrd="0" presId="urn:microsoft.com/office/officeart/2005/8/layout/hierarchy3"/>
    <dgm:cxn modelId="{10A6DDCD-091D-479E-AEA2-8041B08ED34C}" type="presParOf" srcId="{82596A70-0614-42B0-9D42-84C22154D743}" destId="{CA6124A3-4857-4F46-B073-83D5B5CC9E07}" srcOrd="1" destOrd="0" presId="urn:microsoft.com/office/officeart/2005/8/layout/hierarchy3"/>
    <dgm:cxn modelId="{26EE864D-1CD9-4520-8974-F7BD03A85963}" type="presParOf" srcId="{82596A70-0614-42B0-9D42-84C22154D743}" destId="{BE58A7D1-33C9-4631-B9F5-51E806F1385F}" srcOrd="2" destOrd="0" presId="urn:microsoft.com/office/officeart/2005/8/layout/hierarchy3"/>
    <dgm:cxn modelId="{8084E073-0E9F-4CEE-8749-1493D8B6C31A}" type="presParOf" srcId="{82596A70-0614-42B0-9D42-84C22154D743}" destId="{194A08A9-2A14-45E3-B539-CE2D6B76E735}" srcOrd="3"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1.xml><?xml version="1.0" encoding="utf-8"?>
<dgm:dataModel xmlns:dgm="http://schemas.openxmlformats.org/drawingml/2006/diagram" xmlns:a="http://schemas.openxmlformats.org/drawingml/2006/main">
  <dgm:ptLst>
    <dgm:pt modelId="{7E4D4978-D1AF-4993-968F-CB8A25027207}"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n-US"/>
        </a:p>
      </dgm:t>
    </dgm:pt>
    <dgm:pt modelId="{9B1DEB0A-D673-4191-BC43-0EEE6E0A7561}">
      <dgm:prSet phldrT="[Text]"/>
      <dgm:spPr/>
      <dgm:t>
        <a:bodyPr/>
        <a:lstStyle/>
        <a:p>
          <a:r>
            <a:rPr lang="pt-BR" b="1" i="1" dirty="0">
              <a:solidFill>
                <a:srgbClr val="FF0000"/>
              </a:solidFill>
            </a:rPr>
            <a:t>Quy luật về mối quan hệ biện chứng giữa cơ sở hạ tầng và kiến trúc thượng tầng</a:t>
          </a:r>
          <a:endParaRPr lang="en-US" dirty="0"/>
        </a:p>
      </dgm:t>
    </dgm:pt>
    <dgm:pt modelId="{49D626F0-51D1-47EE-8219-08D808023FC9}" type="parTrans" cxnId="{E3E96DED-3A81-475F-A03F-FBE28CE380E6}">
      <dgm:prSet/>
      <dgm:spPr/>
      <dgm:t>
        <a:bodyPr/>
        <a:lstStyle/>
        <a:p>
          <a:endParaRPr lang="en-US"/>
        </a:p>
      </dgm:t>
    </dgm:pt>
    <dgm:pt modelId="{E57246E9-04D4-4F5D-BC6E-AADB185E18D9}" type="sibTrans" cxnId="{E3E96DED-3A81-475F-A03F-FBE28CE380E6}">
      <dgm:prSet/>
      <dgm:spPr/>
      <dgm:t>
        <a:bodyPr/>
        <a:lstStyle/>
        <a:p>
          <a:endParaRPr lang="en-US"/>
        </a:p>
      </dgm:t>
    </dgm:pt>
    <dgm:pt modelId="{EEAA8E38-13E4-44AB-A806-E121D396647C}">
      <dgm:prSet phldrT="[Text]" custT="1"/>
      <dgm:spPr/>
      <dgm:t>
        <a:bodyPr/>
        <a:lstStyle/>
        <a:p>
          <a:r>
            <a:rPr lang="en-US" sz="2800" b="1" dirty="0" err="1">
              <a:solidFill>
                <a:srgbClr val="C00000"/>
              </a:solidFill>
            </a:rPr>
            <a:t>Cở</a:t>
          </a:r>
          <a:r>
            <a:rPr lang="en-US" sz="2800" b="1" dirty="0">
              <a:solidFill>
                <a:srgbClr val="C00000"/>
              </a:solidFill>
            </a:rPr>
            <a:t> </a:t>
          </a:r>
          <a:r>
            <a:rPr lang="en-US" sz="2800" b="1" dirty="0" err="1">
              <a:solidFill>
                <a:srgbClr val="C00000"/>
              </a:solidFill>
            </a:rPr>
            <a:t>sở</a:t>
          </a:r>
          <a:r>
            <a:rPr lang="en-US" sz="2800" b="1" dirty="0">
              <a:solidFill>
                <a:srgbClr val="C00000"/>
              </a:solidFill>
            </a:rPr>
            <a:t> </a:t>
          </a:r>
          <a:r>
            <a:rPr lang="en-US" sz="2800" b="1" dirty="0" err="1">
              <a:solidFill>
                <a:srgbClr val="C00000"/>
              </a:solidFill>
            </a:rPr>
            <a:t>hạ</a:t>
          </a:r>
          <a:r>
            <a:rPr lang="en-US" sz="2800" b="1" dirty="0">
              <a:solidFill>
                <a:srgbClr val="C00000"/>
              </a:solidFill>
            </a:rPr>
            <a:t> </a:t>
          </a:r>
          <a:r>
            <a:rPr lang="en-US" sz="2800" b="1" dirty="0" err="1">
              <a:solidFill>
                <a:srgbClr val="C00000"/>
              </a:solidFill>
            </a:rPr>
            <a:t>tầng</a:t>
          </a:r>
          <a:endParaRPr lang="en-US" sz="2800" b="1" dirty="0">
            <a:solidFill>
              <a:srgbClr val="C00000"/>
            </a:solidFill>
          </a:endParaRPr>
        </a:p>
      </dgm:t>
    </dgm:pt>
    <dgm:pt modelId="{A836424F-5E4A-4DFE-978C-1D1889B12AED}" type="parTrans" cxnId="{8A63A340-F2DE-4D87-A8CA-8D854F2B6BBB}">
      <dgm:prSet/>
      <dgm:spPr/>
      <dgm:t>
        <a:bodyPr/>
        <a:lstStyle/>
        <a:p>
          <a:endParaRPr lang="en-US"/>
        </a:p>
      </dgm:t>
    </dgm:pt>
    <dgm:pt modelId="{A5D071A3-ACE7-495B-B77F-706858528079}" type="sibTrans" cxnId="{8A63A340-F2DE-4D87-A8CA-8D854F2B6BBB}">
      <dgm:prSet/>
      <dgm:spPr/>
      <dgm:t>
        <a:bodyPr/>
        <a:lstStyle/>
        <a:p>
          <a:endParaRPr lang="en-US"/>
        </a:p>
      </dgm:t>
    </dgm:pt>
    <dgm:pt modelId="{725C97DE-963E-4FAE-A939-EEC712B04D86}">
      <dgm:prSet phldrT="[Text]" custT="1"/>
      <dgm:spPr>
        <a:solidFill>
          <a:srgbClr val="FFFF00">
            <a:alpha val="90000"/>
          </a:srgbClr>
        </a:solidFill>
      </dgm:spPr>
      <dgm:t>
        <a:bodyPr/>
        <a:lstStyle/>
        <a:p>
          <a:r>
            <a:rPr lang="pt-BR" sz="2400" dirty="0"/>
            <a:t>Toàn bộ những quan hệ sản xuất hợp thành cơ cấu kinh tế của một hình thái kinh tế-xã hội nhất định</a:t>
          </a:r>
          <a:endParaRPr lang="en-US" sz="2400" dirty="0"/>
        </a:p>
      </dgm:t>
    </dgm:pt>
    <dgm:pt modelId="{D3F36228-C8FD-4ED1-88A6-5A41EC0838F9}" type="parTrans" cxnId="{C2AC9F40-FD5C-4B11-9863-C66787118972}">
      <dgm:prSet/>
      <dgm:spPr/>
      <dgm:t>
        <a:bodyPr/>
        <a:lstStyle/>
        <a:p>
          <a:endParaRPr lang="en-US"/>
        </a:p>
      </dgm:t>
    </dgm:pt>
    <dgm:pt modelId="{EB44ACF4-81DF-4CD5-964B-AA4A1D98597C}" type="sibTrans" cxnId="{C2AC9F40-FD5C-4B11-9863-C66787118972}">
      <dgm:prSet/>
      <dgm:spPr/>
      <dgm:t>
        <a:bodyPr/>
        <a:lstStyle/>
        <a:p>
          <a:endParaRPr lang="en-US"/>
        </a:p>
      </dgm:t>
    </dgm:pt>
    <dgm:pt modelId="{3B2CE2AF-3D81-465C-B860-85F0186D04D3}">
      <dgm:prSet phldrT="[Text]" custT="1"/>
      <dgm:spPr/>
      <dgm:t>
        <a:bodyPr/>
        <a:lstStyle/>
        <a:p>
          <a:r>
            <a:rPr lang="en-US" sz="2800" b="1" dirty="0" err="1">
              <a:solidFill>
                <a:srgbClr val="C00000"/>
              </a:solidFill>
            </a:rPr>
            <a:t>Kiến</a:t>
          </a:r>
          <a:r>
            <a:rPr lang="en-US" sz="2800" b="1" dirty="0">
              <a:solidFill>
                <a:srgbClr val="C00000"/>
              </a:solidFill>
            </a:rPr>
            <a:t> </a:t>
          </a:r>
          <a:r>
            <a:rPr lang="en-US" sz="2800" b="1" dirty="0" err="1">
              <a:solidFill>
                <a:srgbClr val="C00000"/>
              </a:solidFill>
            </a:rPr>
            <a:t>trúc</a:t>
          </a:r>
          <a:r>
            <a:rPr lang="en-US" sz="2800" b="1" dirty="0">
              <a:solidFill>
                <a:srgbClr val="C00000"/>
              </a:solidFill>
            </a:rPr>
            <a:t> </a:t>
          </a:r>
          <a:r>
            <a:rPr lang="en-US" sz="2800" b="1" dirty="0" err="1">
              <a:solidFill>
                <a:srgbClr val="C00000"/>
              </a:solidFill>
            </a:rPr>
            <a:t>thượng</a:t>
          </a:r>
          <a:r>
            <a:rPr lang="en-US" sz="2800" b="1" dirty="0">
              <a:solidFill>
                <a:srgbClr val="C00000"/>
              </a:solidFill>
            </a:rPr>
            <a:t> </a:t>
          </a:r>
          <a:r>
            <a:rPr lang="en-US" sz="2800" b="1" dirty="0" err="1">
              <a:solidFill>
                <a:srgbClr val="C00000"/>
              </a:solidFill>
            </a:rPr>
            <a:t>tầng</a:t>
          </a:r>
          <a:endParaRPr lang="en-US" sz="2800" b="1" dirty="0">
            <a:solidFill>
              <a:srgbClr val="C00000"/>
            </a:solidFill>
          </a:endParaRPr>
        </a:p>
      </dgm:t>
    </dgm:pt>
    <dgm:pt modelId="{56C6378A-726A-485D-B318-A6E4F67D1ECC}" type="sibTrans" cxnId="{4780423F-00FF-4EFC-BB29-6C3ACC71EC84}">
      <dgm:prSet/>
      <dgm:spPr/>
      <dgm:t>
        <a:bodyPr/>
        <a:lstStyle/>
        <a:p>
          <a:endParaRPr lang="en-US"/>
        </a:p>
      </dgm:t>
    </dgm:pt>
    <dgm:pt modelId="{41343209-61A3-4AF5-8A52-CEE533725C42}" type="parTrans" cxnId="{4780423F-00FF-4EFC-BB29-6C3ACC71EC84}">
      <dgm:prSet/>
      <dgm:spPr/>
      <dgm:t>
        <a:bodyPr/>
        <a:lstStyle/>
        <a:p>
          <a:endParaRPr lang="en-US"/>
        </a:p>
      </dgm:t>
    </dgm:pt>
    <dgm:pt modelId="{25F80EAB-3D94-4EFE-A3DF-601BC026540F}">
      <dgm:prSet phldrT="[Text]" custT="1"/>
      <dgm:spPr>
        <a:solidFill>
          <a:srgbClr val="FFFF00">
            <a:alpha val="90000"/>
          </a:srgbClr>
        </a:solidFill>
      </dgm:spPr>
      <dgm:t>
        <a:bodyPr/>
        <a:lstStyle/>
        <a:p>
          <a:r>
            <a:rPr lang="pt-BR" sz="2300" dirty="0"/>
            <a:t>Toàn bộ những quan điểm tư tưởng chính trị, pháp quyền, đạo đức, nghệ thuật,... và những thiết chế tương ứng như nhà nước, đảng phái, giáo hội,..., được hình thành trên cơ sở hạ tầng nhất định và phản ánh CSHT đó.</a:t>
          </a:r>
          <a:endParaRPr lang="en-US" sz="2300" dirty="0"/>
        </a:p>
      </dgm:t>
    </dgm:pt>
    <dgm:pt modelId="{17870791-C80C-45F5-A4CC-A176B64EE8DD}" type="sibTrans" cxnId="{97F5A335-E7DB-4F76-86B7-EF9EC6F4ABA5}">
      <dgm:prSet/>
      <dgm:spPr/>
      <dgm:t>
        <a:bodyPr/>
        <a:lstStyle/>
        <a:p>
          <a:endParaRPr lang="en-US"/>
        </a:p>
      </dgm:t>
    </dgm:pt>
    <dgm:pt modelId="{7543117E-3446-4B28-98FD-0DA55428C95D}" type="parTrans" cxnId="{97F5A335-E7DB-4F76-86B7-EF9EC6F4ABA5}">
      <dgm:prSet/>
      <dgm:spPr/>
      <dgm:t>
        <a:bodyPr/>
        <a:lstStyle/>
        <a:p>
          <a:endParaRPr lang="en-US"/>
        </a:p>
      </dgm:t>
    </dgm:pt>
    <dgm:pt modelId="{627C5488-F3E2-43CA-83EC-1879E5AD6C8B}" type="pres">
      <dgm:prSet presAssocID="{7E4D4978-D1AF-4993-968F-CB8A25027207}" presName="hierChild1" presStyleCnt="0">
        <dgm:presLayoutVars>
          <dgm:chPref val="1"/>
          <dgm:dir/>
          <dgm:animOne val="branch"/>
          <dgm:animLvl val="lvl"/>
          <dgm:resizeHandles/>
        </dgm:presLayoutVars>
      </dgm:prSet>
      <dgm:spPr/>
    </dgm:pt>
    <dgm:pt modelId="{209DC088-F2DA-4582-8A3F-F42C549EB6BF}" type="pres">
      <dgm:prSet presAssocID="{9B1DEB0A-D673-4191-BC43-0EEE6E0A7561}" presName="hierRoot1" presStyleCnt="0"/>
      <dgm:spPr/>
    </dgm:pt>
    <dgm:pt modelId="{F6DDE884-397A-49D6-A20F-D8275CB54F6E}" type="pres">
      <dgm:prSet presAssocID="{9B1DEB0A-D673-4191-BC43-0EEE6E0A7561}" presName="composite" presStyleCnt="0"/>
      <dgm:spPr/>
    </dgm:pt>
    <dgm:pt modelId="{9A8B72D2-2552-4C28-A16B-88033C446636}" type="pres">
      <dgm:prSet presAssocID="{9B1DEB0A-D673-4191-BC43-0EEE6E0A7561}" presName="background" presStyleLbl="node0" presStyleIdx="0" presStyleCnt="1"/>
      <dgm:spPr>
        <a:solidFill>
          <a:srgbClr val="7030A0"/>
        </a:solidFill>
      </dgm:spPr>
    </dgm:pt>
    <dgm:pt modelId="{4D67ED3E-0F43-4AE1-9F4C-A63057EA48C9}" type="pres">
      <dgm:prSet presAssocID="{9B1DEB0A-D673-4191-BC43-0EEE6E0A7561}" presName="text" presStyleLbl="fgAcc0" presStyleIdx="0" presStyleCnt="1" custScaleX="160878">
        <dgm:presLayoutVars>
          <dgm:chPref val="3"/>
        </dgm:presLayoutVars>
      </dgm:prSet>
      <dgm:spPr/>
    </dgm:pt>
    <dgm:pt modelId="{4D71E42B-9D29-4BFC-A795-9B823813AA44}" type="pres">
      <dgm:prSet presAssocID="{9B1DEB0A-D673-4191-BC43-0EEE6E0A7561}" presName="hierChild2" presStyleCnt="0"/>
      <dgm:spPr/>
    </dgm:pt>
    <dgm:pt modelId="{E6B9B207-00EE-4E22-BFAD-4032AB3322D6}" type="pres">
      <dgm:prSet presAssocID="{A836424F-5E4A-4DFE-978C-1D1889B12AED}" presName="Name10" presStyleLbl="parChTrans1D2" presStyleIdx="0" presStyleCnt="2"/>
      <dgm:spPr/>
    </dgm:pt>
    <dgm:pt modelId="{0B5CBFA4-CACA-46BD-8FB3-4279FBDC097F}" type="pres">
      <dgm:prSet presAssocID="{EEAA8E38-13E4-44AB-A806-E121D396647C}" presName="hierRoot2" presStyleCnt="0"/>
      <dgm:spPr/>
    </dgm:pt>
    <dgm:pt modelId="{DF1958C6-409D-4B80-A5D6-2AFEA5488ABC}" type="pres">
      <dgm:prSet presAssocID="{EEAA8E38-13E4-44AB-A806-E121D396647C}" presName="composite2" presStyleCnt="0"/>
      <dgm:spPr/>
    </dgm:pt>
    <dgm:pt modelId="{A75083E6-23ED-4C4E-A716-67EC71FDA88A}" type="pres">
      <dgm:prSet presAssocID="{EEAA8E38-13E4-44AB-A806-E121D396647C}" presName="background2" presStyleLbl="node2" presStyleIdx="0" presStyleCnt="2"/>
      <dgm:spPr>
        <a:solidFill>
          <a:srgbClr val="7030A0"/>
        </a:solidFill>
      </dgm:spPr>
    </dgm:pt>
    <dgm:pt modelId="{8756D44C-F022-4818-8F8E-B324BCAC177B}" type="pres">
      <dgm:prSet presAssocID="{EEAA8E38-13E4-44AB-A806-E121D396647C}" presName="text2" presStyleLbl="fgAcc2" presStyleIdx="0" presStyleCnt="2" custScaleX="147382" custLinFactNeighborX="1505" custLinFactNeighborY="-4149">
        <dgm:presLayoutVars>
          <dgm:chPref val="3"/>
        </dgm:presLayoutVars>
      </dgm:prSet>
      <dgm:spPr/>
    </dgm:pt>
    <dgm:pt modelId="{921D3724-F419-4214-AE8D-5B666D812A05}" type="pres">
      <dgm:prSet presAssocID="{EEAA8E38-13E4-44AB-A806-E121D396647C}" presName="hierChild3" presStyleCnt="0"/>
      <dgm:spPr/>
    </dgm:pt>
    <dgm:pt modelId="{8A80412E-D653-455A-A165-11F356803492}" type="pres">
      <dgm:prSet presAssocID="{D3F36228-C8FD-4ED1-88A6-5A41EC0838F9}" presName="Name17" presStyleLbl="parChTrans1D3" presStyleIdx="0" presStyleCnt="2"/>
      <dgm:spPr/>
    </dgm:pt>
    <dgm:pt modelId="{05DA4B82-285A-4E59-A1C5-7513E2D20FBE}" type="pres">
      <dgm:prSet presAssocID="{725C97DE-963E-4FAE-A939-EEC712B04D86}" presName="hierRoot3" presStyleCnt="0"/>
      <dgm:spPr/>
    </dgm:pt>
    <dgm:pt modelId="{D4F04A09-C824-41EA-BD0F-8F3C7DC8ACA0}" type="pres">
      <dgm:prSet presAssocID="{725C97DE-963E-4FAE-A939-EEC712B04D86}" presName="composite3" presStyleCnt="0"/>
      <dgm:spPr/>
    </dgm:pt>
    <dgm:pt modelId="{1D0B6532-077C-4C8A-BCCA-3DADD1BCC145}" type="pres">
      <dgm:prSet presAssocID="{725C97DE-963E-4FAE-A939-EEC712B04D86}" presName="background3" presStyleLbl="node3" presStyleIdx="0" presStyleCnt="2"/>
      <dgm:spPr>
        <a:solidFill>
          <a:srgbClr val="00B050"/>
        </a:solidFill>
      </dgm:spPr>
    </dgm:pt>
    <dgm:pt modelId="{08E01E55-9609-4267-ADC6-C6ABA7BC8FD8}" type="pres">
      <dgm:prSet presAssocID="{725C97DE-963E-4FAE-A939-EEC712B04D86}" presName="text3" presStyleLbl="fgAcc3" presStyleIdx="0" presStyleCnt="2" custScaleX="193746" custScaleY="123070">
        <dgm:presLayoutVars>
          <dgm:chPref val="3"/>
        </dgm:presLayoutVars>
      </dgm:prSet>
      <dgm:spPr/>
    </dgm:pt>
    <dgm:pt modelId="{035CDB55-1C75-4CDC-B9BE-2B25F8A67775}" type="pres">
      <dgm:prSet presAssocID="{725C97DE-963E-4FAE-A939-EEC712B04D86}" presName="hierChild4" presStyleCnt="0"/>
      <dgm:spPr/>
    </dgm:pt>
    <dgm:pt modelId="{7CCDDE67-6CC9-4523-9860-9DC284361449}" type="pres">
      <dgm:prSet presAssocID="{41343209-61A3-4AF5-8A52-CEE533725C42}" presName="Name10" presStyleLbl="parChTrans1D2" presStyleIdx="1" presStyleCnt="2"/>
      <dgm:spPr/>
    </dgm:pt>
    <dgm:pt modelId="{8613BEA6-EAAE-4FE1-AA70-F74DAF1675E5}" type="pres">
      <dgm:prSet presAssocID="{3B2CE2AF-3D81-465C-B860-85F0186D04D3}" presName="hierRoot2" presStyleCnt="0"/>
      <dgm:spPr/>
    </dgm:pt>
    <dgm:pt modelId="{67EC92F2-14A2-4EC0-96B0-F1DE5AB39F73}" type="pres">
      <dgm:prSet presAssocID="{3B2CE2AF-3D81-465C-B860-85F0186D04D3}" presName="composite2" presStyleCnt="0"/>
      <dgm:spPr/>
    </dgm:pt>
    <dgm:pt modelId="{38C8EE49-79FF-4DA0-B5F1-3D4DD5EEBA5C}" type="pres">
      <dgm:prSet presAssocID="{3B2CE2AF-3D81-465C-B860-85F0186D04D3}" presName="background2" presStyleLbl="node2" presStyleIdx="1" presStyleCnt="2"/>
      <dgm:spPr>
        <a:solidFill>
          <a:srgbClr val="7030A0"/>
        </a:solidFill>
      </dgm:spPr>
    </dgm:pt>
    <dgm:pt modelId="{49C9861A-BA77-4B51-B924-25144403743F}" type="pres">
      <dgm:prSet presAssocID="{3B2CE2AF-3D81-465C-B860-85F0186D04D3}" presName="text2" presStyleLbl="fgAcc2" presStyleIdx="1" presStyleCnt="2" custScaleX="147382" custLinFactNeighborX="1505" custLinFactNeighborY="-4149">
        <dgm:presLayoutVars>
          <dgm:chPref val="3"/>
        </dgm:presLayoutVars>
      </dgm:prSet>
      <dgm:spPr/>
    </dgm:pt>
    <dgm:pt modelId="{13406555-28CB-47CC-986F-A5A5F04F6F3D}" type="pres">
      <dgm:prSet presAssocID="{3B2CE2AF-3D81-465C-B860-85F0186D04D3}" presName="hierChild3" presStyleCnt="0"/>
      <dgm:spPr/>
    </dgm:pt>
    <dgm:pt modelId="{EBEBC348-84FF-4F19-86AE-A3667D0107C4}" type="pres">
      <dgm:prSet presAssocID="{7543117E-3446-4B28-98FD-0DA55428C95D}" presName="Name17" presStyleLbl="parChTrans1D3" presStyleIdx="1" presStyleCnt="2"/>
      <dgm:spPr/>
    </dgm:pt>
    <dgm:pt modelId="{3421D1EF-CFBE-4DE9-8882-A135C9B42BCF}" type="pres">
      <dgm:prSet presAssocID="{25F80EAB-3D94-4EFE-A3DF-601BC026540F}" presName="hierRoot3" presStyleCnt="0"/>
      <dgm:spPr/>
    </dgm:pt>
    <dgm:pt modelId="{B37B3CCA-E589-48DE-AF20-33EACEFC9458}" type="pres">
      <dgm:prSet presAssocID="{25F80EAB-3D94-4EFE-A3DF-601BC026540F}" presName="composite3" presStyleCnt="0"/>
      <dgm:spPr/>
    </dgm:pt>
    <dgm:pt modelId="{4BA0903E-D1A4-4E74-B047-6D9B9B991A0A}" type="pres">
      <dgm:prSet presAssocID="{25F80EAB-3D94-4EFE-A3DF-601BC026540F}" presName="background3" presStyleLbl="node3" presStyleIdx="1" presStyleCnt="2"/>
      <dgm:spPr>
        <a:solidFill>
          <a:srgbClr val="00B050"/>
        </a:solidFill>
      </dgm:spPr>
    </dgm:pt>
    <dgm:pt modelId="{2770073A-82B3-4013-A7E0-B334ADEE1F03}" type="pres">
      <dgm:prSet presAssocID="{25F80EAB-3D94-4EFE-A3DF-601BC026540F}" presName="text3" presStyleLbl="fgAcc3" presStyleIdx="1" presStyleCnt="2" custScaleX="187563" custScaleY="123070">
        <dgm:presLayoutVars>
          <dgm:chPref val="3"/>
        </dgm:presLayoutVars>
      </dgm:prSet>
      <dgm:spPr/>
    </dgm:pt>
    <dgm:pt modelId="{29605894-4A1D-4013-86C8-7999CC91F1B1}" type="pres">
      <dgm:prSet presAssocID="{25F80EAB-3D94-4EFE-A3DF-601BC026540F}" presName="hierChild4" presStyleCnt="0"/>
      <dgm:spPr/>
    </dgm:pt>
  </dgm:ptLst>
  <dgm:cxnLst>
    <dgm:cxn modelId="{97F5A335-E7DB-4F76-86B7-EF9EC6F4ABA5}" srcId="{3B2CE2AF-3D81-465C-B860-85F0186D04D3}" destId="{25F80EAB-3D94-4EFE-A3DF-601BC026540F}" srcOrd="0" destOrd="0" parTransId="{7543117E-3446-4B28-98FD-0DA55428C95D}" sibTransId="{17870791-C80C-45F5-A4CC-A176B64EE8DD}"/>
    <dgm:cxn modelId="{4780423F-00FF-4EFC-BB29-6C3ACC71EC84}" srcId="{9B1DEB0A-D673-4191-BC43-0EEE6E0A7561}" destId="{3B2CE2AF-3D81-465C-B860-85F0186D04D3}" srcOrd="1" destOrd="0" parTransId="{41343209-61A3-4AF5-8A52-CEE533725C42}" sibTransId="{56C6378A-726A-485D-B318-A6E4F67D1ECC}"/>
    <dgm:cxn modelId="{C2AC9F40-FD5C-4B11-9863-C66787118972}" srcId="{EEAA8E38-13E4-44AB-A806-E121D396647C}" destId="{725C97DE-963E-4FAE-A939-EEC712B04D86}" srcOrd="0" destOrd="0" parTransId="{D3F36228-C8FD-4ED1-88A6-5A41EC0838F9}" sibTransId="{EB44ACF4-81DF-4CD5-964B-AA4A1D98597C}"/>
    <dgm:cxn modelId="{8A63A340-F2DE-4D87-A8CA-8D854F2B6BBB}" srcId="{9B1DEB0A-D673-4191-BC43-0EEE6E0A7561}" destId="{EEAA8E38-13E4-44AB-A806-E121D396647C}" srcOrd="0" destOrd="0" parTransId="{A836424F-5E4A-4DFE-978C-1D1889B12AED}" sibTransId="{A5D071A3-ACE7-495B-B77F-706858528079}"/>
    <dgm:cxn modelId="{D12F0665-79BB-48FE-BC86-2FD2B7CB53DB}" type="presOf" srcId="{9B1DEB0A-D673-4191-BC43-0EEE6E0A7561}" destId="{4D67ED3E-0F43-4AE1-9F4C-A63057EA48C9}" srcOrd="0" destOrd="0" presId="urn:microsoft.com/office/officeart/2005/8/layout/hierarchy1"/>
    <dgm:cxn modelId="{E6225D71-804D-40D6-A722-985F710ACA6D}" type="presOf" srcId="{7E4D4978-D1AF-4993-968F-CB8A25027207}" destId="{627C5488-F3E2-43CA-83EC-1879E5AD6C8B}" srcOrd="0" destOrd="0" presId="urn:microsoft.com/office/officeart/2005/8/layout/hierarchy1"/>
    <dgm:cxn modelId="{E217B079-977F-4925-A43F-D21EE1492643}" type="presOf" srcId="{A836424F-5E4A-4DFE-978C-1D1889B12AED}" destId="{E6B9B207-00EE-4E22-BFAD-4032AB3322D6}" srcOrd="0" destOrd="0" presId="urn:microsoft.com/office/officeart/2005/8/layout/hierarchy1"/>
    <dgm:cxn modelId="{B977987E-9947-4228-B99D-E3D066D49699}" type="presOf" srcId="{7543117E-3446-4B28-98FD-0DA55428C95D}" destId="{EBEBC348-84FF-4F19-86AE-A3667D0107C4}" srcOrd="0" destOrd="0" presId="urn:microsoft.com/office/officeart/2005/8/layout/hierarchy1"/>
    <dgm:cxn modelId="{84F10289-3110-43E7-AF2E-0D2F85D553B4}" type="presOf" srcId="{3B2CE2AF-3D81-465C-B860-85F0186D04D3}" destId="{49C9861A-BA77-4B51-B924-25144403743F}" srcOrd="0" destOrd="0" presId="urn:microsoft.com/office/officeart/2005/8/layout/hierarchy1"/>
    <dgm:cxn modelId="{7C251792-4F29-4BDE-BC4B-12F791A79D5E}" type="presOf" srcId="{EEAA8E38-13E4-44AB-A806-E121D396647C}" destId="{8756D44C-F022-4818-8F8E-B324BCAC177B}" srcOrd="0" destOrd="0" presId="urn:microsoft.com/office/officeart/2005/8/layout/hierarchy1"/>
    <dgm:cxn modelId="{E7C4E9CB-F6F5-428E-8CC4-01AD9E4AC608}" type="presOf" srcId="{25F80EAB-3D94-4EFE-A3DF-601BC026540F}" destId="{2770073A-82B3-4013-A7E0-B334ADEE1F03}" srcOrd="0" destOrd="0" presId="urn:microsoft.com/office/officeart/2005/8/layout/hierarchy1"/>
    <dgm:cxn modelId="{D2D5F8D0-A532-46DE-A8DD-2D0C8DBEE60C}" type="presOf" srcId="{41343209-61A3-4AF5-8A52-CEE533725C42}" destId="{7CCDDE67-6CC9-4523-9860-9DC284361449}" srcOrd="0" destOrd="0" presId="urn:microsoft.com/office/officeart/2005/8/layout/hierarchy1"/>
    <dgm:cxn modelId="{D70AFEE6-0B10-47AC-AA2F-488EE2339287}" type="presOf" srcId="{D3F36228-C8FD-4ED1-88A6-5A41EC0838F9}" destId="{8A80412E-D653-455A-A165-11F356803492}" srcOrd="0" destOrd="0" presId="urn:microsoft.com/office/officeart/2005/8/layout/hierarchy1"/>
    <dgm:cxn modelId="{E3E96DED-3A81-475F-A03F-FBE28CE380E6}" srcId="{7E4D4978-D1AF-4993-968F-CB8A25027207}" destId="{9B1DEB0A-D673-4191-BC43-0EEE6E0A7561}" srcOrd="0" destOrd="0" parTransId="{49D626F0-51D1-47EE-8219-08D808023FC9}" sibTransId="{E57246E9-04D4-4F5D-BC6E-AADB185E18D9}"/>
    <dgm:cxn modelId="{03FDE6F8-DD5D-42EA-8E0D-A42F691F5BE7}" type="presOf" srcId="{725C97DE-963E-4FAE-A939-EEC712B04D86}" destId="{08E01E55-9609-4267-ADC6-C6ABA7BC8FD8}" srcOrd="0" destOrd="0" presId="urn:microsoft.com/office/officeart/2005/8/layout/hierarchy1"/>
    <dgm:cxn modelId="{C4BEAE9A-7D64-4D86-84A3-CCBEC764344C}" type="presParOf" srcId="{627C5488-F3E2-43CA-83EC-1879E5AD6C8B}" destId="{209DC088-F2DA-4582-8A3F-F42C549EB6BF}" srcOrd="0" destOrd="0" presId="urn:microsoft.com/office/officeart/2005/8/layout/hierarchy1"/>
    <dgm:cxn modelId="{C1AEADAA-67BA-4826-9B75-310802EDE31E}" type="presParOf" srcId="{209DC088-F2DA-4582-8A3F-F42C549EB6BF}" destId="{F6DDE884-397A-49D6-A20F-D8275CB54F6E}" srcOrd="0" destOrd="0" presId="urn:microsoft.com/office/officeart/2005/8/layout/hierarchy1"/>
    <dgm:cxn modelId="{D952EC5B-3389-4E77-890D-EDA80C5080C6}" type="presParOf" srcId="{F6DDE884-397A-49D6-A20F-D8275CB54F6E}" destId="{9A8B72D2-2552-4C28-A16B-88033C446636}" srcOrd="0" destOrd="0" presId="urn:microsoft.com/office/officeart/2005/8/layout/hierarchy1"/>
    <dgm:cxn modelId="{64974606-ED6C-4AB6-9CF5-75264E44E5B2}" type="presParOf" srcId="{F6DDE884-397A-49D6-A20F-D8275CB54F6E}" destId="{4D67ED3E-0F43-4AE1-9F4C-A63057EA48C9}" srcOrd="1" destOrd="0" presId="urn:microsoft.com/office/officeart/2005/8/layout/hierarchy1"/>
    <dgm:cxn modelId="{C6DF5093-8761-44AD-B079-68712D5234C1}" type="presParOf" srcId="{209DC088-F2DA-4582-8A3F-F42C549EB6BF}" destId="{4D71E42B-9D29-4BFC-A795-9B823813AA44}" srcOrd="1" destOrd="0" presId="urn:microsoft.com/office/officeart/2005/8/layout/hierarchy1"/>
    <dgm:cxn modelId="{96628765-3436-4669-8018-EC82A046B789}" type="presParOf" srcId="{4D71E42B-9D29-4BFC-A795-9B823813AA44}" destId="{E6B9B207-00EE-4E22-BFAD-4032AB3322D6}" srcOrd="0" destOrd="0" presId="urn:microsoft.com/office/officeart/2005/8/layout/hierarchy1"/>
    <dgm:cxn modelId="{8314483C-8BE2-47DF-8020-ECD2D8F95BAB}" type="presParOf" srcId="{4D71E42B-9D29-4BFC-A795-9B823813AA44}" destId="{0B5CBFA4-CACA-46BD-8FB3-4279FBDC097F}" srcOrd="1" destOrd="0" presId="urn:microsoft.com/office/officeart/2005/8/layout/hierarchy1"/>
    <dgm:cxn modelId="{47E0E431-53E8-49C5-94AB-750B7753CBD0}" type="presParOf" srcId="{0B5CBFA4-CACA-46BD-8FB3-4279FBDC097F}" destId="{DF1958C6-409D-4B80-A5D6-2AFEA5488ABC}" srcOrd="0" destOrd="0" presId="urn:microsoft.com/office/officeart/2005/8/layout/hierarchy1"/>
    <dgm:cxn modelId="{CA1E8AF6-6D21-4121-A1BE-7FA7939ADF0B}" type="presParOf" srcId="{DF1958C6-409D-4B80-A5D6-2AFEA5488ABC}" destId="{A75083E6-23ED-4C4E-A716-67EC71FDA88A}" srcOrd="0" destOrd="0" presId="urn:microsoft.com/office/officeart/2005/8/layout/hierarchy1"/>
    <dgm:cxn modelId="{15BDF47D-A7FE-4466-8A39-A53D0C572481}" type="presParOf" srcId="{DF1958C6-409D-4B80-A5D6-2AFEA5488ABC}" destId="{8756D44C-F022-4818-8F8E-B324BCAC177B}" srcOrd="1" destOrd="0" presId="urn:microsoft.com/office/officeart/2005/8/layout/hierarchy1"/>
    <dgm:cxn modelId="{7835CD40-6DF9-4F8A-B80F-5E5B83EF8B3B}" type="presParOf" srcId="{0B5CBFA4-CACA-46BD-8FB3-4279FBDC097F}" destId="{921D3724-F419-4214-AE8D-5B666D812A05}" srcOrd="1" destOrd="0" presId="urn:microsoft.com/office/officeart/2005/8/layout/hierarchy1"/>
    <dgm:cxn modelId="{D02E2305-2926-4764-B62C-84121CC1A5DA}" type="presParOf" srcId="{921D3724-F419-4214-AE8D-5B666D812A05}" destId="{8A80412E-D653-455A-A165-11F356803492}" srcOrd="0" destOrd="0" presId="urn:microsoft.com/office/officeart/2005/8/layout/hierarchy1"/>
    <dgm:cxn modelId="{598DEA68-0ACA-4796-A40A-91B8DAFF7498}" type="presParOf" srcId="{921D3724-F419-4214-AE8D-5B666D812A05}" destId="{05DA4B82-285A-4E59-A1C5-7513E2D20FBE}" srcOrd="1" destOrd="0" presId="urn:microsoft.com/office/officeart/2005/8/layout/hierarchy1"/>
    <dgm:cxn modelId="{248B6DC2-475D-4FF4-BAA8-C802CFBB8C22}" type="presParOf" srcId="{05DA4B82-285A-4E59-A1C5-7513E2D20FBE}" destId="{D4F04A09-C824-41EA-BD0F-8F3C7DC8ACA0}" srcOrd="0" destOrd="0" presId="urn:microsoft.com/office/officeart/2005/8/layout/hierarchy1"/>
    <dgm:cxn modelId="{5A39A886-56A2-40FD-B008-7430DE0E5074}" type="presParOf" srcId="{D4F04A09-C824-41EA-BD0F-8F3C7DC8ACA0}" destId="{1D0B6532-077C-4C8A-BCCA-3DADD1BCC145}" srcOrd="0" destOrd="0" presId="urn:microsoft.com/office/officeart/2005/8/layout/hierarchy1"/>
    <dgm:cxn modelId="{C8A78158-54AB-4699-A354-9BC75E1B2DCA}" type="presParOf" srcId="{D4F04A09-C824-41EA-BD0F-8F3C7DC8ACA0}" destId="{08E01E55-9609-4267-ADC6-C6ABA7BC8FD8}" srcOrd="1" destOrd="0" presId="urn:microsoft.com/office/officeart/2005/8/layout/hierarchy1"/>
    <dgm:cxn modelId="{EA8A075B-EE98-4553-982B-C4451BE82660}" type="presParOf" srcId="{05DA4B82-285A-4E59-A1C5-7513E2D20FBE}" destId="{035CDB55-1C75-4CDC-B9BE-2B25F8A67775}" srcOrd="1" destOrd="0" presId="urn:microsoft.com/office/officeart/2005/8/layout/hierarchy1"/>
    <dgm:cxn modelId="{9132FDDB-48CA-47E3-9EC9-D0A640362B06}" type="presParOf" srcId="{4D71E42B-9D29-4BFC-A795-9B823813AA44}" destId="{7CCDDE67-6CC9-4523-9860-9DC284361449}" srcOrd="2" destOrd="0" presId="urn:microsoft.com/office/officeart/2005/8/layout/hierarchy1"/>
    <dgm:cxn modelId="{7C81A154-030D-4B53-B9D6-C94E92A5CECF}" type="presParOf" srcId="{4D71E42B-9D29-4BFC-A795-9B823813AA44}" destId="{8613BEA6-EAAE-4FE1-AA70-F74DAF1675E5}" srcOrd="3" destOrd="0" presId="urn:microsoft.com/office/officeart/2005/8/layout/hierarchy1"/>
    <dgm:cxn modelId="{0C3A5314-4534-4A9C-9311-F6418A088F21}" type="presParOf" srcId="{8613BEA6-EAAE-4FE1-AA70-F74DAF1675E5}" destId="{67EC92F2-14A2-4EC0-96B0-F1DE5AB39F73}" srcOrd="0" destOrd="0" presId="urn:microsoft.com/office/officeart/2005/8/layout/hierarchy1"/>
    <dgm:cxn modelId="{CF99965A-96C2-4D5A-AF2E-5C4791D4255B}" type="presParOf" srcId="{67EC92F2-14A2-4EC0-96B0-F1DE5AB39F73}" destId="{38C8EE49-79FF-4DA0-B5F1-3D4DD5EEBA5C}" srcOrd="0" destOrd="0" presId="urn:microsoft.com/office/officeart/2005/8/layout/hierarchy1"/>
    <dgm:cxn modelId="{50866CC5-A506-4749-9B3D-0A0AFADC5820}" type="presParOf" srcId="{67EC92F2-14A2-4EC0-96B0-F1DE5AB39F73}" destId="{49C9861A-BA77-4B51-B924-25144403743F}" srcOrd="1" destOrd="0" presId="urn:microsoft.com/office/officeart/2005/8/layout/hierarchy1"/>
    <dgm:cxn modelId="{8C99FD75-3563-4702-8B7F-3E50FF21D21A}" type="presParOf" srcId="{8613BEA6-EAAE-4FE1-AA70-F74DAF1675E5}" destId="{13406555-28CB-47CC-986F-A5A5F04F6F3D}" srcOrd="1" destOrd="0" presId="urn:microsoft.com/office/officeart/2005/8/layout/hierarchy1"/>
    <dgm:cxn modelId="{6B334908-E0B6-4F18-A616-A75E90161E70}" type="presParOf" srcId="{13406555-28CB-47CC-986F-A5A5F04F6F3D}" destId="{EBEBC348-84FF-4F19-86AE-A3667D0107C4}" srcOrd="0" destOrd="0" presId="urn:microsoft.com/office/officeart/2005/8/layout/hierarchy1"/>
    <dgm:cxn modelId="{67A32274-33CE-4289-9919-94C2AE4D7240}" type="presParOf" srcId="{13406555-28CB-47CC-986F-A5A5F04F6F3D}" destId="{3421D1EF-CFBE-4DE9-8882-A135C9B42BCF}" srcOrd="1" destOrd="0" presId="urn:microsoft.com/office/officeart/2005/8/layout/hierarchy1"/>
    <dgm:cxn modelId="{F7685E2F-11C8-4977-9F76-815E0A733D17}" type="presParOf" srcId="{3421D1EF-CFBE-4DE9-8882-A135C9B42BCF}" destId="{B37B3CCA-E589-48DE-AF20-33EACEFC9458}" srcOrd="0" destOrd="0" presId="urn:microsoft.com/office/officeart/2005/8/layout/hierarchy1"/>
    <dgm:cxn modelId="{22292037-D392-41B1-9F61-9361543C5CCC}" type="presParOf" srcId="{B37B3CCA-E589-48DE-AF20-33EACEFC9458}" destId="{4BA0903E-D1A4-4E74-B047-6D9B9B991A0A}" srcOrd="0" destOrd="0" presId="urn:microsoft.com/office/officeart/2005/8/layout/hierarchy1"/>
    <dgm:cxn modelId="{2E99EF2E-05E6-486B-92AA-B0956E93D1DA}" type="presParOf" srcId="{B37B3CCA-E589-48DE-AF20-33EACEFC9458}" destId="{2770073A-82B3-4013-A7E0-B334ADEE1F03}" srcOrd="1" destOrd="0" presId="urn:microsoft.com/office/officeart/2005/8/layout/hierarchy1"/>
    <dgm:cxn modelId="{78FD85BA-4841-4F18-B1D9-FEF3B3E57763}" type="presParOf" srcId="{3421D1EF-CFBE-4DE9-8882-A135C9B42BCF}" destId="{29605894-4A1D-4013-86C8-7999CC91F1B1}" srcOrd="1" destOrd="0" presId="urn:microsoft.com/office/officeart/2005/8/layout/hierarchy1"/>
  </dgm:cxnLst>
  <dgm:bg>
    <a:blipFill>
      <a:blip xmlns:r="http://schemas.openxmlformats.org/officeDocument/2006/relationships" r:embed="rId1"/>
      <a:stretch>
        <a:fillRect/>
      </a:stretch>
    </a:blip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42.xml><?xml version="1.0" encoding="utf-8"?>
<dgm:dataModel xmlns:dgm="http://schemas.openxmlformats.org/drawingml/2006/diagram" xmlns:a="http://schemas.openxmlformats.org/drawingml/2006/main">
  <dgm:ptLst>
    <dgm:pt modelId="{D9303843-1A09-48CA-B3C0-C9CD362006D4}" type="doc">
      <dgm:prSet loTypeId="urn:microsoft.com/office/officeart/2005/8/layout/pyramid2" loCatId="list" qsTypeId="urn:microsoft.com/office/officeart/2005/8/quickstyle/simple1" qsCatId="simple" csTypeId="urn:microsoft.com/office/officeart/2005/8/colors/accent1_2" csCatId="accent1" phldr="1"/>
      <dgm:spPr/>
    </dgm:pt>
    <dgm:pt modelId="{B9E0636A-0A4D-4BDC-B49B-4EA7A9FEA98E}">
      <dgm:prSet phldrT="[Text]"/>
      <dgm:spPr>
        <a:solidFill>
          <a:schemeClr val="accent6">
            <a:lumMod val="60000"/>
            <a:lumOff val="40000"/>
            <a:alpha val="90000"/>
          </a:schemeClr>
        </a:solidFill>
      </dgm:spPr>
      <dgm:t>
        <a:bodyPr/>
        <a:lstStyle/>
        <a:p>
          <a:r>
            <a:rPr lang="en-US" dirty="0"/>
            <a:t>KTTT- </a:t>
          </a:r>
          <a:r>
            <a:rPr lang="en-US" dirty="0" err="1"/>
            <a:t>lĩnh</a:t>
          </a:r>
          <a:r>
            <a:rPr lang="en-US" dirty="0"/>
            <a:t> </a:t>
          </a:r>
          <a:r>
            <a:rPr lang="en-US" dirty="0" err="1"/>
            <a:t>vực</a:t>
          </a:r>
          <a:r>
            <a:rPr lang="en-US" dirty="0"/>
            <a:t>, </a:t>
          </a:r>
          <a:r>
            <a:rPr lang="en-US" dirty="0" err="1"/>
            <a:t>cính</a:t>
          </a:r>
          <a:r>
            <a:rPr lang="en-US" dirty="0"/>
            <a:t> </a:t>
          </a:r>
          <a:r>
            <a:rPr lang="en-US" dirty="0" err="1"/>
            <a:t>trị</a:t>
          </a:r>
          <a:r>
            <a:rPr lang="en-US" dirty="0"/>
            <a:t>, </a:t>
          </a:r>
          <a:r>
            <a:rPr lang="en-US" dirty="0" err="1"/>
            <a:t>xã</a:t>
          </a:r>
          <a:r>
            <a:rPr lang="en-US" dirty="0"/>
            <a:t> </a:t>
          </a:r>
          <a:r>
            <a:rPr lang="en-US" dirty="0" err="1"/>
            <a:t>hội</a:t>
          </a:r>
          <a:r>
            <a:rPr lang="en-US" dirty="0"/>
            <a:t> </a:t>
          </a:r>
          <a:r>
            <a:rPr lang="en-US" dirty="0" err="1"/>
            <a:t>của</a:t>
          </a:r>
          <a:r>
            <a:rPr lang="en-US" dirty="0"/>
            <a:t> XH</a:t>
          </a:r>
        </a:p>
      </dgm:t>
    </dgm:pt>
    <dgm:pt modelId="{2778238C-24B5-4CC3-B31E-3D9F1A9F7827}" type="parTrans" cxnId="{48AF61DF-EBAF-4D39-9DDC-2632E6129CEA}">
      <dgm:prSet/>
      <dgm:spPr/>
      <dgm:t>
        <a:bodyPr/>
        <a:lstStyle/>
        <a:p>
          <a:endParaRPr lang="en-US"/>
        </a:p>
      </dgm:t>
    </dgm:pt>
    <dgm:pt modelId="{67C5E072-9183-46F8-BD9B-7AE734D983A8}" type="sibTrans" cxnId="{48AF61DF-EBAF-4D39-9DDC-2632E6129CEA}">
      <dgm:prSet/>
      <dgm:spPr/>
      <dgm:t>
        <a:bodyPr/>
        <a:lstStyle/>
        <a:p>
          <a:endParaRPr lang="en-US"/>
        </a:p>
      </dgm:t>
    </dgm:pt>
    <dgm:pt modelId="{688BBB8B-D5EB-42DE-951B-39C3008FAEF2}">
      <dgm:prSet phldrT="[Text]"/>
      <dgm:spPr>
        <a:solidFill>
          <a:srgbClr val="7030A0">
            <a:alpha val="90000"/>
          </a:srgbClr>
        </a:solidFill>
      </dgm:spPr>
      <dgm:t>
        <a:bodyPr/>
        <a:lstStyle/>
        <a:p>
          <a:r>
            <a:rPr lang="en-US" dirty="0">
              <a:solidFill>
                <a:schemeClr val="bg1"/>
              </a:solidFill>
            </a:rPr>
            <a:t>CSHT- </a:t>
          </a:r>
          <a:r>
            <a:rPr lang="en-US" dirty="0" err="1">
              <a:solidFill>
                <a:schemeClr val="bg1"/>
              </a:solidFill>
            </a:rPr>
            <a:t>Lĩnh</a:t>
          </a:r>
          <a:r>
            <a:rPr lang="en-US" dirty="0">
              <a:solidFill>
                <a:schemeClr val="bg1"/>
              </a:solidFill>
            </a:rPr>
            <a:t> </a:t>
          </a:r>
          <a:r>
            <a:rPr lang="en-US" dirty="0" err="1">
              <a:solidFill>
                <a:schemeClr val="bg1"/>
              </a:solidFill>
            </a:rPr>
            <a:t>vực</a:t>
          </a:r>
          <a:r>
            <a:rPr lang="en-US" dirty="0">
              <a:solidFill>
                <a:schemeClr val="bg1"/>
              </a:solidFill>
            </a:rPr>
            <a:t> </a:t>
          </a:r>
          <a:r>
            <a:rPr lang="en-US" dirty="0" err="1">
              <a:solidFill>
                <a:schemeClr val="bg1"/>
              </a:solidFill>
            </a:rPr>
            <a:t>kinh</a:t>
          </a:r>
          <a:r>
            <a:rPr lang="en-US" dirty="0">
              <a:solidFill>
                <a:schemeClr val="bg1"/>
              </a:solidFill>
            </a:rPr>
            <a:t> </a:t>
          </a:r>
          <a:r>
            <a:rPr lang="en-US" dirty="0" err="1">
              <a:solidFill>
                <a:schemeClr val="bg1"/>
              </a:solidFill>
            </a:rPr>
            <a:t>tế</a:t>
          </a:r>
          <a:r>
            <a:rPr lang="en-US" dirty="0">
              <a:solidFill>
                <a:schemeClr val="bg1"/>
              </a:solidFill>
            </a:rPr>
            <a:t> </a:t>
          </a:r>
          <a:r>
            <a:rPr lang="en-US" dirty="0" err="1">
              <a:solidFill>
                <a:schemeClr val="bg1"/>
              </a:solidFill>
            </a:rPr>
            <a:t>của</a:t>
          </a:r>
          <a:r>
            <a:rPr lang="en-US" dirty="0">
              <a:solidFill>
                <a:schemeClr val="bg1"/>
              </a:solidFill>
            </a:rPr>
            <a:t> XH</a:t>
          </a:r>
        </a:p>
      </dgm:t>
    </dgm:pt>
    <dgm:pt modelId="{464C9629-C2DF-4E67-92DD-486A0242D3A9}" type="parTrans" cxnId="{0159E5D1-761F-44DF-B7FC-21537F3A2BD9}">
      <dgm:prSet/>
      <dgm:spPr/>
      <dgm:t>
        <a:bodyPr/>
        <a:lstStyle/>
        <a:p>
          <a:endParaRPr lang="en-US"/>
        </a:p>
      </dgm:t>
    </dgm:pt>
    <dgm:pt modelId="{C0E0FB3C-9F71-4B74-A242-F1EC0BDE99C2}" type="sibTrans" cxnId="{0159E5D1-761F-44DF-B7FC-21537F3A2BD9}">
      <dgm:prSet/>
      <dgm:spPr/>
      <dgm:t>
        <a:bodyPr/>
        <a:lstStyle/>
        <a:p>
          <a:endParaRPr lang="en-US"/>
        </a:p>
      </dgm:t>
    </dgm:pt>
    <dgm:pt modelId="{FABF8FE4-1791-4C65-A7F6-39C8368367AC}" type="pres">
      <dgm:prSet presAssocID="{D9303843-1A09-48CA-B3C0-C9CD362006D4}" presName="compositeShape" presStyleCnt="0">
        <dgm:presLayoutVars>
          <dgm:dir/>
          <dgm:resizeHandles/>
        </dgm:presLayoutVars>
      </dgm:prSet>
      <dgm:spPr/>
    </dgm:pt>
    <dgm:pt modelId="{8E6131B9-98DF-412E-899B-AB67F6DDEA3F}" type="pres">
      <dgm:prSet presAssocID="{D9303843-1A09-48CA-B3C0-C9CD362006D4}" presName="pyramid" presStyleLbl="node1" presStyleIdx="0" presStyleCnt="1"/>
      <dgm:spPr>
        <a:solidFill>
          <a:srgbClr val="FF0000"/>
        </a:solidFill>
      </dgm:spPr>
    </dgm:pt>
    <dgm:pt modelId="{5A94686C-E791-4B19-A843-BDD34890CD40}" type="pres">
      <dgm:prSet presAssocID="{D9303843-1A09-48CA-B3C0-C9CD362006D4}" presName="theList" presStyleCnt="0"/>
      <dgm:spPr/>
    </dgm:pt>
    <dgm:pt modelId="{A93F6E8F-BF5E-4B2D-BC8F-482A3EB939ED}" type="pres">
      <dgm:prSet presAssocID="{B9E0636A-0A4D-4BDC-B49B-4EA7A9FEA98E}" presName="aNode" presStyleLbl="fgAcc1" presStyleIdx="0" presStyleCnt="2" custLinFactY="-357" custLinFactNeighborX="-22174" custLinFactNeighborY="-100000">
        <dgm:presLayoutVars>
          <dgm:bulletEnabled val="1"/>
        </dgm:presLayoutVars>
      </dgm:prSet>
      <dgm:spPr/>
    </dgm:pt>
    <dgm:pt modelId="{BBC0EDB5-C376-4744-A613-E31944C1EF86}" type="pres">
      <dgm:prSet presAssocID="{B9E0636A-0A4D-4BDC-B49B-4EA7A9FEA98E}" presName="aSpace" presStyleCnt="0"/>
      <dgm:spPr/>
    </dgm:pt>
    <dgm:pt modelId="{33F1BA3F-4893-457F-AFAD-9ED050FCA9E2}" type="pres">
      <dgm:prSet presAssocID="{688BBB8B-D5EB-42DE-951B-39C3008FAEF2}" presName="aNode" presStyleLbl="fgAcc1" presStyleIdx="1" presStyleCnt="2" custLinFactNeighborX="-48913" custLinFactNeighborY="0">
        <dgm:presLayoutVars>
          <dgm:bulletEnabled val="1"/>
        </dgm:presLayoutVars>
      </dgm:prSet>
      <dgm:spPr/>
    </dgm:pt>
    <dgm:pt modelId="{4AD48CBF-2103-45A4-95D4-2577114AD8FA}" type="pres">
      <dgm:prSet presAssocID="{688BBB8B-D5EB-42DE-951B-39C3008FAEF2}" presName="aSpace" presStyleCnt="0"/>
      <dgm:spPr/>
    </dgm:pt>
  </dgm:ptLst>
  <dgm:cxnLst>
    <dgm:cxn modelId="{752B692A-E2B3-43A7-9112-704D58A41E0F}" type="presOf" srcId="{688BBB8B-D5EB-42DE-951B-39C3008FAEF2}" destId="{33F1BA3F-4893-457F-AFAD-9ED050FCA9E2}" srcOrd="0" destOrd="0" presId="urn:microsoft.com/office/officeart/2005/8/layout/pyramid2"/>
    <dgm:cxn modelId="{2094E784-EF34-41E8-9460-7CFC975F4FB2}" type="presOf" srcId="{B9E0636A-0A4D-4BDC-B49B-4EA7A9FEA98E}" destId="{A93F6E8F-BF5E-4B2D-BC8F-482A3EB939ED}" srcOrd="0" destOrd="0" presId="urn:microsoft.com/office/officeart/2005/8/layout/pyramid2"/>
    <dgm:cxn modelId="{1A4C7EC5-F314-482D-A710-D7D3E1CF48FD}" type="presOf" srcId="{D9303843-1A09-48CA-B3C0-C9CD362006D4}" destId="{FABF8FE4-1791-4C65-A7F6-39C8368367AC}" srcOrd="0" destOrd="0" presId="urn:microsoft.com/office/officeart/2005/8/layout/pyramid2"/>
    <dgm:cxn modelId="{0159E5D1-761F-44DF-B7FC-21537F3A2BD9}" srcId="{D9303843-1A09-48CA-B3C0-C9CD362006D4}" destId="{688BBB8B-D5EB-42DE-951B-39C3008FAEF2}" srcOrd="1" destOrd="0" parTransId="{464C9629-C2DF-4E67-92DD-486A0242D3A9}" sibTransId="{C0E0FB3C-9F71-4B74-A242-F1EC0BDE99C2}"/>
    <dgm:cxn modelId="{48AF61DF-EBAF-4D39-9DDC-2632E6129CEA}" srcId="{D9303843-1A09-48CA-B3C0-C9CD362006D4}" destId="{B9E0636A-0A4D-4BDC-B49B-4EA7A9FEA98E}" srcOrd="0" destOrd="0" parTransId="{2778238C-24B5-4CC3-B31E-3D9F1A9F7827}" sibTransId="{67C5E072-9183-46F8-BD9B-7AE734D983A8}"/>
    <dgm:cxn modelId="{6FB155F7-976B-4796-BD20-C71D778ED716}" type="presParOf" srcId="{FABF8FE4-1791-4C65-A7F6-39C8368367AC}" destId="{8E6131B9-98DF-412E-899B-AB67F6DDEA3F}" srcOrd="0" destOrd="0" presId="urn:microsoft.com/office/officeart/2005/8/layout/pyramid2"/>
    <dgm:cxn modelId="{4DFCA8E7-DDBE-4381-8722-E4EB66EC3271}" type="presParOf" srcId="{FABF8FE4-1791-4C65-A7F6-39C8368367AC}" destId="{5A94686C-E791-4B19-A843-BDD34890CD40}" srcOrd="1" destOrd="0" presId="urn:microsoft.com/office/officeart/2005/8/layout/pyramid2"/>
    <dgm:cxn modelId="{11350579-8311-45B0-B7B2-3CB66CDC8AF1}" type="presParOf" srcId="{5A94686C-E791-4B19-A843-BDD34890CD40}" destId="{A93F6E8F-BF5E-4B2D-BC8F-482A3EB939ED}" srcOrd="0" destOrd="0" presId="urn:microsoft.com/office/officeart/2005/8/layout/pyramid2"/>
    <dgm:cxn modelId="{DFD2791F-6783-4EDA-B22D-143F21654038}" type="presParOf" srcId="{5A94686C-E791-4B19-A843-BDD34890CD40}" destId="{BBC0EDB5-C376-4744-A613-E31944C1EF86}" srcOrd="1" destOrd="0" presId="urn:microsoft.com/office/officeart/2005/8/layout/pyramid2"/>
    <dgm:cxn modelId="{1C9D37C0-78F8-4D82-821C-3220161972A8}" type="presParOf" srcId="{5A94686C-E791-4B19-A843-BDD34890CD40}" destId="{33F1BA3F-4893-457F-AFAD-9ED050FCA9E2}" srcOrd="2" destOrd="0" presId="urn:microsoft.com/office/officeart/2005/8/layout/pyramid2"/>
    <dgm:cxn modelId="{94DE4902-D722-4987-9C9B-B5012ADDA1C3}" type="presParOf" srcId="{5A94686C-E791-4B19-A843-BDD34890CD40}" destId="{4AD48CBF-2103-45A4-95D4-2577114AD8FA}" srcOrd="3" destOrd="0" presId="urn:microsoft.com/office/officeart/2005/8/layout/pyramid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3.xml><?xml version="1.0" encoding="utf-8"?>
<dgm:dataModel xmlns:dgm="http://schemas.openxmlformats.org/drawingml/2006/diagram" xmlns:a="http://schemas.openxmlformats.org/drawingml/2006/main">
  <dgm:ptLst>
    <dgm:pt modelId="{018A3C7C-7FFF-4752-ADE9-20325FE45151}"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A5EECF0A-8284-444A-A321-90AB47F98DC6}">
      <dgm:prSet phldrT="[Text]" custT="1"/>
      <dgm:spPr>
        <a:solidFill>
          <a:srgbClr val="FF0000"/>
        </a:solidFill>
      </dgm:spPr>
      <dgm:t>
        <a:bodyPr/>
        <a:lstStyle/>
        <a:p>
          <a:r>
            <a:rPr lang="en-US" sz="2800" dirty="0"/>
            <a:t>CSHT </a:t>
          </a:r>
          <a:r>
            <a:rPr lang="en-US" sz="2800" dirty="0" err="1"/>
            <a:t>quyết</a:t>
          </a:r>
          <a:r>
            <a:rPr lang="en-US" sz="2800" dirty="0"/>
            <a:t> </a:t>
          </a:r>
          <a:r>
            <a:rPr lang="en-US" sz="2800" dirty="0" err="1"/>
            <a:t>định</a:t>
          </a:r>
          <a:r>
            <a:rPr lang="en-US" sz="2800" dirty="0"/>
            <a:t> KTTT</a:t>
          </a:r>
        </a:p>
      </dgm:t>
    </dgm:pt>
    <dgm:pt modelId="{535CC8CC-48DA-49A2-A748-E6419CD8C845}" type="parTrans" cxnId="{030ADE74-B1BF-4A04-A884-7A5CC20D8282}">
      <dgm:prSet/>
      <dgm:spPr/>
      <dgm:t>
        <a:bodyPr/>
        <a:lstStyle/>
        <a:p>
          <a:endParaRPr lang="en-US"/>
        </a:p>
      </dgm:t>
    </dgm:pt>
    <dgm:pt modelId="{158B613C-1BAC-4665-80AD-12BA9CBFCA3A}" type="sibTrans" cxnId="{030ADE74-B1BF-4A04-A884-7A5CC20D8282}">
      <dgm:prSet/>
      <dgm:spPr/>
      <dgm:t>
        <a:bodyPr/>
        <a:lstStyle/>
        <a:p>
          <a:endParaRPr lang="en-US"/>
        </a:p>
      </dgm:t>
    </dgm:pt>
    <dgm:pt modelId="{B3F6ABD3-5514-4DBF-8F39-7F2564B2BEDA}">
      <dgm:prSet phldrT="[Text]" custT="1"/>
      <dgm:spPr>
        <a:solidFill>
          <a:srgbClr val="FFFF00"/>
        </a:solidFill>
      </dgm:spPr>
      <dgm:t>
        <a:bodyPr/>
        <a:lstStyle/>
        <a:p>
          <a:r>
            <a:rPr lang="vi-VN" sz="2800" dirty="0"/>
            <a:t>Cơ sở hạ tầng thế nào thì kiến trúc thượng tầng được xây dựng tương ứng</a:t>
          </a:r>
          <a:endParaRPr lang="en-US" sz="2800" dirty="0"/>
        </a:p>
      </dgm:t>
    </dgm:pt>
    <dgm:pt modelId="{325E3859-F8C6-4A46-B6B8-1CF149B3ED3D}" type="parTrans" cxnId="{E8514F2D-087A-4F0C-BBC8-E5CAC8A65AF8}">
      <dgm:prSet/>
      <dgm:spPr/>
      <dgm:t>
        <a:bodyPr/>
        <a:lstStyle/>
        <a:p>
          <a:endParaRPr lang="en-US"/>
        </a:p>
      </dgm:t>
    </dgm:pt>
    <dgm:pt modelId="{3D236863-F852-4D21-BCFE-E0502AC3B3CB}" type="sibTrans" cxnId="{E8514F2D-087A-4F0C-BBC8-E5CAC8A65AF8}">
      <dgm:prSet/>
      <dgm:spPr/>
      <dgm:t>
        <a:bodyPr/>
        <a:lstStyle/>
        <a:p>
          <a:endParaRPr lang="en-US"/>
        </a:p>
      </dgm:t>
    </dgm:pt>
    <dgm:pt modelId="{60D94F20-46B8-4E97-83F3-4BF5FE4BD6DA}">
      <dgm:prSet phldrT="[Text]" custT="1"/>
      <dgm:spPr>
        <a:solidFill>
          <a:srgbClr val="C00000"/>
        </a:solidFill>
      </dgm:spPr>
      <dgm:t>
        <a:bodyPr/>
        <a:lstStyle/>
        <a:p>
          <a:r>
            <a:rPr lang="pt-BR" sz="2800" dirty="0"/>
            <a:t>Kiến trúc thượng tầng tác động trở lại</a:t>
          </a:r>
          <a:endParaRPr lang="en-US" sz="2800" dirty="0"/>
        </a:p>
      </dgm:t>
    </dgm:pt>
    <dgm:pt modelId="{5472B92C-94B3-436A-96E0-6B783BEDBE5F}" type="parTrans" cxnId="{7F02CF9A-C626-4556-8B68-C9ED98BA3099}">
      <dgm:prSet/>
      <dgm:spPr/>
      <dgm:t>
        <a:bodyPr/>
        <a:lstStyle/>
        <a:p>
          <a:endParaRPr lang="en-US"/>
        </a:p>
      </dgm:t>
    </dgm:pt>
    <dgm:pt modelId="{672CAF53-6A22-4E9C-AC66-DBAFA172CAE5}" type="sibTrans" cxnId="{7F02CF9A-C626-4556-8B68-C9ED98BA3099}">
      <dgm:prSet/>
      <dgm:spPr/>
      <dgm:t>
        <a:bodyPr/>
        <a:lstStyle/>
        <a:p>
          <a:endParaRPr lang="en-US"/>
        </a:p>
      </dgm:t>
    </dgm:pt>
    <dgm:pt modelId="{373E670F-4DE9-4CD7-A8A8-A786FA0D6835}">
      <dgm:prSet phldrT="[Text]" custT="1"/>
      <dgm:spPr>
        <a:solidFill>
          <a:srgbClr val="FFFF00"/>
        </a:solidFill>
      </dgm:spPr>
      <dgm:t>
        <a:bodyPr/>
        <a:lstStyle/>
        <a:p>
          <a:r>
            <a:rPr lang="pt-BR" sz="2800" dirty="0"/>
            <a:t>K TTT  bảo thủ, lạc hậu sẽ tác động kìm hãm nhất thời sự phát triển cơ sở hạ tầng</a:t>
          </a:r>
          <a:endParaRPr lang="en-US" sz="2800" dirty="0"/>
        </a:p>
      </dgm:t>
    </dgm:pt>
    <dgm:pt modelId="{8512DE16-161E-4573-98ED-A631F9606C50}" type="parTrans" cxnId="{CD8A7F7C-BEFE-4129-9046-E131C26EE2C8}">
      <dgm:prSet/>
      <dgm:spPr/>
      <dgm:t>
        <a:bodyPr/>
        <a:lstStyle/>
        <a:p>
          <a:endParaRPr lang="en-US"/>
        </a:p>
      </dgm:t>
    </dgm:pt>
    <dgm:pt modelId="{2C904374-4015-4839-BB14-03A701079B25}" type="sibTrans" cxnId="{CD8A7F7C-BEFE-4129-9046-E131C26EE2C8}">
      <dgm:prSet/>
      <dgm:spPr/>
      <dgm:t>
        <a:bodyPr/>
        <a:lstStyle/>
        <a:p>
          <a:endParaRPr lang="en-US"/>
        </a:p>
      </dgm:t>
    </dgm:pt>
    <dgm:pt modelId="{8CE091BA-8B4D-4FC2-98BF-1008974E5151}">
      <dgm:prSet phldrT="[Text]" custT="1"/>
      <dgm:spPr>
        <a:solidFill>
          <a:srgbClr val="FFFF00"/>
        </a:solidFill>
      </dgm:spPr>
      <dgm:t>
        <a:bodyPr/>
        <a:lstStyle/>
        <a:p>
          <a:r>
            <a:rPr lang="pt-BR" sz="2800" dirty="0"/>
            <a:t>Khi cơ sở hạ tầng biến đổi, kiến trúc thượng tầng biến đổi theo</a:t>
          </a:r>
          <a:endParaRPr lang="en-US" sz="2800" dirty="0"/>
        </a:p>
      </dgm:t>
    </dgm:pt>
    <dgm:pt modelId="{052DB67F-5C40-422E-9435-E9A49AC62A02}" type="parTrans" cxnId="{1206651E-605F-4261-82C6-C0B5E94C7C0E}">
      <dgm:prSet/>
      <dgm:spPr/>
      <dgm:t>
        <a:bodyPr/>
        <a:lstStyle/>
        <a:p>
          <a:endParaRPr lang="en-US"/>
        </a:p>
      </dgm:t>
    </dgm:pt>
    <dgm:pt modelId="{92C1FC6A-D9D5-46B9-BB14-8EDE273AE638}" type="sibTrans" cxnId="{1206651E-605F-4261-82C6-C0B5E94C7C0E}">
      <dgm:prSet/>
      <dgm:spPr/>
      <dgm:t>
        <a:bodyPr/>
        <a:lstStyle/>
        <a:p>
          <a:endParaRPr lang="en-US"/>
        </a:p>
      </dgm:t>
    </dgm:pt>
    <dgm:pt modelId="{9216C368-0EB1-46BA-84B8-A75340FE4493}">
      <dgm:prSet phldrT="[Text]" custT="1"/>
      <dgm:spPr>
        <a:solidFill>
          <a:srgbClr val="FFFF00"/>
        </a:solidFill>
      </dgm:spPr>
      <dgm:t>
        <a:bodyPr/>
        <a:lstStyle/>
        <a:p>
          <a:r>
            <a:rPr lang="pt-BR" sz="2800" dirty="0"/>
            <a:t>Khi cơ sở hạ tầng mất đi nhưng các bộ phận của kiến trúc thượng tầng mất theo</a:t>
          </a:r>
          <a:endParaRPr lang="en-US" sz="2800" dirty="0"/>
        </a:p>
      </dgm:t>
    </dgm:pt>
    <dgm:pt modelId="{46C814E2-D782-4020-AC97-EFA8108A6C34}" type="parTrans" cxnId="{A50C4ADB-42C2-4BD1-8E81-1B233FD5D9E9}">
      <dgm:prSet/>
      <dgm:spPr/>
      <dgm:t>
        <a:bodyPr/>
        <a:lstStyle/>
        <a:p>
          <a:endParaRPr lang="en-US"/>
        </a:p>
      </dgm:t>
    </dgm:pt>
    <dgm:pt modelId="{7A102FC0-FD87-4137-86A6-C53FC437A545}" type="sibTrans" cxnId="{A50C4ADB-42C2-4BD1-8E81-1B233FD5D9E9}">
      <dgm:prSet/>
      <dgm:spPr/>
      <dgm:t>
        <a:bodyPr/>
        <a:lstStyle/>
        <a:p>
          <a:endParaRPr lang="en-US"/>
        </a:p>
      </dgm:t>
    </dgm:pt>
    <dgm:pt modelId="{2EF4B4D7-FAED-4B98-9E73-947555A7C309}" type="pres">
      <dgm:prSet presAssocID="{018A3C7C-7FFF-4752-ADE9-20325FE45151}" presName="linear" presStyleCnt="0">
        <dgm:presLayoutVars>
          <dgm:animLvl val="lvl"/>
          <dgm:resizeHandles val="exact"/>
        </dgm:presLayoutVars>
      </dgm:prSet>
      <dgm:spPr/>
    </dgm:pt>
    <dgm:pt modelId="{8F43F41F-136C-455B-B9CC-A322169C9153}" type="pres">
      <dgm:prSet presAssocID="{A5EECF0A-8284-444A-A321-90AB47F98DC6}" presName="parentText" presStyleLbl="node1" presStyleIdx="0" presStyleCnt="2" custScaleY="56954">
        <dgm:presLayoutVars>
          <dgm:chMax val="0"/>
          <dgm:bulletEnabled val="1"/>
        </dgm:presLayoutVars>
      </dgm:prSet>
      <dgm:spPr/>
    </dgm:pt>
    <dgm:pt modelId="{8F1E28A1-7664-438C-AB8D-A18F4EDA902C}" type="pres">
      <dgm:prSet presAssocID="{A5EECF0A-8284-444A-A321-90AB47F98DC6}" presName="childText" presStyleLbl="revTx" presStyleIdx="0" presStyleCnt="2">
        <dgm:presLayoutVars>
          <dgm:bulletEnabled val="1"/>
        </dgm:presLayoutVars>
      </dgm:prSet>
      <dgm:spPr/>
    </dgm:pt>
    <dgm:pt modelId="{21BC9EA7-8946-4661-9F19-D61FA15A841C}" type="pres">
      <dgm:prSet presAssocID="{60D94F20-46B8-4E97-83F3-4BF5FE4BD6DA}" presName="parentText" presStyleLbl="node1" presStyleIdx="1" presStyleCnt="2" custScaleY="56954">
        <dgm:presLayoutVars>
          <dgm:chMax val="0"/>
          <dgm:bulletEnabled val="1"/>
        </dgm:presLayoutVars>
      </dgm:prSet>
      <dgm:spPr/>
    </dgm:pt>
    <dgm:pt modelId="{21266B75-51AA-4004-80B6-0E128ACF19D1}" type="pres">
      <dgm:prSet presAssocID="{60D94F20-46B8-4E97-83F3-4BF5FE4BD6DA}" presName="childText" presStyleLbl="revTx" presStyleIdx="1" presStyleCnt="2">
        <dgm:presLayoutVars>
          <dgm:bulletEnabled val="1"/>
        </dgm:presLayoutVars>
      </dgm:prSet>
      <dgm:spPr/>
    </dgm:pt>
  </dgm:ptLst>
  <dgm:cxnLst>
    <dgm:cxn modelId="{1206651E-605F-4261-82C6-C0B5E94C7C0E}" srcId="{A5EECF0A-8284-444A-A321-90AB47F98DC6}" destId="{8CE091BA-8B4D-4FC2-98BF-1008974E5151}" srcOrd="1" destOrd="0" parTransId="{052DB67F-5C40-422E-9435-E9A49AC62A02}" sibTransId="{92C1FC6A-D9D5-46B9-BB14-8EDE273AE638}"/>
    <dgm:cxn modelId="{E8514F2D-087A-4F0C-BBC8-E5CAC8A65AF8}" srcId="{A5EECF0A-8284-444A-A321-90AB47F98DC6}" destId="{B3F6ABD3-5514-4DBF-8F39-7F2564B2BEDA}" srcOrd="0" destOrd="0" parTransId="{325E3859-F8C6-4A46-B6B8-1CF149B3ED3D}" sibTransId="{3D236863-F852-4D21-BCFE-E0502AC3B3CB}"/>
    <dgm:cxn modelId="{F78C8169-FB3F-4721-B7F5-908A4EC96C30}" type="presOf" srcId="{018A3C7C-7FFF-4752-ADE9-20325FE45151}" destId="{2EF4B4D7-FAED-4B98-9E73-947555A7C309}" srcOrd="0" destOrd="0" presId="urn:microsoft.com/office/officeart/2005/8/layout/vList2"/>
    <dgm:cxn modelId="{030ADE74-B1BF-4A04-A884-7A5CC20D8282}" srcId="{018A3C7C-7FFF-4752-ADE9-20325FE45151}" destId="{A5EECF0A-8284-444A-A321-90AB47F98DC6}" srcOrd="0" destOrd="0" parTransId="{535CC8CC-48DA-49A2-A748-E6419CD8C845}" sibTransId="{158B613C-1BAC-4665-80AD-12BA9CBFCA3A}"/>
    <dgm:cxn modelId="{CD8A7F7C-BEFE-4129-9046-E131C26EE2C8}" srcId="{60D94F20-46B8-4E97-83F3-4BF5FE4BD6DA}" destId="{373E670F-4DE9-4CD7-A8A8-A786FA0D6835}" srcOrd="0" destOrd="0" parTransId="{8512DE16-161E-4573-98ED-A631F9606C50}" sibTransId="{2C904374-4015-4839-BB14-03A701079B25}"/>
    <dgm:cxn modelId="{3401D77C-2A4D-4FC1-BBD0-8EFDBC3A5D91}" type="presOf" srcId="{60D94F20-46B8-4E97-83F3-4BF5FE4BD6DA}" destId="{21BC9EA7-8946-4661-9F19-D61FA15A841C}" srcOrd="0" destOrd="0" presId="urn:microsoft.com/office/officeart/2005/8/layout/vList2"/>
    <dgm:cxn modelId="{A82D918A-A34B-493B-B513-F8C337008DC2}" type="presOf" srcId="{9216C368-0EB1-46BA-84B8-A75340FE4493}" destId="{8F1E28A1-7664-438C-AB8D-A18F4EDA902C}" srcOrd="0" destOrd="2" presId="urn:microsoft.com/office/officeart/2005/8/layout/vList2"/>
    <dgm:cxn modelId="{36D8B18B-BA79-4825-86CC-12D21F2026FF}" type="presOf" srcId="{B3F6ABD3-5514-4DBF-8F39-7F2564B2BEDA}" destId="{8F1E28A1-7664-438C-AB8D-A18F4EDA902C}" srcOrd="0" destOrd="0" presId="urn:microsoft.com/office/officeart/2005/8/layout/vList2"/>
    <dgm:cxn modelId="{7F02CF9A-C626-4556-8B68-C9ED98BA3099}" srcId="{018A3C7C-7FFF-4752-ADE9-20325FE45151}" destId="{60D94F20-46B8-4E97-83F3-4BF5FE4BD6DA}" srcOrd="1" destOrd="0" parTransId="{5472B92C-94B3-436A-96E0-6B783BEDBE5F}" sibTransId="{672CAF53-6A22-4E9C-AC66-DBAFA172CAE5}"/>
    <dgm:cxn modelId="{1D9AC6C5-9B7C-4570-9D04-6EA41C31B095}" type="presOf" srcId="{A5EECF0A-8284-444A-A321-90AB47F98DC6}" destId="{8F43F41F-136C-455B-B9CC-A322169C9153}" srcOrd="0" destOrd="0" presId="urn:microsoft.com/office/officeart/2005/8/layout/vList2"/>
    <dgm:cxn modelId="{F97AA3CA-442C-424B-A8C3-9E804D4EBDAF}" type="presOf" srcId="{373E670F-4DE9-4CD7-A8A8-A786FA0D6835}" destId="{21266B75-51AA-4004-80B6-0E128ACF19D1}" srcOrd="0" destOrd="0" presId="urn:microsoft.com/office/officeart/2005/8/layout/vList2"/>
    <dgm:cxn modelId="{53789DD6-68AD-404E-834F-800E6282477F}" type="presOf" srcId="{8CE091BA-8B4D-4FC2-98BF-1008974E5151}" destId="{8F1E28A1-7664-438C-AB8D-A18F4EDA902C}" srcOrd="0" destOrd="1" presId="urn:microsoft.com/office/officeart/2005/8/layout/vList2"/>
    <dgm:cxn modelId="{A50C4ADB-42C2-4BD1-8E81-1B233FD5D9E9}" srcId="{A5EECF0A-8284-444A-A321-90AB47F98DC6}" destId="{9216C368-0EB1-46BA-84B8-A75340FE4493}" srcOrd="2" destOrd="0" parTransId="{46C814E2-D782-4020-AC97-EFA8108A6C34}" sibTransId="{7A102FC0-FD87-4137-86A6-C53FC437A545}"/>
    <dgm:cxn modelId="{693C206D-2D48-4960-985D-F4956AABE567}" type="presParOf" srcId="{2EF4B4D7-FAED-4B98-9E73-947555A7C309}" destId="{8F43F41F-136C-455B-B9CC-A322169C9153}" srcOrd="0" destOrd="0" presId="urn:microsoft.com/office/officeart/2005/8/layout/vList2"/>
    <dgm:cxn modelId="{8017E411-74CB-4216-BAB9-49060BDAE7C6}" type="presParOf" srcId="{2EF4B4D7-FAED-4B98-9E73-947555A7C309}" destId="{8F1E28A1-7664-438C-AB8D-A18F4EDA902C}" srcOrd="1" destOrd="0" presId="urn:microsoft.com/office/officeart/2005/8/layout/vList2"/>
    <dgm:cxn modelId="{15896818-5877-4C84-AE43-E3AD3FE6D813}" type="presParOf" srcId="{2EF4B4D7-FAED-4B98-9E73-947555A7C309}" destId="{21BC9EA7-8946-4661-9F19-D61FA15A841C}" srcOrd="2" destOrd="0" presId="urn:microsoft.com/office/officeart/2005/8/layout/vList2"/>
    <dgm:cxn modelId="{308AFAE5-93BE-4D68-8C80-CB8B673AE67A}" type="presParOf" srcId="{2EF4B4D7-FAED-4B98-9E73-947555A7C309}" destId="{21266B75-51AA-4004-80B6-0E128ACF19D1}" srcOrd="3"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4.xml><?xml version="1.0" encoding="utf-8"?>
<dgm:dataModel xmlns:dgm="http://schemas.openxmlformats.org/drawingml/2006/diagram" xmlns:a="http://schemas.openxmlformats.org/drawingml/2006/main">
  <dgm:ptLst>
    <dgm:pt modelId="{97C7F18A-1BD5-4A4A-A17D-63DE835A9772}"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n-US"/>
        </a:p>
      </dgm:t>
    </dgm:pt>
    <dgm:pt modelId="{C125A8E9-69D3-42E8-83F8-2194B46B12A0}">
      <dgm:prSet phldrT="[Text]"/>
      <dgm:spPr>
        <a:solidFill>
          <a:srgbClr val="00B050">
            <a:alpha val="90000"/>
          </a:srgbClr>
        </a:solidFill>
      </dgm:spPr>
      <dgm:t>
        <a:bodyPr/>
        <a:lstStyle/>
        <a:p>
          <a:r>
            <a:rPr lang="vi-VN" b="1" dirty="0">
              <a:solidFill>
                <a:schemeClr val="bg1"/>
              </a:solidFill>
              <a:latin typeface="Calibri" panose="020F0502020204030204" pitchFamily="34" charset="0"/>
              <a:ea typeface="Times New Roman" panose="02020603050405020304" pitchFamily="18" charset="0"/>
            </a:rPr>
            <a:t>2. Kinh tế chính trị Mác – Lênin</a:t>
          </a:r>
          <a:endParaRPr lang="en-US" dirty="0">
            <a:solidFill>
              <a:schemeClr val="bg1"/>
            </a:solidFill>
          </a:endParaRPr>
        </a:p>
      </dgm:t>
    </dgm:pt>
    <dgm:pt modelId="{18CBBE7C-F029-4CF2-B22F-42A6D668E57F}" type="parTrans" cxnId="{73143CBB-46F3-41C0-93F0-6C1B4824F315}">
      <dgm:prSet/>
      <dgm:spPr/>
      <dgm:t>
        <a:bodyPr/>
        <a:lstStyle/>
        <a:p>
          <a:endParaRPr lang="en-US"/>
        </a:p>
      </dgm:t>
    </dgm:pt>
    <dgm:pt modelId="{529C4B40-5AF3-4EF0-8E04-A255C0375E4F}" type="sibTrans" cxnId="{73143CBB-46F3-41C0-93F0-6C1B4824F315}">
      <dgm:prSet/>
      <dgm:spPr/>
      <dgm:t>
        <a:bodyPr/>
        <a:lstStyle/>
        <a:p>
          <a:endParaRPr lang="en-US"/>
        </a:p>
      </dgm:t>
    </dgm:pt>
    <dgm:pt modelId="{EC7F2175-F9C9-467D-AA51-33BF36E45105}">
      <dgm:prSet phldrT="[Text]"/>
      <dgm:spPr>
        <a:solidFill>
          <a:srgbClr val="0070C0">
            <a:alpha val="90000"/>
          </a:srgbClr>
        </a:solidFill>
      </dgm:spPr>
      <dgm:t>
        <a:bodyPr/>
        <a:lstStyle/>
        <a:p>
          <a:r>
            <a:rPr lang="vi-VN" b="1" i="1" dirty="0">
              <a:solidFill>
                <a:schemeClr val="bg1"/>
              </a:solidFill>
              <a:latin typeface="Calibri" panose="020F0502020204030204" pitchFamily="34" charset="0"/>
              <a:ea typeface="Times New Roman" panose="02020603050405020304" pitchFamily="18" charset="0"/>
            </a:rPr>
            <a:t>a) Học thuyết giá trị và giá trị thặng dư</a:t>
          </a:r>
          <a:endParaRPr lang="en-US" dirty="0">
            <a:solidFill>
              <a:schemeClr val="bg1"/>
            </a:solidFill>
          </a:endParaRPr>
        </a:p>
      </dgm:t>
    </dgm:pt>
    <dgm:pt modelId="{5C4FC5CE-BE59-41ED-AF0D-2F427550C980}" type="parTrans" cxnId="{0D5367B7-678D-4190-AEB3-9E728A0B2DB2}">
      <dgm:prSet/>
      <dgm:spPr>
        <a:solidFill>
          <a:srgbClr val="FF0000"/>
        </a:solidFill>
        <a:ln w="38100">
          <a:solidFill>
            <a:srgbClr val="FF0000"/>
          </a:solidFill>
        </a:ln>
      </dgm:spPr>
      <dgm:t>
        <a:bodyPr/>
        <a:lstStyle/>
        <a:p>
          <a:endParaRPr lang="en-US"/>
        </a:p>
      </dgm:t>
    </dgm:pt>
    <dgm:pt modelId="{9925D158-FFBE-4D83-8C73-99338AE7E656}" type="sibTrans" cxnId="{0D5367B7-678D-4190-AEB3-9E728A0B2DB2}">
      <dgm:prSet/>
      <dgm:spPr/>
      <dgm:t>
        <a:bodyPr/>
        <a:lstStyle/>
        <a:p>
          <a:endParaRPr lang="en-US"/>
        </a:p>
      </dgm:t>
    </dgm:pt>
    <dgm:pt modelId="{6D05DD3A-255F-4148-A5FC-17661A33E756}">
      <dgm:prSet phldrT="[Text]"/>
      <dgm:spPr>
        <a:solidFill>
          <a:srgbClr val="92D050">
            <a:alpha val="90000"/>
          </a:srgbClr>
        </a:solidFill>
      </dgm:spPr>
      <dgm:t>
        <a:bodyPr/>
        <a:lstStyle/>
        <a:p>
          <a:r>
            <a:rPr lang="pt-BR" b="1" i="1" dirty="0"/>
            <a:t>Học thuyết giá trị </a:t>
          </a:r>
          <a:endParaRPr lang="en-US" b="1" dirty="0"/>
        </a:p>
      </dgm:t>
    </dgm:pt>
    <dgm:pt modelId="{27DE8960-8205-4CAE-9F08-34C2FC80991C}" type="parTrans" cxnId="{472AF46A-D9C5-4CD9-93DD-A81A358763A8}">
      <dgm:prSet/>
      <dgm:spPr>
        <a:solidFill>
          <a:srgbClr val="FF0000"/>
        </a:solidFill>
        <a:ln w="38100">
          <a:solidFill>
            <a:srgbClr val="FF0000"/>
          </a:solidFill>
        </a:ln>
      </dgm:spPr>
      <dgm:t>
        <a:bodyPr/>
        <a:lstStyle/>
        <a:p>
          <a:endParaRPr lang="en-US"/>
        </a:p>
      </dgm:t>
    </dgm:pt>
    <dgm:pt modelId="{6EE35686-CEA8-4C36-AE85-B2491EE992C9}" type="sibTrans" cxnId="{472AF46A-D9C5-4CD9-93DD-A81A358763A8}">
      <dgm:prSet/>
      <dgm:spPr/>
      <dgm:t>
        <a:bodyPr/>
        <a:lstStyle/>
        <a:p>
          <a:endParaRPr lang="en-US"/>
        </a:p>
      </dgm:t>
    </dgm:pt>
    <dgm:pt modelId="{1C7E607E-AA07-472B-A29E-08A73BB1A3C3}">
      <dgm:prSet phldrT="[Text]"/>
      <dgm:spPr>
        <a:solidFill>
          <a:srgbClr val="92D050">
            <a:alpha val="90000"/>
          </a:srgbClr>
        </a:solidFill>
      </dgm:spPr>
      <dgm:t>
        <a:bodyPr/>
        <a:lstStyle/>
        <a:p>
          <a:r>
            <a:rPr lang="pt-BR" b="1" i="1" dirty="0"/>
            <a:t>Học thuyết giá trị thặng dư.</a:t>
          </a:r>
          <a:endParaRPr lang="en-US" b="1" dirty="0"/>
        </a:p>
      </dgm:t>
    </dgm:pt>
    <dgm:pt modelId="{CE560E61-A935-4407-8C37-A78D32954184}" type="parTrans" cxnId="{92D6D399-07DC-4294-97A9-C1B04895BC48}">
      <dgm:prSet/>
      <dgm:spPr>
        <a:solidFill>
          <a:srgbClr val="FF0000"/>
        </a:solidFill>
        <a:ln w="38100">
          <a:solidFill>
            <a:srgbClr val="FF0000"/>
          </a:solidFill>
        </a:ln>
      </dgm:spPr>
      <dgm:t>
        <a:bodyPr/>
        <a:lstStyle/>
        <a:p>
          <a:endParaRPr lang="en-US"/>
        </a:p>
      </dgm:t>
    </dgm:pt>
    <dgm:pt modelId="{12E84D67-7BF8-459B-9CC9-CD55372E4078}" type="sibTrans" cxnId="{92D6D399-07DC-4294-97A9-C1B04895BC48}">
      <dgm:prSet/>
      <dgm:spPr/>
      <dgm:t>
        <a:bodyPr/>
        <a:lstStyle/>
        <a:p>
          <a:endParaRPr lang="en-US"/>
        </a:p>
      </dgm:t>
    </dgm:pt>
    <dgm:pt modelId="{BCC3556F-357C-4A6C-86BB-9B588ACE95B4}">
      <dgm:prSet phldrT="[Text]"/>
      <dgm:spPr>
        <a:solidFill>
          <a:srgbClr val="0070C0">
            <a:alpha val="90000"/>
          </a:srgbClr>
        </a:solidFill>
      </dgm:spPr>
      <dgm:t>
        <a:bodyPr/>
        <a:lstStyle/>
        <a:p>
          <a:r>
            <a:rPr lang="pt-BR" b="1" i="1" dirty="0">
              <a:solidFill>
                <a:schemeClr val="bg1"/>
              </a:solidFill>
            </a:rPr>
            <a:t>b) Về chủ nghĩa tư bản độc quyền</a:t>
          </a:r>
          <a:endParaRPr lang="en-US" dirty="0">
            <a:solidFill>
              <a:schemeClr val="bg1"/>
            </a:solidFill>
          </a:endParaRPr>
        </a:p>
      </dgm:t>
    </dgm:pt>
    <dgm:pt modelId="{3DE24CFA-FCAB-47CB-8A4A-1F5A7A79146D}" type="parTrans" cxnId="{8BED0E53-EAC4-4415-9586-BB1F1AEABB69}">
      <dgm:prSet/>
      <dgm:spPr>
        <a:solidFill>
          <a:srgbClr val="FF0000"/>
        </a:solidFill>
        <a:ln w="38100">
          <a:solidFill>
            <a:srgbClr val="FF0000"/>
          </a:solidFill>
        </a:ln>
      </dgm:spPr>
      <dgm:t>
        <a:bodyPr/>
        <a:lstStyle/>
        <a:p>
          <a:endParaRPr lang="en-US"/>
        </a:p>
      </dgm:t>
    </dgm:pt>
    <dgm:pt modelId="{0CA57821-9C6E-436F-96FE-09C8DE5A2B35}" type="sibTrans" cxnId="{8BED0E53-EAC4-4415-9586-BB1F1AEABB69}">
      <dgm:prSet/>
      <dgm:spPr/>
      <dgm:t>
        <a:bodyPr/>
        <a:lstStyle/>
        <a:p>
          <a:endParaRPr lang="en-US"/>
        </a:p>
      </dgm:t>
    </dgm:pt>
    <dgm:pt modelId="{99B5E5F4-CFC6-4F0D-9BDE-82F6B07D64C7}">
      <dgm:prSet phldrT="[Text]"/>
      <dgm:spPr>
        <a:solidFill>
          <a:srgbClr val="92D050">
            <a:alpha val="90000"/>
          </a:srgbClr>
        </a:solidFill>
      </dgm:spPr>
      <dgm:t>
        <a:bodyPr/>
        <a:lstStyle/>
        <a:p>
          <a:r>
            <a:rPr lang="pt-BR" b="1" dirty="0"/>
            <a:t>5 đặc điểm kinh tế cơ bản</a:t>
          </a:r>
          <a:endParaRPr lang="en-US" b="1" dirty="0"/>
        </a:p>
      </dgm:t>
    </dgm:pt>
    <dgm:pt modelId="{C2A1B376-2B09-445F-A874-8633CF07BB29}" type="parTrans" cxnId="{C54B2BCE-6309-4ED4-BCFD-BB2440A72B9F}">
      <dgm:prSet/>
      <dgm:spPr>
        <a:solidFill>
          <a:srgbClr val="FF0000"/>
        </a:solidFill>
        <a:ln w="38100">
          <a:solidFill>
            <a:srgbClr val="FF0000"/>
          </a:solidFill>
        </a:ln>
      </dgm:spPr>
      <dgm:t>
        <a:bodyPr/>
        <a:lstStyle/>
        <a:p>
          <a:endParaRPr lang="en-US"/>
        </a:p>
      </dgm:t>
    </dgm:pt>
    <dgm:pt modelId="{06668737-2D27-42A2-AA80-7D5EB0EEA850}" type="sibTrans" cxnId="{C54B2BCE-6309-4ED4-BCFD-BB2440A72B9F}">
      <dgm:prSet/>
      <dgm:spPr/>
      <dgm:t>
        <a:bodyPr/>
        <a:lstStyle/>
        <a:p>
          <a:endParaRPr lang="en-US"/>
        </a:p>
      </dgm:t>
    </dgm:pt>
    <dgm:pt modelId="{DA2A80E4-1F92-4EE2-A550-679D81981D71}" type="pres">
      <dgm:prSet presAssocID="{97C7F18A-1BD5-4A4A-A17D-63DE835A9772}" presName="hierChild1" presStyleCnt="0">
        <dgm:presLayoutVars>
          <dgm:chPref val="1"/>
          <dgm:dir/>
          <dgm:animOne val="branch"/>
          <dgm:animLvl val="lvl"/>
          <dgm:resizeHandles/>
        </dgm:presLayoutVars>
      </dgm:prSet>
      <dgm:spPr/>
    </dgm:pt>
    <dgm:pt modelId="{133EBD87-7335-45C1-AFC8-A419FB764AD0}" type="pres">
      <dgm:prSet presAssocID="{C125A8E9-69D3-42E8-83F8-2194B46B12A0}" presName="hierRoot1" presStyleCnt="0"/>
      <dgm:spPr/>
    </dgm:pt>
    <dgm:pt modelId="{B19CB63E-BE81-40CC-B32C-096C562C1693}" type="pres">
      <dgm:prSet presAssocID="{C125A8E9-69D3-42E8-83F8-2194B46B12A0}" presName="composite" presStyleCnt="0"/>
      <dgm:spPr/>
    </dgm:pt>
    <dgm:pt modelId="{0634D29E-949B-4911-8252-4DB3E2344861}" type="pres">
      <dgm:prSet presAssocID="{C125A8E9-69D3-42E8-83F8-2194B46B12A0}" presName="background" presStyleLbl="node0" presStyleIdx="0" presStyleCnt="1"/>
      <dgm:spPr>
        <a:solidFill>
          <a:srgbClr val="D60093"/>
        </a:solidFill>
      </dgm:spPr>
    </dgm:pt>
    <dgm:pt modelId="{350C2096-F03F-44D1-AFC0-8BAF0CAAF6F0}" type="pres">
      <dgm:prSet presAssocID="{C125A8E9-69D3-42E8-83F8-2194B46B12A0}" presName="text" presStyleLbl="fgAcc0" presStyleIdx="0" presStyleCnt="1" custScaleX="155956">
        <dgm:presLayoutVars>
          <dgm:chPref val="3"/>
        </dgm:presLayoutVars>
      </dgm:prSet>
      <dgm:spPr/>
    </dgm:pt>
    <dgm:pt modelId="{ADE08BA9-1F0A-42A2-8F7E-857B81C8D0A0}" type="pres">
      <dgm:prSet presAssocID="{C125A8E9-69D3-42E8-83F8-2194B46B12A0}" presName="hierChild2" presStyleCnt="0"/>
      <dgm:spPr/>
    </dgm:pt>
    <dgm:pt modelId="{E2BAEAF9-9142-4995-AFB5-344973302356}" type="pres">
      <dgm:prSet presAssocID="{5C4FC5CE-BE59-41ED-AF0D-2F427550C980}" presName="Name10" presStyleLbl="parChTrans1D2" presStyleIdx="0" presStyleCnt="2"/>
      <dgm:spPr/>
    </dgm:pt>
    <dgm:pt modelId="{F68F7B93-5340-4A26-939E-DD329D5E1A06}" type="pres">
      <dgm:prSet presAssocID="{EC7F2175-F9C9-467D-AA51-33BF36E45105}" presName="hierRoot2" presStyleCnt="0"/>
      <dgm:spPr/>
    </dgm:pt>
    <dgm:pt modelId="{73B91C4A-CF42-4DEA-BA4E-11A289535C05}" type="pres">
      <dgm:prSet presAssocID="{EC7F2175-F9C9-467D-AA51-33BF36E45105}" presName="composite2" presStyleCnt="0"/>
      <dgm:spPr/>
    </dgm:pt>
    <dgm:pt modelId="{9F3521E5-3148-4E45-8ECA-66C4E6C16F51}" type="pres">
      <dgm:prSet presAssocID="{EC7F2175-F9C9-467D-AA51-33BF36E45105}" presName="background2" presStyleLbl="node2" presStyleIdx="0" presStyleCnt="2"/>
      <dgm:spPr>
        <a:solidFill>
          <a:srgbClr val="D60093"/>
        </a:solidFill>
      </dgm:spPr>
    </dgm:pt>
    <dgm:pt modelId="{DC5CC8A9-F8B5-4895-94AA-19BB2FA48691}" type="pres">
      <dgm:prSet presAssocID="{EC7F2175-F9C9-467D-AA51-33BF36E45105}" presName="text2" presStyleLbl="fgAcc2" presStyleIdx="0" presStyleCnt="2" custScaleX="155956">
        <dgm:presLayoutVars>
          <dgm:chPref val="3"/>
        </dgm:presLayoutVars>
      </dgm:prSet>
      <dgm:spPr/>
    </dgm:pt>
    <dgm:pt modelId="{C147EBC7-9ED1-4FCA-AEA0-0D3670268918}" type="pres">
      <dgm:prSet presAssocID="{EC7F2175-F9C9-467D-AA51-33BF36E45105}" presName="hierChild3" presStyleCnt="0"/>
      <dgm:spPr/>
    </dgm:pt>
    <dgm:pt modelId="{3FFAA4F2-5393-4F25-9393-EA4FB69A1A74}" type="pres">
      <dgm:prSet presAssocID="{27DE8960-8205-4CAE-9F08-34C2FC80991C}" presName="Name17" presStyleLbl="parChTrans1D3" presStyleIdx="0" presStyleCnt="3"/>
      <dgm:spPr/>
    </dgm:pt>
    <dgm:pt modelId="{0D79FBCF-416B-40B1-84B9-783EA20F7DFA}" type="pres">
      <dgm:prSet presAssocID="{6D05DD3A-255F-4148-A5FC-17661A33E756}" presName="hierRoot3" presStyleCnt="0"/>
      <dgm:spPr/>
    </dgm:pt>
    <dgm:pt modelId="{F19BEB9F-ED8C-4151-A3A7-E7560F594CA0}" type="pres">
      <dgm:prSet presAssocID="{6D05DD3A-255F-4148-A5FC-17661A33E756}" presName="composite3" presStyleCnt="0"/>
      <dgm:spPr/>
    </dgm:pt>
    <dgm:pt modelId="{C42F530E-4708-4FCB-A01F-518C3C8BB592}" type="pres">
      <dgm:prSet presAssocID="{6D05DD3A-255F-4148-A5FC-17661A33E756}" presName="background3" presStyleLbl="node3" presStyleIdx="0" presStyleCnt="3"/>
      <dgm:spPr>
        <a:solidFill>
          <a:srgbClr val="D60093"/>
        </a:solidFill>
      </dgm:spPr>
    </dgm:pt>
    <dgm:pt modelId="{5DD20AD1-D497-458E-91A8-28727D9ECDBA}" type="pres">
      <dgm:prSet presAssocID="{6D05DD3A-255F-4148-A5FC-17661A33E756}" presName="text3" presStyleLbl="fgAcc3" presStyleIdx="0" presStyleCnt="3" custScaleX="155956">
        <dgm:presLayoutVars>
          <dgm:chPref val="3"/>
        </dgm:presLayoutVars>
      </dgm:prSet>
      <dgm:spPr/>
    </dgm:pt>
    <dgm:pt modelId="{4925F0BF-F0F7-48F2-BE20-BB4D2260ECC2}" type="pres">
      <dgm:prSet presAssocID="{6D05DD3A-255F-4148-A5FC-17661A33E756}" presName="hierChild4" presStyleCnt="0"/>
      <dgm:spPr/>
    </dgm:pt>
    <dgm:pt modelId="{1DC7BCFB-C611-4186-A17C-9A519823FC10}" type="pres">
      <dgm:prSet presAssocID="{CE560E61-A935-4407-8C37-A78D32954184}" presName="Name17" presStyleLbl="parChTrans1D3" presStyleIdx="1" presStyleCnt="3"/>
      <dgm:spPr/>
    </dgm:pt>
    <dgm:pt modelId="{E20DAF3F-B0EE-4435-8F77-C8ED5B6234A7}" type="pres">
      <dgm:prSet presAssocID="{1C7E607E-AA07-472B-A29E-08A73BB1A3C3}" presName="hierRoot3" presStyleCnt="0"/>
      <dgm:spPr/>
    </dgm:pt>
    <dgm:pt modelId="{B46AB511-9E5A-4692-A9AB-C48977BE2D4F}" type="pres">
      <dgm:prSet presAssocID="{1C7E607E-AA07-472B-A29E-08A73BB1A3C3}" presName="composite3" presStyleCnt="0"/>
      <dgm:spPr/>
    </dgm:pt>
    <dgm:pt modelId="{2FAB6D8A-82A8-4D7C-9D19-1DF6AB9E5B78}" type="pres">
      <dgm:prSet presAssocID="{1C7E607E-AA07-472B-A29E-08A73BB1A3C3}" presName="background3" presStyleLbl="node3" presStyleIdx="1" presStyleCnt="3"/>
      <dgm:spPr>
        <a:solidFill>
          <a:srgbClr val="D60093"/>
        </a:solidFill>
      </dgm:spPr>
    </dgm:pt>
    <dgm:pt modelId="{5F4B084E-1F38-4661-A737-2A2137EC3968}" type="pres">
      <dgm:prSet presAssocID="{1C7E607E-AA07-472B-A29E-08A73BB1A3C3}" presName="text3" presStyleLbl="fgAcc3" presStyleIdx="1" presStyleCnt="3" custScaleX="155956">
        <dgm:presLayoutVars>
          <dgm:chPref val="3"/>
        </dgm:presLayoutVars>
      </dgm:prSet>
      <dgm:spPr/>
    </dgm:pt>
    <dgm:pt modelId="{1EC7A035-DB4F-4113-AA1F-C27014630E88}" type="pres">
      <dgm:prSet presAssocID="{1C7E607E-AA07-472B-A29E-08A73BB1A3C3}" presName="hierChild4" presStyleCnt="0"/>
      <dgm:spPr/>
    </dgm:pt>
    <dgm:pt modelId="{5D7BB438-487D-4EFF-9A32-B03B6CFB68E5}" type="pres">
      <dgm:prSet presAssocID="{3DE24CFA-FCAB-47CB-8A4A-1F5A7A79146D}" presName="Name10" presStyleLbl="parChTrans1D2" presStyleIdx="1" presStyleCnt="2"/>
      <dgm:spPr/>
    </dgm:pt>
    <dgm:pt modelId="{9C1BEABE-DEB4-469F-B94B-4AA2FABEB620}" type="pres">
      <dgm:prSet presAssocID="{BCC3556F-357C-4A6C-86BB-9B588ACE95B4}" presName="hierRoot2" presStyleCnt="0"/>
      <dgm:spPr/>
    </dgm:pt>
    <dgm:pt modelId="{84F06ADC-B0E8-4CD8-904C-EF7B96DA174D}" type="pres">
      <dgm:prSet presAssocID="{BCC3556F-357C-4A6C-86BB-9B588ACE95B4}" presName="composite2" presStyleCnt="0"/>
      <dgm:spPr/>
    </dgm:pt>
    <dgm:pt modelId="{4E2275CB-45F3-4206-BD00-C90F7A2B4430}" type="pres">
      <dgm:prSet presAssocID="{BCC3556F-357C-4A6C-86BB-9B588ACE95B4}" presName="background2" presStyleLbl="node2" presStyleIdx="1" presStyleCnt="2"/>
      <dgm:spPr>
        <a:solidFill>
          <a:srgbClr val="D60093"/>
        </a:solidFill>
      </dgm:spPr>
    </dgm:pt>
    <dgm:pt modelId="{FC79F7A8-41B0-4A32-A5BA-18982901F5FC}" type="pres">
      <dgm:prSet presAssocID="{BCC3556F-357C-4A6C-86BB-9B588ACE95B4}" presName="text2" presStyleLbl="fgAcc2" presStyleIdx="1" presStyleCnt="2" custScaleX="155956">
        <dgm:presLayoutVars>
          <dgm:chPref val="3"/>
        </dgm:presLayoutVars>
      </dgm:prSet>
      <dgm:spPr/>
    </dgm:pt>
    <dgm:pt modelId="{DD274388-A260-4F35-8462-52878641C6A9}" type="pres">
      <dgm:prSet presAssocID="{BCC3556F-357C-4A6C-86BB-9B588ACE95B4}" presName="hierChild3" presStyleCnt="0"/>
      <dgm:spPr/>
    </dgm:pt>
    <dgm:pt modelId="{DA029582-31B6-4C33-84D5-9B8F5ED3D9DD}" type="pres">
      <dgm:prSet presAssocID="{C2A1B376-2B09-445F-A874-8633CF07BB29}" presName="Name17" presStyleLbl="parChTrans1D3" presStyleIdx="2" presStyleCnt="3"/>
      <dgm:spPr/>
    </dgm:pt>
    <dgm:pt modelId="{15CF5C93-D354-454C-AE00-2663C916AB97}" type="pres">
      <dgm:prSet presAssocID="{99B5E5F4-CFC6-4F0D-9BDE-82F6B07D64C7}" presName="hierRoot3" presStyleCnt="0"/>
      <dgm:spPr/>
    </dgm:pt>
    <dgm:pt modelId="{C2BA8109-F9A2-4D30-A716-ED3837E11FE2}" type="pres">
      <dgm:prSet presAssocID="{99B5E5F4-CFC6-4F0D-9BDE-82F6B07D64C7}" presName="composite3" presStyleCnt="0"/>
      <dgm:spPr/>
    </dgm:pt>
    <dgm:pt modelId="{223D95E1-20B1-4350-942D-D826F3A0DFC5}" type="pres">
      <dgm:prSet presAssocID="{99B5E5F4-CFC6-4F0D-9BDE-82F6B07D64C7}" presName="background3" presStyleLbl="node3" presStyleIdx="2" presStyleCnt="3"/>
      <dgm:spPr>
        <a:solidFill>
          <a:srgbClr val="D60093"/>
        </a:solidFill>
      </dgm:spPr>
    </dgm:pt>
    <dgm:pt modelId="{B202300E-4FC3-46D9-A0E1-464136EB5F78}" type="pres">
      <dgm:prSet presAssocID="{99B5E5F4-CFC6-4F0D-9BDE-82F6B07D64C7}" presName="text3" presStyleLbl="fgAcc3" presStyleIdx="2" presStyleCnt="3" custScaleX="155956">
        <dgm:presLayoutVars>
          <dgm:chPref val="3"/>
        </dgm:presLayoutVars>
      </dgm:prSet>
      <dgm:spPr/>
    </dgm:pt>
    <dgm:pt modelId="{478B8683-053B-45EB-A0D1-FFFD17A106CB}" type="pres">
      <dgm:prSet presAssocID="{99B5E5F4-CFC6-4F0D-9BDE-82F6B07D64C7}" presName="hierChild4" presStyleCnt="0"/>
      <dgm:spPr/>
    </dgm:pt>
  </dgm:ptLst>
  <dgm:cxnLst>
    <dgm:cxn modelId="{52D08961-58AD-4C63-85D3-620B385FF66E}" type="presOf" srcId="{C2A1B376-2B09-445F-A874-8633CF07BB29}" destId="{DA029582-31B6-4C33-84D5-9B8F5ED3D9DD}" srcOrd="0" destOrd="0" presId="urn:microsoft.com/office/officeart/2005/8/layout/hierarchy1"/>
    <dgm:cxn modelId="{B90F0368-3034-4E76-B741-4F68278B1CC3}" type="presOf" srcId="{1C7E607E-AA07-472B-A29E-08A73BB1A3C3}" destId="{5F4B084E-1F38-4661-A737-2A2137EC3968}" srcOrd="0" destOrd="0" presId="urn:microsoft.com/office/officeart/2005/8/layout/hierarchy1"/>
    <dgm:cxn modelId="{06ED5E69-C7C5-4EAC-990A-15A98A20B6E6}" type="presOf" srcId="{EC7F2175-F9C9-467D-AA51-33BF36E45105}" destId="{DC5CC8A9-F8B5-4895-94AA-19BB2FA48691}" srcOrd="0" destOrd="0" presId="urn:microsoft.com/office/officeart/2005/8/layout/hierarchy1"/>
    <dgm:cxn modelId="{472AF46A-D9C5-4CD9-93DD-A81A358763A8}" srcId="{EC7F2175-F9C9-467D-AA51-33BF36E45105}" destId="{6D05DD3A-255F-4148-A5FC-17661A33E756}" srcOrd="0" destOrd="0" parTransId="{27DE8960-8205-4CAE-9F08-34C2FC80991C}" sibTransId="{6EE35686-CEA8-4C36-AE85-B2491EE992C9}"/>
    <dgm:cxn modelId="{8BED0E53-EAC4-4415-9586-BB1F1AEABB69}" srcId="{C125A8E9-69D3-42E8-83F8-2194B46B12A0}" destId="{BCC3556F-357C-4A6C-86BB-9B588ACE95B4}" srcOrd="1" destOrd="0" parTransId="{3DE24CFA-FCAB-47CB-8A4A-1F5A7A79146D}" sibTransId="{0CA57821-9C6E-436F-96FE-09C8DE5A2B35}"/>
    <dgm:cxn modelId="{2C9E8279-FB19-4436-B708-A3B3582A25EF}" type="presOf" srcId="{27DE8960-8205-4CAE-9F08-34C2FC80991C}" destId="{3FFAA4F2-5393-4F25-9393-EA4FB69A1A74}" srcOrd="0" destOrd="0" presId="urn:microsoft.com/office/officeart/2005/8/layout/hierarchy1"/>
    <dgm:cxn modelId="{50ECA18B-4A05-4BBF-8FD2-88FBC5E42C5F}" type="presOf" srcId="{CE560E61-A935-4407-8C37-A78D32954184}" destId="{1DC7BCFB-C611-4186-A17C-9A519823FC10}" srcOrd="0" destOrd="0" presId="urn:microsoft.com/office/officeart/2005/8/layout/hierarchy1"/>
    <dgm:cxn modelId="{91D2C292-A096-4005-BAE7-7876D499BE50}" type="presOf" srcId="{3DE24CFA-FCAB-47CB-8A4A-1F5A7A79146D}" destId="{5D7BB438-487D-4EFF-9A32-B03B6CFB68E5}" srcOrd="0" destOrd="0" presId="urn:microsoft.com/office/officeart/2005/8/layout/hierarchy1"/>
    <dgm:cxn modelId="{92D6D399-07DC-4294-97A9-C1B04895BC48}" srcId="{EC7F2175-F9C9-467D-AA51-33BF36E45105}" destId="{1C7E607E-AA07-472B-A29E-08A73BB1A3C3}" srcOrd="1" destOrd="0" parTransId="{CE560E61-A935-4407-8C37-A78D32954184}" sibTransId="{12E84D67-7BF8-459B-9CC9-CD55372E4078}"/>
    <dgm:cxn modelId="{86E517A7-308E-46B4-8FAC-A318DCC24E34}" type="presOf" srcId="{97C7F18A-1BD5-4A4A-A17D-63DE835A9772}" destId="{DA2A80E4-1F92-4EE2-A550-679D81981D71}" srcOrd="0" destOrd="0" presId="urn:microsoft.com/office/officeart/2005/8/layout/hierarchy1"/>
    <dgm:cxn modelId="{994070AF-8214-4ADD-971A-F7FE00B8AAE2}" type="presOf" srcId="{5C4FC5CE-BE59-41ED-AF0D-2F427550C980}" destId="{E2BAEAF9-9142-4995-AFB5-344973302356}" srcOrd="0" destOrd="0" presId="urn:microsoft.com/office/officeart/2005/8/layout/hierarchy1"/>
    <dgm:cxn modelId="{0D5367B7-678D-4190-AEB3-9E728A0B2DB2}" srcId="{C125A8E9-69D3-42E8-83F8-2194B46B12A0}" destId="{EC7F2175-F9C9-467D-AA51-33BF36E45105}" srcOrd="0" destOrd="0" parTransId="{5C4FC5CE-BE59-41ED-AF0D-2F427550C980}" sibTransId="{9925D158-FFBE-4D83-8C73-99338AE7E656}"/>
    <dgm:cxn modelId="{73143CBB-46F3-41C0-93F0-6C1B4824F315}" srcId="{97C7F18A-1BD5-4A4A-A17D-63DE835A9772}" destId="{C125A8E9-69D3-42E8-83F8-2194B46B12A0}" srcOrd="0" destOrd="0" parTransId="{18CBBE7C-F029-4CF2-B22F-42A6D668E57F}" sibTransId="{529C4B40-5AF3-4EF0-8E04-A255C0375E4F}"/>
    <dgm:cxn modelId="{3B525DBD-2707-4C44-941A-84032F0616B1}" type="presOf" srcId="{BCC3556F-357C-4A6C-86BB-9B588ACE95B4}" destId="{FC79F7A8-41B0-4A32-A5BA-18982901F5FC}" srcOrd="0" destOrd="0" presId="urn:microsoft.com/office/officeart/2005/8/layout/hierarchy1"/>
    <dgm:cxn modelId="{C54B2BCE-6309-4ED4-BCFD-BB2440A72B9F}" srcId="{BCC3556F-357C-4A6C-86BB-9B588ACE95B4}" destId="{99B5E5F4-CFC6-4F0D-9BDE-82F6B07D64C7}" srcOrd="0" destOrd="0" parTransId="{C2A1B376-2B09-445F-A874-8633CF07BB29}" sibTransId="{06668737-2D27-42A2-AA80-7D5EB0EEA850}"/>
    <dgm:cxn modelId="{0BE022D3-87AA-4E82-82B7-CCF02B4A1A3C}" type="presOf" srcId="{6D05DD3A-255F-4148-A5FC-17661A33E756}" destId="{5DD20AD1-D497-458E-91A8-28727D9ECDBA}" srcOrd="0" destOrd="0" presId="urn:microsoft.com/office/officeart/2005/8/layout/hierarchy1"/>
    <dgm:cxn modelId="{A3A7E4E0-112B-4F30-95C8-C9EDF2024974}" type="presOf" srcId="{99B5E5F4-CFC6-4F0D-9BDE-82F6B07D64C7}" destId="{B202300E-4FC3-46D9-A0E1-464136EB5F78}" srcOrd="0" destOrd="0" presId="urn:microsoft.com/office/officeart/2005/8/layout/hierarchy1"/>
    <dgm:cxn modelId="{9F8681E8-162F-43C7-AB28-D69FAB8B7C64}" type="presOf" srcId="{C125A8E9-69D3-42E8-83F8-2194B46B12A0}" destId="{350C2096-F03F-44D1-AFC0-8BAF0CAAF6F0}" srcOrd="0" destOrd="0" presId="urn:microsoft.com/office/officeart/2005/8/layout/hierarchy1"/>
    <dgm:cxn modelId="{B871BB90-0146-4270-B784-0A71DD07607E}" type="presParOf" srcId="{DA2A80E4-1F92-4EE2-A550-679D81981D71}" destId="{133EBD87-7335-45C1-AFC8-A419FB764AD0}" srcOrd="0" destOrd="0" presId="urn:microsoft.com/office/officeart/2005/8/layout/hierarchy1"/>
    <dgm:cxn modelId="{F1EAC22C-C3B2-4804-8084-36B3613B0348}" type="presParOf" srcId="{133EBD87-7335-45C1-AFC8-A419FB764AD0}" destId="{B19CB63E-BE81-40CC-B32C-096C562C1693}" srcOrd="0" destOrd="0" presId="urn:microsoft.com/office/officeart/2005/8/layout/hierarchy1"/>
    <dgm:cxn modelId="{5B9A2AA8-88E8-4997-B5B7-27870DBE3A73}" type="presParOf" srcId="{B19CB63E-BE81-40CC-B32C-096C562C1693}" destId="{0634D29E-949B-4911-8252-4DB3E2344861}" srcOrd="0" destOrd="0" presId="urn:microsoft.com/office/officeart/2005/8/layout/hierarchy1"/>
    <dgm:cxn modelId="{CD6258D8-7FDD-445E-ABE7-EF682E67954F}" type="presParOf" srcId="{B19CB63E-BE81-40CC-B32C-096C562C1693}" destId="{350C2096-F03F-44D1-AFC0-8BAF0CAAF6F0}" srcOrd="1" destOrd="0" presId="urn:microsoft.com/office/officeart/2005/8/layout/hierarchy1"/>
    <dgm:cxn modelId="{B2A15BBB-4ADD-4CEB-82B8-DC3DC9CCAEA6}" type="presParOf" srcId="{133EBD87-7335-45C1-AFC8-A419FB764AD0}" destId="{ADE08BA9-1F0A-42A2-8F7E-857B81C8D0A0}" srcOrd="1" destOrd="0" presId="urn:microsoft.com/office/officeart/2005/8/layout/hierarchy1"/>
    <dgm:cxn modelId="{6913075F-FE30-4F6E-8B7A-3C9E738EA73F}" type="presParOf" srcId="{ADE08BA9-1F0A-42A2-8F7E-857B81C8D0A0}" destId="{E2BAEAF9-9142-4995-AFB5-344973302356}" srcOrd="0" destOrd="0" presId="urn:microsoft.com/office/officeart/2005/8/layout/hierarchy1"/>
    <dgm:cxn modelId="{285292B9-8505-4CD0-BD15-9AD6DE42794A}" type="presParOf" srcId="{ADE08BA9-1F0A-42A2-8F7E-857B81C8D0A0}" destId="{F68F7B93-5340-4A26-939E-DD329D5E1A06}" srcOrd="1" destOrd="0" presId="urn:microsoft.com/office/officeart/2005/8/layout/hierarchy1"/>
    <dgm:cxn modelId="{F0DFDCEE-F56F-47D5-82AA-2EFBA8FFC2D9}" type="presParOf" srcId="{F68F7B93-5340-4A26-939E-DD329D5E1A06}" destId="{73B91C4A-CF42-4DEA-BA4E-11A289535C05}" srcOrd="0" destOrd="0" presId="urn:microsoft.com/office/officeart/2005/8/layout/hierarchy1"/>
    <dgm:cxn modelId="{F06ED51B-B532-428D-9767-EB5454899F9C}" type="presParOf" srcId="{73B91C4A-CF42-4DEA-BA4E-11A289535C05}" destId="{9F3521E5-3148-4E45-8ECA-66C4E6C16F51}" srcOrd="0" destOrd="0" presId="urn:microsoft.com/office/officeart/2005/8/layout/hierarchy1"/>
    <dgm:cxn modelId="{0130EBA4-ACE1-4267-9740-F6CFAC8D5F2E}" type="presParOf" srcId="{73B91C4A-CF42-4DEA-BA4E-11A289535C05}" destId="{DC5CC8A9-F8B5-4895-94AA-19BB2FA48691}" srcOrd="1" destOrd="0" presId="urn:microsoft.com/office/officeart/2005/8/layout/hierarchy1"/>
    <dgm:cxn modelId="{FD5605E4-2D7F-4A42-A21D-00D2004CB730}" type="presParOf" srcId="{F68F7B93-5340-4A26-939E-DD329D5E1A06}" destId="{C147EBC7-9ED1-4FCA-AEA0-0D3670268918}" srcOrd="1" destOrd="0" presId="urn:microsoft.com/office/officeart/2005/8/layout/hierarchy1"/>
    <dgm:cxn modelId="{A116E3EF-80F2-4535-9BDD-EE809A3AB48D}" type="presParOf" srcId="{C147EBC7-9ED1-4FCA-AEA0-0D3670268918}" destId="{3FFAA4F2-5393-4F25-9393-EA4FB69A1A74}" srcOrd="0" destOrd="0" presId="urn:microsoft.com/office/officeart/2005/8/layout/hierarchy1"/>
    <dgm:cxn modelId="{CE9D94D8-6E37-4A50-B4E5-359ACDF83CC0}" type="presParOf" srcId="{C147EBC7-9ED1-4FCA-AEA0-0D3670268918}" destId="{0D79FBCF-416B-40B1-84B9-783EA20F7DFA}" srcOrd="1" destOrd="0" presId="urn:microsoft.com/office/officeart/2005/8/layout/hierarchy1"/>
    <dgm:cxn modelId="{BF68BC52-0A11-46EE-BBBB-5BF9D68D94FE}" type="presParOf" srcId="{0D79FBCF-416B-40B1-84B9-783EA20F7DFA}" destId="{F19BEB9F-ED8C-4151-A3A7-E7560F594CA0}" srcOrd="0" destOrd="0" presId="urn:microsoft.com/office/officeart/2005/8/layout/hierarchy1"/>
    <dgm:cxn modelId="{34310408-AB25-46B9-A679-575AA1D8C0F7}" type="presParOf" srcId="{F19BEB9F-ED8C-4151-A3A7-E7560F594CA0}" destId="{C42F530E-4708-4FCB-A01F-518C3C8BB592}" srcOrd="0" destOrd="0" presId="urn:microsoft.com/office/officeart/2005/8/layout/hierarchy1"/>
    <dgm:cxn modelId="{219E2991-8BBC-4BD0-A31B-009CA1A1147A}" type="presParOf" srcId="{F19BEB9F-ED8C-4151-A3A7-E7560F594CA0}" destId="{5DD20AD1-D497-458E-91A8-28727D9ECDBA}" srcOrd="1" destOrd="0" presId="urn:microsoft.com/office/officeart/2005/8/layout/hierarchy1"/>
    <dgm:cxn modelId="{6B91F696-1D20-4CDC-A0F7-D9D9E92053A7}" type="presParOf" srcId="{0D79FBCF-416B-40B1-84B9-783EA20F7DFA}" destId="{4925F0BF-F0F7-48F2-BE20-BB4D2260ECC2}" srcOrd="1" destOrd="0" presId="urn:microsoft.com/office/officeart/2005/8/layout/hierarchy1"/>
    <dgm:cxn modelId="{F0D6A2DE-4F28-48F2-931E-D6373B0CEC58}" type="presParOf" srcId="{C147EBC7-9ED1-4FCA-AEA0-0D3670268918}" destId="{1DC7BCFB-C611-4186-A17C-9A519823FC10}" srcOrd="2" destOrd="0" presId="urn:microsoft.com/office/officeart/2005/8/layout/hierarchy1"/>
    <dgm:cxn modelId="{FEFBB9E6-5EBB-41EB-9095-EB0BC82D924D}" type="presParOf" srcId="{C147EBC7-9ED1-4FCA-AEA0-0D3670268918}" destId="{E20DAF3F-B0EE-4435-8F77-C8ED5B6234A7}" srcOrd="3" destOrd="0" presId="urn:microsoft.com/office/officeart/2005/8/layout/hierarchy1"/>
    <dgm:cxn modelId="{14FA653B-CA8C-4676-8346-CE5158254401}" type="presParOf" srcId="{E20DAF3F-B0EE-4435-8F77-C8ED5B6234A7}" destId="{B46AB511-9E5A-4692-A9AB-C48977BE2D4F}" srcOrd="0" destOrd="0" presId="urn:microsoft.com/office/officeart/2005/8/layout/hierarchy1"/>
    <dgm:cxn modelId="{C61BEC37-4C5D-4DE5-B54E-07165AFA2DA4}" type="presParOf" srcId="{B46AB511-9E5A-4692-A9AB-C48977BE2D4F}" destId="{2FAB6D8A-82A8-4D7C-9D19-1DF6AB9E5B78}" srcOrd="0" destOrd="0" presId="urn:microsoft.com/office/officeart/2005/8/layout/hierarchy1"/>
    <dgm:cxn modelId="{63D626F7-CD09-4429-BFD3-52A29900A3D2}" type="presParOf" srcId="{B46AB511-9E5A-4692-A9AB-C48977BE2D4F}" destId="{5F4B084E-1F38-4661-A737-2A2137EC3968}" srcOrd="1" destOrd="0" presId="urn:microsoft.com/office/officeart/2005/8/layout/hierarchy1"/>
    <dgm:cxn modelId="{86248E1E-B725-492C-B760-E849F6ACB4FB}" type="presParOf" srcId="{E20DAF3F-B0EE-4435-8F77-C8ED5B6234A7}" destId="{1EC7A035-DB4F-4113-AA1F-C27014630E88}" srcOrd="1" destOrd="0" presId="urn:microsoft.com/office/officeart/2005/8/layout/hierarchy1"/>
    <dgm:cxn modelId="{B02FE512-BD1A-4814-A949-2C6F65B746F5}" type="presParOf" srcId="{ADE08BA9-1F0A-42A2-8F7E-857B81C8D0A0}" destId="{5D7BB438-487D-4EFF-9A32-B03B6CFB68E5}" srcOrd="2" destOrd="0" presId="urn:microsoft.com/office/officeart/2005/8/layout/hierarchy1"/>
    <dgm:cxn modelId="{30C7136F-1B43-4632-A342-8AD39198A144}" type="presParOf" srcId="{ADE08BA9-1F0A-42A2-8F7E-857B81C8D0A0}" destId="{9C1BEABE-DEB4-469F-B94B-4AA2FABEB620}" srcOrd="3" destOrd="0" presId="urn:microsoft.com/office/officeart/2005/8/layout/hierarchy1"/>
    <dgm:cxn modelId="{7D2F4774-5E59-47F8-8E7C-A27674802438}" type="presParOf" srcId="{9C1BEABE-DEB4-469F-B94B-4AA2FABEB620}" destId="{84F06ADC-B0E8-4CD8-904C-EF7B96DA174D}" srcOrd="0" destOrd="0" presId="urn:microsoft.com/office/officeart/2005/8/layout/hierarchy1"/>
    <dgm:cxn modelId="{73CF2B27-5061-41D7-B5FD-88128F8A18E5}" type="presParOf" srcId="{84F06ADC-B0E8-4CD8-904C-EF7B96DA174D}" destId="{4E2275CB-45F3-4206-BD00-C90F7A2B4430}" srcOrd="0" destOrd="0" presId="urn:microsoft.com/office/officeart/2005/8/layout/hierarchy1"/>
    <dgm:cxn modelId="{D4E927A2-544F-4E1F-A33D-F786FE83AF97}" type="presParOf" srcId="{84F06ADC-B0E8-4CD8-904C-EF7B96DA174D}" destId="{FC79F7A8-41B0-4A32-A5BA-18982901F5FC}" srcOrd="1" destOrd="0" presId="urn:microsoft.com/office/officeart/2005/8/layout/hierarchy1"/>
    <dgm:cxn modelId="{EF20FD29-E944-4E0F-BBF5-0451AA0CB05B}" type="presParOf" srcId="{9C1BEABE-DEB4-469F-B94B-4AA2FABEB620}" destId="{DD274388-A260-4F35-8462-52878641C6A9}" srcOrd="1" destOrd="0" presId="urn:microsoft.com/office/officeart/2005/8/layout/hierarchy1"/>
    <dgm:cxn modelId="{802E3CFD-CCE2-46F3-B047-BBAF0DA30FB5}" type="presParOf" srcId="{DD274388-A260-4F35-8462-52878641C6A9}" destId="{DA029582-31B6-4C33-84D5-9B8F5ED3D9DD}" srcOrd="0" destOrd="0" presId="urn:microsoft.com/office/officeart/2005/8/layout/hierarchy1"/>
    <dgm:cxn modelId="{20B76CBA-393D-4F4C-87EC-1753972DB945}" type="presParOf" srcId="{DD274388-A260-4F35-8462-52878641C6A9}" destId="{15CF5C93-D354-454C-AE00-2663C916AB97}" srcOrd="1" destOrd="0" presId="urn:microsoft.com/office/officeart/2005/8/layout/hierarchy1"/>
    <dgm:cxn modelId="{BB467383-1C96-460B-8B22-B671F0999A41}" type="presParOf" srcId="{15CF5C93-D354-454C-AE00-2663C916AB97}" destId="{C2BA8109-F9A2-4D30-A716-ED3837E11FE2}" srcOrd="0" destOrd="0" presId="urn:microsoft.com/office/officeart/2005/8/layout/hierarchy1"/>
    <dgm:cxn modelId="{42D9B987-FD16-4B6D-B78B-F56B4965EEDA}" type="presParOf" srcId="{C2BA8109-F9A2-4D30-A716-ED3837E11FE2}" destId="{223D95E1-20B1-4350-942D-D826F3A0DFC5}" srcOrd="0" destOrd="0" presId="urn:microsoft.com/office/officeart/2005/8/layout/hierarchy1"/>
    <dgm:cxn modelId="{A4F513E4-6DDD-4FCC-AA6F-BF8F3F3AE7FF}" type="presParOf" srcId="{C2BA8109-F9A2-4D30-A716-ED3837E11FE2}" destId="{B202300E-4FC3-46D9-A0E1-464136EB5F78}" srcOrd="1" destOrd="0" presId="urn:microsoft.com/office/officeart/2005/8/layout/hierarchy1"/>
    <dgm:cxn modelId="{36530832-CABC-4B1B-9AE0-85D9142BCDFE}" type="presParOf" srcId="{15CF5C93-D354-454C-AE00-2663C916AB97}" destId="{478B8683-053B-45EB-A0D1-FFFD17A106CB}"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5.xml><?xml version="1.0" encoding="utf-8"?>
<dgm:dataModel xmlns:dgm="http://schemas.openxmlformats.org/drawingml/2006/diagram" xmlns:a="http://schemas.openxmlformats.org/drawingml/2006/main">
  <dgm:ptLst>
    <dgm:pt modelId="{52C43C4D-1BFB-4F1F-A850-680EB1B83052}" type="doc">
      <dgm:prSet loTypeId="urn:microsoft.com/office/officeart/2005/8/layout/hierarchy3" loCatId="hierarchy" qsTypeId="urn:microsoft.com/office/officeart/2005/8/quickstyle/simple1" qsCatId="simple" csTypeId="urn:microsoft.com/office/officeart/2005/8/colors/accent1_2" csCatId="accent1" phldr="1"/>
      <dgm:spPr/>
      <dgm:t>
        <a:bodyPr/>
        <a:lstStyle/>
        <a:p>
          <a:endParaRPr lang="en-US"/>
        </a:p>
      </dgm:t>
    </dgm:pt>
    <dgm:pt modelId="{ED73BE36-53BF-47AF-A809-6C41BE660093}">
      <dgm:prSet phldrT="[Text]" custT="1"/>
      <dgm:spPr>
        <a:solidFill>
          <a:srgbClr val="FF0000"/>
        </a:solidFill>
      </dgm:spPr>
      <dgm:t>
        <a:bodyPr/>
        <a:lstStyle/>
        <a:p>
          <a:r>
            <a:rPr lang="en-US" sz="3200" b="1" dirty="0">
              <a:solidFill>
                <a:srgbClr val="FFFF00"/>
              </a:solidFill>
            </a:rPr>
            <a:t>- </a:t>
          </a:r>
          <a:r>
            <a:rPr lang="en-US" sz="3200" b="1" dirty="0" err="1">
              <a:solidFill>
                <a:srgbClr val="FFFF00"/>
              </a:solidFill>
            </a:rPr>
            <a:t>Hàng</a:t>
          </a:r>
          <a:r>
            <a:rPr lang="en-US" sz="3200" b="1" dirty="0">
              <a:solidFill>
                <a:srgbClr val="FFFF00"/>
              </a:solidFill>
            </a:rPr>
            <a:t> </a:t>
          </a:r>
          <a:r>
            <a:rPr lang="en-US" sz="3200" b="1" dirty="0" err="1">
              <a:solidFill>
                <a:srgbClr val="FFFF00"/>
              </a:solidFill>
            </a:rPr>
            <a:t>hóa</a:t>
          </a:r>
          <a:endParaRPr lang="en-US" sz="3200" b="1" dirty="0">
            <a:solidFill>
              <a:srgbClr val="FFFF00"/>
            </a:solidFill>
          </a:endParaRPr>
        </a:p>
      </dgm:t>
    </dgm:pt>
    <dgm:pt modelId="{BDF6FD20-48C6-4B97-A43F-EE81870B450D}" type="parTrans" cxnId="{AF5FAA97-84D6-49EF-9E85-B11ED682A638}">
      <dgm:prSet/>
      <dgm:spPr/>
      <dgm:t>
        <a:bodyPr/>
        <a:lstStyle/>
        <a:p>
          <a:endParaRPr lang="en-US"/>
        </a:p>
      </dgm:t>
    </dgm:pt>
    <dgm:pt modelId="{B1D437EE-2D5A-4493-BB97-136284C7C873}" type="sibTrans" cxnId="{AF5FAA97-84D6-49EF-9E85-B11ED682A638}">
      <dgm:prSet/>
      <dgm:spPr/>
      <dgm:t>
        <a:bodyPr/>
        <a:lstStyle/>
        <a:p>
          <a:endParaRPr lang="en-US"/>
        </a:p>
      </dgm:t>
    </dgm:pt>
    <dgm:pt modelId="{51D466BD-252C-499B-B3F6-8A0A95D7A4F2}">
      <dgm:prSet phldrT="[Text]" custT="1"/>
      <dgm:spPr>
        <a:solidFill>
          <a:srgbClr val="002060"/>
        </a:solidFill>
      </dgm:spPr>
      <dgm:t>
        <a:bodyPr/>
        <a:lstStyle/>
        <a:p>
          <a:r>
            <a:rPr lang="en-US" altLang="en-US" sz="2800" b="0" dirty="0" err="1">
              <a:solidFill>
                <a:schemeClr val="bg1"/>
              </a:solidFill>
            </a:rPr>
            <a:t>Là</a:t>
          </a:r>
          <a:r>
            <a:rPr lang="en-US" altLang="en-US" sz="2800" b="0" dirty="0">
              <a:solidFill>
                <a:schemeClr val="bg1"/>
              </a:solidFill>
            </a:rPr>
            <a:t> </a:t>
          </a:r>
          <a:r>
            <a:rPr lang="en-US" altLang="en-US" sz="2800" b="0" dirty="0" err="1">
              <a:solidFill>
                <a:schemeClr val="bg1"/>
              </a:solidFill>
            </a:rPr>
            <a:t>sản</a:t>
          </a:r>
          <a:r>
            <a:rPr lang="en-US" altLang="en-US" sz="2800" b="0" dirty="0">
              <a:solidFill>
                <a:schemeClr val="bg1"/>
              </a:solidFill>
            </a:rPr>
            <a:t> </a:t>
          </a:r>
          <a:r>
            <a:rPr lang="en-US" altLang="en-US" sz="2800" b="0" dirty="0" err="1">
              <a:solidFill>
                <a:schemeClr val="bg1"/>
              </a:solidFill>
            </a:rPr>
            <a:t>phẩm</a:t>
          </a:r>
          <a:r>
            <a:rPr lang="en-US" altLang="en-US" sz="2800" b="0" dirty="0">
              <a:solidFill>
                <a:schemeClr val="bg1"/>
              </a:solidFill>
            </a:rPr>
            <a:t> </a:t>
          </a:r>
          <a:r>
            <a:rPr lang="en-US" altLang="en-US" sz="2800" b="0" dirty="0" err="1">
              <a:solidFill>
                <a:schemeClr val="bg1"/>
              </a:solidFill>
            </a:rPr>
            <a:t>của</a:t>
          </a:r>
          <a:r>
            <a:rPr lang="en-US" altLang="en-US" sz="2800" b="0" dirty="0">
              <a:solidFill>
                <a:schemeClr val="bg1"/>
              </a:solidFill>
            </a:rPr>
            <a:t> </a:t>
          </a:r>
          <a:r>
            <a:rPr lang="en-US" altLang="en-US" sz="2800" b="0" dirty="0" err="1">
              <a:solidFill>
                <a:schemeClr val="bg1"/>
              </a:solidFill>
            </a:rPr>
            <a:t>lao</a:t>
          </a:r>
          <a:r>
            <a:rPr lang="en-US" altLang="en-US" sz="2800" b="0" dirty="0">
              <a:solidFill>
                <a:schemeClr val="bg1"/>
              </a:solidFill>
            </a:rPr>
            <a:t> </a:t>
          </a:r>
          <a:r>
            <a:rPr lang="en-US" altLang="en-US" sz="2800" b="0" dirty="0" err="1">
              <a:solidFill>
                <a:schemeClr val="bg1"/>
              </a:solidFill>
            </a:rPr>
            <a:t>động</a:t>
          </a:r>
          <a:r>
            <a:rPr lang="en-US" altLang="en-US" sz="2800" b="0" dirty="0">
              <a:solidFill>
                <a:schemeClr val="bg1"/>
              </a:solidFill>
            </a:rPr>
            <a:t> </a:t>
          </a:r>
          <a:r>
            <a:rPr lang="en-US" altLang="en-US" sz="2800" b="0" dirty="0" err="1">
              <a:solidFill>
                <a:schemeClr val="bg1"/>
              </a:solidFill>
            </a:rPr>
            <a:t>có</a:t>
          </a:r>
          <a:r>
            <a:rPr lang="en-US" altLang="en-US" sz="2800" b="0" dirty="0">
              <a:solidFill>
                <a:schemeClr val="bg1"/>
              </a:solidFill>
            </a:rPr>
            <a:t> </a:t>
          </a:r>
          <a:r>
            <a:rPr lang="en-US" altLang="en-US" sz="2800" b="0" dirty="0" err="1">
              <a:solidFill>
                <a:schemeClr val="bg1"/>
              </a:solidFill>
            </a:rPr>
            <a:t>thể</a:t>
          </a:r>
          <a:r>
            <a:rPr lang="en-US" altLang="en-US" sz="2800" b="0" dirty="0">
              <a:solidFill>
                <a:schemeClr val="bg1"/>
              </a:solidFill>
            </a:rPr>
            <a:t> </a:t>
          </a:r>
          <a:r>
            <a:rPr lang="en-US" altLang="en-US" sz="2800" b="0" dirty="0" err="1">
              <a:solidFill>
                <a:schemeClr val="bg1"/>
              </a:solidFill>
            </a:rPr>
            <a:t>thỏa</a:t>
          </a:r>
          <a:r>
            <a:rPr lang="en-US" altLang="en-US" sz="2800" b="0" dirty="0">
              <a:solidFill>
                <a:schemeClr val="bg1"/>
              </a:solidFill>
            </a:rPr>
            <a:t> </a:t>
          </a:r>
          <a:r>
            <a:rPr lang="en-US" altLang="en-US" sz="2800" b="0" dirty="0" err="1">
              <a:solidFill>
                <a:schemeClr val="bg1"/>
              </a:solidFill>
            </a:rPr>
            <a:t>mãn</a:t>
          </a:r>
          <a:r>
            <a:rPr lang="en-US" altLang="en-US" sz="2800" b="0" dirty="0">
              <a:solidFill>
                <a:schemeClr val="bg1"/>
              </a:solidFill>
            </a:rPr>
            <a:t> </a:t>
          </a:r>
          <a:r>
            <a:rPr lang="en-US" altLang="en-US" sz="2800" b="0" dirty="0" err="1">
              <a:solidFill>
                <a:schemeClr val="bg1"/>
              </a:solidFill>
            </a:rPr>
            <a:t>nhu</a:t>
          </a:r>
          <a:r>
            <a:rPr lang="en-US" altLang="en-US" sz="2800" b="0" dirty="0">
              <a:solidFill>
                <a:schemeClr val="bg1"/>
              </a:solidFill>
            </a:rPr>
            <a:t> </a:t>
          </a:r>
          <a:r>
            <a:rPr lang="en-US" altLang="en-US" sz="2800" b="0" dirty="0" err="1">
              <a:solidFill>
                <a:schemeClr val="bg1"/>
              </a:solidFill>
            </a:rPr>
            <a:t>cầu</a:t>
          </a:r>
          <a:r>
            <a:rPr lang="en-US" altLang="en-US" sz="2800" b="0" dirty="0">
              <a:solidFill>
                <a:schemeClr val="bg1"/>
              </a:solidFill>
            </a:rPr>
            <a:t> </a:t>
          </a:r>
          <a:r>
            <a:rPr lang="en-US" altLang="en-US" sz="2800" b="0" dirty="0" err="1">
              <a:solidFill>
                <a:schemeClr val="bg1"/>
              </a:solidFill>
            </a:rPr>
            <a:t>nào</a:t>
          </a:r>
          <a:r>
            <a:rPr lang="en-US" altLang="en-US" sz="2800" b="0" dirty="0">
              <a:solidFill>
                <a:schemeClr val="bg1"/>
              </a:solidFill>
            </a:rPr>
            <a:t> </a:t>
          </a:r>
          <a:r>
            <a:rPr lang="en-US" altLang="en-US" sz="2800" b="0" dirty="0" err="1">
              <a:solidFill>
                <a:schemeClr val="bg1"/>
              </a:solidFill>
            </a:rPr>
            <a:t>đó</a:t>
          </a:r>
          <a:r>
            <a:rPr lang="en-US" altLang="en-US" sz="2800" b="0" dirty="0">
              <a:solidFill>
                <a:schemeClr val="bg1"/>
              </a:solidFill>
            </a:rPr>
            <a:t> </a:t>
          </a:r>
          <a:r>
            <a:rPr lang="en-US" altLang="en-US" sz="2800" b="0" dirty="0" err="1">
              <a:solidFill>
                <a:schemeClr val="bg1"/>
              </a:solidFill>
            </a:rPr>
            <a:t>của</a:t>
          </a:r>
          <a:r>
            <a:rPr lang="en-US" altLang="en-US" sz="2800" b="0" dirty="0">
              <a:solidFill>
                <a:schemeClr val="bg1"/>
              </a:solidFill>
            </a:rPr>
            <a:t> con </a:t>
          </a:r>
          <a:r>
            <a:rPr lang="en-US" altLang="en-US" sz="2800" b="0" dirty="0" err="1">
              <a:solidFill>
                <a:schemeClr val="bg1"/>
              </a:solidFill>
            </a:rPr>
            <a:t>người</a:t>
          </a:r>
          <a:r>
            <a:rPr lang="en-US" altLang="en-US" sz="2800" b="0" dirty="0">
              <a:solidFill>
                <a:schemeClr val="bg1"/>
              </a:solidFill>
            </a:rPr>
            <a:t>  </a:t>
          </a:r>
          <a:r>
            <a:rPr lang="en-US" altLang="en-US" sz="2800" b="0" dirty="0" err="1">
              <a:solidFill>
                <a:schemeClr val="bg1"/>
              </a:solidFill>
            </a:rPr>
            <a:t>thông</a:t>
          </a:r>
          <a:r>
            <a:rPr lang="en-US" altLang="en-US" sz="2800" b="0" dirty="0">
              <a:solidFill>
                <a:schemeClr val="bg1"/>
              </a:solidFill>
            </a:rPr>
            <a:t> qua </a:t>
          </a:r>
          <a:r>
            <a:rPr lang="en-US" altLang="en-US" sz="2800" b="0" dirty="0" err="1">
              <a:solidFill>
                <a:schemeClr val="bg1"/>
              </a:solidFill>
            </a:rPr>
            <a:t>trao</a:t>
          </a:r>
          <a:r>
            <a:rPr lang="en-US" altLang="en-US" sz="2800" b="0" dirty="0">
              <a:solidFill>
                <a:schemeClr val="bg1"/>
              </a:solidFill>
            </a:rPr>
            <a:t> </a:t>
          </a:r>
          <a:r>
            <a:rPr lang="en-US" altLang="en-US" sz="2800" b="0" dirty="0" err="1">
              <a:solidFill>
                <a:schemeClr val="bg1"/>
              </a:solidFill>
            </a:rPr>
            <a:t>đổi</a:t>
          </a:r>
          <a:r>
            <a:rPr lang="en-US" altLang="en-US" sz="2800" b="0" dirty="0">
              <a:solidFill>
                <a:schemeClr val="bg1"/>
              </a:solidFill>
            </a:rPr>
            <a:t>, </a:t>
          </a:r>
          <a:r>
            <a:rPr lang="en-US" altLang="en-US" sz="2800" b="0" dirty="0" err="1">
              <a:solidFill>
                <a:schemeClr val="bg1"/>
              </a:solidFill>
            </a:rPr>
            <a:t>mua</a:t>
          </a:r>
          <a:r>
            <a:rPr lang="en-US" altLang="en-US" sz="2800" b="0" dirty="0">
              <a:solidFill>
                <a:schemeClr val="bg1"/>
              </a:solidFill>
            </a:rPr>
            <a:t> </a:t>
          </a:r>
          <a:r>
            <a:rPr lang="en-US" altLang="en-US" sz="2800" b="0" dirty="0" err="1">
              <a:solidFill>
                <a:schemeClr val="bg1"/>
              </a:solidFill>
            </a:rPr>
            <a:t>bán</a:t>
          </a:r>
          <a:r>
            <a:rPr lang="en-US" altLang="en-US" sz="2800" b="0" dirty="0">
              <a:solidFill>
                <a:schemeClr val="bg1"/>
              </a:solidFill>
            </a:rPr>
            <a:t>. </a:t>
          </a:r>
          <a:endParaRPr lang="en-US" sz="2800" b="0" dirty="0">
            <a:solidFill>
              <a:schemeClr val="bg1"/>
            </a:solidFill>
          </a:endParaRPr>
        </a:p>
      </dgm:t>
    </dgm:pt>
    <dgm:pt modelId="{5CD8053A-5CA2-42DC-AAE1-2EBCEE1ACDA3}" type="parTrans" cxnId="{939CF5AB-2E8D-486B-BBCE-6B18DBD49E98}">
      <dgm:prSet/>
      <dgm:spPr/>
      <dgm:t>
        <a:bodyPr/>
        <a:lstStyle/>
        <a:p>
          <a:endParaRPr lang="en-US"/>
        </a:p>
      </dgm:t>
    </dgm:pt>
    <dgm:pt modelId="{52BB1AD8-1600-4706-9A02-D100B336D8FD}" type="sibTrans" cxnId="{939CF5AB-2E8D-486B-BBCE-6B18DBD49E98}">
      <dgm:prSet/>
      <dgm:spPr/>
      <dgm:t>
        <a:bodyPr/>
        <a:lstStyle/>
        <a:p>
          <a:endParaRPr lang="en-US"/>
        </a:p>
      </dgm:t>
    </dgm:pt>
    <dgm:pt modelId="{026ED565-2E26-46A1-B12A-236F0E6D6509}">
      <dgm:prSet phldrT="[Text]" custT="1"/>
      <dgm:spPr>
        <a:solidFill>
          <a:srgbClr val="00B050"/>
        </a:solidFill>
      </dgm:spPr>
      <dgm:t>
        <a:bodyPr/>
        <a:lstStyle/>
        <a:p>
          <a:r>
            <a:rPr lang="en-US" altLang="en-US" sz="2800" b="1" dirty="0">
              <a:solidFill>
                <a:schemeClr val="bg1"/>
              </a:solidFill>
              <a:latin typeface="Times New Roman" panose="02020603050405020304" pitchFamily="18" charset="0"/>
            </a:rPr>
            <a:t>- Hai </a:t>
          </a:r>
          <a:r>
            <a:rPr lang="en-US" altLang="en-US" sz="2800" b="1" dirty="0" err="1">
              <a:solidFill>
                <a:schemeClr val="bg1"/>
              </a:solidFill>
              <a:latin typeface="Times New Roman" panose="02020603050405020304" pitchFamily="18" charset="0"/>
            </a:rPr>
            <a:t>thuộc</a:t>
          </a:r>
          <a:r>
            <a:rPr lang="en-US" altLang="en-US" sz="2800" b="1" dirty="0">
              <a:solidFill>
                <a:schemeClr val="bg1"/>
              </a:solidFill>
              <a:latin typeface="Times New Roman" panose="02020603050405020304" pitchFamily="18" charset="0"/>
            </a:rPr>
            <a:t> </a:t>
          </a:r>
          <a:r>
            <a:rPr lang="en-US" altLang="en-US" sz="2800" b="1" dirty="0" err="1">
              <a:solidFill>
                <a:schemeClr val="bg1"/>
              </a:solidFill>
              <a:latin typeface="Times New Roman" panose="02020603050405020304" pitchFamily="18" charset="0"/>
            </a:rPr>
            <a:t>tính</a:t>
          </a:r>
          <a:r>
            <a:rPr lang="en-US" altLang="en-US" sz="2800" b="1" dirty="0">
              <a:solidFill>
                <a:schemeClr val="bg1"/>
              </a:solidFill>
              <a:latin typeface="Times New Roman" panose="02020603050405020304" pitchFamily="18" charset="0"/>
            </a:rPr>
            <a:t> </a:t>
          </a:r>
          <a:r>
            <a:rPr lang="en-US" altLang="en-US" sz="2800" b="1" dirty="0" err="1">
              <a:solidFill>
                <a:schemeClr val="bg1"/>
              </a:solidFill>
              <a:latin typeface="Times New Roman" panose="02020603050405020304" pitchFamily="18" charset="0"/>
            </a:rPr>
            <a:t>của</a:t>
          </a:r>
          <a:r>
            <a:rPr lang="en-US" altLang="en-US" sz="2800" b="1" dirty="0">
              <a:solidFill>
                <a:schemeClr val="bg1"/>
              </a:solidFill>
              <a:latin typeface="Times New Roman" panose="02020603050405020304" pitchFamily="18" charset="0"/>
            </a:rPr>
            <a:t> </a:t>
          </a:r>
          <a:r>
            <a:rPr lang="en-US" altLang="en-US" sz="2800" b="1" dirty="0" err="1">
              <a:solidFill>
                <a:schemeClr val="bg1"/>
              </a:solidFill>
              <a:latin typeface="Times New Roman" panose="02020603050405020304" pitchFamily="18" charset="0"/>
            </a:rPr>
            <a:t>hàng</a:t>
          </a:r>
          <a:r>
            <a:rPr lang="en-US" altLang="en-US" sz="2800" b="1" dirty="0">
              <a:solidFill>
                <a:schemeClr val="bg1"/>
              </a:solidFill>
              <a:latin typeface="Times New Roman" panose="02020603050405020304" pitchFamily="18" charset="0"/>
            </a:rPr>
            <a:t> </a:t>
          </a:r>
          <a:r>
            <a:rPr lang="en-US" altLang="en-US" sz="2800" b="1" dirty="0" err="1">
              <a:solidFill>
                <a:schemeClr val="bg1"/>
              </a:solidFill>
              <a:latin typeface="Times New Roman" panose="02020603050405020304" pitchFamily="18" charset="0"/>
            </a:rPr>
            <a:t>hóa</a:t>
          </a:r>
          <a:endParaRPr lang="en-US" sz="2800" b="1" dirty="0">
            <a:solidFill>
              <a:schemeClr val="bg1"/>
            </a:solidFill>
          </a:endParaRPr>
        </a:p>
      </dgm:t>
    </dgm:pt>
    <dgm:pt modelId="{6B838ABE-FDE8-4664-9D74-AE1CAD02CFDE}" type="parTrans" cxnId="{341628B1-84FC-4782-BBD6-84B063F9A267}">
      <dgm:prSet/>
      <dgm:spPr/>
      <dgm:t>
        <a:bodyPr/>
        <a:lstStyle/>
        <a:p>
          <a:endParaRPr lang="en-US"/>
        </a:p>
      </dgm:t>
    </dgm:pt>
    <dgm:pt modelId="{FCD36885-AA82-4F6D-812E-CB2626A8ADFB}" type="sibTrans" cxnId="{341628B1-84FC-4782-BBD6-84B063F9A267}">
      <dgm:prSet/>
      <dgm:spPr/>
      <dgm:t>
        <a:bodyPr/>
        <a:lstStyle/>
        <a:p>
          <a:endParaRPr lang="en-US"/>
        </a:p>
      </dgm:t>
    </dgm:pt>
    <dgm:pt modelId="{43B10930-5E43-4121-84AE-B693069E848A}">
      <dgm:prSet phldrT="[Text]" custT="1"/>
      <dgm:spPr>
        <a:solidFill>
          <a:srgbClr val="002060"/>
        </a:solidFill>
      </dgm:spPr>
      <dgm:t>
        <a:bodyPr/>
        <a:lstStyle/>
        <a:p>
          <a:r>
            <a:rPr lang="en-US" altLang="en-US" sz="2800" b="0" dirty="0" err="1">
              <a:solidFill>
                <a:schemeClr val="bg1"/>
              </a:solidFill>
              <a:latin typeface="Times New Roman" panose="02020603050405020304" pitchFamily="18" charset="0"/>
            </a:rPr>
            <a:t>Giá</a:t>
          </a:r>
          <a:r>
            <a:rPr lang="en-US" altLang="en-US" sz="2800" b="0" dirty="0">
              <a:solidFill>
                <a:schemeClr val="bg1"/>
              </a:solidFill>
              <a:latin typeface="Times New Roman" panose="02020603050405020304" pitchFamily="18" charset="0"/>
            </a:rPr>
            <a:t> </a:t>
          </a:r>
          <a:r>
            <a:rPr lang="en-US" altLang="en-US" sz="2800" b="0" dirty="0" err="1">
              <a:solidFill>
                <a:schemeClr val="bg1"/>
              </a:solidFill>
              <a:latin typeface="Times New Roman" panose="02020603050405020304" pitchFamily="18" charset="0"/>
            </a:rPr>
            <a:t>trị</a:t>
          </a:r>
          <a:r>
            <a:rPr lang="en-US" altLang="en-US" sz="2800" b="0" dirty="0">
              <a:solidFill>
                <a:schemeClr val="bg1"/>
              </a:solidFill>
              <a:latin typeface="Times New Roman" panose="02020603050405020304" pitchFamily="18" charset="0"/>
            </a:rPr>
            <a:t> </a:t>
          </a:r>
          <a:r>
            <a:rPr lang="en-US" altLang="en-US" sz="2800" b="0" dirty="0" err="1">
              <a:solidFill>
                <a:schemeClr val="bg1"/>
              </a:solidFill>
              <a:latin typeface="Times New Roman" panose="02020603050405020304" pitchFamily="18" charset="0"/>
            </a:rPr>
            <a:t>sử</a:t>
          </a:r>
          <a:r>
            <a:rPr lang="en-US" altLang="en-US" sz="2800" b="0" dirty="0">
              <a:solidFill>
                <a:schemeClr val="bg1"/>
              </a:solidFill>
              <a:latin typeface="Times New Roman" panose="02020603050405020304" pitchFamily="18" charset="0"/>
            </a:rPr>
            <a:t> </a:t>
          </a:r>
          <a:r>
            <a:rPr lang="en-US" altLang="en-US" sz="2800" b="0" dirty="0" err="1">
              <a:solidFill>
                <a:schemeClr val="bg1"/>
              </a:solidFill>
              <a:latin typeface="Times New Roman" panose="02020603050405020304" pitchFamily="18" charset="0"/>
            </a:rPr>
            <a:t>dụng</a:t>
          </a:r>
          <a:r>
            <a:rPr lang="en-US" altLang="en-US" sz="2800" b="0" dirty="0">
              <a:solidFill>
                <a:schemeClr val="bg1"/>
              </a:solidFill>
              <a:latin typeface="Times New Roman" panose="02020603050405020304" pitchFamily="18" charset="0"/>
            </a:rPr>
            <a:t> </a:t>
          </a:r>
          <a:r>
            <a:rPr lang="en-US" altLang="en-US" sz="2800" b="0" dirty="0" err="1">
              <a:solidFill>
                <a:schemeClr val="bg1"/>
              </a:solidFill>
              <a:latin typeface="Times New Roman" panose="02020603050405020304" pitchFamily="18" charset="0"/>
            </a:rPr>
            <a:t>của</a:t>
          </a:r>
          <a:r>
            <a:rPr lang="en-US" altLang="en-US" sz="2800" b="0" dirty="0">
              <a:solidFill>
                <a:schemeClr val="bg1"/>
              </a:solidFill>
              <a:latin typeface="Times New Roman" panose="02020603050405020304" pitchFamily="18" charset="0"/>
            </a:rPr>
            <a:t> </a:t>
          </a:r>
          <a:r>
            <a:rPr lang="en-US" altLang="en-US" sz="2800" b="0" dirty="0" err="1">
              <a:solidFill>
                <a:schemeClr val="bg1"/>
              </a:solidFill>
              <a:latin typeface="Times New Roman" panose="02020603050405020304" pitchFamily="18" charset="0"/>
            </a:rPr>
            <a:t>hàng</a:t>
          </a:r>
          <a:r>
            <a:rPr lang="en-US" altLang="en-US" sz="2800" b="0" dirty="0">
              <a:solidFill>
                <a:schemeClr val="bg1"/>
              </a:solidFill>
              <a:latin typeface="Times New Roman" panose="02020603050405020304" pitchFamily="18" charset="0"/>
            </a:rPr>
            <a:t> </a:t>
          </a:r>
          <a:r>
            <a:rPr lang="en-US" altLang="en-US" sz="2800" b="0" dirty="0" err="1">
              <a:solidFill>
                <a:schemeClr val="bg1"/>
              </a:solidFill>
              <a:latin typeface="Times New Roman" panose="02020603050405020304" pitchFamily="18" charset="0"/>
            </a:rPr>
            <a:t>hoá</a:t>
          </a:r>
          <a:endParaRPr lang="en-US" sz="2800" b="0" dirty="0">
            <a:solidFill>
              <a:schemeClr val="bg1"/>
            </a:solidFill>
          </a:endParaRPr>
        </a:p>
      </dgm:t>
    </dgm:pt>
    <dgm:pt modelId="{346C1A4A-53FD-406E-850A-FC7544ADCD66}" type="parTrans" cxnId="{37D74284-2CB1-4A7A-8315-BC97AB3ABDA3}">
      <dgm:prSet/>
      <dgm:spPr/>
      <dgm:t>
        <a:bodyPr/>
        <a:lstStyle/>
        <a:p>
          <a:endParaRPr lang="en-US"/>
        </a:p>
      </dgm:t>
    </dgm:pt>
    <dgm:pt modelId="{661D9CB9-0E6F-4B83-97F6-61AA106A5C36}" type="sibTrans" cxnId="{37D74284-2CB1-4A7A-8315-BC97AB3ABDA3}">
      <dgm:prSet/>
      <dgm:spPr/>
      <dgm:t>
        <a:bodyPr/>
        <a:lstStyle/>
        <a:p>
          <a:endParaRPr lang="en-US"/>
        </a:p>
      </dgm:t>
    </dgm:pt>
    <dgm:pt modelId="{ADF68BE0-B2AC-43D9-90C2-E69132590E84}">
      <dgm:prSet phldrT="[Text]" custT="1"/>
      <dgm:spPr>
        <a:solidFill>
          <a:srgbClr val="002060"/>
        </a:solidFill>
      </dgm:spPr>
      <dgm:t>
        <a:bodyPr/>
        <a:lstStyle/>
        <a:p>
          <a:r>
            <a:rPr lang="en-US" altLang="en-US" sz="2800" b="0" dirty="0" err="1">
              <a:solidFill>
                <a:schemeClr val="bg1"/>
              </a:solidFill>
              <a:latin typeface="Times New Roman" panose="02020603050405020304" pitchFamily="18" charset="0"/>
            </a:rPr>
            <a:t>Giá</a:t>
          </a:r>
          <a:r>
            <a:rPr lang="en-US" altLang="en-US" sz="2800" b="0" dirty="0">
              <a:solidFill>
                <a:schemeClr val="bg1"/>
              </a:solidFill>
              <a:latin typeface="Times New Roman" panose="02020603050405020304" pitchFamily="18" charset="0"/>
            </a:rPr>
            <a:t> </a:t>
          </a:r>
          <a:r>
            <a:rPr lang="en-US" altLang="en-US" sz="2800" b="0">
              <a:solidFill>
                <a:schemeClr val="bg1"/>
              </a:solidFill>
              <a:latin typeface="Times New Roman" panose="02020603050405020304" pitchFamily="18" charset="0"/>
            </a:rPr>
            <a:t>trị </a:t>
          </a:r>
          <a:r>
            <a:rPr lang="en-US" altLang="en-US" sz="2800" b="0" dirty="0" err="1">
              <a:solidFill>
                <a:schemeClr val="bg1"/>
              </a:solidFill>
              <a:latin typeface="Times New Roman" panose="02020603050405020304" pitchFamily="18" charset="0"/>
            </a:rPr>
            <a:t>của</a:t>
          </a:r>
          <a:r>
            <a:rPr lang="en-US" altLang="en-US" sz="2800" b="0" dirty="0">
              <a:solidFill>
                <a:schemeClr val="bg1"/>
              </a:solidFill>
              <a:latin typeface="Times New Roman" panose="02020603050405020304" pitchFamily="18" charset="0"/>
            </a:rPr>
            <a:t> </a:t>
          </a:r>
          <a:r>
            <a:rPr lang="en-US" altLang="en-US" sz="2800" b="0" dirty="0" err="1">
              <a:solidFill>
                <a:schemeClr val="bg1"/>
              </a:solidFill>
              <a:latin typeface="Times New Roman" panose="02020603050405020304" pitchFamily="18" charset="0"/>
            </a:rPr>
            <a:t>hàng</a:t>
          </a:r>
          <a:r>
            <a:rPr lang="en-US" altLang="en-US" sz="2800" b="0" dirty="0">
              <a:solidFill>
                <a:schemeClr val="bg1"/>
              </a:solidFill>
              <a:latin typeface="Times New Roman" panose="02020603050405020304" pitchFamily="18" charset="0"/>
            </a:rPr>
            <a:t> </a:t>
          </a:r>
          <a:r>
            <a:rPr lang="en-US" altLang="en-US" sz="2800" b="0" dirty="0" err="1">
              <a:solidFill>
                <a:schemeClr val="bg1"/>
              </a:solidFill>
              <a:latin typeface="Times New Roman" panose="02020603050405020304" pitchFamily="18" charset="0"/>
            </a:rPr>
            <a:t>hoá</a:t>
          </a:r>
          <a:endParaRPr lang="en-US" sz="2800" b="0" dirty="0">
            <a:solidFill>
              <a:schemeClr val="bg1"/>
            </a:solidFill>
          </a:endParaRPr>
        </a:p>
      </dgm:t>
    </dgm:pt>
    <dgm:pt modelId="{A506CCD0-1F25-4800-97EC-20BD40AA5161}" type="parTrans" cxnId="{F97051BE-19DC-475F-9E47-FCC1A1A14BE3}">
      <dgm:prSet/>
      <dgm:spPr/>
      <dgm:t>
        <a:bodyPr/>
        <a:lstStyle/>
        <a:p>
          <a:endParaRPr lang="en-US"/>
        </a:p>
      </dgm:t>
    </dgm:pt>
    <dgm:pt modelId="{7C9A7630-B86B-4112-B926-07D61363EF79}" type="sibTrans" cxnId="{F97051BE-19DC-475F-9E47-FCC1A1A14BE3}">
      <dgm:prSet/>
      <dgm:spPr/>
      <dgm:t>
        <a:bodyPr/>
        <a:lstStyle/>
        <a:p>
          <a:endParaRPr lang="en-US"/>
        </a:p>
      </dgm:t>
    </dgm:pt>
    <dgm:pt modelId="{90043F00-5B25-4D51-A1E1-F02D2F64F5EA}" type="pres">
      <dgm:prSet presAssocID="{52C43C4D-1BFB-4F1F-A850-680EB1B83052}" presName="diagram" presStyleCnt="0">
        <dgm:presLayoutVars>
          <dgm:chPref val="1"/>
          <dgm:dir/>
          <dgm:animOne val="branch"/>
          <dgm:animLvl val="lvl"/>
          <dgm:resizeHandles/>
        </dgm:presLayoutVars>
      </dgm:prSet>
      <dgm:spPr/>
    </dgm:pt>
    <dgm:pt modelId="{A0981362-09BB-4AD9-BA8F-466FBA57579F}" type="pres">
      <dgm:prSet presAssocID="{ED73BE36-53BF-47AF-A809-6C41BE660093}" presName="root" presStyleCnt="0"/>
      <dgm:spPr/>
    </dgm:pt>
    <dgm:pt modelId="{E1CDD92C-9F17-429E-BDE9-70211ADA9838}" type="pres">
      <dgm:prSet presAssocID="{ED73BE36-53BF-47AF-A809-6C41BE660093}" presName="rootComposite" presStyleCnt="0"/>
      <dgm:spPr/>
    </dgm:pt>
    <dgm:pt modelId="{A5A58821-C327-4C03-B058-AC2CA4EEF8D2}" type="pres">
      <dgm:prSet presAssocID="{ED73BE36-53BF-47AF-A809-6C41BE660093}" presName="rootText" presStyleLbl="node1" presStyleIdx="0" presStyleCnt="2"/>
      <dgm:spPr/>
    </dgm:pt>
    <dgm:pt modelId="{3B88F0EB-1BA1-4EB6-8B22-0A3E347CB3D1}" type="pres">
      <dgm:prSet presAssocID="{ED73BE36-53BF-47AF-A809-6C41BE660093}" presName="rootConnector" presStyleLbl="node1" presStyleIdx="0" presStyleCnt="2"/>
      <dgm:spPr/>
    </dgm:pt>
    <dgm:pt modelId="{8F48E2EE-4847-4475-AE98-5D184D99C577}" type="pres">
      <dgm:prSet presAssocID="{ED73BE36-53BF-47AF-A809-6C41BE660093}" presName="childShape" presStyleCnt="0"/>
      <dgm:spPr/>
    </dgm:pt>
    <dgm:pt modelId="{80A5B1D1-A445-4DBF-B3CB-131F4DACD9A7}" type="pres">
      <dgm:prSet presAssocID="{5CD8053A-5CA2-42DC-AAE1-2EBCEE1ACDA3}" presName="Name13" presStyleLbl="parChTrans1D2" presStyleIdx="0" presStyleCnt="3"/>
      <dgm:spPr/>
    </dgm:pt>
    <dgm:pt modelId="{F327397D-7E13-4AA3-AA3C-6BD1F3F5E843}" type="pres">
      <dgm:prSet presAssocID="{51D466BD-252C-499B-B3F6-8A0A95D7A4F2}" presName="childText" presStyleLbl="bgAcc1" presStyleIdx="0" presStyleCnt="3" custScaleX="147912" custScaleY="215055">
        <dgm:presLayoutVars>
          <dgm:bulletEnabled val="1"/>
        </dgm:presLayoutVars>
      </dgm:prSet>
      <dgm:spPr/>
    </dgm:pt>
    <dgm:pt modelId="{7B99E1F0-93AB-4C47-A351-5F6A0F18FFD2}" type="pres">
      <dgm:prSet presAssocID="{026ED565-2E26-46A1-B12A-236F0E6D6509}" presName="root" presStyleCnt="0"/>
      <dgm:spPr/>
    </dgm:pt>
    <dgm:pt modelId="{26860935-A875-4D18-8118-C7EB7390E794}" type="pres">
      <dgm:prSet presAssocID="{026ED565-2E26-46A1-B12A-236F0E6D6509}" presName="rootComposite" presStyleCnt="0"/>
      <dgm:spPr/>
    </dgm:pt>
    <dgm:pt modelId="{BD9D7406-5E40-4B8B-A7E8-74AEB05A9B03}" type="pres">
      <dgm:prSet presAssocID="{026ED565-2E26-46A1-B12A-236F0E6D6509}" presName="rootText" presStyleLbl="node1" presStyleIdx="1" presStyleCnt="2" custScaleX="173921"/>
      <dgm:spPr/>
    </dgm:pt>
    <dgm:pt modelId="{DD66EEAA-8AEB-4086-9315-FA92BB287899}" type="pres">
      <dgm:prSet presAssocID="{026ED565-2E26-46A1-B12A-236F0E6D6509}" presName="rootConnector" presStyleLbl="node1" presStyleIdx="1" presStyleCnt="2"/>
      <dgm:spPr/>
    </dgm:pt>
    <dgm:pt modelId="{195C4299-C3FD-4975-B504-E32B5FB348A4}" type="pres">
      <dgm:prSet presAssocID="{026ED565-2E26-46A1-B12A-236F0E6D6509}" presName="childShape" presStyleCnt="0"/>
      <dgm:spPr/>
    </dgm:pt>
    <dgm:pt modelId="{381B2524-50EB-46E6-829C-D52407B09F01}" type="pres">
      <dgm:prSet presAssocID="{346C1A4A-53FD-406E-850A-FC7544ADCD66}" presName="Name13" presStyleLbl="parChTrans1D2" presStyleIdx="1" presStyleCnt="3"/>
      <dgm:spPr/>
    </dgm:pt>
    <dgm:pt modelId="{90B54D3B-D220-44AE-8606-5EEEB620C977}" type="pres">
      <dgm:prSet presAssocID="{43B10930-5E43-4121-84AE-B693069E848A}" presName="childText" presStyleLbl="bgAcc1" presStyleIdx="1" presStyleCnt="3" custScaleX="173314">
        <dgm:presLayoutVars>
          <dgm:bulletEnabled val="1"/>
        </dgm:presLayoutVars>
      </dgm:prSet>
      <dgm:spPr/>
    </dgm:pt>
    <dgm:pt modelId="{E59969A1-CC53-446E-B5FB-2E875EFACED1}" type="pres">
      <dgm:prSet presAssocID="{A506CCD0-1F25-4800-97EC-20BD40AA5161}" presName="Name13" presStyleLbl="parChTrans1D2" presStyleIdx="2" presStyleCnt="3"/>
      <dgm:spPr/>
    </dgm:pt>
    <dgm:pt modelId="{342A5705-DF6A-412D-932A-BD95E156CEF7}" type="pres">
      <dgm:prSet presAssocID="{ADF68BE0-B2AC-43D9-90C2-E69132590E84}" presName="childText" presStyleLbl="bgAcc1" presStyleIdx="2" presStyleCnt="3" custScaleX="173314">
        <dgm:presLayoutVars>
          <dgm:bulletEnabled val="1"/>
        </dgm:presLayoutVars>
      </dgm:prSet>
      <dgm:spPr/>
    </dgm:pt>
  </dgm:ptLst>
  <dgm:cxnLst>
    <dgm:cxn modelId="{8794EF02-D0BE-453B-830C-4C8EBE6B945C}" type="presOf" srcId="{ADF68BE0-B2AC-43D9-90C2-E69132590E84}" destId="{342A5705-DF6A-412D-932A-BD95E156CEF7}" srcOrd="0" destOrd="0" presId="urn:microsoft.com/office/officeart/2005/8/layout/hierarchy3"/>
    <dgm:cxn modelId="{89F63704-E1C4-4887-A167-6779CA578BA4}" type="presOf" srcId="{52C43C4D-1BFB-4F1F-A850-680EB1B83052}" destId="{90043F00-5B25-4D51-A1E1-F02D2F64F5EA}" srcOrd="0" destOrd="0" presId="urn:microsoft.com/office/officeart/2005/8/layout/hierarchy3"/>
    <dgm:cxn modelId="{571AA322-5D36-4474-A5C6-0757845E3F07}" type="presOf" srcId="{51D466BD-252C-499B-B3F6-8A0A95D7A4F2}" destId="{F327397D-7E13-4AA3-AA3C-6BD1F3F5E843}" srcOrd="0" destOrd="0" presId="urn:microsoft.com/office/officeart/2005/8/layout/hierarchy3"/>
    <dgm:cxn modelId="{9182166B-4816-475C-88F6-097C96EE39F5}" type="presOf" srcId="{026ED565-2E26-46A1-B12A-236F0E6D6509}" destId="{DD66EEAA-8AEB-4086-9315-FA92BB287899}" srcOrd="1" destOrd="0" presId="urn:microsoft.com/office/officeart/2005/8/layout/hierarchy3"/>
    <dgm:cxn modelId="{0B49CF79-4520-47D3-8B73-339FBC884479}" type="presOf" srcId="{ED73BE36-53BF-47AF-A809-6C41BE660093}" destId="{3B88F0EB-1BA1-4EB6-8B22-0A3E347CB3D1}" srcOrd="1" destOrd="0" presId="urn:microsoft.com/office/officeart/2005/8/layout/hierarchy3"/>
    <dgm:cxn modelId="{37D74284-2CB1-4A7A-8315-BC97AB3ABDA3}" srcId="{026ED565-2E26-46A1-B12A-236F0E6D6509}" destId="{43B10930-5E43-4121-84AE-B693069E848A}" srcOrd="0" destOrd="0" parTransId="{346C1A4A-53FD-406E-850A-FC7544ADCD66}" sibTransId="{661D9CB9-0E6F-4B83-97F6-61AA106A5C36}"/>
    <dgm:cxn modelId="{AF5FAA97-84D6-49EF-9E85-B11ED682A638}" srcId="{52C43C4D-1BFB-4F1F-A850-680EB1B83052}" destId="{ED73BE36-53BF-47AF-A809-6C41BE660093}" srcOrd="0" destOrd="0" parTransId="{BDF6FD20-48C6-4B97-A43F-EE81870B450D}" sibTransId="{B1D437EE-2D5A-4493-BB97-136284C7C873}"/>
    <dgm:cxn modelId="{C152CB9A-0465-479A-9734-EBCCD0E9CE9A}" type="presOf" srcId="{5CD8053A-5CA2-42DC-AAE1-2EBCEE1ACDA3}" destId="{80A5B1D1-A445-4DBF-B3CB-131F4DACD9A7}" srcOrd="0" destOrd="0" presId="urn:microsoft.com/office/officeart/2005/8/layout/hierarchy3"/>
    <dgm:cxn modelId="{0398479C-7156-43E5-BAA1-4DD81BA50617}" type="presOf" srcId="{ED73BE36-53BF-47AF-A809-6C41BE660093}" destId="{A5A58821-C327-4C03-B058-AC2CA4EEF8D2}" srcOrd="0" destOrd="0" presId="urn:microsoft.com/office/officeart/2005/8/layout/hierarchy3"/>
    <dgm:cxn modelId="{25C4F99E-7E6A-4F2A-A276-82730D8B7CF3}" type="presOf" srcId="{43B10930-5E43-4121-84AE-B693069E848A}" destId="{90B54D3B-D220-44AE-8606-5EEEB620C977}" srcOrd="0" destOrd="0" presId="urn:microsoft.com/office/officeart/2005/8/layout/hierarchy3"/>
    <dgm:cxn modelId="{939CF5AB-2E8D-486B-BBCE-6B18DBD49E98}" srcId="{ED73BE36-53BF-47AF-A809-6C41BE660093}" destId="{51D466BD-252C-499B-B3F6-8A0A95D7A4F2}" srcOrd="0" destOrd="0" parTransId="{5CD8053A-5CA2-42DC-AAE1-2EBCEE1ACDA3}" sibTransId="{52BB1AD8-1600-4706-9A02-D100B336D8FD}"/>
    <dgm:cxn modelId="{341628B1-84FC-4782-BBD6-84B063F9A267}" srcId="{52C43C4D-1BFB-4F1F-A850-680EB1B83052}" destId="{026ED565-2E26-46A1-B12A-236F0E6D6509}" srcOrd="1" destOrd="0" parTransId="{6B838ABE-FDE8-4664-9D74-AE1CAD02CFDE}" sibTransId="{FCD36885-AA82-4F6D-812E-CB2626A8ADFB}"/>
    <dgm:cxn modelId="{F97051BE-19DC-475F-9E47-FCC1A1A14BE3}" srcId="{026ED565-2E26-46A1-B12A-236F0E6D6509}" destId="{ADF68BE0-B2AC-43D9-90C2-E69132590E84}" srcOrd="1" destOrd="0" parTransId="{A506CCD0-1F25-4800-97EC-20BD40AA5161}" sibTransId="{7C9A7630-B86B-4112-B926-07D61363EF79}"/>
    <dgm:cxn modelId="{91EDE9DA-43ED-4716-99BF-C7983A3EBA3F}" type="presOf" srcId="{026ED565-2E26-46A1-B12A-236F0E6D6509}" destId="{BD9D7406-5E40-4B8B-A7E8-74AEB05A9B03}" srcOrd="0" destOrd="0" presId="urn:microsoft.com/office/officeart/2005/8/layout/hierarchy3"/>
    <dgm:cxn modelId="{15AAD3DD-ED4B-472E-A1F7-A3961B5A6A1C}" type="presOf" srcId="{A506CCD0-1F25-4800-97EC-20BD40AA5161}" destId="{E59969A1-CC53-446E-B5FB-2E875EFACED1}" srcOrd="0" destOrd="0" presId="urn:microsoft.com/office/officeart/2005/8/layout/hierarchy3"/>
    <dgm:cxn modelId="{9B4E5DFA-9D52-4204-BB1A-88AE2A7B4F70}" type="presOf" srcId="{346C1A4A-53FD-406E-850A-FC7544ADCD66}" destId="{381B2524-50EB-46E6-829C-D52407B09F01}" srcOrd="0" destOrd="0" presId="urn:microsoft.com/office/officeart/2005/8/layout/hierarchy3"/>
    <dgm:cxn modelId="{87A5DD8D-9F94-4A4E-9D4A-1F3627AFFF0D}" type="presParOf" srcId="{90043F00-5B25-4D51-A1E1-F02D2F64F5EA}" destId="{A0981362-09BB-4AD9-BA8F-466FBA57579F}" srcOrd="0" destOrd="0" presId="urn:microsoft.com/office/officeart/2005/8/layout/hierarchy3"/>
    <dgm:cxn modelId="{6E604E52-FB9A-4FE7-979D-4D70CD8CF9E4}" type="presParOf" srcId="{A0981362-09BB-4AD9-BA8F-466FBA57579F}" destId="{E1CDD92C-9F17-429E-BDE9-70211ADA9838}" srcOrd="0" destOrd="0" presId="urn:microsoft.com/office/officeart/2005/8/layout/hierarchy3"/>
    <dgm:cxn modelId="{2C15EBA6-2EA7-415C-A687-43B7F2D65FBA}" type="presParOf" srcId="{E1CDD92C-9F17-429E-BDE9-70211ADA9838}" destId="{A5A58821-C327-4C03-B058-AC2CA4EEF8D2}" srcOrd="0" destOrd="0" presId="urn:microsoft.com/office/officeart/2005/8/layout/hierarchy3"/>
    <dgm:cxn modelId="{5C36E75E-FC32-447B-8F40-DF4AFF579FF8}" type="presParOf" srcId="{E1CDD92C-9F17-429E-BDE9-70211ADA9838}" destId="{3B88F0EB-1BA1-4EB6-8B22-0A3E347CB3D1}" srcOrd="1" destOrd="0" presId="urn:microsoft.com/office/officeart/2005/8/layout/hierarchy3"/>
    <dgm:cxn modelId="{2E11858F-F995-4752-84AE-4AD6AF1B943E}" type="presParOf" srcId="{A0981362-09BB-4AD9-BA8F-466FBA57579F}" destId="{8F48E2EE-4847-4475-AE98-5D184D99C577}" srcOrd="1" destOrd="0" presId="urn:microsoft.com/office/officeart/2005/8/layout/hierarchy3"/>
    <dgm:cxn modelId="{83A1D632-F60F-4046-ADEC-229DC4998BCF}" type="presParOf" srcId="{8F48E2EE-4847-4475-AE98-5D184D99C577}" destId="{80A5B1D1-A445-4DBF-B3CB-131F4DACD9A7}" srcOrd="0" destOrd="0" presId="urn:microsoft.com/office/officeart/2005/8/layout/hierarchy3"/>
    <dgm:cxn modelId="{F363B809-073B-4221-923B-981444FC7ACF}" type="presParOf" srcId="{8F48E2EE-4847-4475-AE98-5D184D99C577}" destId="{F327397D-7E13-4AA3-AA3C-6BD1F3F5E843}" srcOrd="1" destOrd="0" presId="urn:microsoft.com/office/officeart/2005/8/layout/hierarchy3"/>
    <dgm:cxn modelId="{B13C9526-FBB6-40BF-867A-9AD616E9C10E}" type="presParOf" srcId="{90043F00-5B25-4D51-A1E1-F02D2F64F5EA}" destId="{7B99E1F0-93AB-4C47-A351-5F6A0F18FFD2}" srcOrd="1" destOrd="0" presId="urn:microsoft.com/office/officeart/2005/8/layout/hierarchy3"/>
    <dgm:cxn modelId="{F7EA2414-1E84-4BE3-B524-7D47FD88F62E}" type="presParOf" srcId="{7B99E1F0-93AB-4C47-A351-5F6A0F18FFD2}" destId="{26860935-A875-4D18-8118-C7EB7390E794}" srcOrd="0" destOrd="0" presId="urn:microsoft.com/office/officeart/2005/8/layout/hierarchy3"/>
    <dgm:cxn modelId="{6D3EBA55-2624-4897-A53F-90ACA3892D09}" type="presParOf" srcId="{26860935-A875-4D18-8118-C7EB7390E794}" destId="{BD9D7406-5E40-4B8B-A7E8-74AEB05A9B03}" srcOrd="0" destOrd="0" presId="urn:microsoft.com/office/officeart/2005/8/layout/hierarchy3"/>
    <dgm:cxn modelId="{915ED57D-9DD2-429D-9E3B-2C2C7FE3CB5A}" type="presParOf" srcId="{26860935-A875-4D18-8118-C7EB7390E794}" destId="{DD66EEAA-8AEB-4086-9315-FA92BB287899}" srcOrd="1" destOrd="0" presId="urn:microsoft.com/office/officeart/2005/8/layout/hierarchy3"/>
    <dgm:cxn modelId="{94A18280-84FB-4F32-9E8A-75F5FAFCE42B}" type="presParOf" srcId="{7B99E1F0-93AB-4C47-A351-5F6A0F18FFD2}" destId="{195C4299-C3FD-4975-B504-E32B5FB348A4}" srcOrd="1" destOrd="0" presId="urn:microsoft.com/office/officeart/2005/8/layout/hierarchy3"/>
    <dgm:cxn modelId="{05DD1701-A6A9-4627-9D81-F6DE847AC43E}" type="presParOf" srcId="{195C4299-C3FD-4975-B504-E32B5FB348A4}" destId="{381B2524-50EB-46E6-829C-D52407B09F01}" srcOrd="0" destOrd="0" presId="urn:microsoft.com/office/officeart/2005/8/layout/hierarchy3"/>
    <dgm:cxn modelId="{0A0C6207-1517-4A4F-B7E4-0E5ADA34A358}" type="presParOf" srcId="{195C4299-C3FD-4975-B504-E32B5FB348A4}" destId="{90B54D3B-D220-44AE-8606-5EEEB620C977}" srcOrd="1" destOrd="0" presId="urn:microsoft.com/office/officeart/2005/8/layout/hierarchy3"/>
    <dgm:cxn modelId="{13D8D72F-75CB-4F94-9F5C-B7127572801A}" type="presParOf" srcId="{195C4299-C3FD-4975-B504-E32B5FB348A4}" destId="{E59969A1-CC53-446E-B5FB-2E875EFACED1}" srcOrd="2" destOrd="0" presId="urn:microsoft.com/office/officeart/2005/8/layout/hierarchy3"/>
    <dgm:cxn modelId="{742FC659-4ED9-409D-9569-34A1AE725985}" type="presParOf" srcId="{195C4299-C3FD-4975-B504-E32B5FB348A4}" destId="{342A5705-DF6A-412D-932A-BD95E156CEF7}" srcOrd="3" destOrd="0" presId="urn:microsoft.com/office/officeart/2005/8/layout/hierarchy3"/>
  </dgm:cxnLst>
  <dgm:bg/>
  <dgm:whole>
    <a:ln w="38100">
      <a:solidFill>
        <a:srgbClr val="FF0000"/>
      </a:solidFill>
    </a:ln>
  </dgm:whole>
  <dgm:extLst>
    <a:ext uri="http://schemas.microsoft.com/office/drawing/2008/diagram">
      <dsp:dataModelExt xmlns:dsp="http://schemas.microsoft.com/office/drawing/2008/diagram" relId="rId6" minVer="http://schemas.openxmlformats.org/drawingml/2006/diagram"/>
    </a:ext>
  </dgm:extLst>
</dgm:dataModel>
</file>

<file path=ppt/diagrams/data46.xml><?xml version="1.0" encoding="utf-8"?>
<dgm:dataModel xmlns:dgm="http://schemas.openxmlformats.org/drawingml/2006/diagram" xmlns:a="http://schemas.openxmlformats.org/drawingml/2006/main">
  <dgm:ptLst>
    <dgm:pt modelId="{E22E7BF0-1430-4F04-AB5D-710E853DB66E}" type="doc">
      <dgm:prSet loTypeId="urn:microsoft.com/office/officeart/2005/8/layout/radial3" loCatId="relationship" qsTypeId="urn:microsoft.com/office/officeart/2005/8/quickstyle/simple1" qsCatId="simple" csTypeId="urn:microsoft.com/office/officeart/2005/8/colors/accent1_2" csCatId="accent1" phldr="1"/>
      <dgm:spPr/>
      <dgm:t>
        <a:bodyPr/>
        <a:lstStyle/>
        <a:p>
          <a:endParaRPr lang="en-US"/>
        </a:p>
      </dgm:t>
    </dgm:pt>
    <dgm:pt modelId="{DFE0BA61-D88E-45CC-8120-A2F647FECF86}">
      <dgm:prSet phldrT="[Text]" custT="1"/>
      <dgm:spPr>
        <a:solidFill>
          <a:srgbClr val="FF0000">
            <a:alpha val="50000"/>
          </a:srgbClr>
        </a:solidFill>
      </dgm:spPr>
      <dgm:t>
        <a:bodyPr/>
        <a:lstStyle/>
        <a:p>
          <a:r>
            <a:rPr lang="en-US" altLang="en-US" sz="2400" b="1" dirty="0">
              <a:solidFill>
                <a:srgbClr val="FFFF00"/>
              </a:solidFill>
              <a:latin typeface="Times New Roman" panose="02020603050405020304" pitchFamily="18" charset="0"/>
              <a:cs typeface="Arial" panose="020B0604020202020204" pitchFamily="34" charset="0"/>
            </a:rPr>
            <a:t>GIÁ TRỊ SỬ DỤNG</a:t>
          </a:r>
          <a:endParaRPr lang="en-US" sz="2400" b="1" dirty="0"/>
        </a:p>
      </dgm:t>
    </dgm:pt>
    <dgm:pt modelId="{075A1E7E-F120-4131-85B4-8FB72B5CA61A}" type="parTrans" cxnId="{48FC8229-3504-49B0-BF01-0C142E42C192}">
      <dgm:prSet/>
      <dgm:spPr/>
      <dgm:t>
        <a:bodyPr/>
        <a:lstStyle/>
        <a:p>
          <a:endParaRPr lang="en-US"/>
        </a:p>
      </dgm:t>
    </dgm:pt>
    <dgm:pt modelId="{50A36D59-9D37-4B73-A2F9-2A88AD9638E0}" type="sibTrans" cxnId="{48FC8229-3504-49B0-BF01-0C142E42C192}">
      <dgm:prSet/>
      <dgm:spPr/>
      <dgm:t>
        <a:bodyPr/>
        <a:lstStyle/>
        <a:p>
          <a:endParaRPr lang="en-US"/>
        </a:p>
      </dgm:t>
    </dgm:pt>
    <dgm:pt modelId="{6156CC65-7568-4889-BE4A-8B11DBF7CF43}">
      <dgm:prSet phldrT="[Text]" custT="1"/>
      <dgm:spPr>
        <a:solidFill>
          <a:srgbClr val="002060">
            <a:alpha val="50000"/>
          </a:srgbClr>
        </a:solidFill>
      </dgm:spPr>
      <dgm:t>
        <a:bodyPr/>
        <a:lstStyle/>
        <a:p>
          <a:r>
            <a:rPr lang="pt-BR" sz="2400" b="0" dirty="0">
              <a:solidFill>
                <a:schemeClr val="bg1"/>
              </a:solidFill>
            </a:rPr>
            <a:t>Do thuộc tính tự nhiên của vật thể hàng hoá quyết định</a:t>
          </a:r>
          <a:endParaRPr lang="en-US" sz="2400" b="0" dirty="0">
            <a:solidFill>
              <a:schemeClr val="bg1"/>
            </a:solidFill>
          </a:endParaRPr>
        </a:p>
      </dgm:t>
    </dgm:pt>
    <dgm:pt modelId="{1D59F0D3-59C0-419B-BBD7-55785354B4A2}" type="parTrans" cxnId="{9526D114-45FF-47F8-8B4A-23818BDC44BD}">
      <dgm:prSet/>
      <dgm:spPr/>
      <dgm:t>
        <a:bodyPr/>
        <a:lstStyle/>
        <a:p>
          <a:endParaRPr lang="en-US"/>
        </a:p>
      </dgm:t>
    </dgm:pt>
    <dgm:pt modelId="{8052613E-5793-4DB1-BC94-F52C2BECB872}" type="sibTrans" cxnId="{9526D114-45FF-47F8-8B4A-23818BDC44BD}">
      <dgm:prSet/>
      <dgm:spPr/>
      <dgm:t>
        <a:bodyPr/>
        <a:lstStyle/>
        <a:p>
          <a:endParaRPr lang="en-US"/>
        </a:p>
      </dgm:t>
    </dgm:pt>
    <dgm:pt modelId="{9871074D-2EC5-4F09-AEF5-CFB3C95FA376}">
      <dgm:prSet phldrT="[Text]" custT="1"/>
      <dgm:spPr>
        <a:solidFill>
          <a:srgbClr val="00B050">
            <a:alpha val="50000"/>
          </a:srgbClr>
        </a:solidFill>
      </dgm:spPr>
      <dgm:t>
        <a:bodyPr/>
        <a:lstStyle/>
        <a:p>
          <a:pPr>
            <a:buClrTx/>
            <a:buFontTx/>
            <a:buNone/>
          </a:pPr>
          <a:r>
            <a:rPr lang="en-US" altLang="en-US" sz="2400" b="0" dirty="0" err="1">
              <a:solidFill>
                <a:schemeClr val="bg1"/>
              </a:solidFill>
              <a:latin typeface="Times New Roman" panose="02020603050405020304" pitchFamily="18" charset="0"/>
              <a:cs typeface="Arial" panose="020B0604020202020204" pitchFamily="34" charset="0"/>
            </a:rPr>
            <a:t>Lượng</a:t>
          </a:r>
          <a:r>
            <a:rPr lang="en-US" altLang="en-US" sz="2400" b="0" dirty="0">
              <a:solidFill>
                <a:schemeClr val="bg1"/>
              </a:solidFill>
              <a:latin typeface="Times New Roman" panose="02020603050405020304" pitchFamily="18" charset="0"/>
              <a:cs typeface="Arial" panose="020B0604020202020204" pitchFamily="34" charset="0"/>
            </a:rPr>
            <a:t> </a:t>
          </a:r>
          <a:r>
            <a:rPr lang="en-US" altLang="en-US" sz="2400" b="0" dirty="0" err="1">
              <a:solidFill>
                <a:schemeClr val="bg1"/>
              </a:solidFill>
              <a:latin typeface="Times New Roman" panose="02020603050405020304" pitchFamily="18" charset="0"/>
              <a:cs typeface="Arial" panose="020B0604020202020204" pitchFamily="34" charset="0"/>
            </a:rPr>
            <a:t>giá</a:t>
          </a:r>
          <a:r>
            <a:rPr lang="en-US" altLang="en-US" sz="2400" b="0" dirty="0">
              <a:solidFill>
                <a:schemeClr val="bg1"/>
              </a:solidFill>
              <a:latin typeface="Times New Roman" panose="02020603050405020304" pitchFamily="18" charset="0"/>
              <a:cs typeface="Arial" panose="020B0604020202020204" pitchFamily="34" charset="0"/>
            </a:rPr>
            <a:t> </a:t>
          </a:r>
          <a:r>
            <a:rPr lang="en-US" altLang="en-US" sz="2400" b="0" dirty="0" err="1">
              <a:solidFill>
                <a:schemeClr val="bg1"/>
              </a:solidFill>
              <a:latin typeface="Times New Roman" panose="02020603050405020304" pitchFamily="18" charset="0"/>
              <a:cs typeface="Arial" panose="020B0604020202020204" pitchFamily="34" charset="0"/>
            </a:rPr>
            <a:t>trị</a:t>
          </a:r>
          <a:r>
            <a:rPr lang="en-US" altLang="en-US" sz="2400" b="0" dirty="0">
              <a:solidFill>
                <a:schemeClr val="bg1"/>
              </a:solidFill>
              <a:latin typeface="Times New Roman" panose="02020603050405020304" pitchFamily="18" charset="0"/>
              <a:cs typeface="Arial" panose="020B0604020202020204" pitchFamily="34" charset="0"/>
            </a:rPr>
            <a:t> </a:t>
          </a:r>
          <a:r>
            <a:rPr lang="en-US" altLang="en-US" sz="2400" b="0" dirty="0" err="1">
              <a:solidFill>
                <a:schemeClr val="bg1"/>
              </a:solidFill>
              <a:latin typeface="Times New Roman" panose="02020603050405020304" pitchFamily="18" charset="0"/>
              <a:cs typeface="Arial" panose="020B0604020202020204" pitchFamily="34" charset="0"/>
            </a:rPr>
            <a:t>sử</a:t>
          </a:r>
          <a:r>
            <a:rPr lang="en-US" altLang="en-US" sz="2400" b="0" dirty="0">
              <a:solidFill>
                <a:schemeClr val="bg1"/>
              </a:solidFill>
              <a:latin typeface="Times New Roman" panose="02020603050405020304" pitchFamily="18" charset="0"/>
              <a:cs typeface="Arial" panose="020B0604020202020204" pitchFamily="34" charset="0"/>
            </a:rPr>
            <a:t> </a:t>
          </a:r>
          <a:r>
            <a:rPr lang="en-US" altLang="en-US" sz="2400" b="0" dirty="0" err="1">
              <a:solidFill>
                <a:schemeClr val="bg1"/>
              </a:solidFill>
              <a:latin typeface="Times New Roman" panose="02020603050405020304" pitchFamily="18" charset="0"/>
              <a:cs typeface="Arial" panose="020B0604020202020204" pitchFamily="34" charset="0"/>
            </a:rPr>
            <a:t>dụng</a:t>
          </a:r>
          <a:r>
            <a:rPr lang="en-US" altLang="en-US" sz="2400" b="0" dirty="0">
              <a:solidFill>
                <a:schemeClr val="bg1"/>
              </a:solidFill>
              <a:latin typeface="Times New Roman" panose="02020603050405020304" pitchFamily="18" charset="0"/>
              <a:cs typeface="Arial" panose="020B0604020202020204" pitchFamily="34" charset="0"/>
            </a:rPr>
            <a:t> </a:t>
          </a:r>
          <a:r>
            <a:rPr lang="en-US" altLang="en-US" sz="2400" b="0" dirty="0" err="1">
              <a:solidFill>
                <a:schemeClr val="bg1"/>
              </a:solidFill>
              <a:latin typeface="Times New Roman" panose="02020603050405020304" pitchFamily="18" charset="0"/>
              <a:cs typeface="Arial" panose="020B0604020202020204" pitchFamily="34" charset="0"/>
            </a:rPr>
            <a:t>phụ</a:t>
          </a:r>
          <a:r>
            <a:rPr lang="en-US" altLang="en-US" sz="2400" b="0" dirty="0">
              <a:solidFill>
                <a:schemeClr val="bg1"/>
              </a:solidFill>
              <a:latin typeface="Times New Roman" panose="02020603050405020304" pitchFamily="18" charset="0"/>
              <a:cs typeface="Arial" panose="020B0604020202020204" pitchFamily="34" charset="0"/>
            </a:rPr>
            <a:t> </a:t>
          </a:r>
          <a:r>
            <a:rPr lang="en-US" altLang="en-US" sz="2400" b="0" dirty="0" err="1">
              <a:solidFill>
                <a:schemeClr val="bg1"/>
              </a:solidFill>
              <a:latin typeface="Times New Roman" panose="02020603050405020304" pitchFamily="18" charset="0"/>
              <a:cs typeface="Arial" panose="020B0604020202020204" pitchFamily="34" charset="0"/>
            </a:rPr>
            <a:t>thuộc</a:t>
          </a:r>
          <a:r>
            <a:rPr lang="en-US" altLang="en-US" sz="2400" b="0" dirty="0">
              <a:solidFill>
                <a:schemeClr val="bg1"/>
              </a:solidFill>
              <a:latin typeface="Times New Roman" panose="02020603050405020304" pitchFamily="18" charset="0"/>
              <a:cs typeface="Arial" panose="020B0604020202020204" pitchFamily="34" charset="0"/>
            </a:rPr>
            <a:t> </a:t>
          </a:r>
          <a:r>
            <a:rPr lang="en-US" altLang="en-US" sz="2400" b="0" dirty="0" err="1">
              <a:solidFill>
                <a:schemeClr val="bg1"/>
              </a:solidFill>
              <a:latin typeface="Times New Roman" panose="02020603050405020304" pitchFamily="18" charset="0"/>
              <a:cs typeface="Arial" panose="020B0604020202020204" pitchFamily="34" charset="0"/>
            </a:rPr>
            <a:t>vào</a:t>
          </a:r>
          <a:r>
            <a:rPr lang="en-US" altLang="en-US" sz="2400" b="0" dirty="0">
              <a:solidFill>
                <a:schemeClr val="bg1"/>
              </a:solidFill>
              <a:latin typeface="Times New Roman" panose="02020603050405020304" pitchFamily="18" charset="0"/>
              <a:cs typeface="Arial" panose="020B0604020202020204" pitchFamily="34" charset="0"/>
            </a:rPr>
            <a:t> </a:t>
          </a:r>
          <a:r>
            <a:rPr lang="en-US" altLang="en-US" sz="2400" b="0" dirty="0" err="1">
              <a:solidFill>
                <a:schemeClr val="bg1"/>
              </a:solidFill>
              <a:latin typeface="Times New Roman" panose="02020603050405020304" pitchFamily="18" charset="0"/>
              <a:cs typeface="Arial" panose="020B0604020202020204" pitchFamily="34" charset="0"/>
            </a:rPr>
            <a:t>sự</a:t>
          </a:r>
          <a:r>
            <a:rPr lang="en-US" altLang="en-US" sz="2400" b="0" dirty="0">
              <a:solidFill>
                <a:schemeClr val="bg1"/>
              </a:solidFill>
              <a:latin typeface="Times New Roman" panose="02020603050405020304" pitchFamily="18" charset="0"/>
              <a:cs typeface="Arial" panose="020B0604020202020204" pitchFamily="34" charset="0"/>
            </a:rPr>
            <a:t> </a:t>
          </a:r>
          <a:r>
            <a:rPr lang="en-US" altLang="en-US" sz="2400" b="0" dirty="0" err="1">
              <a:solidFill>
                <a:schemeClr val="bg1"/>
              </a:solidFill>
              <a:latin typeface="Times New Roman" panose="02020603050405020304" pitchFamily="18" charset="0"/>
              <a:cs typeface="Arial" panose="020B0604020202020204" pitchFamily="34" charset="0"/>
            </a:rPr>
            <a:t>phát</a:t>
          </a:r>
          <a:r>
            <a:rPr lang="en-US" altLang="en-US" sz="2400" b="0" dirty="0">
              <a:solidFill>
                <a:schemeClr val="bg1"/>
              </a:solidFill>
              <a:latin typeface="Times New Roman" panose="02020603050405020304" pitchFamily="18" charset="0"/>
              <a:cs typeface="Arial" panose="020B0604020202020204" pitchFamily="34" charset="0"/>
            </a:rPr>
            <a:t> </a:t>
          </a:r>
          <a:r>
            <a:rPr lang="en-US" altLang="en-US" sz="2400" b="0" dirty="0" err="1">
              <a:solidFill>
                <a:schemeClr val="bg1"/>
              </a:solidFill>
              <a:latin typeface="Times New Roman" panose="02020603050405020304" pitchFamily="18" charset="0"/>
              <a:cs typeface="Arial" panose="020B0604020202020204" pitchFamily="34" charset="0"/>
            </a:rPr>
            <a:t>triển</a:t>
          </a:r>
          <a:r>
            <a:rPr lang="en-US" altLang="en-US" sz="2400" b="0" dirty="0">
              <a:solidFill>
                <a:schemeClr val="bg1"/>
              </a:solidFill>
              <a:latin typeface="Times New Roman" panose="02020603050405020304" pitchFamily="18" charset="0"/>
              <a:cs typeface="Arial" panose="020B0604020202020204" pitchFamily="34" charset="0"/>
            </a:rPr>
            <a:t> </a:t>
          </a:r>
          <a:r>
            <a:rPr lang="en-US" altLang="en-US" sz="2400" b="0" dirty="0" err="1">
              <a:solidFill>
                <a:schemeClr val="bg1"/>
              </a:solidFill>
              <a:latin typeface="Times New Roman" panose="02020603050405020304" pitchFamily="18" charset="0"/>
              <a:cs typeface="Arial" panose="020B0604020202020204" pitchFamily="34" charset="0"/>
            </a:rPr>
            <a:t>của</a:t>
          </a:r>
          <a:r>
            <a:rPr lang="en-US" altLang="en-US" sz="2400" b="0" dirty="0">
              <a:solidFill>
                <a:schemeClr val="bg1"/>
              </a:solidFill>
              <a:latin typeface="Times New Roman" panose="02020603050405020304" pitchFamily="18" charset="0"/>
              <a:cs typeface="Arial" panose="020B0604020202020204" pitchFamily="34" charset="0"/>
            </a:rPr>
            <a:t> khoa </a:t>
          </a:r>
          <a:r>
            <a:rPr lang="en-US" altLang="en-US" sz="2400" b="0" dirty="0" err="1">
              <a:solidFill>
                <a:schemeClr val="bg1"/>
              </a:solidFill>
              <a:latin typeface="Times New Roman" panose="02020603050405020304" pitchFamily="18" charset="0"/>
              <a:cs typeface="Arial" panose="020B0604020202020204" pitchFamily="34" charset="0"/>
            </a:rPr>
            <a:t>học</a:t>
          </a:r>
          <a:r>
            <a:rPr lang="en-US" altLang="en-US" sz="2400" b="0" dirty="0">
              <a:solidFill>
                <a:schemeClr val="bg1"/>
              </a:solidFill>
              <a:latin typeface="Times New Roman" panose="02020603050405020304" pitchFamily="18" charset="0"/>
              <a:cs typeface="Arial" panose="020B0604020202020204" pitchFamily="34" charset="0"/>
            </a:rPr>
            <a:t> </a:t>
          </a:r>
          <a:r>
            <a:rPr lang="en-US" altLang="en-US" sz="2400" b="0" dirty="0" err="1">
              <a:solidFill>
                <a:schemeClr val="bg1"/>
              </a:solidFill>
              <a:latin typeface="Times New Roman" panose="02020603050405020304" pitchFamily="18" charset="0"/>
              <a:cs typeface="Arial" panose="020B0604020202020204" pitchFamily="34" charset="0"/>
            </a:rPr>
            <a:t>kỹ</a:t>
          </a:r>
          <a:r>
            <a:rPr lang="en-US" altLang="en-US" sz="2400" b="0" dirty="0">
              <a:solidFill>
                <a:schemeClr val="bg1"/>
              </a:solidFill>
              <a:latin typeface="Times New Roman" panose="02020603050405020304" pitchFamily="18" charset="0"/>
              <a:cs typeface="Arial" panose="020B0604020202020204" pitchFamily="34" charset="0"/>
            </a:rPr>
            <a:t> </a:t>
          </a:r>
          <a:r>
            <a:rPr lang="en-US" altLang="en-US" sz="2400" b="0" dirty="0" err="1">
              <a:solidFill>
                <a:schemeClr val="bg1"/>
              </a:solidFill>
              <a:latin typeface="Times New Roman" panose="02020603050405020304" pitchFamily="18" charset="0"/>
              <a:cs typeface="Arial" panose="020B0604020202020204" pitchFamily="34" charset="0"/>
            </a:rPr>
            <a:t>thuật</a:t>
          </a:r>
          <a:endParaRPr lang="en-US" sz="2400" b="0" dirty="0">
            <a:solidFill>
              <a:schemeClr val="bg1"/>
            </a:solidFill>
          </a:endParaRPr>
        </a:p>
      </dgm:t>
    </dgm:pt>
    <dgm:pt modelId="{6F7E4B2A-24E1-4620-80C3-C3B4843DE31D}" type="parTrans" cxnId="{AD2E90CD-1B97-4E53-A727-D5B6F9AA8994}">
      <dgm:prSet/>
      <dgm:spPr/>
      <dgm:t>
        <a:bodyPr/>
        <a:lstStyle/>
        <a:p>
          <a:endParaRPr lang="en-US"/>
        </a:p>
      </dgm:t>
    </dgm:pt>
    <dgm:pt modelId="{3E9C646F-2E59-44BF-AD37-180638518616}" type="sibTrans" cxnId="{AD2E90CD-1B97-4E53-A727-D5B6F9AA8994}">
      <dgm:prSet/>
      <dgm:spPr/>
      <dgm:t>
        <a:bodyPr/>
        <a:lstStyle/>
        <a:p>
          <a:endParaRPr lang="en-US"/>
        </a:p>
      </dgm:t>
    </dgm:pt>
    <dgm:pt modelId="{F280D0BB-065F-493F-9B18-23094D14C2A0}">
      <dgm:prSet phldrT="[Text]" custT="1"/>
      <dgm:spPr>
        <a:solidFill>
          <a:srgbClr val="7030A0">
            <a:alpha val="50000"/>
          </a:srgbClr>
        </a:solidFill>
      </dgm:spPr>
      <dgm:t>
        <a:bodyPr/>
        <a:lstStyle/>
        <a:p>
          <a:r>
            <a:rPr lang="en-US" altLang="en-US" sz="2400" b="0" dirty="0" err="1">
              <a:solidFill>
                <a:schemeClr val="bg1"/>
              </a:solidFill>
              <a:latin typeface="Times New Roman" panose="02020603050405020304" pitchFamily="18" charset="0"/>
              <a:cs typeface="Arial" panose="020B0604020202020204" pitchFamily="34" charset="0"/>
            </a:rPr>
            <a:t>Trong</a:t>
          </a:r>
          <a:r>
            <a:rPr lang="en-US" altLang="en-US" sz="2400" b="0" dirty="0">
              <a:solidFill>
                <a:schemeClr val="bg1"/>
              </a:solidFill>
              <a:latin typeface="Times New Roman" panose="02020603050405020304" pitchFamily="18" charset="0"/>
              <a:cs typeface="Arial" panose="020B0604020202020204" pitchFamily="34" charset="0"/>
            </a:rPr>
            <a:t> </a:t>
          </a:r>
          <a:r>
            <a:rPr lang="en-US" altLang="en-US" sz="2400" b="0" dirty="0" err="1">
              <a:solidFill>
                <a:schemeClr val="bg1"/>
              </a:solidFill>
              <a:latin typeface="Times New Roman" panose="02020603050405020304" pitchFamily="18" charset="0"/>
              <a:cs typeface="Arial" panose="020B0604020202020204" pitchFamily="34" charset="0"/>
            </a:rPr>
            <a:t>nền</a:t>
          </a:r>
          <a:r>
            <a:rPr lang="en-US" altLang="en-US" sz="2400" b="0" dirty="0">
              <a:solidFill>
                <a:schemeClr val="bg1"/>
              </a:solidFill>
              <a:latin typeface="Times New Roman" panose="02020603050405020304" pitchFamily="18" charset="0"/>
              <a:cs typeface="Arial" panose="020B0604020202020204" pitchFamily="34" charset="0"/>
            </a:rPr>
            <a:t> </a:t>
          </a:r>
          <a:r>
            <a:rPr lang="en-US" altLang="en-US" sz="2400" b="0" dirty="0" err="1">
              <a:solidFill>
                <a:schemeClr val="bg1"/>
              </a:solidFill>
              <a:latin typeface="Times New Roman" panose="02020603050405020304" pitchFamily="18" charset="0"/>
              <a:cs typeface="Arial" panose="020B0604020202020204" pitchFamily="34" charset="0"/>
            </a:rPr>
            <a:t>kinh</a:t>
          </a:r>
          <a:r>
            <a:rPr lang="en-US" altLang="en-US" sz="2400" b="0" dirty="0">
              <a:solidFill>
                <a:schemeClr val="bg1"/>
              </a:solidFill>
              <a:latin typeface="Times New Roman" panose="02020603050405020304" pitchFamily="18" charset="0"/>
              <a:cs typeface="Arial" panose="020B0604020202020204" pitchFamily="34" charset="0"/>
            </a:rPr>
            <a:t> </a:t>
          </a:r>
          <a:r>
            <a:rPr lang="en-US" altLang="en-US" sz="2400" b="0" dirty="0" err="1">
              <a:solidFill>
                <a:schemeClr val="bg1"/>
              </a:solidFill>
              <a:latin typeface="Times New Roman" panose="02020603050405020304" pitchFamily="18" charset="0"/>
              <a:cs typeface="Arial" panose="020B0604020202020204" pitchFamily="34" charset="0"/>
            </a:rPr>
            <a:t>tế</a:t>
          </a:r>
          <a:r>
            <a:rPr lang="en-US" altLang="en-US" sz="2400" b="0" dirty="0">
              <a:solidFill>
                <a:schemeClr val="bg1"/>
              </a:solidFill>
              <a:latin typeface="Times New Roman" panose="02020603050405020304" pitchFamily="18" charset="0"/>
              <a:cs typeface="Arial" panose="020B0604020202020204" pitchFamily="34" charset="0"/>
            </a:rPr>
            <a:t> </a:t>
          </a:r>
          <a:r>
            <a:rPr lang="en-US" altLang="en-US" sz="2400" b="0" dirty="0" err="1">
              <a:solidFill>
                <a:schemeClr val="bg1"/>
              </a:solidFill>
              <a:latin typeface="Times New Roman" panose="02020603050405020304" pitchFamily="18" charset="0"/>
              <a:cs typeface="Arial" panose="020B0604020202020204" pitchFamily="34" charset="0"/>
            </a:rPr>
            <a:t>hàng</a:t>
          </a:r>
          <a:r>
            <a:rPr lang="en-US" altLang="en-US" sz="2400" b="0" dirty="0">
              <a:solidFill>
                <a:schemeClr val="bg1"/>
              </a:solidFill>
              <a:latin typeface="Times New Roman" panose="02020603050405020304" pitchFamily="18" charset="0"/>
              <a:cs typeface="Arial" panose="020B0604020202020204" pitchFamily="34" charset="0"/>
            </a:rPr>
            <a:t> </a:t>
          </a:r>
          <a:r>
            <a:rPr lang="en-US" altLang="en-US" sz="2400" b="0" dirty="0" err="1">
              <a:solidFill>
                <a:schemeClr val="bg1"/>
              </a:solidFill>
              <a:latin typeface="Times New Roman" panose="02020603050405020304" pitchFamily="18" charset="0"/>
              <a:cs typeface="Arial" panose="020B0604020202020204" pitchFamily="34" charset="0"/>
            </a:rPr>
            <a:t>hóa</a:t>
          </a:r>
          <a:r>
            <a:rPr lang="en-US" altLang="en-US" sz="2400" b="0" dirty="0">
              <a:solidFill>
                <a:schemeClr val="bg1"/>
              </a:solidFill>
              <a:latin typeface="Times New Roman" panose="02020603050405020304" pitchFamily="18" charset="0"/>
              <a:cs typeface="Arial" panose="020B0604020202020204" pitchFamily="34" charset="0"/>
            </a:rPr>
            <a:t>, </a:t>
          </a:r>
          <a:r>
            <a:rPr lang="en-US" altLang="en-US" sz="2400" b="0" dirty="0" err="1">
              <a:solidFill>
                <a:schemeClr val="bg1"/>
              </a:solidFill>
              <a:latin typeface="Times New Roman" panose="02020603050405020304" pitchFamily="18" charset="0"/>
              <a:cs typeface="Arial" panose="020B0604020202020204" pitchFamily="34" charset="0"/>
            </a:rPr>
            <a:t>giá</a:t>
          </a:r>
          <a:r>
            <a:rPr lang="en-US" altLang="en-US" sz="2400" b="0" dirty="0">
              <a:solidFill>
                <a:schemeClr val="bg1"/>
              </a:solidFill>
              <a:latin typeface="Times New Roman" panose="02020603050405020304" pitchFamily="18" charset="0"/>
              <a:cs typeface="Arial" panose="020B0604020202020204" pitchFamily="34" charset="0"/>
            </a:rPr>
            <a:t> </a:t>
          </a:r>
          <a:r>
            <a:rPr lang="en-US" altLang="en-US" sz="2400" b="0" dirty="0" err="1">
              <a:solidFill>
                <a:schemeClr val="bg1"/>
              </a:solidFill>
              <a:latin typeface="Times New Roman" panose="02020603050405020304" pitchFamily="18" charset="0"/>
              <a:cs typeface="Arial" panose="020B0604020202020204" pitchFamily="34" charset="0"/>
            </a:rPr>
            <a:t>trị</a:t>
          </a:r>
          <a:r>
            <a:rPr lang="en-US" altLang="en-US" sz="2400" b="0" dirty="0">
              <a:solidFill>
                <a:schemeClr val="bg1"/>
              </a:solidFill>
              <a:latin typeface="Times New Roman" panose="02020603050405020304" pitchFamily="18" charset="0"/>
              <a:cs typeface="Arial" panose="020B0604020202020204" pitchFamily="34" charset="0"/>
            </a:rPr>
            <a:t> </a:t>
          </a:r>
          <a:r>
            <a:rPr lang="en-US" altLang="en-US" sz="2400" b="0" dirty="0" err="1">
              <a:solidFill>
                <a:schemeClr val="bg1"/>
              </a:solidFill>
              <a:latin typeface="Times New Roman" panose="02020603050405020304" pitchFamily="18" charset="0"/>
              <a:cs typeface="Arial" panose="020B0604020202020204" pitchFamily="34" charset="0"/>
            </a:rPr>
            <a:t>sử</a:t>
          </a:r>
          <a:r>
            <a:rPr lang="en-US" altLang="en-US" sz="2400" b="0" dirty="0">
              <a:solidFill>
                <a:schemeClr val="bg1"/>
              </a:solidFill>
              <a:latin typeface="Times New Roman" panose="02020603050405020304" pitchFamily="18" charset="0"/>
              <a:cs typeface="Arial" panose="020B0604020202020204" pitchFamily="34" charset="0"/>
            </a:rPr>
            <a:t> </a:t>
          </a:r>
          <a:r>
            <a:rPr lang="en-US" altLang="en-US" sz="2400" b="0" dirty="0" err="1">
              <a:solidFill>
                <a:schemeClr val="bg1"/>
              </a:solidFill>
              <a:latin typeface="Times New Roman" panose="02020603050405020304" pitchFamily="18" charset="0"/>
              <a:cs typeface="Arial" panose="020B0604020202020204" pitchFamily="34" charset="0"/>
            </a:rPr>
            <a:t>dụng</a:t>
          </a:r>
          <a:r>
            <a:rPr lang="en-US" altLang="en-US" sz="2400" b="0" dirty="0">
              <a:solidFill>
                <a:schemeClr val="bg1"/>
              </a:solidFill>
              <a:latin typeface="Times New Roman" panose="02020603050405020304" pitchFamily="18" charset="0"/>
              <a:cs typeface="Arial" panose="020B0604020202020204" pitchFamily="34" charset="0"/>
            </a:rPr>
            <a:t> </a:t>
          </a:r>
          <a:r>
            <a:rPr lang="en-US" altLang="en-US" sz="2400" b="0" dirty="0" err="1">
              <a:solidFill>
                <a:schemeClr val="bg1"/>
              </a:solidFill>
              <a:latin typeface="Times New Roman" panose="02020603050405020304" pitchFamily="18" charset="0"/>
              <a:cs typeface="Arial" panose="020B0604020202020204" pitchFamily="34" charset="0"/>
            </a:rPr>
            <a:t>là</a:t>
          </a:r>
          <a:r>
            <a:rPr lang="en-US" altLang="en-US" sz="2400" b="0" dirty="0">
              <a:solidFill>
                <a:schemeClr val="bg1"/>
              </a:solidFill>
              <a:latin typeface="Times New Roman" panose="02020603050405020304" pitchFamily="18" charset="0"/>
              <a:cs typeface="Arial" panose="020B0604020202020204" pitchFamily="34" charset="0"/>
            </a:rPr>
            <a:t> </a:t>
          </a:r>
          <a:r>
            <a:rPr lang="en-US" altLang="en-US" sz="2400" b="0" dirty="0" err="1">
              <a:solidFill>
                <a:schemeClr val="bg1"/>
              </a:solidFill>
              <a:latin typeface="Times New Roman" panose="02020603050405020304" pitchFamily="18" charset="0"/>
              <a:cs typeface="Arial" panose="020B0604020202020204" pitchFamily="34" charset="0"/>
            </a:rPr>
            <a:t>cái</a:t>
          </a:r>
          <a:r>
            <a:rPr lang="en-US" altLang="en-US" sz="2400" b="0" dirty="0">
              <a:solidFill>
                <a:schemeClr val="bg1"/>
              </a:solidFill>
              <a:latin typeface="Times New Roman" panose="02020603050405020304" pitchFamily="18" charset="0"/>
              <a:cs typeface="Arial" panose="020B0604020202020204" pitchFamily="34" charset="0"/>
            </a:rPr>
            <a:t> </a:t>
          </a:r>
          <a:r>
            <a:rPr lang="en-US" altLang="en-US" sz="2400" b="0" dirty="0" err="1">
              <a:solidFill>
                <a:schemeClr val="bg1"/>
              </a:solidFill>
              <a:latin typeface="Times New Roman" panose="02020603050405020304" pitchFamily="18" charset="0"/>
              <a:cs typeface="Arial" panose="020B0604020202020204" pitchFamily="34" charset="0"/>
            </a:rPr>
            <a:t>mang</a:t>
          </a:r>
          <a:r>
            <a:rPr lang="en-US" altLang="en-US" sz="2400" b="0" dirty="0">
              <a:solidFill>
                <a:schemeClr val="bg1"/>
              </a:solidFill>
              <a:latin typeface="Times New Roman" panose="02020603050405020304" pitchFamily="18" charset="0"/>
              <a:cs typeface="Arial" panose="020B0604020202020204" pitchFamily="34" charset="0"/>
            </a:rPr>
            <a:t> </a:t>
          </a:r>
          <a:r>
            <a:rPr lang="en-US" altLang="en-US" sz="2400" b="0" dirty="0" err="1">
              <a:solidFill>
                <a:schemeClr val="bg1"/>
              </a:solidFill>
              <a:latin typeface="Times New Roman" panose="02020603050405020304" pitchFamily="18" charset="0"/>
              <a:cs typeface="Arial" panose="020B0604020202020204" pitchFamily="34" charset="0"/>
            </a:rPr>
            <a:t>giá</a:t>
          </a:r>
          <a:r>
            <a:rPr lang="en-US" altLang="en-US" sz="2400" b="0" dirty="0">
              <a:solidFill>
                <a:schemeClr val="bg1"/>
              </a:solidFill>
              <a:latin typeface="Times New Roman" panose="02020603050405020304" pitchFamily="18" charset="0"/>
              <a:cs typeface="Arial" panose="020B0604020202020204" pitchFamily="34" charset="0"/>
            </a:rPr>
            <a:t> </a:t>
          </a:r>
          <a:r>
            <a:rPr lang="en-US" altLang="en-US" sz="2400" b="0" dirty="0" err="1">
              <a:solidFill>
                <a:schemeClr val="bg1"/>
              </a:solidFill>
              <a:latin typeface="Times New Roman" panose="02020603050405020304" pitchFamily="18" charset="0"/>
              <a:cs typeface="Arial" panose="020B0604020202020204" pitchFamily="34" charset="0"/>
            </a:rPr>
            <a:t>trị</a:t>
          </a:r>
          <a:r>
            <a:rPr lang="en-US" altLang="en-US" sz="2400" b="0" dirty="0">
              <a:solidFill>
                <a:schemeClr val="bg1"/>
              </a:solidFill>
              <a:latin typeface="Times New Roman" panose="02020603050405020304" pitchFamily="18" charset="0"/>
              <a:cs typeface="Arial" panose="020B0604020202020204" pitchFamily="34" charset="0"/>
            </a:rPr>
            <a:t> </a:t>
          </a:r>
          <a:r>
            <a:rPr lang="en-US" altLang="en-US" sz="2400" b="0" dirty="0" err="1">
              <a:solidFill>
                <a:schemeClr val="bg1"/>
              </a:solidFill>
              <a:latin typeface="Times New Roman" panose="02020603050405020304" pitchFamily="18" charset="0"/>
              <a:cs typeface="Arial" panose="020B0604020202020204" pitchFamily="34" charset="0"/>
            </a:rPr>
            <a:t>trao</a:t>
          </a:r>
          <a:r>
            <a:rPr lang="en-US" altLang="en-US" sz="2400" b="0" dirty="0">
              <a:solidFill>
                <a:schemeClr val="bg1"/>
              </a:solidFill>
              <a:latin typeface="Times New Roman" panose="02020603050405020304" pitchFamily="18" charset="0"/>
              <a:cs typeface="Arial" panose="020B0604020202020204" pitchFamily="34" charset="0"/>
            </a:rPr>
            <a:t> </a:t>
          </a:r>
          <a:r>
            <a:rPr lang="en-US" altLang="en-US" sz="2400" b="0" dirty="0" err="1">
              <a:solidFill>
                <a:schemeClr val="bg1"/>
              </a:solidFill>
              <a:latin typeface="Times New Roman" panose="02020603050405020304" pitchFamily="18" charset="0"/>
              <a:cs typeface="Arial" panose="020B0604020202020204" pitchFamily="34" charset="0"/>
            </a:rPr>
            <a:t>đổi</a:t>
          </a:r>
          <a:r>
            <a:rPr lang="en-US" altLang="en-US" sz="2400" b="0" dirty="0">
              <a:solidFill>
                <a:schemeClr val="bg1"/>
              </a:solidFill>
              <a:latin typeface="Times New Roman" panose="02020603050405020304" pitchFamily="18" charset="0"/>
              <a:cs typeface="Arial" panose="020B0604020202020204" pitchFamily="34" charset="0"/>
            </a:rPr>
            <a:t> </a:t>
          </a:r>
          <a:endParaRPr lang="en-US" sz="2400" b="0" dirty="0">
            <a:solidFill>
              <a:schemeClr val="bg1"/>
            </a:solidFill>
          </a:endParaRPr>
        </a:p>
      </dgm:t>
    </dgm:pt>
    <dgm:pt modelId="{9A627E91-054B-4278-B797-EFBBD0306CC7}" type="parTrans" cxnId="{3641AB88-CCD9-42F3-A521-00C39B15BB8E}">
      <dgm:prSet/>
      <dgm:spPr/>
      <dgm:t>
        <a:bodyPr/>
        <a:lstStyle/>
        <a:p>
          <a:endParaRPr lang="en-US"/>
        </a:p>
      </dgm:t>
    </dgm:pt>
    <dgm:pt modelId="{FEDDB65F-FEC7-4B30-86AF-9887BA7853F2}" type="sibTrans" cxnId="{3641AB88-CCD9-42F3-A521-00C39B15BB8E}">
      <dgm:prSet/>
      <dgm:spPr/>
      <dgm:t>
        <a:bodyPr/>
        <a:lstStyle/>
        <a:p>
          <a:endParaRPr lang="en-US"/>
        </a:p>
      </dgm:t>
    </dgm:pt>
    <dgm:pt modelId="{68C999C4-A6E5-4CF5-BD41-3D6D94603481}">
      <dgm:prSet phldrT="[Text]" custT="1"/>
      <dgm:spPr>
        <a:solidFill>
          <a:schemeClr val="accent3">
            <a:lumMod val="50000"/>
            <a:alpha val="50000"/>
          </a:schemeClr>
        </a:solidFill>
      </dgm:spPr>
      <dgm:t>
        <a:bodyPr/>
        <a:lstStyle/>
        <a:p>
          <a:r>
            <a:rPr lang="en-US" altLang="en-US" sz="2400" b="0" dirty="0" err="1">
              <a:solidFill>
                <a:srgbClr val="FFFF00"/>
              </a:solidFill>
              <a:latin typeface="Times New Roman" panose="02020603050405020304" pitchFamily="18" charset="0"/>
              <a:cs typeface="Arial" panose="020B0604020202020204" pitchFamily="34" charset="0"/>
            </a:rPr>
            <a:t>Công</a:t>
          </a:r>
          <a:r>
            <a:rPr lang="en-US" altLang="en-US" sz="2400" b="0" dirty="0">
              <a:solidFill>
                <a:srgbClr val="FFFF00"/>
              </a:solidFill>
              <a:latin typeface="Times New Roman" panose="02020603050405020304" pitchFamily="18" charset="0"/>
              <a:cs typeface="Arial" panose="020B0604020202020204" pitchFamily="34" charset="0"/>
            </a:rPr>
            <a:t> </a:t>
          </a:r>
          <a:r>
            <a:rPr lang="en-US" altLang="en-US" sz="2400" b="0" dirty="0" err="1">
              <a:solidFill>
                <a:srgbClr val="FFFF00"/>
              </a:solidFill>
              <a:latin typeface="Times New Roman" panose="02020603050405020304" pitchFamily="18" charset="0"/>
              <a:cs typeface="Arial" panose="020B0604020202020204" pitchFamily="34" charset="0"/>
            </a:rPr>
            <a:t>dụng</a:t>
          </a:r>
          <a:r>
            <a:rPr lang="en-US" altLang="en-US" sz="2400" b="0" dirty="0">
              <a:solidFill>
                <a:srgbClr val="FFFF00"/>
              </a:solidFill>
              <a:latin typeface="Times New Roman" panose="02020603050405020304" pitchFamily="18" charset="0"/>
              <a:cs typeface="Arial" panose="020B0604020202020204" pitchFamily="34" charset="0"/>
            </a:rPr>
            <a:t>, </a:t>
          </a:r>
          <a:r>
            <a:rPr lang="en-US" altLang="en-US" sz="2400" b="0" dirty="0" err="1">
              <a:solidFill>
                <a:srgbClr val="FFFF00"/>
              </a:solidFill>
              <a:latin typeface="Times New Roman" panose="02020603050405020304" pitchFamily="18" charset="0"/>
              <a:cs typeface="Arial" panose="020B0604020202020204" pitchFamily="34" charset="0"/>
            </a:rPr>
            <a:t>tính</a:t>
          </a:r>
          <a:r>
            <a:rPr lang="en-US" altLang="en-US" sz="2400" b="0" dirty="0">
              <a:solidFill>
                <a:srgbClr val="FFFF00"/>
              </a:solidFill>
              <a:latin typeface="Times New Roman" panose="02020603050405020304" pitchFamily="18" charset="0"/>
              <a:cs typeface="Arial" panose="020B0604020202020204" pitchFamily="34" charset="0"/>
            </a:rPr>
            <a:t> </a:t>
          </a:r>
          <a:r>
            <a:rPr lang="en-US" altLang="en-US" sz="2400" b="0" dirty="0" err="1">
              <a:solidFill>
                <a:srgbClr val="FFFF00"/>
              </a:solidFill>
              <a:latin typeface="Times New Roman" panose="02020603050405020304" pitchFamily="18" charset="0"/>
              <a:cs typeface="Arial" panose="020B0604020202020204" pitchFamily="34" charset="0"/>
            </a:rPr>
            <a:t>có</a:t>
          </a:r>
          <a:r>
            <a:rPr lang="en-US" altLang="en-US" sz="2400" b="0" dirty="0">
              <a:solidFill>
                <a:srgbClr val="FFFF00"/>
              </a:solidFill>
              <a:latin typeface="Times New Roman" panose="02020603050405020304" pitchFamily="18" charset="0"/>
              <a:cs typeface="Arial" panose="020B0604020202020204" pitchFamily="34" charset="0"/>
            </a:rPr>
            <a:t> </a:t>
          </a:r>
          <a:r>
            <a:rPr lang="en-US" altLang="en-US" sz="2400" b="0" dirty="0" err="1">
              <a:solidFill>
                <a:srgbClr val="FFFF00"/>
              </a:solidFill>
              <a:latin typeface="Times New Roman" panose="02020603050405020304" pitchFamily="18" charset="0"/>
              <a:cs typeface="Arial" panose="020B0604020202020204" pitchFamily="34" charset="0"/>
            </a:rPr>
            <a:t>ích</a:t>
          </a:r>
          <a:r>
            <a:rPr lang="en-US" altLang="en-US" sz="2400" b="0" dirty="0">
              <a:solidFill>
                <a:srgbClr val="FFFF00"/>
              </a:solidFill>
              <a:latin typeface="Times New Roman" panose="02020603050405020304" pitchFamily="18" charset="0"/>
              <a:cs typeface="Arial" panose="020B0604020202020204" pitchFamily="34" charset="0"/>
            </a:rPr>
            <a:t> </a:t>
          </a:r>
          <a:r>
            <a:rPr lang="en-US" altLang="en-US" sz="2400" b="0" dirty="0" err="1">
              <a:solidFill>
                <a:srgbClr val="FFFF00"/>
              </a:solidFill>
              <a:latin typeface="Times New Roman" panose="02020603050405020304" pitchFamily="18" charset="0"/>
              <a:cs typeface="Arial" panose="020B0604020202020204" pitchFamily="34" charset="0"/>
            </a:rPr>
            <a:t>của</a:t>
          </a:r>
          <a:r>
            <a:rPr lang="en-US" altLang="en-US" sz="2400" b="0" dirty="0">
              <a:solidFill>
                <a:srgbClr val="FFFF00"/>
              </a:solidFill>
              <a:latin typeface="Times New Roman" panose="02020603050405020304" pitchFamily="18" charset="0"/>
              <a:cs typeface="Arial" panose="020B0604020202020204" pitchFamily="34" charset="0"/>
            </a:rPr>
            <a:t> </a:t>
          </a:r>
          <a:r>
            <a:rPr lang="en-US" altLang="en-US" sz="2400" b="0" dirty="0" err="1">
              <a:solidFill>
                <a:srgbClr val="FFFF00"/>
              </a:solidFill>
              <a:latin typeface="Times New Roman" panose="02020603050405020304" pitchFamily="18" charset="0"/>
              <a:cs typeface="Arial" panose="020B0604020202020204" pitchFamily="34" charset="0"/>
            </a:rPr>
            <a:t>vật</a:t>
          </a:r>
          <a:r>
            <a:rPr lang="en-US" altLang="en-US" sz="2400" b="0" dirty="0">
              <a:solidFill>
                <a:srgbClr val="FFFF00"/>
              </a:solidFill>
              <a:latin typeface="Times New Roman" panose="02020603050405020304" pitchFamily="18" charset="0"/>
              <a:cs typeface="Arial" panose="020B0604020202020204" pitchFamily="34" charset="0"/>
            </a:rPr>
            <a:t> </a:t>
          </a:r>
          <a:r>
            <a:rPr lang="en-US" altLang="en-US" sz="2400" b="0" dirty="0" err="1">
              <a:solidFill>
                <a:srgbClr val="FFFF00"/>
              </a:solidFill>
              <a:latin typeface="Times New Roman" panose="02020603050405020304" pitchFamily="18" charset="0"/>
              <a:cs typeface="Arial" panose="020B0604020202020204" pitchFamily="34" charset="0"/>
            </a:rPr>
            <a:t>để</a:t>
          </a:r>
          <a:r>
            <a:rPr lang="en-US" altLang="en-US" sz="2400" b="0" dirty="0">
              <a:solidFill>
                <a:srgbClr val="FFFF00"/>
              </a:solidFill>
              <a:latin typeface="Times New Roman" panose="02020603050405020304" pitchFamily="18" charset="0"/>
              <a:cs typeface="Arial" panose="020B0604020202020204" pitchFamily="34" charset="0"/>
            </a:rPr>
            <a:t> </a:t>
          </a:r>
          <a:r>
            <a:rPr lang="en-US" altLang="en-US" sz="2400" b="0" dirty="0" err="1">
              <a:solidFill>
                <a:srgbClr val="FFFF00"/>
              </a:solidFill>
              <a:latin typeface="Times New Roman" panose="02020603050405020304" pitchFamily="18" charset="0"/>
              <a:cs typeface="Arial" panose="020B0604020202020204" pitchFamily="34" charset="0"/>
            </a:rPr>
            <a:t>thỏa</a:t>
          </a:r>
          <a:r>
            <a:rPr lang="en-US" altLang="en-US" sz="2400" b="0" dirty="0">
              <a:solidFill>
                <a:srgbClr val="FFFF00"/>
              </a:solidFill>
              <a:latin typeface="Times New Roman" panose="02020603050405020304" pitchFamily="18" charset="0"/>
              <a:cs typeface="Arial" panose="020B0604020202020204" pitchFamily="34" charset="0"/>
            </a:rPr>
            <a:t> </a:t>
          </a:r>
          <a:r>
            <a:rPr lang="en-US" altLang="en-US" sz="2400" b="0" dirty="0" err="1">
              <a:solidFill>
                <a:srgbClr val="FFFF00"/>
              </a:solidFill>
              <a:latin typeface="Times New Roman" panose="02020603050405020304" pitchFamily="18" charset="0"/>
              <a:cs typeface="Arial" panose="020B0604020202020204" pitchFamily="34" charset="0"/>
            </a:rPr>
            <a:t>mãn</a:t>
          </a:r>
          <a:r>
            <a:rPr lang="en-US" altLang="en-US" sz="2400" b="0" dirty="0">
              <a:solidFill>
                <a:srgbClr val="FFFF00"/>
              </a:solidFill>
              <a:latin typeface="Times New Roman" panose="02020603050405020304" pitchFamily="18" charset="0"/>
              <a:cs typeface="Arial" panose="020B0604020202020204" pitchFamily="34" charset="0"/>
            </a:rPr>
            <a:t> </a:t>
          </a:r>
          <a:r>
            <a:rPr lang="en-US" altLang="en-US" sz="2400" b="0" u="sng" dirty="0" err="1">
              <a:solidFill>
                <a:srgbClr val="FFFF00"/>
              </a:solidFill>
              <a:latin typeface="Times New Roman" panose="02020603050405020304" pitchFamily="18" charset="0"/>
              <a:cs typeface="Arial" panose="020B0604020202020204" pitchFamily="34" charset="0"/>
            </a:rPr>
            <a:t>nhu</a:t>
          </a:r>
          <a:r>
            <a:rPr lang="en-US" altLang="en-US" sz="2400" b="0" u="sng" dirty="0">
              <a:solidFill>
                <a:srgbClr val="FFFF00"/>
              </a:solidFill>
              <a:latin typeface="Times New Roman" panose="02020603050405020304" pitchFamily="18" charset="0"/>
              <a:cs typeface="Arial" panose="020B0604020202020204" pitchFamily="34" charset="0"/>
            </a:rPr>
            <a:t> </a:t>
          </a:r>
          <a:r>
            <a:rPr lang="en-US" altLang="en-US" sz="2400" b="0" u="sng" dirty="0" err="1">
              <a:solidFill>
                <a:srgbClr val="FFFF00"/>
              </a:solidFill>
              <a:latin typeface="Times New Roman" panose="02020603050405020304" pitchFamily="18" charset="0"/>
              <a:cs typeface="Arial" panose="020B0604020202020204" pitchFamily="34" charset="0"/>
            </a:rPr>
            <a:t>cầu</a:t>
          </a:r>
          <a:r>
            <a:rPr lang="en-US" altLang="en-US" sz="2400" b="0" u="sng" dirty="0">
              <a:solidFill>
                <a:srgbClr val="FFFF00"/>
              </a:solidFill>
              <a:latin typeface="Times New Roman" panose="02020603050405020304" pitchFamily="18" charset="0"/>
              <a:cs typeface="Arial" panose="020B0604020202020204" pitchFamily="34" charset="0"/>
            </a:rPr>
            <a:t> </a:t>
          </a:r>
          <a:r>
            <a:rPr lang="en-US" altLang="en-US" sz="2400" b="0" u="sng" dirty="0" err="1">
              <a:solidFill>
                <a:srgbClr val="FFFF00"/>
              </a:solidFill>
              <a:latin typeface="Times New Roman" panose="02020603050405020304" pitchFamily="18" charset="0"/>
              <a:cs typeface="Arial" panose="020B0604020202020204" pitchFamily="34" charset="0"/>
            </a:rPr>
            <a:t>nào</a:t>
          </a:r>
          <a:r>
            <a:rPr lang="en-US" altLang="en-US" sz="2400" b="0" u="sng" dirty="0">
              <a:solidFill>
                <a:srgbClr val="FFFF00"/>
              </a:solidFill>
              <a:latin typeface="Times New Roman" panose="02020603050405020304" pitchFamily="18" charset="0"/>
              <a:cs typeface="Arial" panose="020B0604020202020204" pitchFamily="34" charset="0"/>
            </a:rPr>
            <a:t> </a:t>
          </a:r>
          <a:r>
            <a:rPr lang="en-US" altLang="en-US" sz="2400" b="0" u="sng" dirty="0" err="1">
              <a:solidFill>
                <a:srgbClr val="FFFF00"/>
              </a:solidFill>
              <a:latin typeface="Times New Roman" panose="02020603050405020304" pitchFamily="18" charset="0"/>
              <a:cs typeface="Arial" panose="020B0604020202020204" pitchFamily="34" charset="0"/>
            </a:rPr>
            <a:t>đó</a:t>
          </a:r>
          <a:r>
            <a:rPr lang="en-US" altLang="en-US" sz="2400" b="0" dirty="0">
              <a:solidFill>
                <a:srgbClr val="FFFF00"/>
              </a:solidFill>
              <a:latin typeface="Times New Roman" panose="02020603050405020304" pitchFamily="18" charset="0"/>
              <a:cs typeface="Arial" panose="020B0604020202020204" pitchFamily="34" charset="0"/>
            </a:rPr>
            <a:t> </a:t>
          </a:r>
          <a:r>
            <a:rPr lang="en-US" altLang="en-US" sz="2400" b="0" dirty="0" err="1">
              <a:solidFill>
                <a:srgbClr val="FFFF00"/>
              </a:solidFill>
              <a:latin typeface="Times New Roman" panose="02020603050405020304" pitchFamily="18" charset="0"/>
              <a:cs typeface="Arial" panose="020B0604020202020204" pitchFamily="34" charset="0"/>
            </a:rPr>
            <a:t>của</a:t>
          </a:r>
          <a:r>
            <a:rPr lang="en-US" altLang="en-US" sz="2400" b="0" dirty="0">
              <a:solidFill>
                <a:srgbClr val="FFFF00"/>
              </a:solidFill>
              <a:latin typeface="Times New Roman" panose="02020603050405020304" pitchFamily="18" charset="0"/>
              <a:cs typeface="Arial" panose="020B0604020202020204" pitchFamily="34" charset="0"/>
            </a:rPr>
            <a:t> con </a:t>
          </a:r>
          <a:r>
            <a:rPr lang="en-US" altLang="en-US" sz="2400" b="0" dirty="0" err="1">
              <a:solidFill>
                <a:srgbClr val="FFFF00"/>
              </a:solidFill>
              <a:latin typeface="Times New Roman" panose="02020603050405020304" pitchFamily="18" charset="0"/>
              <a:cs typeface="Arial" panose="020B0604020202020204" pitchFamily="34" charset="0"/>
            </a:rPr>
            <a:t>người</a:t>
          </a:r>
          <a:endParaRPr lang="en-US" sz="2400" b="0" dirty="0"/>
        </a:p>
      </dgm:t>
    </dgm:pt>
    <dgm:pt modelId="{8B9617FD-27AC-49E2-AC53-1B179CC34BE3}" type="sibTrans" cxnId="{07472E45-D50E-4D23-ACEB-CEA06F651D39}">
      <dgm:prSet/>
      <dgm:spPr/>
      <dgm:t>
        <a:bodyPr/>
        <a:lstStyle/>
        <a:p>
          <a:endParaRPr lang="en-US"/>
        </a:p>
      </dgm:t>
    </dgm:pt>
    <dgm:pt modelId="{3BA06DF5-0547-4488-9E21-4D59258C15B7}" type="parTrans" cxnId="{07472E45-D50E-4D23-ACEB-CEA06F651D39}">
      <dgm:prSet/>
      <dgm:spPr/>
      <dgm:t>
        <a:bodyPr/>
        <a:lstStyle/>
        <a:p>
          <a:endParaRPr lang="en-US"/>
        </a:p>
      </dgm:t>
    </dgm:pt>
    <dgm:pt modelId="{CEB3D955-D7D6-43CB-AA94-ABFF8F39A789}" type="pres">
      <dgm:prSet presAssocID="{E22E7BF0-1430-4F04-AB5D-710E853DB66E}" presName="composite" presStyleCnt="0">
        <dgm:presLayoutVars>
          <dgm:chMax val="1"/>
          <dgm:dir/>
          <dgm:resizeHandles val="exact"/>
        </dgm:presLayoutVars>
      </dgm:prSet>
      <dgm:spPr/>
    </dgm:pt>
    <dgm:pt modelId="{E21A51D4-3132-4D2B-863B-670ECB357B29}" type="pres">
      <dgm:prSet presAssocID="{E22E7BF0-1430-4F04-AB5D-710E853DB66E}" presName="radial" presStyleCnt="0">
        <dgm:presLayoutVars>
          <dgm:animLvl val="ctr"/>
        </dgm:presLayoutVars>
      </dgm:prSet>
      <dgm:spPr/>
    </dgm:pt>
    <dgm:pt modelId="{3185F2D0-911C-49E1-AB98-8C34EEE0ED9D}" type="pres">
      <dgm:prSet presAssocID="{DFE0BA61-D88E-45CC-8120-A2F647FECF86}" presName="centerShape" presStyleLbl="vennNode1" presStyleIdx="0" presStyleCnt="5" custScaleX="176833" custScaleY="157183"/>
      <dgm:spPr/>
    </dgm:pt>
    <dgm:pt modelId="{004EBA49-3C96-45D4-9152-CB0F16CFB81D}" type="pres">
      <dgm:prSet presAssocID="{68C999C4-A6E5-4CF5-BD41-3D6D94603481}" presName="node" presStyleLbl="vennNode1" presStyleIdx="1" presStyleCnt="5" custScaleX="176832" custScaleY="157183" custRadScaleRad="104556" custRadScaleInc="-889">
        <dgm:presLayoutVars>
          <dgm:bulletEnabled val="1"/>
        </dgm:presLayoutVars>
      </dgm:prSet>
      <dgm:spPr/>
    </dgm:pt>
    <dgm:pt modelId="{F6E72D9A-BE7B-4D09-9094-4FFEFF4C425A}" type="pres">
      <dgm:prSet presAssocID="{6156CC65-7568-4889-BE4A-8B11DBF7CF43}" presName="node" presStyleLbl="vennNode1" presStyleIdx="2" presStyleCnt="5" custScaleX="176832" custScaleY="157183" custRadScaleRad="138930" custRadScaleInc="0">
        <dgm:presLayoutVars>
          <dgm:bulletEnabled val="1"/>
        </dgm:presLayoutVars>
      </dgm:prSet>
      <dgm:spPr/>
    </dgm:pt>
    <dgm:pt modelId="{887F1F07-2AF9-40D3-B5FF-CDE55F4ADDC7}" type="pres">
      <dgm:prSet presAssocID="{9871074D-2EC5-4F09-AEF5-CFB3C95FA376}" presName="node" presStyleLbl="vennNode1" presStyleIdx="3" presStyleCnt="5" custScaleX="176832" custScaleY="157183">
        <dgm:presLayoutVars>
          <dgm:bulletEnabled val="1"/>
        </dgm:presLayoutVars>
      </dgm:prSet>
      <dgm:spPr/>
    </dgm:pt>
    <dgm:pt modelId="{CFA67C4F-F60E-4EEF-8CA2-FCCFD84E966C}" type="pres">
      <dgm:prSet presAssocID="{F280D0BB-065F-493F-9B18-23094D14C2A0}" presName="node" presStyleLbl="vennNode1" presStyleIdx="4" presStyleCnt="5" custScaleX="176832" custScaleY="157183" custRadScaleRad="136010" custRadScaleInc="0">
        <dgm:presLayoutVars>
          <dgm:bulletEnabled val="1"/>
        </dgm:presLayoutVars>
      </dgm:prSet>
      <dgm:spPr/>
    </dgm:pt>
  </dgm:ptLst>
  <dgm:cxnLst>
    <dgm:cxn modelId="{97FED90E-42E2-415B-B7CD-9C70C07BF29B}" type="presOf" srcId="{DFE0BA61-D88E-45CC-8120-A2F647FECF86}" destId="{3185F2D0-911C-49E1-AB98-8C34EEE0ED9D}" srcOrd="0" destOrd="0" presId="urn:microsoft.com/office/officeart/2005/8/layout/radial3"/>
    <dgm:cxn modelId="{9526D114-45FF-47F8-8B4A-23818BDC44BD}" srcId="{DFE0BA61-D88E-45CC-8120-A2F647FECF86}" destId="{6156CC65-7568-4889-BE4A-8B11DBF7CF43}" srcOrd="1" destOrd="0" parTransId="{1D59F0D3-59C0-419B-BBD7-55785354B4A2}" sibTransId="{8052613E-5793-4DB1-BC94-F52C2BECB872}"/>
    <dgm:cxn modelId="{48FC8229-3504-49B0-BF01-0C142E42C192}" srcId="{E22E7BF0-1430-4F04-AB5D-710E853DB66E}" destId="{DFE0BA61-D88E-45CC-8120-A2F647FECF86}" srcOrd="0" destOrd="0" parTransId="{075A1E7E-F120-4131-85B4-8FB72B5CA61A}" sibTransId="{50A36D59-9D37-4B73-A2F9-2A88AD9638E0}"/>
    <dgm:cxn modelId="{07472E45-D50E-4D23-ACEB-CEA06F651D39}" srcId="{DFE0BA61-D88E-45CC-8120-A2F647FECF86}" destId="{68C999C4-A6E5-4CF5-BD41-3D6D94603481}" srcOrd="0" destOrd="0" parTransId="{3BA06DF5-0547-4488-9E21-4D59258C15B7}" sibTransId="{8B9617FD-27AC-49E2-AC53-1B179CC34BE3}"/>
    <dgm:cxn modelId="{CE35E677-4B3B-4E39-B68B-4410370FDE75}" type="presOf" srcId="{F280D0BB-065F-493F-9B18-23094D14C2A0}" destId="{CFA67C4F-F60E-4EEF-8CA2-FCCFD84E966C}" srcOrd="0" destOrd="0" presId="urn:microsoft.com/office/officeart/2005/8/layout/radial3"/>
    <dgm:cxn modelId="{3641AB88-CCD9-42F3-A521-00C39B15BB8E}" srcId="{DFE0BA61-D88E-45CC-8120-A2F647FECF86}" destId="{F280D0BB-065F-493F-9B18-23094D14C2A0}" srcOrd="3" destOrd="0" parTransId="{9A627E91-054B-4278-B797-EFBBD0306CC7}" sibTransId="{FEDDB65F-FEC7-4B30-86AF-9887BA7853F2}"/>
    <dgm:cxn modelId="{2462FF94-B826-47CB-A5D5-3725A065F3A1}" type="presOf" srcId="{9871074D-2EC5-4F09-AEF5-CFB3C95FA376}" destId="{887F1F07-2AF9-40D3-B5FF-CDE55F4ADDC7}" srcOrd="0" destOrd="0" presId="urn:microsoft.com/office/officeart/2005/8/layout/radial3"/>
    <dgm:cxn modelId="{8E6D3DB5-756F-4392-B063-5D9346D01939}" type="presOf" srcId="{68C999C4-A6E5-4CF5-BD41-3D6D94603481}" destId="{004EBA49-3C96-45D4-9152-CB0F16CFB81D}" srcOrd="0" destOrd="0" presId="urn:microsoft.com/office/officeart/2005/8/layout/radial3"/>
    <dgm:cxn modelId="{AD2E90CD-1B97-4E53-A727-D5B6F9AA8994}" srcId="{DFE0BA61-D88E-45CC-8120-A2F647FECF86}" destId="{9871074D-2EC5-4F09-AEF5-CFB3C95FA376}" srcOrd="2" destOrd="0" parTransId="{6F7E4B2A-24E1-4620-80C3-C3B4843DE31D}" sibTransId="{3E9C646F-2E59-44BF-AD37-180638518616}"/>
    <dgm:cxn modelId="{D22263DB-7513-4D29-BEBF-6B8CB84E0412}" type="presOf" srcId="{6156CC65-7568-4889-BE4A-8B11DBF7CF43}" destId="{F6E72D9A-BE7B-4D09-9094-4FFEFF4C425A}" srcOrd="0" destOrd="0" presId="urn:microsoft.com/office/officeart/2005/8/layout/radial3"/>
    <dgm:cxn modelId="{A745A7E8-7DB4-4F58-BB92-8939799CE841}" type="presOf" srcId="{E22E7BF0-1430-4F04-AB5D-710E853DB66E}" destId="{CEB3D955-D7D6-43CB-AA94-ABFF8F39A789}" srcOrd="0" destOrd="0" presId="urn:microsoft.com/office/officeart/2005/8/layout/radial3"/>
    <dgm:cxn modelId="{0B8E6F38-409E-4ED4-8DA0-F38F04558662}" type="presParOf" srcId="{CEB3D955-D7D6-43CB-AA94-ABFF8F39A789}" destId="{E21A51D4-3132-4D2B-863B-670ECB357B29}" srcOrd="0" destOrd="0" presId="urn:microsoft.com/office/officeart/2005/8/layout/radial3"/>
    <dgm:cxn modelId="{A1016641-3CBA-420E-85B8-DBD11E2B2EA3}" type="presParOf" srcId="{E21A51D4-3132-4D2B-863B-670ECB357B29}" destId="{3185F2D0-911C-49E1-AB98-8C34EEE0ED9D}" srcOrd="0" destOrd="0" presId="urn:microsoft.com/office/officeart/2005/8/layout/radial3"/>
    <dgm:cxn modelId="{654A131C-DAD4-4526-8DDA-61EAA8E0CFF8}" type="presParOf" srcId="{E21A51D4-3132-4D2B-863B-670ECB357B29}" destId="{004EBA49-3C96-45D4-9152-CB0F16CFB81D}" srcOrd="1" destOrd="0" presId="urn:microsoft.com/office/officeart/2005/8/layout/radial3"/>
    <dgm:cxn modelId="{C69C052C-4079-400A-BE5E-BBA08ADC35E0}" type="presParOf" srcId="{E21A51D4-3132-4D2B-863B-670ECB357B29}" destId="{F6E72D9A-BE7B-4D09-9094-4FFEFF4C425A}" srcOrd="2" destOrd="0" presId="urn:microsoft.com/office/officeart/2005/8/layout/radial3"/>
    <dgm:cxn modelId="{646DD5BA-F329-4070-BEAA-46D2DF0E3771}" type="presParOf" srcId="{E21A51D4-3132-4D2B-863B-670ECB357B29}" destId="{887F1F07-2AF9-40D3-B5FF-CDE55F4ADDC7}" srcOrd="3" destOrd="0" presId="urn:microsoft.com/office/officeart/2005/8/layout/radial3"/>
    <dgm:cxn modelId="{6FFCCB5C-37B6-4FC9-A091-AF164A178135}" type="presParOf" srcId="{E21A51D4-3132-4D2B-863B-670ECB357B29}" destId="{CFA67C4F-F60E-4EEF-8CA2-FCCFD84E966C}" srcOrd="4" destOrd="0" presId="urn:microsoft.com/office/officeart/2005/8/layout/radial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7.xml><?xml version="1.0" encoding="utf-8"?>
<dgm:dataModel xmlns:dgm="http://schemas.openxmlformats.org/drawingml/2006/diagram" xmlns:a="http://schemas.openxmlformats.org/drawingml/2006/main">
  <dgm:ptLst>
    <dgm:pt modelId="{746B162D-0399-4B7F-8434-F5809358919F}" type="doc">
      <dgm:prSet loTypeId="urn:microsoft.com/office/officeart/2005/8/layout/hierarchy3" loCatId="hierarchy" qsTypeId="urn:microsoft.com/office/officeart/2005/8/quickstyle/simple1" qsCatId="simple" csTypeId="urn:microsoft.com/office/officeart/2005/8/colors/accent1_2" csCatId="accent1" phldr="1"/>
      <dgm:spPr/>
      <dgm:t>
        <a:bodyPr/>
        <a:lstStyle/>
        <a:p>
          <a:endParaRPr lang="en-US"/>
        </a:p>
      </dgm:t>
    </dgm:pt>
    <dgm:pt modelId="{0C7738C4-E8C3-4C19-A68F-984A4C67F2A2}">
      <dgm:prSet phldrT="[Text]" custT="1"/>
      <dgm:spPr>
        <a:solidFill>
          <a:srgbClr val="FF0000"/>
        </a:solidFill>
      </dgm:spPr>
      <dgm:t>
        <a:bodyPr/>
        <a:lstStyle/>
        <a:p>
          <a:r>
            <a:rPr lang="en-US" sz="3200" b="1" dirty="0" err="1">
              <a:solidFill>
                <a:schemeClr val="bg1"/>
              </a:solidFill>
            </a:rPr>
            <a:t>Giá</a:t>
          </a:r>
          <a:r>
            <a:rPr lang="en-US" sz="3200" b="1" dirty="0">
              <a:solidFill>
                <a:schemeClr val="bg1"/>
              </a:solidFill>
            </a:rPr>
            <a:t> </a:t>
          </a:r>
          <a:r>
            <a:rPr lang="en-US" sz="3200" b="1" dirty="0" err="1">
              <a:solidFill>
                <a:schemeClr val="bg1"/>
              </a:solidFill>
            </a:rPr>
            <a:t>trị</a:t>
          </a:r>
          <a:r>
            <a:rPr lang="en-US" sz="3200" b="1" dirty="0">
              <a:solidFill>
                <a:schemeClr val="bg1"/>
              </a:solidFill>
            </a:rPr>
            <a:t> </a:t>
          </a:r>
          <a:r>
            <a:rPr lang="en-US" sz="3200" b="1" dirty="0" err="1">
              <a:solidFill>
                <a:schemeClr val="bg1"/>
              </a:solidFill>
            </a:rPr>
            <a:t>của</a:t>
          </a:r>
          <a:r>
            <a:rPr lang="en-US" sz="3200" b="1" dirty="0">
              <a:solidFill>
                <a:schemeClr val="bg1"/>
              </a:solidFill>
            </a:rPr>
            <a:t> </a:t>
          </a:r>
          <a:r>
            <a:rPr lang="en-US" sz="3200" b="1" dirty="0" err="1">
              <a:solidFill>
                <a:schemeClr val="bg1"/>
              </a:solidFill>
            </a:rPr>
            <a:t>hàng</a:t>
          </a:r>
          <a:r>
            <a:rPr lang="en-US" sz="3200" b="1" dirty="0">
              <a:solidFill>
                <a:schemeClr val="bg1"/>
              </a:solidFill>
            </a:rPr>
            <a:t> </a:t>
          </a:r>
          <a:r>
            <a:rPr lang="en-US" sz="3200" b="1" dirty="0" err="1">
              <a:solidFill>
                <a:schemeClr val="bg1"/>
              </a:solidFill>
            </a:rPr>
            <a:t>hóa</a:t>
          </a:r>
          <a:endParaRPr lang="en-US" sz="3200" b="1" dirty="0">
            <a:solidFill>
              <a:schemeClr val="bg1"/>
            </a:solidFill>
          </a:endParaRPr>
        </a:p>
      </dgm:t>
    </dgm:pt>
    <dgm:pt modelId="{A92A5A3C-DE54-4975-AD5D-72118001A7F8}" type="parTrans" cxnId="{183000D7-4222-492D-B55E-D39B1B89A5B6}">
      <dgm:prSet/>
      <dgm:spPr/>
      <dgm:t>
        <a:bodyPr/>
        <a:lstStyle/>
        <a:p>
          <a:endParaRPr lang="en-US" sz="3200">
            <a:solidFill>
              <a:schemeClr val="bg1"/>
            </a:solidFill>
          </a:endParaRPr>
        </a:p>
      </dgm:t>
    </dgm:pt>
    <dgm:pt modelId="{70845E7B-E9EA-4BDF-8180-582BF41BD980}" type="sibTrans" cxnId="{183000D7-4222-492D-B55E-D39B1B89A5B6}">
      <dgm:prSet/>
      <dgm:spPr/>
      <dgm:t>
        <a:bodyPr/>
        <a:lstStyle/>
        <a:p>
          <a:endParaRPr lang="en-US" sz="3200">
            <a:solidFill>
              <a:schemeClr val="bg1"/>
            </a:solidFill>
          </a:endParaRPr>
        </a:p>
      </dgm:t>
    </dgm:pt>
    <dgm:pt modelId="{C2A0D648-0126-4875-AAEE-D150EC8D1688}">
      <dgm:prSet phldrT="[Text]" custT="1"/>
      <dgm:spPr>
        <a:solidFill>
          <a:schemeClr val="accent6">
            <a:lumMod val="75000"/>
            <a:alpha val="90000"/>
          </a:schemeClr>
        </a:solidFill>
      </dgm:spPr>
      <dgm:t>
        <a:bodyPr/>
        <a:lstStyle/>
        <a:p>
          <a:r>
            <a:rPr lang="en-US" altLang="en-US" sz="3200" dirty="0" err="1">
              <a:solidFill>
                <a:schemeClr val="bg1"/>
              </a:solidFill>
            </a:rPr>
            <a:t>Là</a:t>
          </a:r>
          <a:r>
            <a:rPr lang="en-US" altLang="en-US" sz="3200" dirty="0">
              <a:solidFill>
                <a:schemeClr val="bg1"/>
              </a:solidFill>
            </a:rPr>
            <a:t> </a:t>
          </a:r>
          <a:r>
            <a:rPr lang="en-US" altLang="en-US" sz="3200" dirty="0" err="1">
              <a:solidFill>
                <a:schemeClr val="bg1"/>
              </a:solidFill>
            </a:rPr>
            <a:t>lao</a:t>
          </a:r>
          <a:r>
            <a:rPr lang="en-US" altLang="en-US" sz="3200" dirty="0">
              <a:solidFill>
                <a:schemeClr val="bg1"/>
              </a:solidFill>
            </a:rPr>
            <a:t> </a:t>
          </a:r>
          <a:r>
            <a:rPr lang="en-US" altLang="en-US" sz="3200" dirty="0" err="1">
              <a:solidFill>
                <a:schemeClr val="bg1"/>
              </a:solidFill>
            </a:rPr>
            <a:t>động</a:t>
          </a:r>
          <a:r>
            <a:rPr lang="en-US" altLang="en-US" sz="3200" dirty="0">
              <a:solidFill>
                <a:schemeClr val="bg1"/>
              </a:solidFill>
            </a:rPr>
            <a:t> </a:t>
          </a:r>
          <a:r>
            <a:rPr lang="en-US" altLang="en-US" sz="3200" dirty="0" err="1">
              <a:solidFill>
                <a:schemeClr val="bg1"/>
              </a:solidFill>
            </a:rPr>
            <a:t>xã</a:t>
          </a:r>
          <a:r>
            <a:rPr lang="en-US" altLang="en-US" sz="3200" dirty="0">
              <a:solidFill>
                <a:schemeClr val="bg1"/>
              </a:solidFill>
            </a:rPr>
            <a:t> </a:t>
          </a:r>
          <a:r>
            <a:rPr lang="en-US" altLang="en-US" sz="3200" dirty="0" err="1">
              <a:solidFill>
                <a:schemeClr val="bg1"/>
              </a:solidFill>
            </a:rPr>
            <a:t>hội</a:t>
          </a:r>
          <a:r>
            <a:rPr lang="en-US" altLang="en-US" sz="3200" dirty="0">
              <a:solidFill>
                <a:schemeClr val="bg1"/>
              </a:solidFill>
            </a:rPr>
            <a:t> </a:t>
          </a:r>
          <a:r>
            <a:rPr lang="en-US" altLang="en-US" sz="3200" dirty="0" err="1">
              <a:solidFill>
                <a:schemeClr val="bg1"/>
              </a:solidFill>
            </a:rPr>
            <a:t>cần</a:t>
          </a:r>
          <a:r>
            <a:rPr lang="en-US" altLang="en-US" sz="3200" dirty="0">
              <a:solidFill>
                <a:schemeClr val="bg1"/>
              </a:solidFill>
            </a:rPr>
            <a:t> </a:t>
          </a:r>
          <a:r>
            <a:rPr lang="en-US" altLang="en-US" sz="3200" dirty="0" err="1">
              <a:solidFill>
                <a:schemeClr val="bg1"/>
              </a:solidFill>
            </a:rPr>
            <a:t>thiết</a:t>
          </a:r>
          <a:r>
            <a:rPr lang="en-US" altLang="en-US" sz="3200" dirty="0">
              <a:solidFill>
                <a:schemeClr val="bg1"/>
              </a:solidFill>
            </a:rPr>
            <a:t> </a:t>
          </a:r>
          <a:r>
            <a:rPr lang="en-US" altLang="en-US" sz="3200" dirty="0" err="1">
              <a:solidFill>
                <a:schemeClr val="bg1"/>
              </a:solidFill>
            </a:rPr>
            <a:t>của</a:t>
          </a:r>
          <a:r>
            <a:rPr lang="en-US" altLang="en-US" sz="3200" dirty="0">
              <a:solidFill>
                <a:schemeClr val="bg1"/>
              </a:solidFill>
            </a:rPr>
            <a:t> </a:t>
          </a:r>
          <a:r>
            <a:rPr lang="en-US" altLang="en-US" sz="3200" dirty="0" err="1">
              <a:solidFill>
                <a:schemeClr val="bg1"/>
              </a:solidFill>
            </a:rPr>
            <a:t>người</a:t>
          </a:r>
          <a:r>
            <a:rPr lang="en-US" altLang="en-US" sz="3200" dirty="0">
              <a:solidFill>
                <a:schemeClr val="bg1"/>
              </a:solidFill>
            </a:rPr>
            <a:t> </a:t>
          </a:r>
          <a:r>
            <a:rPr lang="en-US" altLang="en-US" sz="3200" dirty="0" err="1">
              <a:solidFill>
                <a:schemeClr val="bg1"/>
              </a:solidFill>
            </a:rPr>
            <a:t>sản</a:t>
          </a:r>
          <a:r>
            <a:rPr lang="en-US" altLang="en-US" sz="3200" dirty="0">
              <a:solidFill>
                <a:schemeClr val="bg1"/>
              </a:solidFill>
            </a:rPr>
            <a:t> </a:t>
          </a:r>
          <a:r>
            <a:rPr lang="en-US" altLang="en-US" sz="3200" dirty="0" err="1">
              <a:solidFill>
                <a:schemeClr val="bg1"/>
              </a:solidFill>
            </a:rPr>
            <a:t>xuất</a:t>
          </a:r>
          <a:r>
            <a:rPr lang="en-US" altLang="en-US" sz="3200" dirty="0">
              <a:solidFill>
                <a:schemeClr val="bg1"/>
              </a:solidFill>
            </a:rPr>
            <a:t> </a:t>
          </a:r>
          <a:r>
            <a:rPr lang="en-US" altLang="en-US" sz="3200" dirty="0" err="1">
              <a:solidFill>
                <a:schemeClr val="bg1"/>
              </a:solidFill>
            </a:rPr>
            <a:t>kết</a:t>
          </a:r>
          <a:r>
            <a:rPr lang="en-US" altLang="en-US" sz="3200" dirty="0">
              <a:solidFill>
                <a:schemeClr val="bg1"/>
              </a:solidFill>
            </a:rPr>
            <a:t> </a:t>
          </a:r>
          <a:r>
            <a:rPr lang="en-US" altLang="en-US" sz="3200" dirty="0" err="1">
              <a:solidFill>
                <a:schemeClr val="bg1"/>
              </a:solidFill>
            </a:rPr>
            <a:t>tinh</a:t>
          </a:r>
          <a:r>
            <a:rPr lang="en-US" altLang="en-US" sz="3200" dirty="0">
              <a:solidFill>
                <a:schemeClr val="bg1"/>
              </a:solidFill>
            </a:rPr>
            <a:t> </a:t>
          </a:r>
          <a:r>
            <a:rPr lang="en-US" altLang="en-US" sz="3200" dirty="0" err="1">
              <a:solidFill>
                <a:schemeClr val="bg1"/>
              </a:solidFill>
            </a:rPr>
            <a:t>trong</a:t>
          </a:r>
          <a:r>
            <a:rPr lang="en-US" altLang="en-US" sz="3200" dirty="0">
              <a:solidFill>
                <a:schemeClr val="bg1"/>
              </a:solidFill>
            </a:rPr>
            <a:t> </a:t>
          </a:r>
          <a:r>
            <a:rPr lang="en-US" altLang="en-US" sz="3200" dirty="0" err="1">
              <a:solidFill>
                <a:schemeClr val="bg1"/>
              </a:solidFill>
            </a:rPr>
            <a:t>hàng</a:t>
          </a:r>
          <a:r>
            <a:rPr lang="en-US" altLang="en-US" sz="3200" dirty="0">
              <a:solidFill>
                <a:schemeClr val="bg1"/>
              </a:solidFill>
            </a:rPr>
            <a:t> </a:t>
          </a:r>
          <a:r>
            <a:rPr lang="en-US" altLang="en-US" sz="3200" dirty="0" err="1">
              <a:solidFill>
                <a:schemeClr val="bg1"/>
              </a:solidFill>
            </a:rPr>
            <a:t>hóa</a:t>
          </a:r>
          <a:endParaRPr lang="en-US" sz="3200" dirty="0">
            <a:solidFill>
              <a:schemeClr val="bg1"/>
            </a:solidFill>
          </a:endParaRPr>
        </a:p>
      </dgm:t>
    </dgm:pt>
    <dgm:pt modelId="{ABBD8258-10A1-414F-9DCB-AA64CA22FCD1}" type="parTrans" cxnId="{CF8CF94B-0FA8-4A87-896E-084F18FE8CB1}">
      <dgm:prSet/>
      <dgm:spPr>
        <a:solidFill>
          <a:srgbClr val="FF0000"/>
        </a:solidFill>
        <a:ln w="28575">
          <a:solidFill>
            <a:srgbClr val="FF0000"/>
          </a:solidFill>
        </a:ln>
      </dgm:spPr>
      <dgm:t>
        <a:bodyPr/>
        <a:lstStyle/>
        <a:p>
          <a:endParaRPr lang="en-US" sz="3200">
            <a:solidFill>
              <a:schemeClr val="bg1"/>
            </a:solidFill>
          </a:endParaRPr>
        </a:p>
      </dgm:t>
    </dgm:pt>
    <dgm:pt modelId="{E7A611E2-9102-4D91-87DA-9E6E2A732FCE}" type="sibTrans" cxnId="{CF8CF94B-0FA8-4A87-896E-084F18FE8CB1}">
      <dgm:prSet/>
      <dgm:spPr/>
      <dgm:t>
        <a:bodyPr/>
        <a:lstStyle/>
        <a:p>
          <a:endParaRPr lang="en-US" sz="3200">
            <a:solidFill>
              <a:schemeClr val="bg1"/>
            </a:solidFill>
          </a:endParaRPr>
        </a:p>
      </dgm:t>
    </dgm:pt>
    <dgm:pt modelId="{6CC35C9F-3C83-4352-B1F8-C5F87ADEB40D}" type="pres">
      <dgm:prSet presAssocID="{746B162D-0399-4B7F-8434-F5809358919F}" presName="diagram" presStyleCnt="0">
        <dgm:presLayoutVars>
          <dgm:chPref val="1"/>
          <dgm:dir/>
          <dgm:animOne val="branch"/>
          <dgm:animLvl val="lvl"/>
          <dgm:resizeHandles/>
        </dgm:presLayoutVars>
      </dgm:prSet>
      <dgm:spPr/>
    </dgm:pt>
    <dgm:pt modelId="{392509D4-75B2-4EF4-AB75-A3D1FA1598E0}" type="pres">
      <dgm:prSet presAssocID="{0C7738C4-E8C3-4C19-A68F-984A4C67F2A2}" presName="root" presStyleCnt="0"/>
      <dgm:spPr/>
    </dgm:pt>
    <dgm:pt modelId="{EE325BE4-AF83-4E05-89C8-43E5942E4A26}" type="pres">
      <dgm:prSet presAssocID="{0C7738C4-E8C3-4C19-A68F-984A4C67F2A2}" presName="rootComposite" presStyleCnt="0"/>
      <dgm:spPr/>
    </dgm:pt>
    <dgm:pt modelId="{AD743F06-37E5-4C42-B708-020D647268FE}" type="pres">
      <dgm:prSet presAssocID="{0C7738C4-E8C3-4C19-A68F-984A4C67F2A2}" presName="rootText" presStyleLbl="node1" presStyleIdx="0" presStyleCnt="1" custScaleX="132104" custScaleY="64936" custLinFactNeighborX="3707" custLinFactNeighborY="-2899"/>
      <dgm:spPr/>
    </dgm:pt>
    <dgm:pt modelId="{8F9A83ED-037C-4C31-B7CA-AAAC2CE352F0}" type="pres">
      <dgm:prSet presAssocID="{0C7738C4-E8C3-4C19-A68F-984A4C67F2A2}" presName="rootConnector" presStyleLbl="node1" presStyleIdx="0" presStyleCnt="1"/>
      <dgm:spPr/>
    </dgm:pt>
    <dgm:pt modelId="{C47B45B0-4836-4998-A893-50EA7A5D34A1}" type="pres">
      <dgm:prSet presAssocID="{0C7738C4-E8C3-4C19-A68F-984A4C67F2A2}" presName="childShape" presStyleCnt="0"/>
      <dgm:spPr/>
    </dgm:pt>
    <dgm:pt modelId="{32570FF2-9A20-4DCC-9462-5D096EE9308E}" type="pres">
      <dgm:prSet presAssocID="{ABBD8258-10A1-414F-9DCB-AA64CA22FCD1}" presName="Name13" presStyleLbl="parChTrans1D2" presStyleIdx="0" presStyleCnt="1"/>
      <dgm:spPr/>
    </dgm:pt>
    <dgm:pt modelId="{C4C69BDD-1737-49EE-BE19-E329687D99E1}" type="pres">
      <dgm:prSet presAssocID="{C2A0D648-0126-4875-AAEE-D150EC8D1688}" presName="childText" presStyleLbl="bgAcc1" presStyleIdx="0" presStyleCnt="1" custScaleX="317939" custLinFactNeighborX="-7913" custLinFactNeighborY="39548">
        <dgm:presLayoutVars>
          <dgm:bulletEnabled val="1"/>
        </dgm:presLayoutVars>
      </dgm:prSet>
      <dgm:spPr/>
    </dgm:pt>
  </dgm:ptLst>
  <dgm:cxnLst>
    <dgm:cxn modelId="{F4769620-7A96-4E32-B636-FE35F3F757E3}" type="presOf" srcId="{C2A0D648-0126-4875-AAEE-D150EC8D1688}" destId="{C4C69BDD-1737-49EE-BE19-E329687D99E1}" srcOrd="0" destOrd="0" presId="urn:microsoft.com/office/officeart/2005/8/layout/hierarchy3"/>
    <dgm:cxn modelId="{23BCFF6A-E7EA-4B62-A3DA-905D068D4E69}" type="presOf" srcId="{746B162D-0399-4B7F-8434-F5809358919F}" destId="{6CC35C9F-3C83-4352-B1F8-C5F87ADEB40D}" srcOrd="0" destOrd="0" presId="urn:microsoft.com/office/officeart/2005/8/layout/hierarchy3"/>
    <dgm:cxn modelId="{CF8CF94B-0FA8-4A87-896E-084F18FE8CB1}" srcId="{0C7738C4-E8C3-4C19-A68F-984A4C67F2A2}" destId="{C2A0D648-0126-4875-AAEE-D150EC8D1688}" srcOrd="0" destOrd="0" parTransId="{ABBD8258-10A1-414F-9DCB-AA64CA22FCD1}" sibTransId="{E7A611E2-9102-4D91-87DA-9E6E2A732FCE}"/>
    <dgm:cxn modelId="{93FCDB6D-55A5-461D-8422-38D77B804002}" type="presOf" srcId="{ABBD8258-10A1-414F-9DCB-AA64CA22FCD1}" destId="{32570FF2-9A20-4DCC-9462-5D096EE9308E}" srcOrd="0" destOrd="0" presId="urn:microsoft.com/office/officeart/2005/8/layout/hierarchy3"/>
    <dgm:cxn modelId="{7935BEC4-847D-41C9-83C9-8F80B1DE106C}" type="presOf" srcId="{0C7738C4-E8C3-4C19-A68F-984A4C67F2A2}" destId="{AD743F06-37E5-4C42-B708-020D647268FE}" srcOrd="0" destOrd="0" presId="urn:microsoft.com/office/officeart/2005/8/layout/hierarchy3"/>
    <dgm:cxn modelId="{183000D7-4222-492D-B55E-D39B1B89A5B6}" srcId="{746B162D-0399-4B7F-8434-F5809358919F}" destId="{0C7738C4-E8C3-4C19-A68F-984A4C67F2A2}" srcOrd="0" destOrd="0" parTransId="{A92A5A3C-DE54-4975-AD5D-72118001A7F8}" sibTransId="{70845E7B-E9EA-4BDF-8180-582BF41BD980}"/>
    <dgm:cxn modelId="{9C9D0CFC-09E2-4E63-B5F8-86AF032DB846}" type="presOf" srcId="{0C7738C4-E8C3-4C19-A68F-984A4C67F2A2}" destId="{8F9A83ED-037C-4C31-B7CA-AAAC2CE352F0}" srcOrd="1" destOrd="0" presId="urn:microsoft.com/office/officeart/2005/8/layout/hierarchy3"/>
    <dgm:cxn modelId="{B81F754C-653C-4D4A-862C-8D5D8E9B5A68}" type="presParOf" srcId="{6CC35C9F-3C83-4352-B1F8-C5F87ADEB40D}" destId="{392509D4-75B2-4EF4-AB75-A3D1FA1598E0}" srcOrd="0" destOrd="0" presId="urn:microsoft.com/office/officeart/2005/8/layout/hierarchy3"/>
    <dgm:cxn modelId="{DEFA631F-5615-42B8-88E9-25BB59ED8A97}" type="presParOf" srcId="{392509D4-75B2-4EF4-AB75-A3D1FA1598E0}" destId="{EE325BE4-AF83-4E05-89C8-43E5942E4A26}" srcOrd="0" destOrd="0" presId="urn:microsoft.com/office/officeart/2005/8/layout/hierarchy3"/>
    <dgm:cxn modelId="{EF1ABE46-5447-4CE2-A770-78A352F6112F}" type="presParOf" srcId="{EE325BE4-AF83-4E05-89C8-43E5942E4A26}" destId="{AD743F06-37E5-4C42-B708-020D647268FE}" srcOrd="0" destOrd="0" presId="urn:microsoft.com/office/officeart/2005/8/layout/hierarchy3"/>
    <dgm:cxn modelId="{D2A6FB7E-6F3E-4CD8-A480-82F89F3C0673}" type="presParOf" srcId="{EE325BE4-AF83-4E05-89C8-43E5942E4A26}" destId="{8F9A83ED-037C-4C31-B7CA-AAAC2CE352F0}" srcOrd="1" destOrd="0" presId="urn:microsoft.com/office/officeart/2005/8/layout/hierarchy3"/>
    <dgm:cxn modelId="{5E1280D0-D7F0-4FE7-8F0B-5C4D4B60842C}" type="presParOf" srcId="{392509D4-75B2-4EF4-AB75-A3D1FA1598E0}" destId="{C47B45B0-4836-4998-A893-50EA7A5D34A1}" srcOrd="1" destOrd="0" presId="urn:microsoft.com/office/officeart/2005/8/layout/hierarchy3"/>
    <dgm:cxn modelId="{A616FE9A-34A4-4DC5-B644-71295DCD1A42}" type="presParOf" srcId="{C47B45B0-4836-4998-A893-50EA7A5D34A1}" destId="{32570FF2-9A20-4DCC-9462-5D096EE9308E}" srcOrd="0" destOrd="0" presId="urn:microsoft.com/office/officeart/2005/8/layout/hierarchy3"/>
    <dgm:cxn modelId="{0B49E455-F16A-4CD6-A32B-C3ADF8026B70}" type="presParOf" srcId="{C47B45B0-4836-4998-A893-50EA7A5D34A1}" destId="{C4C69BDD-1737-49EE-BE19-E329687D99E1}" srcOrd="1" destOrd="0" presId="urn:microsoft.com/office/officeart/2005/8/layout/hierarchy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8.xml><?xml version="1.0" encoding="utf-8"?>
<dgm:dataModel xmlns:dgm="http://schemas.openxmlformats.org/drawingml/2006/diagram" xmlns:a="http://schemas.openxmlformats.org/drawingml/2006/main">
  <dgm:ptLst>
    <dgm:pt modelId="{9BE95366-AD4E-4C7A-BCE1-C027F1B578E3}"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22252190-574D-4F17-B585-D2532CA29775}">
      <dgm:prSet phldrT="[Text]" custT="1"/>
      <dgm:spPr>
        <a:solidFill>
          <a:srgbClr val="002060"/>
        </a:solidFill>
      </dgm:spPr>
      <dgm:t>
        <a:bodyPr/>
        <a:lstStyle/>
        <a:p>
          <a:pPr algn="ctr"/>
          <a:r>
            <a:rPr lang="pt-BR" sz="3600" b="1" i="0" dirty="0">
              <a:solidFill>
                <a:srgbClr val="FFFF00"/>
              </a:solidFill>
            </a:rPr>
            <a:t>Tiền</a:t>
          </a:r>
          <a:endParaRPr lang="en-US" sz="3600" b="1" i="0" dirty="0">
            <a:solidFill>
              <a:srgbClr val="FFFF00"/>
            </a:solidFill>
          </a:endParaRPr>
        </a:p>
      </dgm:t>
    </dgm:pt>
    <dgm:pt modelId="{78BE3E85-E0D4-49B8-BB1A-EC3F9091BFF6}" type="parTrans" cxnId="{5F4B75D1-9B0E-4319-A2A0-54F2638EA432}">
      <dgm:prSet/>
      <dgm:spPr/>
      <dgm:t>
        <a:bodyPr/>
        <a:lstStyle/>
        <a:p>
          <a:endParaRPr lang="en-US" sz="2400">
            <a:solidFill>
              <a:schemeClr val="bg1"/>
            </a:solidFill>
          </a:endParaRPr>
        </a:p>
      </dgm:t>
    </dgm:pt>
    <dgm:pt modelId="{4C3CC37F-034C-469E-8639-5F46FD374CC7}" type="sibTrans" cxnId="{5F4B75D1-9B0E-4319-A2A0-54F2638EA432}">
      <dgm:prSet/>
      <dgm:spPr/>
      <dgm:t>
        <a:bodyPr/>
        <a:lstStyle/>
        <a:p>
          <a:endParaRPr lang="en-US" sz="2400">
            <a:solidFill>
              <a:schemeClr val="bg1"/>
            </a:solidFill>
          </a:endParaRPr>
        </a:p>
      </dgm:t>
    </dgm:pt>
    <dgm:pt modelId="{8912EB94-6E5F-4600-B70B-BA2FD5D4078F}">
      <dgm:prSet phldrT="[Text]" custT="1"/>
      <dgm:spPr/>
      <dgm:t>
        <a:bodyPr/>
        <a:lstStyle/>
        <a:p>
          <a:r>
            <a:rPr lang="pt-BR" sz="2400" dirty="0">
              <a:solidFill>
                <a:schemeClr val="bg1"/>
              </a:solidFill>
            </a:rPr>
            <a:t>Là một loại hàng hóa đặc biệt, là vật ngang giá chung, thước đo giá trị trong trao đổi hàng hóa</a:t>
          </a:r>
          <a:endParaRPr lang="en-US" sz="2400" dirty="0">
            <a:solidFill>
              <a:schemeClr val="bg1"/>
            </a:solidFill>
          </a:endParaRPr>
        </a:p>
      </dgm:t>
    </dgm:pt>
    <dgm:pt modelId="{598530C5-0D3F-43AA-B9DC-2F079973DB62}" type="parTrans" cxnId="{B030A585-1395-4ADD-90ED-C00FA74A8289}">
      <dgm:prSet/>
      <dgm:spPr/>
      <dgm:t>
        <a:bodyPr/>
        <a:lstStyle/>
        <a:p>
          <a:endParaRPr lang="en-US" sz="2400">
            <a:solidFill>
              <a:schemeClr val="bg1"/>
            </a:solidFill>
          </a:endParaRPr>
        </a:p>
      </dgm:t>
    </dgm:pt>
    <dgm:pt modelId="{D4567461-0F0E-4D25-A2EA-03B71139A664}" type="sibTrans" cxnId="{B030A585-1395-4ADD-90ED-C00FA74A8289}">
      <dgm:prSet/>
      <dgm:spPr/>
      <dgm:t>
        <a:bodyPr/>
        <a:lstStyle/>
        <a:p>
          <a:endParaRPr lang="en-US" sz="2400">
            <a:solidFill>
              <a:schemeClr val="bg1"/>
            </a:solidFill>
          </a:endParaRPr>
        </a:p>
      </dgm:t>
    </dgm:pt>
    <dgm:pt modelId="{70334A51-CD7B-46F7-B021-172BFC714654}">
      <dgm:prSet phldrT="[Text]" custT="1"/>
      <dgm:spPr>
        <a:noFill/>
      </dgm:spPr>
      <dgm:t>
        <a:bodyPr/>
        <a:lstStyle/>
        <a:p>
          <a:r>
            <a:rPr lang="pt-BR" sz="2400" dirty="0">
              <a:solidFill>
                <a:schemeClr val="bg1"/>
              </a:solidFill>
            </a:rPr>
            <a:t>Giá trị của hàng hóa biểu hiện ra bên ngoài dưới hình thức tiền là giá cả của hàng hóa</a:t>
          </a:r>
          <a:endParaRPr lang="en-US" sz="2400" dirty="0">
            <a:solidFill>
              <a:schemeClr val="bg1"/>
            </a:solidFill>
          </a:endParaRPr>
        </a:p>
      </dgm:t>
    </dgm:pt>
    <dgm:pt modelId="{F59E1B8E-4DD0-4D0B-A5EB-B49BADF9B18F}" type="parTrans" cxnId="{F9A998C3-984E-418E-B615-8E17EE2CAB50}">
      <dgm:prSet/>
      <dgm:spPr/>
      <dgm:t>
        <a:bodyPr/>
        <a:lstStyle/>
        <a:p>
          <a:endParaRPr lang="en-US" sz="2400">
            <a:solidFill>
              <a:schemeClr val="bg1"/>
            </a:solidFill>
          </a:endParaRPr>
        </a:p>
      </dgm:t>
    </dgm:pt>
    <dgm:pt modelId="{E916BFBC-0F44-4034-BB73-A19B69B1F425}" type="sibTrans" cxnId="{F9A998C3-984E-418E-B615-8E17EE2CAB50}">
      <dgm:prSet/>
      <dgm:spPr/>
      <dgm:t>
        <a:bodyPr/>
        <a:lstStyle/>
        <a:p>
          <a:endParaRPr lang="en-US" sz="2400">
            <a:solidFill>
              <a:schemeClr val="bg1"/>
            </a:solidFill>
          </a:endParaRPr>
        </a:p>
      </dgm:t>
    </dgm:pt>
    <dgm:pt modelId="{5919C349-0E04-4096-BDE5-37CD3D27744A}" type="pres">
      <dgm:prSet presAssocID="{9BE95366-AD4E-4C7A-BCE1-C027F1B578E3}" presName="linear" presStyleCnt="0">
        <dgm:presLayoutVars>
          <dgm:animLvl val="lvl"/>
          <dgm:resizeHandles val="exact"/>
        </dgm:presLayoutVars>
      </dgm:prSet>
      <dgm:spPr/>
    </dgm:pt>
    <dgm:pt modelId="{D3D15EE5-0892-4877-8F1F-6F99A8FD5C10}" type="pres">
      <dgm:prSet presAssocID="{22252190-574D-4F17-B585-D2532CA29775}" presName="parentText" presStyleLbl="node1" presStyleIdx="0" presStyleCnt="1" custScaleY="60507" custLinFactNeighborY="-23175">
        <dgm:presLayoutVars>
          <dgm:chMax val="0"/>
          <dgm:bulletEnabled val="1"/>
        </dgm:presLayoutVars>
      </dgm:prSet>
      <dgm:spPr/>
    </dgm:pt>
    <dgm:pt modelId="{5E641247-E782-43A1-A858-8E2FFAFB8373}" type="pres">
      <dgm:prSet presAssocID="{22252190-574D-4F17-B585-D2532CA29775}" presName="childText" presStyleLbl="revTx" presStyleIdx="0" presStyleCnt="1">
        <dgm:presLayoutVars>
          <dgm:bulletEnabled val="1"/>
        </dgm:presLayoutVars>
      </dgm:prSet>
      <dgm:spPr/>
    </dgm:pt>
  </dgm:ptLst>
  <dgm:cxnLst>
    <dgm:cxn modelId="{DD081E2D-C195-4362-8EC2-E14BB45F20C3}" type="presOf" srcId="{70334A51-CD7B-46F7-B021-172BFC714654}" destId="{5E641247-E782-43A1-A858-8E2FFAFB8373}" srcOrd="0" destOrd="1" presId="urn:microsoft.com/office/officeart/2005/8/layout/vList2"/>
    <dgm:cxn modelId="{C635967B-3DE2-4A1F-9097-982CBF7F0754}" type="presOf" srcId="{9BE95366-AD4E-4C7A-BCE1-C027F1B578E3}" destId="{5919C349-0E04-4096-BDE5-37CD3D27744A}" srcOrd="0" destOrd="0" presId="urn:microsoft.com/office/officeart/2005/8/layout/vList2"/>
    <dgm:cxn modelId="{B030A585-1395-4ADD-90ED-C00FA74A8289}" srcId="{22252190-574D-4F17-B585-D2532CA29775}" destId="{8912EB94-6E5F-4600-B70B-BA2FD5D4078F}" srcOrd="0" destOrd="0" parTransId="{598530C5-0D3F-43AA-B9DC-2F079973DB62}" sibTransId="{D4567461-0F0E-4D25-A2EA-03B71139A664}"/>
    <dgm:cxn modelId="{F9A998C3-984E-418E-B615-8E17EE2CAB50}" srcId="{22252190-574D-4F17-B585-D2532CA29775}" destId="{70334A51-CD7B-46F7-B021-172BFC714654}" srcOrd="1" destOrd="0" parTransId="{F59E1B8E-4DD0-4D0B-A5EB-B49BADF9B18F}" sibTransId="{E916BFBC-0F44-4034-BB73-A19B69B1F425}"/>
    <dgm:cxn modelId="{B66A35CA-D7C6-4235-92E0-1EA1E84C9EA8}" type="presOf" srcId="{22252190-574D-4F17-B585-D2532CA29775}" destId="{D3D15EE5-0892-4877-8F1F-6F99A8FD5C10}" srcOrd="0" destOrd="0" presId="urn:microsoft.com/office/officeart/2005/8/layout/vList2"/>
    <dgm:cxn modelId="{5F4B75D1-9B0E-4319-A2A0-54F2638EA432}" srcId="{9BE95366-AD4E-4C7A-BCE1-C027F1B578E3}" destId="{22252190-574D-4F17-B585-D2532CA29775}" srcOrd="0" destOrd="0" parTransId="{78BE3E85-E0D4-49B8-BB1A-EC3F9091BFF6}" sibTransId="{4C3CC37F-034C-469E-8639-5F46FD374CC7}"/>
    <dgm:cxn modelId="{D07FA6FE-EBCB-4752-81C3-3FAC4F14F75B}" type="presOf" srcId="{8912EB94-6E5F-4600-B70B-BA2FD5D4078F}" destId="{5E641247-E782-43A1-A858-8E2FFAFB8373}" srcOrd="0" destOrd="0" presId="urn:microsoft.com/office/officeart/2005/8/layout/vList2"/>
    <dgm:cxn modelId="{61063D9F-011D-4C78-B62F-129C724A55F3}" type="presParOf" srcId="{5919C349-0E04-4096-BDE5-37CD3D27744A}" destId="{D3D15EE5-0892-4877-8F1F-6F99A8FD5C10}" srcOrd="0" destOrd="0" presId="urn:microsoft.com/office/officeart/2005/8/layout/vList2"/>
    <dgm:cxn modelId="{CE19F4A6-E5F6-4374-8BF5-82B279B48804}" type="presParOf" srcId="{5919C349-0E04-4096-BDE5-37CD3D27744A}" destId="{5E641247-E782-43A1-A858-8E2FFAFB8373}" srcOrd="1" destOrd="0" presId="urn:microsoft.com/office/officeart/2005/8/layout/vList2"/>
  </dgm:cxnLst>
  <dgm:bg>
    <a:solidFill>
      <a:srgbClr val="00B050"/>
    </a:solidFill>
  </dgm:bg>
  <dgm:whole/>
  <dgm:extLst>
    <a:ext uri="http://schemas.microsoft.com/office/drawing/2008/diagram">
      <dsp:dataModelExt xmlns:dsp="http://schemas.microsoft.com/office/drawing/2008/diagram" relId="rId7" minVer="http://schemas.openxmlformats.org/drawingml/2006/diagram"/>
    </a:ext>
  </dgm:extLst>
</dgm:dataModel>
</file>

<file path=ppt/diagrams/data49.xml><?xml version="1.0" encoding="utf-8"?>
<dgm:dataModel xmlns:dgm="http://schemas.openxmlformats.org/drawingml/2006/diagram" xmlns:a="http://schemas.openxmlformats.org/drawingml/2006/main">
  <dgm:ptLst>
    <dgm:pt modelId="{493AB4D5-E5BE-4742-9ED4-9D672A1D2AF7}" type="doc">
      <dgm:prSet loTypeId="urn:microsoft.com/office/officeart/2005/8/layout/hierarchy2" loCatId="hierarchy" qsTypeId="urn:microsoft.com/office/officeart/2005/8/quickstyle/simple1" qsCatId="simple" csTypeId="urn:microsoft.com/office/officeart/2005/8/colors/accent1_2" csCatId="accent1" phldr="1"/>
      <dgm:spPr/>
      <dgm:t>
        <a:bodyPr/>
        <a:lstStyle/>
        <a:p>
          <a:endParaRPr lang="en-US"/>
        </a:p>
      </dgm:t>
    </dgm:pt>
    <dgm:pt modelId="{E18E8D81-748F-42BD-AF54-8FA38CC08FEE}">
      <dgm:prSet phldrT="[Text]" custT="1"/>
      <dgm:spPr>
        <a:solidFill>
          <a:srgbClr val="C00000"/>
        </a:solidFill>
      </dgm:spPr>
      <dgm:t>
        <a:bodyPr/>
        <a:lstStyle/>
        <a:p>
          <a:r>
            <a:rPr lang="pt-BR" sz="2800" b="0" i="0" dirty="0">
              <a:solidFill>
                <a:schemeClr val="bg1"/>
              </a:solidFill>
              <a:latin typeface="+mn-lt"/>
              <a:ea typeface="Times New Roman" panose="02020603050405020304" pitchFamily="18" charset="0"/>
              <a:cs typeface="Times New Roman" panose="02020603050405020304" pitchFamily="18" charset="0"/>
            </a:rPr>
            <a:t>Học thuyết giá trị thặng dư </a:t>
          </a:r>
          <a:endParaRPr lang="en-US" sz="2800" b="0" i="0" dirty="0">
            <a:latin typeface="+mn-lt"/>
          </a:endParaRPr>
        </a:p>
      </dgm:t>
    </dgm:pt>
    <dgm:pt modelId="{AB9CCB76-8949-47F4-A260-8C3FEDF1A2A4}" type="parTrans" cxnId="{F83283F9-F8AE-4230-9057-A4082AC1DE75}">
      <dgm:prSet/>
      <dgm:spPr/>
      <dgm:t>
        <a:bodyPr/>
        <a:lstStyle/>
        <a:p>
          <a:endParaRPr lang="en-US"/>
        </a:p>
      </dgm:t>
    </dgm:pt>
    <dgm:pt modelId="{EB009C3D-ED1C-424E-9384-BE0F13B5ABAA}" type="sibTrans" cxnId="{F83283F9-F8AE-4230-9057-A4082AC1DE75}">
      <dgm:prSet/>
      <dgm:spPr/>
      <dgm:t>
        <a:bodyPr/>
        <a:lstStyle/>
        <a:p>
          <a:endParaRPr lang="en-US"/>
        </a:p>
      </dgm:t>
    </dgm:pt>
    <dgm:pt modelId="{79279A44-7AC1-4034-915E-4134D86336D1}">
      <dgm:prSet phldrT="[Text]" custT="1"/>
      <dgm:spPr>
        <a:solidFill>
          <a:srgbClr val="00B050"/>
        </a:solidFill>
      </dgm:spPr>
      <dgm:t>
        <a:bodyPr/>
        <a:lstStyle/>
        <a:p>
          <a:r>
            <a:rPr lang="pt-BR" sz="2800" b="0" i="0" dirty="0">
              <a:solidFill>
                <a:schemeClr val="bg1"/>
              </a:solidFill>
              <a:latin typeface="+mn-lt"/>
              <a:ea typeface="Times New Roman" panose="02020603050405020304" pitchFamily="18" charset="0"/>
            </a:rPr>
            <a:t>Hàng hóa sức lao động</a:t>
          </a:r>
          <a:endParaRPr lang="en-US" sz="2800" b="0" i="0" dirty="0">
            <a:solidFill>
              <a:schemeClr val="bg1"/>
            </a:solidFill>
            <a:latin typeface="+mn-lt"/>
          </a:endParaRPr>
        </a:p>
      </dgm:t>
    </dgm:pt>
    <dgm:pt modelId="{877A647D-A633-45F7-812B-67EA374E0A8A}" type="parTrans" cxnId="{1E428FE1-24E8-44F8-A9F0-572F6266017F}">
      <dgm:prSet/>
      <dgm:spPr/>
      <dgm:t>
        <a:bodyPr/>
        <a:lstStyle/>
        <a:p>
          <a:endParaRPr lang="en-US"/>
        </a:p>
      </dgm:t>
    </dgm:pt>
    <dgm:pt modelId="{458B9FE9-DE54-4590-8761-8D3EB9D34473}" type="sibTrans" cxnId="{1E428FE1-24E8-44F8-A9F0-572F6266017F}">
      <dgm:prSet/>
      <dgm:spPr/>
      <dgm:t>
        <a:bodyPr/>
        <a:lstStyle/>
        <a:p>
          <a:endParaRPr lang="en-US"/>
        </a:p>
      </dgm:t>
    </dgm:pt>
    <dgm:pt modelId="{61C3B17E-75F9-42A0-A4CB-DC59001D3450}">
      <dgm:prSet phldrT="[Text]" custT="1"/>
      <dgm:spPr>
        <a:solidFill>
          <a:srgbClr val="7030A0"/>
        </a:solidFill>
      </dgm:spPr>
      <dgm:t>
        <a:bodyPr/>
        <a:lstStyle/>
        <a:p>
          <a:r>
            <a:rPr lang="en-US" altLang="en-US" sz="2800" b="0" i="1" dirty="0" err="1">
              <a:solidFill>
                <a:schemeClr val="bg1"/>
              </a:solidFill>
              <a:latin typeface="+mn-lt"/>
              <a:cs typeface="Times New Roman" panose="02020603050405020304" pitchFamily="18" charset="0"/>
            </a:rPr>
            <a:t>Khái</a:t>
          </a:r>
          <a:r>
            <a:rPr lang="en-US" altLang="en-US" sz="2800" b="0" i="1" dirty="0">
              <a:solidFill>
                <a:schemeClr val="bg1"/>
              </a:solidFill>
              <a:latin typeface="+mn-lt"/>
              <a:cs typeface="Times New Roman" panose="02020603050405020304" pitchFamily="18" charset="0"/>
            </a:rPr>
            <a:t> </a:t>
          </a:r>
          <a:r>
            <a:rPr lang="en-US" altLang="en-US" sz="2800" b="0" i="1" dirty="0" err="1">
              <a:solidFill>
                <a:schemeClr val="bg1"/>
              </a:solidFill>
              <a:latin typeface="+mn-lt"/>
              <a:cs typeface="Times New Roman" panose="02020603050405020304" pitchFamily="18" charset="0"/>
            </a:rPr>
            <a:t>niệm</a:t>
          </a:r>
          <a:r>
            <a:rPr lang="en-US" altLang="en-US" sz="2800" b="0" i="1" dirty="0">
              <a:solidFill>
                <a:schemeClr val="bg1"/>
              </a:solidFill>
              <a:latin typeface="+mn-lt"/>
              <a:cs typeface="Times New Roman" panose="02020603050405020304" pitchFamily="18" charset="0"/>
            </a:rPr>
            <a:t> </a:t>
          </a:r>
          <a:endParaRPr lang="en-US" sz="2800" b="0" dirty="0">
            <a:solidFill>
              <a:schemeClr val="bg1"/>
            </a:solidFill>
            <a:latin typeface="+mn-lt"/>
          </a:endParaRPr>
        </a:p>
      </dgm:t>
    </dgm:pt>
    <dgm:pt modelId="{6EF5173D-4FFE-4A60-B275-55357493E964}" type="parTrans" cxnId="{3F425260-A541-431A-9B7D-27D8E761FCAF}">
      <dgm:prSet/>
      <dgm:spPr/>
      <dgm:t>
        <a:bodyPr/>
        <a:lstStyle/>
        <a:p>
          <a:endParaRPr lang="en-US"/>
        </a:p>
      </dgm:t>
    </dgm:pt>
    <dgm:pt modelId="{D3B64C5C-B791-4680-8E90-B7AE1A757DFF}" type="sibTrans" cxnId="{3F425260-A541-431A-9B7D-27D8E761FCAF}">
      <dgm:prSet/>
      <dgm:spPr/>
      <dgm:t>
        <a:bodyPr/>
        <a:lstStyle/>
        <a:p>
          <a:endParaRPr lang="en-US"/>
        </a:p>
      </dgm:t>
    </dgm:pt>
    <dgm:pt modelId="{6C8375E4-112D-44D8-B3CD-9993D72448E2}">
      <dgm:prSet phldrT="[Text]" custT="1"/>
      <dgm:spPr>
        <a:solidFill>
          <a:srgbClr val="7030A0"/>
        </a:solidFill>
      </dgm:spPr>
      <dgm:t>
        <a:bodyPr/>
        <a:lstStyle/>
        <a:p>
          <a:r>
            <a:rPr lang="en-US" sz="2800" b="0" dirty="0">
              <a:solidFill>
                <a:schemeClr val="bg1"/>
              </a:solidFill>
              <a:latin typeface="+mn-lt"/>
              <a:cs typeface="Arial" pitchFamily="34" charset="0"/>
            </a:rPr>
            <a:t>Hai </a:t>
          </a:r>
          <a:r>
            <a:rPr lang="en-US" sz="2800" b="0" dirty="0" err="1">
              <a:solidFill>
                <a:schemeClr val="bg1"/>
              </a:solidFill>
              <a:latin typeface="+mn-lt"/>
              <a:cs typeface="Arial" pitchFamily="34" charset="0"/>
            </a:rPr>
            <a:t>thuộc</a:t>
          </a:r>
          <a:r>
            <a:rPr lang="en-US" sz="2800" b="0" dirty="0">
              <a:solidFill>
                <a:schemeClr val="bg1"/>
              </a:solidFill>
              <a:latin typeface="+mn-lt"/>
              <a:cs typeface="Arial" pitchFamily="34" charset="0"/>
            </a:rPr>
            <a:t> </a:t>
          </a:r>
          <a:r>
            <a:rPr lang="en-US" sz="2800" b="0" dirty="0" err="1">
              <a:solidFill>
                <a:schemeClr val="bg1"/>
              </a:solidFill>
              <a:latin typeface="+mn-lt"/>
              <a:cs typeface="Arial" pitchFamily="34" charset="0"/>
            </a:rPr>
            <a:t>tính</a:t>
          </a:r>
          <a:r>
            <a:rPr lang="en-US" sz="2800" b="0" dirty="0">
              <a:solidFill>
                <a:schemeClr val="bg1"/>
              </a:solidFill>
              <a:latin typeface="+mn-lt"/>
              <a:cs typeface="Arial" pitchFamily="34" charset="0"/>
            </a:rPr>
            <a:t> </a:t>
          </a:r>
          <a:r>
            <a:rPr lang="en-US" sz="2800" b="0" dirty="0" err="1">
              <a:solidFill>
                <a:schemeClr val="bg1"/>
              </a:solidFill>
              <a:latin typeface="+mn-lt"/>
              <a:cs typeface="Arial" pitchFamily="34" charset="0"/>
            </a:rPr>
            <a:t>của</a:t>
          </a:r>
          <a:r>
            <a:rPr lang="en-US" sz="2800" b="0" dirty="0">
              <a:solidFill>
                <a:schemeClr val="bg1"/>
              </a:solidFill>
              <a:latin typeface="+mn-lt"/>
              <a:cs typeface="Arial" pitchFamily="34" charset="0"/>
            </a:rPr>
            <a:t> </a:t>
          </a:r>
          <a:r>
            <a:rPr lang="en-US" sz="2800" b="0" dirty="0">
              <a:solidFill>
                <a:schemeClr val="bg1"/>
              </a:solidFill>
              <a:latin typeface="+mn-lt"/>
            </a:rPr>
            <a:t>h</a:t>
          </a:r>
          <a:r>
            <a:rPr lang="vi-VN" sz="2800" b="0" dirty="0">
              <a:solidFill>
                <a:schemeClr val="bg1"/>
              </a:solidFill>
              <a:latin typeface="+mn-lt"/>
            </a:rPr>
            <a:t>àng hoá sức lao động</a:t>
          </a:r>
          <a:endParaRPr lang="en-US" sz="2800" b="0" dirty="0">
            <a:solidFill>
              <a:schemeClr val="bg1"/>
            </a:solidFill>
            <a:latin typeface="+mn-lt"/>
          </a:endParaRPr>
        </a:p>
      </dgm:t>
    </dgm:pt>
    <dgm:pt modelId="{9F197073-CF1B-4D57-B9AD-C35D93D2B800}" type="parTrans" cxnId="{630B86EE-AF8E-4DC4-8012-8C121CFF547E}">
      <dgm:prSet/>
      <dgm:spPr/>
      <dgm:t>
        <a:bodyPr/>
        <a:lstStyle/>
        <a:p>
          <a:endParaRPr lang="en-US"/>
        </a:p>
      </dgm:t>
    </dgm:pt>
    <dgm:pt modelId="{5E75CD65-F605-4C62-8CE9-1394EAED24E0}" type="sibTrans" cxnId="{630B86EE-AF8E-4DC4-8012-8C121CFF547E}">
      <dgm:prSet/>
      <dgm:spPr/>
      <dgm:t>
        <a:bodyPr/>
        <a:lstStyle/>
        <a:p>
          <a:endParaRPr lang="en-US"/>
        </a:p>
      </dgm:t>
    </dgm:pt>
    <dgm:pt modelId="{C6B1804C-DEAC-4C47-91DD-88752FF1989D}">
      <dgm:prSet phldrT="[Text]" custT="1"/>
      <dgm:spPr>
        <a:solidFill>
          <a:srgbClr val="00B050"/>
        </a:solidFill>
      </dgm:spPr>
      <dgm:t>
        <a:bodyPr/>
        <a:lstStyle/>
        <a:p>
          <a:r>
            <a:rPr lang="en-US" sz="2800" b="0" i="0" dirty="0">
              <a:solidFill>
                <a:schemeClr val="bg1"/>
              </a:solidFill>
              <a:latin typeface="+mn-lt"/>
            </a:rPr>
            <a:t>G</a:t>
          </a:r>
          <a:r>
            <a:rPr lang="vi-VN" sz="2800" b="0" i="0" dirty="0">
              <a:solidFill>
                <a:schemeClr val="bg1"/>
              </a:solidFill>
              <a:latin typeface="+mn-lt"/>
            </a:rPr>
            <a:t>iá trị thặng dư (m)</a:t>
          </a:r>
          <a:endParaRPr lang="en-US" sz="2800" b="0" i="0" dirty="0">
            <a:solidFill>
              <a:schemeClr val="bg1"/>
            </a:solidFill>
            <a:latin typeface="+mn-lt"/>
          </a:endParaRPr>
        </a:p>
      </dgm:t>
    </dgm:pt>
    <dgm:pt modelId="{E9C0E824-9E9F-48D1-9D4B-A735D6BBD75D}" type="parTrans" cxnId="{7375F373-C753-4F82-8A64-4E1B6A0CA756}">
      <dgm:prSet/>
      <dgm:spPr/>
      <dgm:t>
        <a:bodyPr/>
        <a:lstStyle/>
        <a:p>
          <a:endParaRPr lang="en-US"/>
        </a:p>
      </dgm:t>
    </dgm:pt>
    <dgm:pt modelId="{9DC6BEBA-C663-4C20-A92E-BB0FA5A66B9F}" type="sibTrans" cxnId="{7375F373-C753-4F82-8A64-4E1B6A0CA756}">
      <dgm:prSet/>
      <dgm:spPr/>
      <dgm:t>
        <a:bodyPr/>
        <a:lstStyle/>
        <a:p>
          <a:endParaRPr lang="en-US"/>
        </a:p>
      </dgm:t>
    </dgm:pt>
    <dgm:pt modelId="{6ED63465-8700-4D1F-A485-C8AE3836E5BC}">
      <dgm:prSet phldrT="[Text]" custT="1"/>
      <dgm:spPr>
        <a:solidFill>
          <a:srgbClr val="7030A0"/>
        </a:solidFill>
      </dgm:spPr>
      <dgm:t>
        <a:bodyPr/>
        <a:lstStyle/>
        <a:p>
          <a:r>
            <a:rPr lang="en-US" sz="2800" b="0" dirty="0" err="1">
              <a:solidFill>
                <a:schemeClr val="bg1"/>
              </a:solidFill>
              <a:latin typeface="+mn-lt"/>
            </a:rPr>
            <a:t>Khái</a:t>
          </a:r>
          <a:r>
            <a:rPr lang="en-US" sz="2800" b="0" dirty="0">
              <a:solidFill>
                <a:schemeClr val="bg1"/>
              </a:solidFill>
              <a:latin typeface="+mn-lt"/>
            </a:rPr>
            <a:t> </a:t>
          </a:r>
          <a:r>
            <a:rPr lang="en-US" sz="2800" b="0" dirty="0" err="1">
              <a:solidFill>
                <a:schemeClr val="bg1"/>
              </a:solidFill>
              <a:latin typeface="+mn-lt"/>
            </a:rPr>
            <a:t>niệm</a:t>
          </a:r>
          <a:r>
            <a:rPr lang="en-US" sz="2800" b="0" dirty="0">
              <a:solidFill>
                <a:schemeClr val="bg1"/>
              </a:solidFill>
              <a:latin typeface="+mn-lt"/>
            </a:rPr>
            <a:t>, </a:t>
          </a:r>
          <a:r>
            <a:rPr lang="en-US" sz="2800" b="0" dirty="0" err="1">
              <a:solidFill>
                <a:schemeClr val="bg1"/>
              </a:solidFill>
              <a:latin typeface="+mn-lt"/>
            </a:rPr>
            <a:t>phương</a:t>
          </a:r>
          <a:r>
            <a:rPr lang="en-US" sz="2800" b="0" dirty="0">
              <a:solidFill>
                <a:schemeClr val="bg1"/>
              </a:solidFill>
              <a:latin typeface="+mn-lt"/>
            </a:rPr>
            <a:t> </a:t>
          </a:r>
          <a:r>
            <a:rPr lang="en-US" sz="2800" b="0" dirty="0" err="1">
              <a:solidFill>
                <a:schemeClr val="bg1"/>
              </a:solidFill>
              <a:latin typeface="+mn-lt"/>
            </a:rPr>
            <a:t>pháp</a:t>
          </a:r>
          <a:r>
            <a:rPr lang="en-US" sz="2800" b="0" dirty="0">
              <a:solidFill>
                <a:schemeClr val="bg1"/>
              </a:solidFill>
              <a:latin typeface="+mn-lt"/>
            </a:rPr>
            <a:t> </a:t>
          </a:r>
          <a:r>
            <a:rPr lang="en-US" sz="2800" b="0" dirty="0" err="1">
              <a:solidFill>
                <a:schemeClr val="bg1"/>
              </a:solidFill>
              <a:latin typeface="+mn-lt"/>
            </a:rPr>
            <a:t>tạo</a:t>
          </a:r>
          <a:r>
            <a:rPr lang="en-US" sz="2800" b="0" dirty="0">
              <a:solidFill>
                <a:schemeClr val="bg1"/>
              </a:solidFill>
              <a:latin typeface="+mn-lt"/>
            </a:rPr>
            <a:t> ra </a:t>
          </a:r>
          <a:r>
            <a:rPr lang="en-US" sz="2800" b="0" dirty="0" err="1">
              <a:solidFill>
                <a:schemeClr val="bg1"/>
              </a:solidFill>
              <a:latin typeface="+mn-lt"/>
            </a:rPr>
            <a:t>giá</a:t>
          </a:r>
          <a:r>
            <a:rPr lang="en-US" sz="2800" b="0" dirty="0">
              <a:solidFill>
                <a:schemeClr val="bg1"/>
              </a:solidFill>
              <a:latin typeface="+mn-lt"/>
            </a:rPr>
            <a:t> </a:t>
          </a:r>
          <a:r>
            <a:rPr lang="en-US" sz="2800" b="0" dirty="0" err="1">
              <a:solidFill>
                <a:schemeClr val="bg1"/>
              </a:solidFill>
              <a:latin typeface="+mn-lt"/>
            </a:rPr>
            <a:t>trị</a:t>
          </a:r>
          <a:r>
            <a:rPr lang="en-US" sz="2800" b="0" dirty="0">
              <a:solidFill>
                <a:schemeClr val="bg1"/>
              </a:solidFill>
              <a:latin typeface="+mn-lt"/>
            </a:rPr>
            <a:t> </a:t>
          </a:r>
          <a:r>
            <a:rPr lang="en-US" sz="2800" b="0" dirty="0" err="1">
              <a:solidFill>
                <a:schemeClr val="bg1"/>
              </a:solidFill>
              <a:latin typeface="+mn-lt"/>
            </a:rPr>
            <a:t>thặng</a:t>
          </a:r>
          <a:r>
            <a:rPr lang="en-US" sz="2800" b="0" dirty="0">
              <a:solidFill>
                <a:schemeClr val="bg1"/>
              </a:solidFill>
              <a:latin typeface="+mn-lt"/>
            </a:rPr>
            <a:t> </a:t>
          </a:r>
          <a:r>
            <a:rPr lang="en-US" sz="2800" b="0" dirty="0" err="1">
              <a:solidFill>
                <a:schemeClr val="bg1"/>
              </a:solidFill>
              <a:latin typeface="+mn-lt"/>
            </a:rPr>
            <a:t>dư</a:t>
          </a:r>
          <a:endParaRPr lang="en-US" sz="2800" b="0" dirty="0">
            <a:solidFill>
              <a:schemeClr val="bg1"/>
            </a:solidFill>
            <a:latin typeface="+mn-lt"/>
          </a:endParaRPr>
        </a:p>
      </dgm:t>
    </dgm:pt>
    <dgm:pt modelId="{4C60AFF5-C697-4901-AB23-CB145237BC72}" type="parTrans" cxnId="{D95C204D-B0AF-4365-8198-C10A4716C276}">
      <dgm:prSet/>
      <dgm:spPr/>
      <dgm:t>
        <a:bodyPr/>
        <a:lstStyle/>
        <a:p>
          <a:endParaRPr lang="en-US"/>
        </a:p>
      </dgm:t>
    </dgm:pt>
    <dgm:pt modelId="{60E3E5D8-C136-4BF6-BC1D-0ED28813DFCA}" type="sibTrans" cxnId="{D95C204D-B0AF-4365-8198-C10A4716C276}">
      <dgm:prSet/>
      <dgm:spPr/>
      <dgm:t>
        <a:bodyPr/>
        <a:lstStyle/>
        <a:p>
          <a:endParaRPr lang="en-US"/>
        </a:p>
      </dgm:t>
    </dgm:pt>
    <dgm:pt modelId="{B32F1B57-0979-4055-A15A-21BB7FEDCDFC}" type="pres">
      <dgm:prSet presAssocID="{493AB4D5-E5BE-4742-9ED4-9D672A1D2AF7}" presName="diagram" presStyleCnt="0">
        <dgm:presLayoutVars>
          <dgm:chPref val="1"/>
          <dgm:dir/>
          <dgm:animOne val="branch"/>
          <dgm:animLvl val="lvl"/>
          <dgm:resizeHandles val="exact"/>
        </dgm:presLayoutVars>
      </dgm:prSet>
      <dgm:spPr/>
    </dgm:pt>
    <dgm:pt modelId="{8C51C2A5-3825-48C5-8D0C-1545E2A4F4BA}" type="pres">
      <dgm:prSet presAssocID="{E18E8D81-748F-42BD-AF54-8FA38CC08FEE}" presName="root1" presStyleCnt="0"/>
      <dgm:spPr/>
    </dgm:pt>
    <dgm:pt modelId="{970A669E-D868-4446-9E45-DD9A5E48DCC7}" type="pres">
      <dgm:prSet presAssocID="{E18E8D81-748F-42BD-AF54-8FA38CC08FEE}" presName="LevelOneTextNode" presStyleLbl="node0" presStyleIdx="0" presStyleCnt="1" custScaleY="194828">
        <dgm:presLayoutVars>
          <dgm:chPref val="3"/>
        </dgm:presLayoutVars>
      </dgm:prSet>
      <dgm:spPr/>
    </dgm:pt>
    <dgm:pt modelId="{CBED0CA8-4B50-4B0F-866D-7A9AC7CC34B8}" type="pres">
      <dgm:prSet presAssocID="{E18E8D81-748F-42BD-AF54-8FA38CC08FEE}" presName="level2hierChild" presStyleCnt="0"/>
      <dgm:spPr/>
    </dgm:pt>
    <dgm:pt modelId="{2E8B0FE5-E25F-48BC-826B-30F6AEF984B1}" type="pres">
      <dgm:prSet presAssocID="{877A647D-A633-45F7-812B-67EA374E0A8A}" presName="conn2-1" presStyleLbl="parChTrans1D2" presStyleIdx="0" presStyleCnt="2"/>
      <dgm:spPr/>
    </dgm:pt>
    <dgm:pt modelId="{0CEC0F53-D934-4782-A2D9-5BBF39DE1489}" type="pres">
      <dgm:prSet presAssocID="{877A647D-A633-45F7-812B-67EA374E0A8A}" presName="connTx" presStyleLbl="parChTrans1D2" presStyleIdx="0" presStyleCnt="2"/>
      <dgm:spPr/>
    </dgm:pt>
    <dgm:pt modelId="{64FE04BA-B172-4C2D-A56B-08C6D7595E70}" type="pres">
      <dgm:prSet presAssocID="{79279A44-7AC1-4034-915E-4134D86336D1}" presName="root2" presStyleCnt="0"/>
      <dgm:spPr/>
    </dgm:pt>
    <dgm:pt modelId="{67ED61D9-9E65-4391-84AE-75E393269107}" type="pres">
      <dgm:prSet presAssocID="{79279A44-7AC1-4034-915E-4134D86336D1}" presName="LevelTwoTextNode" presStyleLbl="node2" presStyleIdx="0" presStyleCnt="2" custScaleX="127558" custLinFactNeighborX="-1165">
        <dgm:presLayoutVars>
          <dgm:chPref val="3"/>
        </dgm:presLayoutVars>
      </dgm:prSet>
      <dgm:spPr/>
    </dgm:pt>
    <dgm:pt modelId="{E28FEE3E-5A4F-4936-B761-178821781EBF}" type="pres">
      <dgm:prSet presAssocID="{79279A44-7AC1-4034-915E-4134D86336D1}" presName="level3hierChild" presStyleCnt="0"/>
      <dgm:spPr/>
    </dgm:pt>
    <dgm:pt modelId="{90E4B60A-18D7-4CCE-A03A-1C3B2326126E}" type="pres">
      <dgm:prSet presAssocID="{6EF5173D-4FFE-4A60-B275-55357493E964}" presName="conn2-1" presStyleLbl="parChTrans1D3" presStyleIdx="0" presStyleCnt="3"/>
      <dgm:spPr/>
    </dgm:pt>
    <dgm:pt modelId="{E37BDABF-FFBD-4838-A388-906727B196D0}" type="pres">
      <dgm:prSet presAssocID="{6EF5173D-4FFE-4A60-B275-55357493E964}" presName="connTx" presStyleLbl="parChTrans1D3" presStyleIdx="0" presStyleCnt="3"/>
      <dgm:spPr/>
    </dgm:pt>
    <dgm:pt modelId="{C4188728-E067-459E-93A2-A6E7D5558E2E}" type="pres">
      <dgm:prSet presAssocID="{61C3B17E-75F9-42A0-A4CB-DC59001D3450}" presName="root2" presStyleCnt="0"/>
      <dgm:spPr/>
    </dgm:pt>
    <dgm:pt modelId="{4BF842BF-5B81-4E83-A685-AD9AEDAE33CD}" type="pres">
      <dgm:prSet presAssocID="{61C3B17E-75F9-42A0-A4CB-DC59001D3450}" presName="LevelTwoTextNode" presStyleLbl="node3" presStyleIdx="0" presStyleCnt="3" custScaleX="133923" custScaleY="120144" custLinFactNeighborX="-1165">
        <dgm:presLayoutVars>
          <dgm:chPref val="3"/>
        </dgm:presLayoutVars>
      </dgm:prSet>
      <dgm:spPr/>
    </dgm:pt>
    <dgm:pt modelId="{6E904279-12E3-47AF-9C8A-5147B88CA835}" type="pres">
      <dgm:prSet presAssocID="{61C3B17E-75F9-42A0-A4CB-DC59001D3450}" presName="level3hierChild" presStyleCnt="0"/>
      <dgm:spPr/>
    </dgm:pt>
    <dgm:pt modelId="{4E677637-1B8D-40EC-84BE-3FC528CA10A9}" type="pres">
      <dgm:prSet presAssocID="{9F197073-CF1B-4D57-B9AD-C35D93D2B800}" presName="conn2-1" presStyleLbl="parChTrans1D3" presStyleIdx="1" presStyleCnt="3"/>
      <dgm:spPr/>
    </dgm:pt>
    <dgm:pt modelId="{870154E7-D7D4-4F00-89F7-54898E03E4D1}" type="pres">
      <dgm:prSet presAssocID="{9F197073-CF1B-4D57-B9AD-C35D93D2B800}" presName="connTx" presStyleLbl="parChTrans1D3" presStyleIdx="1" presStyleCnt="3"/>
      <dgm:spPr/>
    </dgm:pt>
    <dgm:pt modelId="{157322C3-BE8C-448D-999F-0391F13A351D}" type="pres">
      <dgm:prSet presAssocID="{6C8375E4-112D-44D8-B3CD-9993D72448E2}" presName="root2" presStyleCnt="0"/>
      <dgm:spPr/>
    </dgm:pt>
    <dgm:pt modelId="{CA5C0DCE-619C-46F6-9B8E-5552715CD649}" type="pres">
      <dgm:prSet presAssocID="{6C8375E4-112D-44D8-B3CD-9993D72448E2}" presName="LevelTwoTextNode" presStyleLbl="node3" presStyleIdx="1" presStyleCnt="3" custScaleX="136244" custScaleY="150032" custLinFactNeighborX="-2979" custLinFactNeighborY="-1814">
        <dgm:presLayoutVars>
          <dgm:chPref val="3"/>
        </dgm:presLayoutVars>
      </dgm:prSet>
      <dgm:spPr/>
    </dgm:pt>
    <dgm:pt modelId="{1FFD8AB4-EF28-4764-BA1C-5CEE035DB4FA}" type="pres">
      <dgm:prSet presAssocID="{6C8375E4-112D-44D8-B3CD-9993D72448E2}" presName="level3hierChild" presStyleCnt="0"/>
      <dgm:spPr/>
    </dgm:pt>
    <dgm:pt modelId="{6B524332-92E3-4CA1-B3D4-B4A65F9F188B}" type="pres">
      <dgm:prSet presAssocID="{E9C0E824-9E9F-48D1-9D4B-A735D6BBD75D}" presName="conn2-1" presStyleLbl="parChTrans1D2" presStyleIdx="1" presStyleCnt="2"/>
      <dgm:spPr/>
    </dgm:pt>
    <dgm:pt modelId="{19459CD5-D110-46C6-AFE1-AAD4C8911F7F}" type="pres">
      <dgm:prSet presAssocID="{E9C0E824-9E9F-48D1-9D4B-A735D6BBD75D}" presName="connTx" presStyleLbl="parChTrans1D2" presStyleIdx="1" presStyleCnt="2"/>
      <dgm:spPr/>
    </dgm:pt>
    <dgm:pt modelId="{398A77D3-C111-4184-978A-BFB37EB569ED}" type="pres">
      <dgm:prSet presAssocID="{C6B1804C-DEAC-4C47-91DD-88752FF1989D}" presName="root2" presStyleCnt="0"/>
      <dgm:spPr/>
    </dgm:pt>
    <dgm:pt modelId="{D5676F6B-A94D-481F-B525-1DEB1A51AD36}" type="pres">
      <dgm:prSet presAssocID="{C6B1804C-DEAC-4C47-91DD-88752FF1989D}" presName="LevelTwoTextNode" presStyleLbl="node2" presStyleIdx="1" presStyleCnt="2" custScaleX="127558" custLinFactNeighborX="-1165">
        <dgm:presLayoutVars>
          <dgm:chPref val="3"/>
        </dgm:presLayoutVars>
      </dgm:prSet>
      <dgm:spPr/>
    </dgm:pt>
    <dgm:pt modelId="{43384AAA-CC9E-442C-B311-F9C37112C364}" type="pres">
      <dgm:prSet presAssocID="{C6B1804C-DEAC-4C47-91DD-88752FF1989D}" presName="level3hierChild" presStyleCnt="0"/>
      <dgm:spPr/>
    </dgm:pt>
    <dgm:pt modelId="{7DF7C47F-2F07-443E-AB19-EC00ECF850FB}" type="pres">
      <dgm:prSet presAssocID="{4C60AFF5-C697-4901-AB23-CB145237BC72}" presName="conn2-1" presStyleLbl="parChTrans1D3" presStyleIdx="2" presStyleCnt="3"/>
      <dgm:spPr/>
    </dgm:pt>
    <dgm:pt modelId="{5763C047-44C5-43FB-A6E1-4A76C84612E1}" type="pres">
      <dgm:prSet presAssocID="{4C60AFF5-C697-4901-AB23-CB145237BC72}" presName="connTx" presStyleLbl="parChTrans1D3" presStyleIdx="2" presStyleCnt="3"/>
      <dgm:spPr/>
    </dgm:pt>
    <dgm:pt modelId="{A9B07881-F82A-4141-8AC0-D90F2F420012}" type="pres">
      <dgm:prSet presAssocID="{6ED63465-8700-4D1F-A485-C8AE3836E5BC}" presName="root2" presStyleCnt="0"/>
      <dgm:spPr/>
    </dgm:pt>
    <dgm:pt modelId="{A2A18633-A315-4BC6-8B17-E0B9102907A8}" type="pres">
      <dgm:prSet presAssocID="{6ED63465-8700-4D1F-A485-C8AE3836E5BC}" presName="LevelTwoTextNode" presStyleLbl="node3" presStyleIdx="2" presStyleCnt="3" custScaleX="136244" custScaleY="150032" custLinFactNeighborX="-1165">
        <dgm:presLayoutVars>
          <dgm:chPref val="3"/>
        </dgm:presLayoutVars>
      </dgm:prSet>
      <dgm:spPr/>
    </dgm:pt>
    <dgm:pt modelId="{43DCDBAC-A5EA-4E99-82D0-64C26EF86306}" type="pres">
      <dgm:prSet presAssocID="{6ED63465-8700-4D1F-A485-C8AE3836E5BC}" presName="level3hierChild" presStyleCnt="0"/>
      <dgm:spPr/>
    </dgm:pt>
  </dgm:ptLst>
  <dgm:cxnLst>
    <dgm:cxn modelId="{FC946A08-7B5E-4AEB-AA82-A007C3A89AE4}" type="presOf" srcId="{6ED63465-8700-4D1F-A485-C8AE3836E5BC}" destId="{A2A18633-A315-4BC6-8B17-E0B9102907A8}" srcOrd="0" destOrd="0" presId="urn:microsoft.com/office/officeart/2005/8/layout/hierarchy2"/>
    <dgm:cxn modelId="{4A2F212A-FCE5-4FFB-8BED-9B2E9FDC63F5}" type="presOf" srcId="{6EF5173D-4FFE-4A60-B275-55357493E964}" destId="{E37BDABF-FFBD-4838-A388-906727B196D0}" srcOrd="1" destOrd="0" presId="urn:microsoft.com/office/officeart/2005/8/layout/hierarchy2"/>
    <dgm:cxn modelId="{3DA7332A-5866-4CAC-9E52-E0CF20ACA303}" type="presOf" srcId="{E9C0E824-9E9F-48D1-9D4B-A735D6BBD75D}" destId="{6B524332-92E3-4CA1-B3D4-B4A65F9F188B}" srcOrd="0" destOrd="0" presId="urn:microsoft.com/office/officeart/2005/8/layout/hierarchy2"/>
    <dgm:cxn modelId="{157D832F-F5F9-489F-8EB8-162417E88373}" type="presOf" srcId="{61C3B17E-75F9-42A0-A4CB-DC59001D3450}" destId="{4BF842BF-5B81-4E83-A685-AD9AEDAE33CD}" srcOrd="0" destOrd="0" presId="urn:microsoft.com/office/officeart/2005/8/layout/hierarchy2"/>
    <dgm:cxn modelId="{042F5835-F0BF-4541-A1CA-7A7995C59B6B}" type="presOf" srcId="{4C60AFF5-C697-4901-AB23-CB145237BC72}" destId="{5763C047-44C5-43FB-A6E1-4A76C84612E1}" srcOrd="1" destOrd="0" presId="urn:microsoft.com/office/officeart/2005/8/layout/hierarchy2"/>
    <dgm:cxn modelId="{7EA8253A-1B3E-4E5E-8747-7B1AE934D77C}" type="presOf" srcId="{9F197073-CF1B-4D57-B9AD-C35D93D2B800}" destId="{4E677637-1B8D-40EC-84BE-3FC528CA10A9}" srcOrd="0" destOrd="0" presId="urn:microsoft.com/office/officeart/2005/8/layout/hierarchy2"/>
    <dgm:cxn modelId="{1C7F055F-F62F-4619-B336-8D349CBFBB0E}" type="presOf" srcId="{877A647D-A633-45F7-812B-67EA374E0A8A}" destId="{0CEC0F53-D934-4782-A2D9-5BBF39DE1489}" srcOrd="1" destOrd="0" presId="urn:microsoft.com/office/officeart/2005/8/layout/hierarchy2"/>
    <dgm:cxn modelId="{3F425260-A541-431A-9B7D-27D8E761FCAF}" srcId="{79279A44-7AC1-4034-915E-4134D86336D1}" destId="{61C3B17E-75F9-42A0-A4CB-DC59001D3450}" srcOrd="0" destOrd="0" parTransId="{6EF5173D-4FFE-4A60-B275-55357493E964}" sibTransId="{D3B64C5C-B791-4680-8E90-B7AE1A757DFF}"/>
    <dgm:cxn modelId="{9F1AD761-14DC-4D71-A3C0-B1F23CE6E560}" type="presOf" srcId="{6EF5173D-4FFE-4A60-B275-55357493E964}" destId="{90E4B60A-18D7-4CCE-A03A-1C3B2326126E}" srcOrd="0" destOrd="0" presId="urn:microsoft.com/office/officeart/2005/8/layout/hierarchy2"/>
    <dgm:cxn modelId="{E5A9B643-30E1-465C-906B-6021FF677960}" type="presOf" srcId="{79279A44-7AC1-4034-915E-4134D86336D1}" destId="{67ED61D9-9E65-4391-84AE-75E393269107}" srcOrd="0" destOrd="0" presId="urn:microsoft.com/office/officeart/2005/8/layout/hierarchy2"/>
    <dgm:cxn modelId="{3BDBB665-81EB-4D45-BA8B-690E958C8B67}" type="presOf" srcId="{493AB4D5-E5BE-4742-9ED4-9D672A1D2AF7}" destId="{B32F1B57-0979-4055-A15A-21BB7FEDCDFC}" srcOrd="0" destOrd="0" presId="urn:microsoft.com/office/officeart/2005/8/layout/hierarchy2"/>
    <dgm:cxn modelId="{D95C204D-B0AF-4365-8198-C10A4716C276}" srcId="{C6B1804C-DEAC-4C47-91DD-88752FF1989D}" destId="{6ED63465-8700-4D1F-A485-C8AE3836E5BC}" srcOrd="0" destOrd="0" parTransId="{4C60AFF5-C697-4901-AB23-CB145237BC72}" sibTransId="{60E3E5D8-C136-4BF6-BC1D-0ED28813DFCA}"/>
    <dgm:cxn modelId="{7375F373-C753-4F82-8A64-4E1B6A0CA756}" srcId="{E18E8D81-748F-42BD-AF54-8FA38CC08FEE}" destId="{C6B1804C-DEAC-4C47-91DD-88752FF1989D}" srcOrd="1" destOrd="0" parTransId="{E9C0E824-9E9F-48D1-9D4B-A735D6BBD75D}" sibTransId="{9DC6BEBA-C663-4C20-A92E-BB0FA5A66B9F}"/>
    <dgm:cxn modelId="{0A7BFD8E-C913-4A66-9F40-B4225A2A71D2}" type="presOf" srcId="{877A647D-A633-45F7-812B-67EA374E0A8A}" destId="{2E8B0FE5-E25F-48BC-826B-30F6AEF984B1}" srcOrd="0" destOrd="0" presId="urn:microsoft.com/office/officeart/2005/8/layout/hierarchy2"/>
    <dgm:cxn modelId="{B8D7979A-7E63-4C0D-BAA9-5EDE0EA1D681}" type="presOf" srcId="{4C60AFF5-C697-4901-AB23-CB145237BC72}" destId="{7DF7C47F-2F07-443E-AB19-EC00ECF850FB}" srcOrd="0" destOrd="0" presId="urn:microsoft.com/office/officeart/2005/8/layout/hierarchy2"/>
    <dgm:cxn modelId="{E6DEEDC3-057D-4331-8A88-6FA569257FE0}" type="presOf" srcId="{9F197073-CF1B-4D57-B9AD-C35D93D2B800}" destId="{870154E7-D7D4-4F00-89F7-54898E03E4D1}" srcOrd="1" destOrd="0" presId="urn:microsoft.com/office/officeart/2005/8/layout/hierarchy2"/>
    <dgm:cxn modelId="{93833FCE-EDB4-4B08-AE73-4F0E0CAA85D7}" type="presOf" srcId="{C6B1804C-DEAC-4C47-91DD-88752FF1989D}" destId="{D5676F6B-A94D-481F-B525-1DEB1A51AD36}" srcOrd="0" destOrd="0" presId="urn:microsoft.com/office/officeart/2005/8/layout/hierarchy2"/>
    <dgm:cxn modelId="{1E428FE1-24E8-44F8-A9F0-572F6266017F}" srcId="{E18E8D81-748F-42BD-AF54-8FA38CC08FEE}" destId="{79279A44-7AC1-4034-915E-4134D86336D1}" srcOrd="0" destOrd="0" parTransId="{877A647D-A633-45F7-812B-67EA374E0A8A}" sibTransId="{458B9FE9-DE54-4590-8761-8D3EB9D34473}"/>
    <dgm:cxn modelId="{5791E3EA-A964-4EB4-8138-E128466107E5}" type="presOf" srcId="{6C8375E4-112D-44D8-B3CD-9993D72448E2}" destId="{CA5C0DCE-619C-46F6-9B8E-5552715CD649}" srcOrd="0" destOrd="0" presId="urn:microsoft.com/office/officeart/2005/8/layout/hierarchy2"/>
    <dgm:cxn modelId="{D6434DEC-9822-495C-8598-0F818E68B351}" type="presOf" srcId="{E18E8D81-748F-42BD-AF54-8FA38CC08FEE}" destId="{970A669E-D868-4446-9E45-DD9A5E48DCC7}" srcOrd="0" destOrd="0" presId="urn:microsoft.com/office/officeart/2005/8/layout/hierarchy2"/>
    <dgm:cxn modelId="{630B86EE-AF8E-4DC4-8012-8C121CFF547E}" srcId="{79279A44-7AC1-4034-915E-4134D86336D1}" destId="{6C8375E4-112D-44D8-B3CD-9993D72448E2}" srcOrd="1" destOrd="0" parTransId="{9F197073-CF1B-4D57-B9AD-C35D93D2B800}" sibTransId="{5E75CD65-F605-4C62-8CE9-1394EAED24E0}"/>
    <dgm:cxn modelId="{1C64C5F3-94A6-4309-B632-B7001BFB8921}" type="presOf" srcId="{E9C0E824-9E9F-48D1-9D4B-A735D6BBD75D}" destId="{19459CD5-D110-46C6-AFE1-AAD4C8911F7F}" srcOrd="1" destOrd="0" presId="urn:microsoft.com/office/officeart/2005/8/layout/hierarchy2"/>
    <dgm:cxn modelId="{F83283F9-F8AE-4230-9057-A4082AC1DE75}" srcId="{493AB4D5-E5BE-4742-9ED4-9D672A1D2AF7}" destId="{E18E8D81-748F-42BD-AF54-8FA38CC08FEE}" srcOrd="0" destOrd="0" parTransId="{AB9CCB76-8949-47F4-A260-8C3FEDF1A2A4}" sibTransId="{EB009C3D-ED1C-424E-9384-BE0F13B5ABAA}"/>
    <dgm:cxn modelId="{6146FDA8-DEEA-48E6-9F58-81927903F479}" type="presParOf" srcId="{B32F1B57-0979-4055-A15A-21BB7FEDCDFC}" destId="{8C51C2A5-3825-48C5-8D0C-1545E2A4F4BA}" srcOrd="0" destOrd="0" presId="urn:microsoft.com/office/officeart/2005/8/layout/hierarchy2"/>
    <dgm:cxn modelId="{D5454BBA-7FC2-4168-BC84-6E453F0A14C5}" type="presParOf" srcId="{8C51C2A5-3825-48C5-8D0C-1545E2A4F4BA}" destId="{970A669E-D868-4446-9E45-DD9A5E48DCC7}" srcOrd="0" destOrd="0" presId="urn:microsoft.com/office/officeart/2005/8/layout/hierarchy2"/>
    <dgm:cxn modelId="{9F3CACDF-007C-4A63-89C6-4A3026E95011}" type="presParOf" srcId="{8C51C2A5-3825-48C5-8D0C-1545E2A4F4BA}" destId="{CBED0CA8-4B50-4B0F-866D-7A9AC7CC34B8}" srcOrd="1" destOrd="0" presId="urn:microsoft.com/office/officeart/2005/8/layout/hierarchy2"/>
    <dgm:cxn modelId="{9D8500B1-B3C7-4E07-B336-35081284ABC1}" type="presParOf" srcId="{CBED0CA8-4B50-4B0F-866D-7A9AC7CC34B8}" destId="{2E8B0FE5-E25F-48BC-826B-30F6AEF984B1}" srcOrd="0" destOrd="0" presId="urn:microsoft.com/office/officeart/2005/8/layout/hierarchy2"/>
    <dgm:cxn modelId="{93B7B492-C2BA-4389-8ECE-4A31E47D62CF}" type="presParOf" srcId="{2E8B0FE5-E25F-48BC-826B-30F6AEF984B1}" destId="{0CEC0F53-D934-4782-A2D9-5BBF39DE1489}" srcOrd="0" destOrd="0" presId="urn:microsoft.com/office/officeart/2005/8/layout/hierarchy2"/>
    <dgm:cxn modelId="{B4F7C8A8-9634-4BE8-86EB-FED16D614AA8}" type="presParOf" srcId="{CBED0CA8-4B50-4B0F-866D-7A9AC7CC34B8}" destId="{64FE04BA-B172-4C2D-A56B-08C6D7595E70}" srcOrd="1" destOrd="0" presId="urn:microsoft.com/office/officeart/2005/8/layout/hierarchy2"/>
    <dgm:cxn modelId="{ABCF404A-062D-49F0-BC88-DDF6968D795E}" type="presParOf" srcId="{64FE04BA-B172-4C2D-A56B-08C6D7595E70}" destId="{67ED61D9-9E65-4391-84AE-75E393269107}" srcOrd="0" destOrd="0" presId="urn:microsoft.com/office/officeart/2005/8/layout/hierarchy2"/>
    <dgm:cxn modelId="{43DA7D6F-33CE-41EA-B07D-CBC91A0F4606}" type="presParOf" srcId="{64FE04BA-B172-4C2D-A56B-08C6D7595E70}" destId="{E28FEE3E-5A4F-4936-B761-178821781EBF}" srcOrd="1" destOrd="0" presId="urn:microsoft.com/office/officeart/2005/8/layout/hierarchy2"/>
    <dgm:cxn modelId="{414338A1-1A48-4C46-9275-A98A9E116E16}" type="presParOf" srcId="{E28FEE3E-5A4F-4936-B761-178821781EBF}" destId="{90E4B60A-18D7-4CCE-A03A-1C3B2326126E}" srcOrd="0" destOrd="0" presId="urn:microsoft.com/office/officeart/2005/8/layout/hierarchy2"/>
    <dgm:cxn modelId="{90D8E244-85E4-46A9-9C84-52F1B4487667}" type="presParOf" srcId="{90E4B60A-18D7-4CCE-A03A-1C3B2326126E}" destId="{E37BDABF-FFBD-4838-A388-906727B196D0}" srcOrd="0" destOrd="0" presId="urn:microsoft.com/office/officeart/2005/8/layout/hierarchy2"/>
    <dgm:cxn modelId="{1B769FAF-F070-428B-BD06-59E876784054}" type="presParOf" srcId="{E28FEE3E-5A4F-4936-B761-178821781EBF}" destId="{C4188728-E067-459E-93A2-A6E7D5558E2E}" srcOrd="1" destOrd="0" presId="urn:microsoft.com/office/officeart/2005/8/layout/hierarchy2"/>
    <dgm:cxn modelId="{AD676E82-2CF1-47FB-9584-FB4BBEA7203F}" type="presParOf" srcId="{C4188728-E067-459E-93A2-A6E7D5558E2E}" destId="{4BF842BF-5B81-4E83-A685-AD9AEDAE33CD}" srcOrd="0" destOrd="0" presId="urn:microsoft.com/office/officeart/2005/8/layout/hierarchy2"/>
    <dgm:cxn modelId="{2F746C69-FB01-4CDC-A558-2A11A303BB50}" type="presParOf" srcId="{C4188728-E067-459E-93A2-A6E7D5558E2E}" destId="{6E904279-12E3-47AF-9C8A-5147B88CA835}" srcOrd="1" destOrd="0" presId="urn:microsoft.com/office/officeart/2005/8/layout/hierarchy2"/>
    <dgm:cxn modelId="{0913FFF5-DCB2-49CC-A363-61ECDA5EEDF9}" type="presParOf" srcId="{E28FEE3E-5A4F-4936-B761-178821781EBF}" destId="{4E677637-1B8D-40EC-84BE-3FC528CA10A9}" srcOrd="2" destOrd="0" presId="urn:microsoft.com/office/officeart/2005/8/layout/hierarchy2"/>
    <dgm:cxn modelId="{471DA435-A57D-45F1-A0BC-A6B838A09F4C}" type="presParOf" srcId="{4E677637-1B8D-40EC-84BE-3FC528CA10A9}" destId="{870154E7-D7D4-4F00-89F7-54898E03E4D1}" srcOrd="0" destOrd="0" presId="urn:microsoft.com/office/officeart/2005/8/layout/hierarchy2"/>
    <dgm:cxn modelId="{340AD17A-0B8E-4092-95EB-5AA518BBD09F}" type="presParOf" srcId="{E28FEE3E-5A4F-4936-B761-178821781EBF}" destId="{157322C3-BE8C-448D-999F-0391F13A351D}" srcOrd="3" destOrd="0" presId="urn:microsoft.com/office/officeart/2005/8/layout/hierarchy2"/>
    <dgm:cxn modelId="{4125F0EF-1ABF-42EA-BF26-09C16D00B31E}" type="presParOf" srcId="{157322C3-BE8C-448D-999F-0391F13A351D}" destId="{CA5C0DCE-619C-46F6-9B8E-5552715CD649}" srcOrd="0" destOrd="0" presId="urn:microsoft.com/office/officeart/2005/8/layout/hierarchy2"/>
    <dgm:cxn modelId="{4A792296-CEA5-4818-87AC-FCFB4F5EE47B}" type="presParOf" srcId="{157322C3-BE8C-448D-999F-0391F13A351D}" destId="{1FFD8AB4-EF28-4764-BA1C-5CEE035DB4FA}" srcOrd="1" destOrd="0" presId="urn:microsoft.com/office/officeart/2005/8/layout/hierarchy2"/>
    <dgm:cxn modelId="{7C586166-8556-43FB-9BEB-83567AE3072A}" type="presParOf" srcId="{CBED0CA8-4B50-4B0F-866D-7A9AC7CC34B8}" destId="{6B524332-92E3-4CA1-B3D4-B4A65F9F188B}" srcOrd="2" destOrd="0" presId="urn:microsoft.com/office/officeart/2005/8/layout/hierarchy2"/>
    <dgm:cxn modelId="{6794F6D4-85E3-463D-8F9B-D10F9F4F3F07}" type="presParOf" srcId="{6B524332-92E3-4CA1-B3D4-B4A65F9F188B}" destId="{19459CD5-D110-46C6-AFE1-AAD4C8911F7F}" srcOrd="0" destOrd="0" presId="urn:microsoft.com/office/officeart/2005/8/layout/hierarchy2"/>
    <dgm:cxn modelId="{D3587ADD-2F44-4398-BA07-20750F022B04}" type="presParOf" srcId="{CBED0CA8-4B50-4B0F-866D-7A9AC7CC34B8}" destId="{398A77D3-C111-4184-978A-BFB37EB569ED}" srcOrd="3" destOrd="0" presId="urn:microsoft.com/office/officeart/2005/8/layout/hierarchy2"/>
    <dgm:cxn modelId="{2F8903B7-ADC0-48F6-9464-B71261E1FD8D}" type="presParOf" srcId="{398A77D3-C111-4184-978A-BFB37EB569ED}" destId="{D5676F6B-A94D-481F-B525-1DEB1A51AD36}" srcOrd="0" destOrd="0" presId="urn:microsoft.com/office/officeart/2005/8/layout/hierarchy2"/>
    <dgm:cxn modelId="{522251EF-AA87-4340-9E52-10546C028AA9}" type="presParOf" srcId="{398A77D3-C111-4184-978A-BFB37EB569ED}" destId="{43384AAA-CC9E-442C-B311-F9C37112C364}" srcOrd="1" destOrd="0" presId="urn:microsoft.com/office/officeart/2005/8/layout/hierarchy2"/>
    <dgm:cxn modelId="{14A15FED-AEA5-452D-B695-5BDE6CF6706A}" type="presParOf" srcId="{43384AAA-CC9E-442C-B311-F9C37112C364}" destId="{7DF7C47F-2F07-443E-AB19-EC00ECF850FB}" srcOrd="0" destOrd="0" presId="urn:microsoft.com/office/officeart/2005/8/layout/hierarchy2"/>
    <dgm:cxn modelId="{D0BC541D-5905-4790-9F85-9AEC33E656B0}" type="presParOf" srcId="{7DF7C47F-2F07-443E-AB19-EC00ECF850FB}" destId="{5763C047-44C5-43FB-A6E1-4A76C84612E1}" srcOrd="0" destOrd="0" presId="urn:microsoft.com/office/officeart/2005/8/layout/hierarchy2"/>
    <dgm:cxn modelId="{8B51303A-4393-40AD-9335-7A2A11A1B217}" type="presParOf" srcId="{43384AAA-CC9E-442C-B311-F9C37112C364}" destId="{A9B07881-F82A-4141-8AC0-D90F2F420012}" srcOrd="1" destOrd="0" presId="urn:microsoft.com/office/officeart/2005/8/layout/hierarchy2"/>
    <dgm:cxn modelId="{2FD409FB-0313-4D0D-94CF-4D7EF52AFE94}" type="presParOf" srcId="{A9B07881-F82A-4141-8AC0-D90F2F420012}" destId="{A2A18633-A315-4BC6-8B17-E0B9102907A8}" srcOrd="0" destOrd="0" presId="urn:microsoft.com/office/officeart/2005/8/layout/hierarchy2"/>
    <dgm:cxn modelId="{F5C1FFB6-3B79-4AEA-8EE0-0608F9DB27C6}" type="presParOf" srcId="{A9B07881-F82A-4141-8AC0-D90F2F420012}" destId="{43DCDBAC-A5EA-4E99-82D0-64C26EF86306}" srcOrd="1" destOrd="0" presId="urn:microsoft.com/office/officeart/2005/8/layout/hierarchy2"/>
  </dgm:cxnLst>
  <dgm:bg>
    <a:blipFill>
      <a:blip xmlns:r="http://schemas.openxmlformats.org/officeDocument/2006/relationships" r:embed="rId1"/>
      <a:stretch>
        <a:fillRect/>
      </a:stretch>
    </a:blip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50.xml><?xml version="1.0" encoding="utf-8"?>
<dgm:dataModel xmlns:dgm="http://schemas.openxmlformats.org/drawingml/2006/diagram" xmlns:a="http://schemas.openxmlformats.org/drawingml/2006/main">
  <dgm:ptLst>
    <dgm:pt modelId="{74AF5E46-8F4D-4215-AF39-639769A5DE04}" type="doc">
      <dgm:prSet loTypeId="urn:microsoft.com/office/officeart/2005/8/layout/hierarchy2" loCatId="hierarchy" qsTypeId="urn:microsoft.com/office/officeart/2005/8/quickstyle/simple1" qsCatId="simple" csTypeId="urn:microsoft.com/office/officeart/2005/8/colors/accent1_2" csCatId="accent1" phldr="1"/>
      <dgm:spPr/>
      <dgm:t>
        <a:bodyPr/>
        <a:lstStyle/>
        <a:p>
          <a:endParaRPr lang="en-US"/>
        </a:p>
      </dgm:t>
    </dgm:pt>
    <dgm:pt modelId="{A5AE8C56-83C1-47E7-B867-97439E4E4C25}">
      <dgm:prSet phldrT="[Text]" custT="1"/>
      <dgm:spPr>
        <a:solidFill>
          <a:srgbClr val="FF0000"/>
        </a:solidFill>
      </dgm:spPr>
      <dgm:t>
        <a:bodyPr/>
        <a:lstStyle/>
        <a:p>
          <a:r>
            <a:rPr lang="en-US" sz="2400" dirty="0" err="1">
              <a:latin typeface="+mn-lt"/>
            </a:rPr>
            <a:t>Hàng</a:t>
          </a:r>
          <a:r>
            <a:rPr lang="en-US" sz="2400" dirty="0">
              <a:latin typeface="+mn-lt"/>
            </a:rPr>
            <a:t> </a:t>
          </a:r>
          <a:r>
            <a:rPr lang="en-US" sz="2400" dirty="0" err="1">
              <a:latin typeface="+mn-lt"/>
            </a:rPr>
            <a:t>hóa</a:t>
          </a:r>
          <a:r>
            <a:rPr lang="en-US" sz="2400" dirty="0">
              <a:latin typeface="+mn-lt"/>
            </a:rPr>
            <a:t> </a:t>
          </a:r>
          <a:r>
            <a:rPr lang="en-US" sz="2400" dirty="0" err="1">
              <a:latin typeface="+mn-lt"/>
            </a:rPr>
            <a:t>sức</a:t>
          </a:r>
          <a:r>
            <a:rPr lang="en-US" sz="2400" dirty="0">
              <a:latin typeface="+mn-lt"/>
            </a:rPr>
            <a:t> </a:t>
          </a:r>
          <a:r>
            <a:rPr lang="en-US" sz="2400" dirty="0" err="1">
              <a:latin typeface="+mn-lt"/>
            </a:rPr>
            <a:t>lao</a:t>
          </a:r>
          <a:r>
            <a:rPr lang="en-US" sz="2400" dirty="0">
              <a:latin typeface="+mn-lt"/>
            </a:rPr>
            <a:t> </a:t>
          </a:r>
          <a:r>
            <a:rPr lang="en-US" sz="2400" dirty="0" err="1">
              <a:latin typeface="+mn-lt"/>
            </a:rPr>
            <a:t>động</a:t>
          </a:r>
          <a:endParaRPr lang="en-US" sz="2400" dirty="0">
            <a:latin typeface="+mn-lt"/>
          </a:endParaRPr>
        </a:p>
      </dgm:t>
    </dgm:pt>
    <dgm:pt modelId="{5D0083EC-3EC4-4905-89ED-0A653C7772E6}" type="parTrans" cxnId="{A3A326BD-FE5C-4A53-A1A8-4EB98B87BFB8}">
      <dgm:prSet/>
      <dgm:spPr/>
      <dgm:t>
        <a:bodyPr/>
        <a:lstStyle/>
        <a:p>
          <a:endParaRPr lang="en-US"/>
        </a:p>
      </dgm:t>
    </dgm:pt>
    <dgm:pt modelId="{2EEDAC9C-7852-4061-BB34-E9BF2A8A9880}" type="sibTrans" cxnId="{A3A326BD-FE5C-4A53-A1A8-4EB98B87BFB8}">
      <dgm:prSet/>
      <dgm:spPr/>
      <dgm:t>
        <a:bodyPr/>
        <a:lstStyle/>
        <a:p>
          <a:endParaRPr lang="en-US"/>
        </a:p>
      </dgm:t>
    </dgm:pt>
    <dgm:pt modelId="{CD23EBA6-1998-4AFB-84D1-3B904AFB3EF1}">
      <dgm:prSet phldrT="[Text]" custT="1"/>
      <dgm:spPr>
        <a:solidFill>
          <a:schemeClr val="accent6">
            <a:lumMod val="50000"/>
          </a:schemeClr>
        </a:solidFill>
      </dgm:spPr>
      <dgm:t>
        <a:bodyPr/>
        <a:lstStyle/>
        <a:p>
          <a:r>
            <a:rPr lang="en-US" sz="2400" dirty="0" err="1">
              <a:latin typeface="+mn-lt"/>
            </a:rPr>
            <a:t>Khái</a:t>
          </a:r>
          <a:r>
            <a:rPr lang="en-US" sz="2400" dirty="0">
              <a:latin typeface="+mn-lt"/>
            </a:rPr>
            <a:t> </a:t>
          </a:r>
          <a:r>
            <a:rPr lang="en-US" sz="2400" dirty="0" err="1">
              <a:latin typeface="+mn-lt"/>
            </a:rPr>
            <a:t>niệm</a:t>
          </a:r>
          <a:endParaRPr lang="en-US" sz="2400" dirty="0">
            <a:latin typeface="+mn-lt"/>
          </a:endParaRPr>
        </a:p>
      </dgm:t>
    </dgm:pt>
    <dgm:pt modelId="{3854514D-B1EB-4017-8E63-0CD991EA03A1}" type="parTrans" cxnId="{1D72A283-451C-4701-A1D9-1D15DEDC49D1}">
      <dgm:prSet/>
      <dgm:spPr/>
      <dgm:t>
        <a:bodyPr/>
        <a:lstStyle/>
        <a:p>
          <a:endParaRPr lang="en-US"/>
        </a:p>
      </dgm:t>
    </dgm:pt>
    <dgm:pt modelId="{3A71FA18-65A3-424B-B6BC-FCDFDD71A930}" type="sibTrans" cxnId="{1D72A283-451C-4701-A1D9-1D15DEDC49D1}">
      <dgm:prSet/>
      <dgm:spPr/>
      <dgm:t>
        <a:bodyPr/>
        <a:lstStyle/>
        <a:p>
          <a:endParaRPr lang="en-US"/>
        </a:p>
      </dgm:t>
    </dgm:pt>
    <dgm:pt modelId="{D7B98ACC-A6E8-4127-9FB1-C9B50AF5A841}">
      <dgm:prSet phldrT="[Text]" custT="1"/>
      <dgm:spPr>
        <a:solidFill>
          <a:srgbClr val="7030A0"/>
        </a:solidFill>
      </dgm:spPr>
      <dgm:t>
        <a:bodyPr/>
        <a:lstStyle/>
        <a:p>
          <a:pPr>
            <a:buNone/>
          </a:pPr>
          <a:r>
            <a:rPr lang="en-US" altLang="en-US" sz="2000" i="0" dirty="0">
              <a:solidFill>
                <a:schemeClr val="bg1"/>
              </a:solidFill>
              <a:latin typeface="+mn-lt"/>
              <a:cs typeface="Times New Roman" panose="02020603050405020304" pitchFamily="18" charset="0"/>
            </a:rPr>
            <a:t>- </a:t>
          </a:r>
          <a:r>
            <a:rPr lang="en-US" altLang="en-US" sz="2000" i="0" dirty="0" err="1">
              <a:solidFill>
                <a:schemeClr val="bg1"/>
              </a:solidFill>
              <a:latin typeface="+mn-lt"/>
              <a:cs typeface="Times New Roman" panose="02020603050405020304" pitchFamily="18" charset="0"/>
            </a:rPr>
            <a:t>Sức</a:t>
          </a:r>
          <a:r>
            <a:rPr lang="en-US" altLang="en-US" sz="2000" i="0" dirty="0">
              <a:solidFill>
                <a:schemeClr val="bg1"/>
              </a:solidFill>
              <a:latin typeface="+mn-lt"/>
              <a:cs typeface="Times New Roman" panose="02020603050405020304" pitchFamily="18" charset="0"/>
            </a:rPr>
            <a:t> </a:t>
          </a:r>
          <a:r>
            <a:rPr lang="en-US" altLang="en-US" sz="2000" i="0" dirty="0" err="1">
              <a:solidFill>
                <a:schemeClr val="bg1"/>
              </a:solidFill>
              <a:latin typeface="+mn-lt"/>
              <a:cs typeface="Times New Roman" panose="02020603050405020304" pitchFamily="18" charset="0"/>
            </a:rPr>
            <a:t>lao</a:t>
          </a:r>
          <a:r>
            <a:rPr lang="en-US" altLang="en-US" sz="2000" i="0" dirty="0">
              <a:solidFill>
                <a:schemeClr val="bg1"/>
              </a:solidFill>
              <a:latin typeface="+mn-lt"/>
              <a:cs typeface="Times New Roman" panose="02020603050405020304" pitchFamily="18" charset="0"/>
            </a:rPr>
            <a:t> </a:t>
          </a:r>
          <a:r>
            <a:rPr lang="en-US" altLang="en-US" sz="2000" i="0" dirty="0" err="1">
              <a:solidFill>
                <a:schemeClr val="bg1"/>
              </a:solidFill>
              <a:latin typeface="+mn-lt"/>
              <a:cs typeface="Times New Roman" panose="02020603050405020304" pitchFamily="18" charset="0"/>
            </a:rPr>
            <a:t>động</a:t>
          </a:r>
          <a:r>
            <a:rPr lang="en-US" altLang="en-US" sz="2000" i="0" dirty="0">
              <a:solidFill>
                <a:schemeClr val="bg1"/>
              </a:solidFill>
              <a:latin typeface="+mn-lt"/>
              <a:cs typeface="Times New Roman" panose="02020603050405020304" pitchFamily="18" charset="0"/>
            </a:rPr>
            <a:t>: </a:t>
          </a:r>
          <a:r>
            <a:rPr lang="en-US" altLang="en-US" sz="2000" i="0" dirty="0" err="1">
              <a:solidFill>
                <a:schemeClr val="bg1"/>
              </a:solidFill>
              <a:latin typeface="+mn-lt"/>
              <a:cs typeface="Times New Roman" panose="02020603050405020304" pitchFamily="18" charset="0"/>
            </a:rPr>
            <a:t>là</a:t>
          </a:r>
          <a:r>
            <a:rPr lang="en-US" altLang="en-US" sz="2000" i="0" dirty="0">
              <a:solidFill>
                <a:schemeClr val="bg1"/>
              </a:solidFill>
              <a:latin typeface="+mn-lt"/>
              <a:cs typeface="Times New Roman" panose="02020603050405020304" pitchFamily="18" charset="0"/>
            </a:rPr>
            <a:t> </a:t>
          </a:r>
          <a:r>
            <a:rPr lang="en-US" altLang="en-US" sz="2000" i="0" dirty="0" err="1">
              <a:solidFill>
                <a:schemeClr val="bg1"/>
              </a:solidFill>
              <a:latin typeface="+mn-lt"/>
              <a:cs typeface="Times New Roman" panose="02020603050405020304" pitchFamily="18" charset="0"/>
            </a:rPr>
            <a:t>năng</a:t>
          </a:r>
          <a:r>
            <a:rPr lang="en-US" altLang="en-US" sz="2000" i="0" dirty="0">
              <a:solidFill>
                <a:schemeClr val="bg1"/>
              </a:solidFill>
              <a:latin typeface="+mn-lt"/>
              <a:cs typeface="Times New Roman" panose="02020603050405020304" pitchFamily="18" charset="0"/>
            </a:rPr>
            <a:t> </a:t>
          </a:r>
          <a:r>
            <a:rPr lang="en-US" altLang="en-US" sz="2000" i="0" dirty="0" err="1">
              <a:solidFill>
                <a:schemeClr val="bg1"/>
              </a:solidFill>
              <a:latin typeface="+mn-lt"/>
              <a:cs typeface="Times New Roman" panose="02020603050405020304" pitchFamily="18" charset="0"/>
            </a:rPr>
            <a:t>lực</a:t>
          </a:r>
          <a:r>
            <a:rPr lang="en-US" altLang="en-US" sz="2000" i="0" dirty="0">
              <a:solidFill>
                <a:schemeClr val="bg1"/>
              </a:solidFill>
              <a:latin typeface="+mn-lt"/>
              <a:cs typeface="Times New Roman" panose="02020603050405020304" pitchFamily="18" charset="0"/>
            </a:rPr>
            <a:t> </a:t>
          </a:r>
          <a:r>
            <a:rPr lang="en-US" altLang="en-US" sz="2000" i="0" dirty="0" err="1">
              <a:solidFill>
                <a:schemeClr val="bg1"/>
              </a:solidFill>
              <a:latin typeface="+mn-lt"/>
              <a:cs typeface="Times New Roman" panose="02020603050405020304" pitchFamily="18" charset="0"/>
            </a:rPr>
            <a:t>lao</a:t>
          </a:r>
          <a:r>
            <a:rPr lang="en-US" altLang="en-US" sz="2000" i="0" dirty="0">
              <a:solidFill>
                <a:schemeClr val="bg1"/>
              </a:solidFill>
              <a:latin typeface="+mn-lt"/>
              <a:cs typeface="Times New Roman" panose="02020603050405020304" pitchFamily="18" charset="0"/>
            </a:rPr>
            <a:t> </a:t>
          </a:r>
          <a:r>
            <a:rPr lang="en-US" altLang="en-US" sz="2000" i="0" dirty="0" err="1">
              <a:solidFill>
                <a:schemeClr val="bg1"/>
              </a:solidFill>
              <a:latin typeface="+mn-lt"/>
              <a:cs typeface="Times New Roman" panose="02020603050405020304" pitchFamily="18" charset="0"/>
            </a:rPr>
            <a:t>động</a:t>
          </a:r>
          <a:r>
            <a:rPr lang="en-US" altLang="en-US" sz="2000" i="0" dirty="0">
              <a:solidFill>
                <a:schemeClr val="bg1"/>
              </a:solidFill>
              <a:latin typeface="+mn-lt"/>
              <a:cs typeface="Times New Roman" panose="02020603050405020304" pitchFamily="18" charset="0"/>
            </a:rPr>
            <a:t> </a:t>
          </a:r>
          <a:r>
            <a:rPr lang="en-US" altLang="en-US" sz="2000" i="0" dirty="0" err="1">
              <a:solidFill>
                <a:schemeClr val="bg1"/>
              </a:solidFill>
              <a:latin typeface="+mn-lt"/>
              <a:cs typeface="Times New Roman" panose="02020603050405020304" pitchFamily="18" charset="0"/>
            </a:rPr>
            <a:t>của</a:t>
          </a:r>
          <a:r>
            <a:rPr lang="en-US" altLang="en-US" sz="2000" i="0" dirty="0">
              <a:solidFill>
                <a:schemeClr val="bg1"/>
              </a:solidFill>
              <a:latin typeface="+mn-lt"/>
              <a:cs typeface="Times New Roman" panose="02020603050405020304" pitchFamily="18" charset="0"/>
            </a:rPr>
            <a:t> con </a:t>
          </a:r>
          <a:r>
            <a:rPr lang="en-US" altLang="en-US" sz="2000" i="0" dirty="0" err="1">
              <a:solidFill>
                <a:schemeClr val="bg1"/>
              </a:solidFill>
              <a:latin typeface="+mn-lt"/>
              <a:cs typeface="Times New Roman" panose="02020603050405020304" pitchFamily="18" charset="0"/>
            </a:rPr>
            <a:t>người</a:t>
          </a:r>
          <a:r>
            <a:rPr lang="en-US" altLang="en-US" sz="2000" i="0" dirty="0">
              <a:solidFill>
                <a:schemeClr val="bg1"/>
              </a:solidFill>
              <a:latin typeface="+mn-lt"/>
              <a:cs typeface="Times New Roman" panose="02020603050405020304" pitchFamily="18" charset="0"/>
            </a:rPr>
            <a:t>. </a:t>
          </a:r>
          <a:r>
            <a:rPr lang="en-US" altLang="en-US" sz="2000" i="0" dirty="0" err="1">
              <a:solidFill>
                <a:schemeClr val="bg1"/>
              </a:solidFill>
              <a:latin typeface="+mn-lt"/>
              <a:cs typeface="Times New Roman" panose="02020603050405020304" pitchFamily="18" charset="0"/>
            </a:rPr>
            <a:t>Nó</a:t>
          </a:r>
          <a:r>
            <a:rPr lang="en-US" altLang="en-US" sz="2000" i="0" dirty="0">
              <a:solidFill>
                <a:schemeClr val="bg1"/>
              </a:solidFill>
              <a:latin typeface="+mn-lt"/>
              <a:cs typeface="Times New Roman" panose="02020603050405020304" pitchFamily="18" charset="0"/>
            </a:rPr>
            <a:t> </a:t>
          </a:r>
          <a:r>
            <a:rPr lang="en-US" altLang="en-US" sz="2000" i="0" dirty="0" err="1">
              <a:solidFill>
                <a:schemeClr val="bg1"/>
              </a:solidFill>
              <a:latin typeface="+mn-lt"/>
              <a:cs typeface="Times New Roman" panose="02020603050405020304" pitchFamily="18" charset="0"/>
            </a:rPr>
            <a:t>gồm</a:t>
          </a:r>
          <a:r>
            <a:rPr lang="en-US" altLang="en-US" sz="2000" i="0" dirty="0">
              <a:solidFill>
                <a:schemeClr val="bg1"/>
              </a:solidFill>
              <a:latin typeface="+mn-lt"/>
              <a:cs typeface="Times New Roman" panose="02020603050405020304" pitchFamily="18" charset="0"/>
            </a:rPr>
            <a:t> </a:t>
          </a:r>
          <a:r>
            <a:rPr lang="en-US" altLang="en-US" sz="2000" i="0" dirty="0" err="1">
              <a:solidFill>
                <a:schemeClr val="bg1"/>
              </a:solidFill>
              <a:latin typeface="+mn-lt"/>
              <a:cs typeface="Times New Roman" panose="02020603050405020304" pitchFamily="18" charset="0"/>
            </a:rPr>
            <a:t>thể</a:t>
          </a:r>
          <a:r>
            <a:rPr lang="en-US" altLang="en-US" sz="2000" i="0" dirty="0">
              <a:solidFill>
                <a:schemeClr val="bg1"/>
              </a:solidFill>
              <a:latin typeface="+mn-lt"/>
              <a:cs typeface="Times New Roman" panose="02020603050405020304" pitchFamily="18" charset="0"/>
            </a:rPr>
            <a:t> </a:t>
          </a:r>
          <a:r>
            <a:rPr lang="en-US" altLang="en-US" sz="2000" i="0" dirty="0" err="1">
              <a:solidFill>
                <a:schemeClr val="bg1"/>
              </a:solidFill>
              <a:latin typeface="+mn-lt"/>
              <a:cs typeface="Times New Roman" panose="02020603050405020304" pitchFamily="18" charset="0"/>
            </a:rPr>
            <a:t>lực</a:t>
          </a:r>
          <a:r>
            <a:rPr lang="en-US" altLang="en-US" sz="2000" i="0" dirty="0">
              <a:solidFill>
                <a:schemeClr val="bg1"/>
              </a:solidFill>
              <a:latin typeface="+mn-lt"/>
              <a:cs typeface="Times New Roman" panose="02020603050405020304" pitchFamily="18" charset="0"/>
            </a:rPr>
            <a:t> </a:t>
          </a:r>
          <a:r>
            <a:rPr lang="en-US" altLang="en-US" sz="2000" i="0" dirty="0" err="1">
              <a:solidFill>
                <a:schemeClr val="bg1"/>
              </a:solidFill>
              <a:latin typeface="+mn-lt"/>
              <a:cs typeface="Times New Roman" panose="02020603050405020304" pitchFamily="18" charset="0"/>
            </a:rPr>
            <a:t>trí</a:t>
          </a:r>
          <a:r>
            <a:rPr lang="en-US" altLang="en-US" sz="2000" i="0" dirty="0">
              <a:solidFill>
                <a:schemeClr val="bg1"/>
              </a:solidFill>
              <a:latin typeface="+mn-lt"/>
              <a:cs typeface="Times New Roman" panose="02020603050405020304" pitchFamily="18" charset="0"/>
            </a:rPr>
            <a:t> </a:t>
          </a:r>
          <a:r>
            <a:rPr lang="en-US" altLang="en-US" sz="2000" i="0" dirty="0" err="1">
              <a:solidFill>
                <a:schemeClr val="bg1"/>
              </a:solidFill>
              <a:latin typeface="+mn-lt"/>
              <a:cs typeface="Times New Roman" panose="02020603050405020304" pitchFamily="18" charset="0"/>
            </a:rPr>
            <a:t>lực</a:t>
          </a:r>
          <a:r>
            <a:rPr lang="en-US" altLang="en-US" sz="2000" i="0" dirty="0">
              <a:solidFill>
                <a:schemeClr val="bg1"/>
              </a:solidFill>
              <a:latin typeface="+mn-lt"/>
              <a:cs typeface="Times New Roman" panose="02020603050405020304" pitchFamily="18" charset="0"/>
            </a:rPr>
            <a:t>, </a:t>
          </a:r>
          <a:r>
            <a:rPr lang="en-US" altLang="en-US" sz="2000" i="0" dirty="0" err="1">
              <a:solidFill>
                <a:schemeClr val="bg1"/>
              </a:solidFill>
              <a:latin typeface="+mn-lt"/>
              <a:cs typeface="Times New Roman" panose="02020603050405020304" pitchFamily="18" charset="0"/>
            </a:rPr>
            <a:t>kỹ</a:t>
          </a:r>
          <a:r>
            <a:rPr lang="en-US" altLang="en-US" sz="2000" i="0" dirty="0">
              <a:solidFill>
                <a:schemeClr val="bg1"/>
              </a:solidFill>
              <a:latin typeface="+mn-lt"/>
              <a:cs typeface="Times New Roman" panose="02020603050405020304" pitchFamily="18" charset="0"/>
            </a:rPr>
            <a:t> </a:t>
          </a:r>
          <a:r>
            <a:rPr lang="en-US" altLang="en-US" sz="2000" i="0" dirty="0" err="1">
              <a:solidFill>
                <a:schemeClr val="bg1"/>
              </a:solidFill>
              <a:latin typeface="+mn-lt"/>
              <a:cs typeface="Times New Roman" panose="02020603050405020304" pitchFamily="18" charset="0"/>
            </a:rPr>
            <a:t>năng</a:t>
          </a:r>
          <a:r>
            <a:rPr lang="en-US" altLang="en-US" sz="2000" i="0" dirty="0">
              <a:solidFill>
                <a:schemeClr val="bg1"/>
              </a:solidFill>
              <a:latin typeface="+mn-lt"/>
              <a:cs typeface="Times New Roman" panose="02020603050405020304" pitchFamily="18" charset="0"/>
            </a:rPr>
            <a:t> </a:t>
          </a:r>
          <a:r>
            <a:rPr lang="en-US" altLang="en-US" sz="2000" i="0" dirty="0" err="1">
              <a:solidFill>
                <a:schemeClr val="bg1"/>
              </a:solidFill>
              <a:latin typeface="+mn-lt"/>
              <a:cs typeface="Times New Roman" panose="02020603050405020304" pitchFamily="18" charset="0"/>
            </a:rPr>
            <a:t>của</a:t>
          </a:r>
          <a:r>
            <a:rPr lang="en-US" altLang="en-US" sz="2000" i="0" dirty="0">
              <a:solidFill>
                <a:schemeClr val="bg1"/>
              </a:solidFill>
              <a:latin typeface="+mn-lt"/>
              <a:cs typeface="Times New Roman" panose="02020603050405020304" pitchFamily="18" charset="0"/>
            </a:rPr>
            <a:t> </a:t>
          </a:r>
          <a:r>
            <a:rPr lang="en-US" altLang="en-US" sz="2000" i="0" dirty="0" err="1">
              <a:solidFill>
                <a:schemeClr val="bg1"/>
              </a:solidFill>
              <a:latin typeface="+mn-lt"/>
              <a:cs typeface="Times New Roman" panose="02020603050405020304" pitchFamily="18" charset="0"/>
            </a:rPr>
            <a:t>người</a:t>
          </a:r>
          <a:r>
            <a:rPr lang="en-US" altLang="en-US" sz="2000" i="0" dirty="0">
              <a:solidFill>
                <a:schemeClr val="bg1"/>
              </a:solidFill>
              <a:latin typeface="+mn-lt"/>
              <a:cs typeface="Times New Roman" panose="02020603050405020304" pitchFamily="18" charset="0"/>
            </a:rPr>
            <a:t> </a:t>
          </a:r>
          <a:r>
            <a:rPr lang="en-US" altLang="en-US" sz="2000" i="0" dirty="0" err="1">
              <a:solidFill>
                <a:schemeClr val="bg1"/>
              </a:solidFill>
              <a:latin typeface="+mn-lt"/>
              <a:cs typeface="Times New Roman" panose="02020603050405020304" pitchFamily="18" charset="0"/>
            </a:rPr>
            <a:t>lao</a:t>
          </a:r>
          <a:r>
            <a:rPr lang="en-US" altLang="en-US" sz="2000" i="0" dirty="0">
              <a:solidFill>
                <a:schemeClr val="bg1"/>
              </a:solidFill>
              <a:latin typeface="+mn-lt"/>
              <a:cs typeface="Times New Roman" panose="02020603050405020304" pitchFamily="18" charset="0"/>
            </a:rPr>
            <a:t> </a:t>
          </a:r>
          <a:r>
            <a:rPr lang="en-US" altLang="en-US" sz="2000" i="0" dirty="0" err="1">
              <a:solidFill>
                <a:schemeClr val="bg1"/>
              </a:solidFill>
              <a:latin typeface="+mn-lt"/>
              <a:cs typeface="Times New Roman" panose="02020603050405020304" pitchFamily="18" charset="0"/>
            </a:rPr>
            <a:t>động</a:t>
          </a:r>
          <a:r>
            <a:rPr lang="en-US" altLang="en-US" sz="2000" i="0" dirty="0">
              <a:solidFill>
                <a:schemeClr val="bg1"/>
              </a:solidFill>
              <a:latin typeface="+mn-lt"/>
              <a:cs typeface="Times New Roman" panose="02020603050405020304" pitchFamily="18" charset="0"/>
            </a:rPr>
            <a:t> </a:t>
          </a:r>
          <a:r>
            <a:rPr lang="en-US" altLang="en-US" sz="2000" i="0" dirty="0" err="1">
              <a:solidFill>
                <a:schemeClr val="bg1"/>
              </a:solidFill>
              <a:latin typeface="+mn-lt"/>
              <a:cs typeface="Times New Roman" panose="02020603050405020304" pitchFamily="18" charset="0"/>
            </a:rPr>
            <a:t>được</a:t>
          </a:r>
          <a:r>
            <a:rPr lang="en-US" altLang="en-US" sz="2000" i="0" dirty="0">
              <a:solidFill>
                <a:schemeClr val="bg1"/>
              </a:solidFill>
              <a:latin typeface="+mn-lt"/>
              <a:cs typeface="Times New Roman" panose="02020603050405020304" pitchFamily="18" charset="0"/>
            </a:rPr>
            <a:t> </a:t>
          </a:r>
          <a:r>
            <a:rPr lang="en-US" altLang="en-US" sz="2000" i="0" dirty="0" err="1">
              <a:solidFill>
                <a:schemeClr val="bg1"/>
              </a:solidFill>
              <a:latin typeface="+mn-lt"/>
              <a:cs typeface="Times New Roman" panose="02020603050405020304" pitchFamily="18" charset="0"/>
            </a:rPr>
            <a:t>đem</a:t>
          </a:r>
          <a:r>
            <a:rPr lang="en-US" altLang="en-US" sz="2000" i="0" dirty="0">
              <a:solidFill>
                <a:schemeClr val="bg1"/>
              </a:solidFill>
              <a:latin typeface="+mn-lt"/>
              <a:cs typeface="Times New Roman" panose="02020603050405020304" pitchFamily="18" charset="0"/>
            </a:rPr>
            <a:t> ra </a:t>
          </a:r>
          <a:r>
            <a:rPr lang="en-US" altLang="en-US" sz="2000" i="0" dirty="0" err="1">
              <a:solidFill>
                <a:schemeClr val="bg1"/>
              </a:solidFill>
              <a:latin typeface="+mn-lt"/>
              <a:cs typeface="Times New Roman" panose="02020603050405020304" pitchFamily="18" charset="0"/>
            </a:rPr>
            <a:t>sử</a:t>
          </a:r>
          <a:r>
            <a:rPr lang="en-US" altLang="en-US" sz="2000" i="0" dirty="0">
              <a:solidFill>
                <a:schemeClr val="bg1"/>
              </a:solidFill>
              <a:latin typeface="+mn-lt"/>
              <a:cs typeface="Times New Roman" panose="02020603050405020304" pitchFamily="18" charset="0"/>
            </a:rPr>
            <a:t> </a:t>
          </a:r>
          <a:r>
            <a:rPr lang="en-US" altLang="en-US" sz="2000" i="0" dirty="0" err="1">
              <a:solidFill>
                <a:schemeClr val="bg1"/>
              </a:solidFill>
              <a:latin typeface="+mn-lt"/>
              <a:cs typeface="Times New Roman" panose="02020603050405020304" pitchFamily="18" charset="0"/>
            </a:rPr>
            <a:t>dụng</a:t>
          </a:r>
          <a:r>
            <a:rPr lang="en-US" altLang="en-US" sz="2000" i="0" dirty="0">
              <a:solidFill>
                <a:schemeClr val="bg1"/>
              </a:solidFill>
              <a:latin typeface="+mn-lt"/>
              <a:cs typeface="Times New Roman" panose="02020603050405020304" pitchFamily="18" charset="0"/>
            </a:rPr>
            <a:t> </a:t>
          </a:r>
          <a:r>
            <a:rPr lang="en-US" altLang="en-US" sz="2000" i="0" dirty="0" err="1">
              <a:solidFill>
                <a:schemeClr val="bg1"/>
              </a:solidFill>
              <a:latin typeface="+mn-lt"/>
              <a:cs typeface="Times New Roman" panose="02020603050405020304" pitchFamily="18" charset="0"/>
            </a:rPr>
            <a:t>trong</a:t>
          </a:r>
          <a:r>
            <a:rPr lang="en-US" altLang="en-US" sz="2000" i="0" dirty="0">
              <a:solidFill>
                <a:schemeClr val="bg1"/>
              </a:solidFill>
              <a:latin typeface="+mn-lt"/>
              <a:cs typeface="Times New Roman" panose="02020603050405020304" pitchFamily="18" charset="0"/>
            </a:rPr>
            <a:t> </a:t>
          </a:r>
          <a:r>
            <a:rPr lang="en-US" altLang="en-US" sz="2000" i="0" dirty="0" err="1">
              <a:solidFill>
                <a:schemeClr val="bg1"/>
              </a:solidFill>
              <a:latin typeface="+mn-lt"/>
              <a:cs typeface="Times New Roman" panose="02020603050405020304" pitchFamily="18" charset="0"/>
            </a:rPr>
            <a:t>lao</a:t>
          </a:r>
          <a:r>
            <a:rPr lang="en-US" altLang="en-US" sz="2000" i="0" dirty="0">
              <a:solidFill>
                <a:schemeClr val="bg1"/>
              </a:solidFill>
              <a:latin typeface="+mn-lt"/>
              <a:cs typeface="Times New Roman" panose="02020603050405020304" pitchFamily="18" charset="0"/>
            </a:rPr>
            <a:t> </a:t>
          </a:r>
          <a:r>
            <a:rPr lang="en-US" altLang="en-US" sz="2000" i="0" dirty="0" err="1">
              <a:solidFill>
                <a:schemeClr val="bg1"/>
              </a:solidFill>
              <a:latin typeface="+mn-lt"/>
              <a:cs typeface="Times New Roman" panose="02020603050405020304" pitchFamily="18" charset="0"/>
            </a:rPr>
            <a:t>động</a:t>
          </a:r>
          <a:endParaRPr lang="en-US" sz="2000" i="0" dirty="0">
            <a:solidFill>
              <a:schemeClr val="bg1"/>
            </a:solidFill>
            <a:latin typeface="+mn-lt"/>
          </a:endParaRPr>
        </a:p>
      </dgm:t>
    </dgm:pt>
    <dgm:pt modelId="{D6D6DB35-6161-4F7F-8BC9-02CB087641BC}" type="parTrans" cxnId="{1F96232D-EF15-4F10-9280-BB6567C09133}">
      <dgm:prSet/>
      <dgm:spPr/>
      <dgm:t>
        <a:bodyPr/>
        <a:lstStyle/>
        <a:p>
          <a:endParaRPr lang="en-US"/>
        </a:p>
      </dgm:t>
    </dgm:pt>
    <dgm:pt modelId="{A0D4D324-34CC-4182-AEF7-E9BBD50D505C}" type="sibTrans" cxnId="{1F96232D-EF15-4F10-9280-BB6567C09133}">
      <dgm:prSet/>
      <dgm:spPr/>
      <dgm:t>
        <a:bodyPr/>
        <a:lstStyle/>
        <a:p>
          <a:endParaRPr lang="en-US"/>
        </a:p>
      </dgm:t>
    </dgm:pt>
    <dgm:pt modelId="{1BFC1AB1-A84A-4AD4-A133-F0CE7C40CE0E}">
      <dgm:prSet phldrT="[Text]" custT="1"/>
      <dgm:spPr>
        <a:solidFill>
          <a:schemeClr val="accent6">
            <a:lumMod val="50000"/>
          </a:schemeClr>
        </a:solidFill>
      </dgm:spPr>
      <dgm:t>
        <a:bodyPr/>
        <a:lstStyle/>
        <a:p>
          <a:r>
            <a:rPr lang="en-US" sz="2400" dirty="0" err="1">
              <a:latin typeface="+mn-lt"/>
            </a:rPr>
            <a:t>Điều</a:t>
          </a:r>
          <a:r>
            <a:rPr lang="en-US" sz="2400" dirty="0">
              <a:latin typeface="+mn-lt"/>
            </a:rPr>
            <a:t> </a:t>
          </a:r>
          <a:r>
            <a:rPr lang="en-US" sz="2400" dirty="0" err="1">
              <a:latin typeface="+mn-lt"/>
            </a:rPr>
            <a:t>kiện</a:t>
          </a:r>
          <a:r>
            <a:rPr lang="en-US" sz="2400" dirty="0">
              <a:latin typeface="+mn-lt"/>
            </a:rPr>
            <a:t> </a:t>
          </a:r>
          <a:r>
            <a:rPr lang="en-US" sz="2400" dirty="0" err="1">
              <a:latin typeface="+mn-lt"/>
            </a:rPr>
            <a:t>sức</a:t>
          </a:r>
          <a:r>
            <a:rPr lang="en-US" sz="2400" dirty="0">
              <a:latin typeface="+mn-lt"/>
            </a:rPr>
            <a:t> </a:t>
          </a:r>
          <a:r>
            <a:rPr lang="en-US" sz="2400" dirty="0" err="1">
              <a:latin typeface="+mn-lt"/>
            </a:rPr>
            <a:t>lao</a:t>
          </a:r>
          <a:r>
            <a:rPr lang="en-US" sz="2400" dirty="0">
              <a:latin typeface="+mn-lt"/>
            </a:rPr>
            <a:t> </a:t>
          </a:r>
          <a:r>
            <a:rPr lang="en-US" sz="2400" dirty="0" err="1">
              <a:latin typeface="+mn-lt"/>
            </a:rPr>
            <a:t>động</a:t>
          </a:r>
          <a:r>
            <a:rPr lang="en-US" sz="2400" dirty="0">
              <a:latin typeface="+mn-lt"/>
            </a:rPr>
            <a:t> </a:t>
          </a:r>
          <a:r>
            <a:rPr lang="en-US" sz="2400" dirty="0" err="1">
              <a:latin typeface="+mn-lt"/>
            </a:rPr>
            <a:t>trở</a:t>
          </a:r>
          <a:r>
            <a:rPr lang="en-US" sz="2400" dirty="0">
              <a:latin typeface="+mn-lt"/>
            </a:rPr>
            <a:t> </a:t>
          </a:r>
          <a:r>
            <a:rPr lang="en-US" sz="2400" dirty="0" err="1">
              <a:latin typeface="+mn-lt"/>
            </a:rPr>
            <a:t>thành</a:t>
          </a:r>
          <a:r>
            <a:rPr lang="en-US" sz="2400" dirty="0">
              <a:latin typeface="+mn-lt"/>
            </a:rPr>
            <a:t> </a:t>
          </a:r>
          <a:r>
            <a:rPr lang="en-US" sz="2400" dirty="0" err="1">
              <a:latin typeface="+mn-lt"/>
            </a:rPr>
            <a:t>hàng</a:t>
          </a:r>
          <a:r>
            <a:rPr lang="en-US" sz="2400" dirty="0">
              <a:latin typeface="+mn-lt"/>
            </a:rPr>
            <a:t> </a:t>
          </a:r>
          <a:r>
            <a:rPr lang="en-US" sz="2400" dirty="0" err="1">
              <a:latin typeface="+mn-lt"/>
            </a:rPr>
            <a:t>hóa</a:t>
          </a:r>
          <a:endParaRPr lang="en-US" sz="2400" dirty="0">
            <a:latin typeface="+mn-lt"/>
          </a:endParaRPr>
        </a:p>
      </dgm:t>
    </dgm:pt>
    <dgm:pt modelId="{070F1738-768F-4471-BB3A-6CAD4B336365}" type="parTrans" cxnId="{4A166EB5-C401-485F-B7D4-39BB814C6662}">
      <dgm:prSet/>
      <dgm:spPr/>
      <dgm:t>
        <a:bodyPr/>
        <a:lstStyle/>
        <a:p>
          <a:endParaRPr lang="en-US"/>
        </a:p>
      </dgm:t>
    </dgm:pt>
    <dgm:pt modelId="{F968D806-349E-4B07-B385-1D03E7BAD788}" type="sibTrans" cxnId="{4A166EB5-C401-485F-B7D4-39BB814C6662}">
      <dgm:prSet/>
      <dgm:spPr/>
      <dgm:t>
        <a:bodyPr/>
        <a:lstStyle/>
        <a:p>
          <a:endParaRPr lang="en-US"/>
        </a:p>
      </dgm:t>
    </dgm:pt>
    <dgm:pt modelId="{04357DFB-C33E-42B4-A2C7-8984E5BF6FA3}">
      <dgm:prSet phldrT="[Text]" custT="1"/>
      <dgm:spPr>
        <a:solidFill>
          <a:srgbClr val="7030A0"/>
        </a:solidFill>
      </dgm:spPr>
      <dgm:t>
        <a:bodyPr/>
        <a:lstStyle/>
        <a:p>
          <a:r>
            <a:rPr lang="pt-BR" sz="2000" dirty="0">
              <a:solidFill>
                <a:schemeClr val="bg1"/>
              </a:solidFill>
              <a:latin typeface="+mn-lt"/>
            </a:rPr>
            <a:t>Người lao động được tự do về thân </a:t>
          </a:r>
          <a:r>
            <a:rPr lang="vi-VN" sz="2000" dirty="0">
              <a:solidFill>
                <a:schemeClr val="bg1"/>
              </a:solidFill>
              <a:latin typeface="+mn-lt"/>
            </a:rPr>
            <a:t>thể</a:t>
          </a:r>
          <a:endParaRPr lang="en-US" sz="2000" dirty="0">
            <a:solidFill>
              <a:schemeClr val="bg1"/>
            </a:solidFill>
            <a:latin typeface="+mn-lt"/>
          </a:endParaRPr>
        </a:p>
      </dgm:t>
    </dgm:pt>
    <dgm:pt modelId="{9404B118-C7CF-4A84-8764-6F6BE61C02F8}" type="parTrans" cxnId="{BDBD208A-EB7B-47EA-A0D9-D34D8C7BC567}">
      <dgm:prSet/>
      <dgm:spPr/>
      <dgm:t>
        <a:bodyPr/>
        <a:lstStyle/>
        <a:p>
          <a:endParaRPr lang="en-US"/>
        </a:p>
      </dgm:t>
    </dgm:pt>
    <dgm:pt modelId="{0E5C0B0D-599B-40B8-A952-DD215E278DFE}" type="sibTrans" cxnId="{BDBD208A-EB7B-47EA-A0D9-D34D8C7BC567}">
      <dgm:prSet/>
      <dgm:spPr/>
      <dgm:t>
        <a:bodyPr/>
        <a:lstStyle/>
        <a:p>
          <a:endParaRPr lang="en-US"/>
        </a:p>
      </dgm:t>
    </dgm:pt>
    <dgm:pt modelId="{B510FE4C-0181-4C4E-862A-18589CBFC6E7}">
      <dgm:prSet phldrT="[Text]" custT="1"/>
      <dgm:spPr>
        <a:solidFill>
          <a:srgbClr val="7030A0"/>
        </a:solidFill>
      </dgm:spPr>
      <dgm:t>
        <a:bodyPr/>
        <a:lstStyle/>
        <a:p>
          <a:r>
            <a:rPr lang="vi-VN" sz="2000" dirty="0">
              <a:solidFill>
                <a:schemeClr val="bg1"/>
              </a:solidFill>
              <a:latin typeface="+mn-lt"/>
            </a:rPr>
            <a:t>Người lao động không có tư liệu sản xuất và phải bán sức lao động của mình</a:t>
          </a:r>
          <a:endParaRPr lang="en-US" sz="2000" dirty="0">
            <a:solidFill>
              <a:schemeClr val="bg1"/>
            </a:solidFill>
            <a:latin typeface="+mn-lt"/>
          </a:endParaRPr>
        </a:p>
      </dgm:t>
    </dgm:pt>
    <dgm:pt modelId="{DFBC9052-F13E-42E9-A55F-AC845F5AC42F}" type="parTrans" cxnId="{5CD0172D-A05C-4753-B4C3-C03DE53301C2}">
      <dgm:prSet/>
      <dgm:spPr/>
      <dgm:t>
        <a:bodyPr/>
        <a:lstStyle/>
        <a:p>
          <a:endParaRPr lang="en-US"/>
        </a:p>
      </dgm:t>
    </dgm:pt>
    <dgm:pt modelId="{7062D100-BEB0-4554-967D-266303B95423}" type="sibTrans" cxnId="{5CD0172D-A05C-4753-B4C3-C03DE53301C2}">
      <dgm:prSet/>
      <dgm:spPr/>
      <dgm:t>
        <a:bodyPr/>
        <a:lstStyle/>
        <a:p>
          <a:endParaRPr lang="en-US"/>
        </a:p>
      </dgm:t>
    </dgm:pt>
    <dgm:pt modelId="{13392FD7-A29A-45EF-9504-0BD9D90D90BB}" type="pres">
      <dgm:prSet presAssocID="{74AF5E46-8F4D-4215-AF39-639769A5DE04}" presName="diagram" presStyleCnt="0">
        <dgm:presLayoutVars>
          <dgm:chPref val="1"/>
          <dgm:dir/>
          <dgm:animOne val="branch"/>
          <dgm:animLvl val="lvl"/>
          <dgm:resizeHandles val="exact"/>
        </dgm:presLayoutVars>
      </dgm:prSet>
      <dgm:spPr/>
    </dgm:pt>
    <dgm:pt modelId="{60A4FE4E-0C88-4995-ABBE-E0181267034A}" type="pres">
      <dgm:prSet presAssocID="{A5AE8C56-83C1-47E7-B867-97439E4E4C25}" presName="root1" presStyleCnt="0"/>
      <dgm:spPr/>
    </dgm:pt>
    <dgm:pt modelId="{7CDE9658-B0B9-4ED2-A137-45FD172CF36C}" type="pres">
      <dgm:prSet presAssocID="{A5AE8C56-83C1-47E7-B867-97439E4E4C25}" presName="LevelOneTextNode" presStyleLbl="node0" presStyleIdx="0" presStyleCnt="1" custScaleY="187614" custLinFactNeighborY="891">
        <dgm:presLayoutVars>
          <dgm:chPref val="3"/>
        </dgm:presLayoutVars>
      </dgm:prSet>
      <dgm:spPr/>
    </dgm:pt>
    <dgm:pt modelId="{7ABE79ED-6440-480B-A45C-AD0E08E2C707}" type="pres">
      <dgm:prSet presAssocID="{A5AE8C56-83C1-47E7-B867-97439E4E4C25}" presName="level2hierChild" presStyleCnt="0"/>
      <dgm:spPr/>
    </dgm:pt>
    <dgm:pt modelId="{0FB4C908-2049-4BB1-9702-AAF7C45F85AF}" type="pres">
      <dgm:prSet presAssocID="{3854514D-B1EB-4017-8E63-0CD991EA03A1}" presName="conn2-1" presStyleLbl="parChTrans1D2" presStyleIdx="0" presStyleCnt="2"/>
      <dgm:spPr/>
    </dgm:pt>
    <dgm:pt modelId="{D13C906A-2BA3-4DB2-BC6B-0388F1173B76}" type="pres">
      <dgm:prSet presAssocID="{3854514D-B1EB-4017-8E63-0CD991EA03A1}" presName="connTx" presStyleLbl="parChTrans1D2" presStyleIdx="0" presStyleCnt="2"/>
      <dgm:spPr/>
    </dgm:pt>
    <dgm:pt modelId="{30087F3E-253F-4FDA-AE40-C05F58933FD5}" type="pres">
      <dgm:prSet presAssocID="{CD23EBA6-1998-4AFB-84D1-3B904AFB3EF1}" presName="root2" presStyleCnt="0"/>
      <dgm:spPr/>
    </dgm:pt>
    <dgm:pt modelId="{E08F17FC-38E7-45B7-9A4B-DAE6661E2FBC}" type="pres">
      <dgm:prSet presAssocID="{CD23EBA6-1998-4AFB-84D1-3B904AFB3EF1}" presName="LevelTwoTextNode" presStyleLbl="node2" presStyleIdx="0" presStyleCnt="2" custScaleY="140069" custLinFactNeighborY="891">
        <dgm:presLayoutVars>
          <dgm:chPref val="3"/>
        </dgm:presLayoutVars>
      </dgm:prSet>
      <dgm:spPr/>
    </dgm:pt>
    <dgm:pt modelId="{21991FA0-3605-43AA-A07C-BE0D689361AC}" type="pres">
      <dgm:prSet presAssocID="{CD23EBA6-1998-4AFB-84D1-3B904AFB3EF1}" presName="level3hierChild" presStyleCnt="0"/>
      <dgm:spPr/>
    </dgm:pt>
    <dgm:pt modelId="{AB35FA11-44E0-4C46-88A0-A15A15081D99}" type="pres">
      <dgm:prSet presAssocID="{D6D6DB35-6161-4F7F-8BC9-02CB087641BC}" presName="conn2-1" presStyleLbl="parChTrans1D3" presStyleIdx="0" presStyleCnt="3"/>
      <dgm:spPr/>
    </dgm:pt>
    <dgm:pt modelId="{097C1772-2D0B-4A65-B034-5CA4D4D7EC68}" type="pres">
      <dgm:prSet presAssocID="{D6D6DB35-6161-4F7F-8BC9-02CB087641BC}" presName="connTx" presStyleLbl="parChTrans1D3" presStyleIdx="0" presStyleCnt="3"/>
      <dgm:spPr/>
    </dgm:pt>
    <dgm:pt modelId="{F62A0D04-A7BD-4818-89E4-70F4A3592FE2}" type="pres">
      <dgm:prSet presAssocID="{D7B98ACC-A6E8-4127-9FB1-C9B50AF5A841}" presName="root2" presStyleCnt="0"/>
      <dgm:spPr/>
    </dgm:pt>
    <dgm:pt modelId="{F5C1E840-D148-48D9-9F7A-DFCAED9870BA}" type="pres">
      <dgm:prSet presAssocID="{D7B98ACC-A6E8-4127-9FB1-C9B50AF5A841}" presName="LevelTwoTextNode" presStyleLbl="node3" presStyleIdx="0" presStyleCnt="3" custScaleX="127996" custScaleY="153436" custLinFactNeighborY="891">
        <dgm:presLayoutVars>
          <dgm:chPref val="3"/>
        </dgm:presLayoutVars>
      </dgm:prSet>
      <dgm:spPr/>
    </dgm:pt>
    <dgm:pt modelId="{9CFB92F1-0868-41B6-82C7-9C2613DAC412}" type="pres">
      <dgm:prSet presAssocID="{D7B98ACC-A6E8-4127-9FB1-C9B50AF5A841}" presName="level3hierChild" presStyleCnt="0"/>
      <dgm:spPr/>
    </dgm:pt>
    <dgm:pt modelId="{0FC5E597-21BF-4B87-A612-D87C8A28CDFE}" type="pres">
      <dgm:prSet presAssocID="{070F1738-768F-4471-BB3A-6CAD4B336365}" presName="conn2-1" presStyleLbl="parChTrans1D2" presStyleIdx="1" presStyleCnt="2"/>
      <dgm:spPr/>
    </dgm:pt>
    <dgm:pt modelId="{BD3362A4-A9D6-4DF4-BB73-046102C6F462}" type="pres">
      <dgm:prSet presAssocID="{070F1738-768F-4471-BB3A-6CAD4B336365}" presName="connTx" presStyleLbl="parChTrans1D2" presStyleIdx="1" presStyleCnt="2"/>
      <dgm:spPr/>
    </dgm:pt>
    <dgm:pt modelId="{814971D1-9185-48C9-98FA-E6FE6BE273DF}" type="pres">
      <dgm:prSet presAssocID="{1BFC1AB1-A84A-4AD4-A133-F0CE7C40CE0E}" presName="root2" presStyleCnt="0"/>
      <dgm:spPr/>
    </dgm:pt>
    <dgm:pt modelId="{757F4D6C-C047-4E00-8400-C5716DFE1DAE}" type="pres">
      <dgm:prSet presAssocID="{1BFC1AB1-A84A-4AD4-A133-F0CE7C40CE0E}" presName="LevelTwoTextNode" presStyleLbl="node2" presStyleIdx="1" presStyleCnt="2" custScaleY="140069" custLinFactNeighborY="891">
        <dgm:presLayoutVars>
          <dgm:chPref val="3"/>
        </dgm:presLayoutVars>
      </dgm:prSet>
      <dgm:spPr/>
    </dgm:pt>
    <dgm:pt modelId="{ED3B0239-0486-4C55-A12A-626ABC0DAEED}" type="pres">
      <dgm:prSet presAssocID="{1BFC1AB1-A84A-4AD4-A133-F0CE7C40CE0E}" presName="level3hierChild" presStyleCnt="0"/>
      <dgm:spPr/>
    </dgm:pt>
    <dgm:pt modelId="{2F4BF110-05BD-4464-A17A-947E92E97C1D}" type="pres">
      <dgm:prSet presAssocID="{9404B118-C7CF-4A84-8764-6F6BE61C02F8}" presName="conn2-1" presStyleLbl="parChTrans1D3" presStyleIdx="1" presStyleCnt="3"/>
      <dgm:spPr/>
    </dgm:pt>
    <dgm:pt modelId="{B6DA8382-906F-4EBD-90D0-C39C0D6F44CF}" type="pres">
      <dgm:prSet presAssocID="{9404B118-C7CF-4A84-8764-6F6BE61C02F8}" presName="connTx" presStyleLbl="parChTrans1D3" presStyleIdx="1" presStyleCnt="3"/>
      <dgm:spPr/>
    </dgm:pt>
    <dgm:pt modelId="{B78B687D-682C-4BA7-B8B6-5ADBB4189A55}" type="pres">
      <dgm:prSet presAssocID="{04357DFB-C33E-42B4-A2C7-8984E5BF6FA3}" presName="root2" presStyleCnt="0"/>
      <dgm:spPr/>
    </dgm:pt>
    <dgm:pt modelId="{0A029FBF-C8EC-4C6C-A9F8-FCA117F87F22}" type="pres">
      <dgm:prSet presAssocID="{04357DFB-C33E-42B4-A2C7-8984E5BF6FA3}" presName="LevelTwoTextNode" presStyleLbl="node3" presStyleIdx="1" presStyleCnt="3" custScaleX="127996" custScaleY="118833" custLinFactNeighborY="891">
        <dgm:presLayoutVars>
          <dgm:chPref val="3"/>
        </dgm:presLayoutVars>
      </dgm:prSet>
      <dgm:spPr/>
    </dgm:pt>
    <dgm:pt modelId="{83C32999-4AA0-43F2-B877-4A5583876574}" type="pres">
      <dgm:prSet presAssocID="{04357DFB-C33E-42B4-A2C7-8984E5BF6FA3}" presName="level3hierChild" presStyleCnt="0"/>
      <dgm:spPr/>
    </dgm:pt>
    <dgm:pt modelId="{BFDF0FC2-0E74-496C-802C-E77755DBB386}" type="pres">
      <dgm:prSet presAssocID="{DFBC9052-F13E-42E9-A55F-AC845F5AC42F}" presName="conn2-1" presStyleLbl="parChTrans1D3" presStyleIdx="2" presStyleCnt="3"/>
      <dgm:spPr/>
    </dgm:pt>
    <dgm:pt modelId="{4015C4C3-AA40-4B3C-9CB1-765A680972FA}" type="pres">
      <dgm:prSet presAssocID="{DFBC9052-F13E-42E9-A55F-AC845F5AC42F}" presName="connTx" presStyleLbl="parChTrans1D3" presStyleIdx="2" presStyleCnt="3"/>
      <dgm:spPr/>
    </dgm:pt>
    <dgm:pt modelId="{24E6B8E2-C247-4F6F-86B5-C708F39B9370}" type="pres">
      <dgm:prSet presAssocID="{B510FE4C-0181-4C4E-862A-18589CBFC6E7}" presName="root2" presStyleCnt="0"/>
      <dgm:spPr/>
    </dgm:pt>
    <dgm:pt modelId="{CC4C62BE-ADA6-4A11-A7C6-C7CE11A36B01}" type="pres">
      <dgm:prSet presAssocID="{B510FE4C-0181-4C4E-862A-18589CBFC6E7}" presName="LevelTwoTextNode" presStyleLbl="node3" presStyleIdx="2" presStyleCnt="3" custScaleX="127996" custScaleY="136990" custLinFactNeighborY="891">
        <dgm:presLayoutVars>
          <dgm:chPref val="3"/>
        </dgm:presLayoutVars>
      </dgm:prSet>
      <dgm:spPr/>
    </dgm:pt>
    <dgm:pt modelId="{8E7FF43B-CAC0-42B7-B359-72A1D478D0A0}" type="pres">
      <dgm:prSet presAssocID="{B510FE4C-0181-4C4E-862A-18589CBFC6E7}" presName="level3hierChild" presStyleCnt="0"/>
      <dgm:spPr/>
    </dgm:pt>
  </dgm:ptLst>
  <dgm:cxnLst>
    <dgm:cxn modelId="{FCB13B01-D1CA-4948-BFF0-1F9A86043313}" type="presOf" srcId="{9404B118-C7CF-4A84-8764-6F6BE61C02F8}" destId="{B6DA8382-906F-4EBD-90D0-C39C0D6F44CF}" srcOrd="1" destOrd="0" presId="urn:microsoft.com/office/officeart/2005/8/layout/hierarchy2"/>
    <dgm:cxn modelId="{134F8203-8172-4152-99F6-4E5AA710EACA}" type="presOf" srcId="{070F1738-768F-4471-BB3A-6CAD4B336365}" destId="{0FC5E597-21BF-4B87-A612-D87C8A28CDFE}" srcOrd="0" destOrd="0" presId="urn:microsoft.com/office/officeart/2005/8/layout/hierarchy2"/>
    <dgm:cxn modelId="{5CD0172D-A05C-4753-B4C3-C03DE53301C2}" srcId="{1BFC1AB1-A84A-4AD4-A133-F0CE7C40CE0E}" destId="{B510FE4C-0181-4C4E-862A-18589CBFC6E7}" srcOrd="1" destOrd="0" parTransId="{DFBC9052-F13E-42E9-A55F-AC845F5AC42F}" sibTransId="{7062D100-BEB0-4554-967D-266303B95423}"/>
    <dgm:cxn modelId="{1F96232D-EF15-4F10-9280-BB6567C09133}" srcId="{CD23EBA6-1998-4AFB-84D1-3B904AFB3EF1}" destId="{D7B98ACC-A6E8-4127-9FB1-C9B50AF5A841}" srcOrd="0" destOrd="0" parTransId="{D6D6DB35-6161-4F7F-8BC9-02CB087641BC}" sibTransId="{A0D4D324-34CC-4182-AEF7-E9BBD50D505C}"/>
    <dgm:cxn modelId="{3890C634-5E7C-4A37-9BE6-29161E1EE31E}" type="presOf" srcId="{9404B118-C7CF-4A84-8764-6F6BE61C02F8}" destId="{2F4BF110-05BD-4464-A17A-947E92E97C1D}" srcOrd="0" destOrd="0" presId="urn:microsoft.com/office/officeart/2005/8/layout/hierarchy2"/>
    <dgm:cxn modelId="{B757B036-51AB-4358-AAEC-CF5D1705DE06}" type="presOf" srcId="{A5AE8C56-83C1-47E7-B867-97439E4E4C25}" destId="{7CDE9658-B0B9-4ED2-A137-45FD172CF36C}" srcOrd="0" destOrd="0" presId="urn:microsoft.com/office/officeart/2005/8/layout/hierarchy2"/>
    <dgm:cxn modelId="{8C1CDA38-E277-478B-B492-582C2CC1662D}" type="presOf" srcId="{74AF5E46-8F4D-4215-AF39-639769A5DE04}" destId="{13392FD7-A29A-45EF-9504-0BD9D90D90BB}" srcOrd="0" destOrd="0" presId="urn:microsoft.com/office/officeart/2005/8/layout/hierarchy2"/>
    <dgm:cxn modelId="{D998493C-1337-41D6-8D8F-CF225948004E}" type="presOf" srcId="{DFBC9052-F13E-42E9-A55F-AC845F5AC42F}" destId="{4015C4C3-AA40-4B3C-9CB1-765A680972FA}" srcOrd="1" destOrd="0" presId="urn:microsoft.com/office/officeart/2005/8/layout/hierarchy2"/>
    <dgm:cxn modelId="{1009E35E-D018-4A93-AC9D-74BD6D7E332F}" type="presOf" srcId="{1BFC1AB1-A84A-4AD4-A133-F0CE7C40CE0E}" destId="{757F4D6C-C047-4E00-8400-C5716DFE1DAE}" srcOrd="0" destOrd="0" presId="urn:microsoft.com/office/officeart/2005/8/layout/hierarchy2"/>
    <dgm:cxn modelId="{9A1F1641-EF83-4ED8-9B2D-3F60F5EF83C4}" type="presOf" srcId="{04357DFB-C33E-42B4-A2C7-8984E5BF6FA3}" destId="{0A029FBF-C8EC-4C6C-A9F8-FCA117F87F22}" srcOrd="0" destOrd="0" presId="urn:microsoft.com/office/officeart/2005/8/layout/hierarchy2"/>
    <dgm:cxn modelId="{900DB863-8E26-4A37-9AAD-62BF56710585}" type="presOf" srcId="{3854514D-B1EB-4017-8E63-0CD991EA03A1}" destId="{D13C906A-2BA3-4DB2-BC6B-0388F1173B76}" srcOrd="1" destOrd="0" presId="urn:microsoft.com/office/officeart/2005/8/layout/hierarchy2"/>
    <dgm:cxn modelId="{BC4BD764-B472-41E5-B801-B917EFE2FD0B}" type="presOf" srcId="{DFBC9052-F13E-42E9-A55F-AC845F5AC42F}" destId="{BFDF0FC2-0E74-496C-802C-E77755DBB386}" srcOrd="0" destOrd="0" presId="urn:microsoft.com/office/officeart/2005/8/layout/hierarchy2"/>
    <dgm:cxn modelId="{62E1546B-8C7C-4F6B-988F-4A1A8090ADAA}" type="presOf" srcId="{B510FE4C-0181-4C4E-862A-18589CBFC6E7}" destId="{CC4C62BE-ADA6-4A11-A7C6-C7CE11A36B01}" srcOrd="0" destOrd="0" presId="urn:microsoft.com/office/officeart/2005/8/layout/hierarchy2"/>
    <dgm:cxn modelId="{ABF2076F-5F5C-4C1D-AFB0-3D9C459F960D}" type="presOf" srcId="{D6D6DB35-6161-4F7F-8BC9-02CB087641BC}" destId="{AB35FA11-44E0-4C46-88A0-A15A15081D99}" srcOrd="0" destOrd="0" presId="urn:microsoft.com/office/officeart/2005/8/layout/hierarchy2"/>
    <dgm:cxn modelId="{1D72A283-451C-4701-A1D9-1D15DEDC49D1}" srcId="{A5AE8C56-83C1-47E7-B867-97439E4E4C25}" destId="{CD23EBA6-1998-4AFB-84D1-3B904AFB3EF1}" srcOrd="0" destOrd="0" parTransId="{3854514D-B1EB-4017-8E63-0CD991EA03A1}" sibTransId="{3A71FA18-65A3-424B-B6BC-FCDFDD71A930}"/>
    <dgm:cxn modelId="{BDBD208A-EB7B-47EA-A0D9-D34D8C7BC567}" srcId="{1BFC1AB1-A84A-4AD4-A133-F0CE7C40CE0E}" destId="{04357DFB-C33E-42B4-A2C7-8984E5BF6FA3}" srcOrd="0" destOrd="0" parTransId="{9404B118-C7CF-4A84-8764-6F6BE61C02F8}" sibTransId="{0E5C0B0D-599B-40B8-A952-DD215E278DFE}"/>
    <dgm:cxn modelId="{A99DCEAB-9048-4A31-91A2-A7AE6E52463E}" type="presOf" srcId="{D6D6DB35-6161-4F7F-8BC9-02CB087641BC}" destId="{097C1772-2D0B-4A65-B034-5CA4D4D7EC68}" srcOrd="1" destOrd="0" presId="urn:microsoft.com/office/officeart/2005/8/layout/hierarchy2"/>
    <dgm:cxn modelId="{4A166EB5-C401-485F-B7D4-39BB814C6662}" srcId="{A5AE8C56-83C1-47E7-B867-97439E4E4C25}" destId="{1BFC1AB1-A84A-4AD4-A133-F0CE7C40CE0E}" srcOrd="1" destOrd="0" parTransId="{070F1738-768F-4471-BB3A-6CAD4B336365}" sibTransId="{F968D806-349E-4B07-B385-1D03E7BAD788}"/>
    <dgm:cxn modelId="{A3A326BD-FE5C-4A53-A1A8-4EB98B87BFB8}" srcId="{74AF5E46-8F4D-4215-AF39-639769A5DE04}" destId="{A5AE8C56-83C1-47E7-B867-97439E4E4C25}" srcOrd="0" destOrd="0" parTransId="{5D0083EC-3EC4-4905-89ED-0A653C7772E6}" sibTransId="{2EEDAC9C-7852-4061-BB34-E9BF2A8A9880}"/>
    <dgm:cxn modelId="{68F620BF-EA50-4AA6-AB15-8F49EC7F8884}" type="presOf" srcId="{070F1738-768F-4471-BB3A-6CAD4B336365}" destId="{BD3362A4-A9D6-4DF4-BB73-046102C6F462}" srcOrd="1" destOrd="0" presId="urn:microsoft.com/office/officeart/2005/8/layout/hierarchy2"/>
    <dgm:cxn modelId="{860939D5-2871-46EF-B218-C927E9C6FD88}" type="presOf" srcId="{CD23EBA6-1998-4AFB-84D1-3B904AFB3EF1}" destId="{E08F17FC-38E7-45B7-9A4B-DAE6661E2FBC}" srcOrd="0" destOrd="0" presId="urn:microsoft.com/office/officeart/2005/8/layout/hierarchy2"/>
    <dgm:cxn modelId="{7EBE64ED-E8F5-40E0-BB47-591A0B946FA2}" type="presOf" srcId="{3854514D-B1EB-4017-8E63-0CD991EA03A1}" destId="{0FB4C908-2049-4BB1-9702-AAF7C45F85AF}" srcOrd="0" destOrd="0" presId="urn:microsoft.com/office/officeart/2005/8/layout/hierarchy2"/>
    <dgm:cxn modelId="{D49B6BEF-5E83-4CF1-B2FF-0F675FDD79D1}" type="presOf" srcId="{D7B98ACC-A6E8-4127-9FB1-C9B50AF5A841}" destId="{F5C1E840-D148-48D9-9F7A-DFCAED9870BA}" srcOrd="0" destOrd="0" presId="urn:microsoft.com/office/officeart/2005/8/layout/hierarchy2"/>
    <dgm:cxn modelId="{B57FCA31-F4E5-452A-95BF-AA4F1C60A591}" type="presParOf" srcId="{13392FD7-A29A-45EF-9504-0BD9D90D90BB}" destId="{60A4FE4E-0C88-4995-ABBE-E0181267034A}" srcOrd="0" destOrd="0" presId="urn:microsoft.com/office/officeart/2005/8/layout/hierarchy2"/>
    <dgm:cxn modelId="{AC52AB94-CC99-480A-8062-798B512A03F5}" type="presParOf" srcId="{60A4FE4E-0C88-4995-ABBE-E0181267034A}" destId="{7CDE9658-B0B9-4ED2-A137-45FD172CF36C}" srcOrd="0" destOrd="0" presId="urn:microsoft.com/office/officeart/2005/8/layout/hierarchy2"/>
    <dgm:cxn modelId="{EDE258AC-7E4C-4210-9B39-CE34753BBA6B}" type="presParOf" srcId="{60A4FE4E-0C88-4995-ABBE-E0181267034A}" destId="{7ABE79ED-6440-480B-A45C-AD0E08E2C707}" srcOrd="1" destOrd="0" presId="urn:microsoft.com/office/officeart/2005/8/layout/hierarchy2"/>
    <dgm:cxn modelId="{426C11A8-9761-4D97-8E72-C44A96A7A851}" type="presParOf" srcId="{7ABE79ED-6440-480B-A45C-AD0E08E2C707}" destId="{0FB4C908-2049-4BB1-9702-AAF7C45F85AF}" srcOrd="0" destOrd="0" presId="urn:microsoft.com/office/officeart/2005/8/layout/hierarchy2"/>
    <dgm:cxn modelId="{134C48DC-1A36-4E16-A5FE-A9C8A9CE2CD6}" type="presParOf" srcId="{0FB4C908-2049-4BB1-9702-AAF7C45F85AF}" destId="{D13C906A-2BA3-4DB2-BC6B-0388F1173B76}" srcOrd="0" destOrd="0" presId="urn:microsoft.com/office/officeart/2005/8/layout/hierarchy2"/>
    <dgm:cxn modelId="{ED393620-5133-4EAC-90D5-6DA39BBBB922}" type="presParOf" srcId="{7ABE79ED-6440-480B-A45C-AD0E08E2C707}" destId="{30087F3E-253F-4FDA-AE40-C05F58933FD5}" srcOrd="1" destOrd="0" presId="urn:microsoft.com/office/officeart/2005/8/layout/hierarchy2"/>
    <dgm:cxn modelId="{89447A2D-A12F-4987-A930-B67AAF98D6A6}" type="presParOf" srcId="{30087F3E-253F-4FDA-AE40-C05F58933FD5}" destId="{E08F17FC-38E7-45B7-9A4B-DAE6661E2FBC}" srcOrd="0" destOrd="0" presId="urn:microsoft.com/office/officeart/2005/8/layout/hierarchy2"/>
    <dgm:cxn modelId="{9EF0F1D1-46C1-4C91-A5A8-939FE735ECDE}" type="presParOf" srcId="{30087F3E-253F-4FDA-AE40-C05F58933FD5}" destId="{21991FA0-3605-43AA-A07C-BE0D689361AC}" srcOrd="1" destOrd="0" presId="urn:microsoft.com/office/officeart/2005/8/layout/hierarchy2"/>
    <dgm:cxn modelId="{C667BA97-5415-4EE3-9887-A5A88205EF71}" type="presParOf" srcId="{21991FA0-3605-43AA-A07C-BE0D689361AC}" destId="{AB35FA11-44E0-4C46-88A0-A15A15081D99}" srcOrd="0" destOrd="0" presId="urn:microsoft.com/office/officeart/2005/8/layout/hierarchy2"/>
    <dgm:cxn modelId="{D79E8656-24C9-49B3-93E1-A584EBB81709}" type="presParOf" srcId="{AB35FA11-44E0-4C46-88A0-A15A15081D99}" destId="{097C1772-2D0B-4A65-B034-5CA4D4D7EC68}" srcOrd="0" destOrd="0" presId="urn:microsoft.com/office/officeart/2005/8/layout/hierarchy2"/>
    <dgm:cxn modelId="{A2795D0A-F4C7-49EF-9FF0-47CE031267A1}" type="presParOf" srcId="{21991FA0-3605-43AA-A07C-BE0D689361AC}" destId="{F62A0D04-A7BD-4818-89E4-70F4A3592FE2}" srcOrd="1" destOrd="0" presId="urn:microsoft.com/office/officeart/2005/8/layout/hierarchy2"/>
    <dgm:cxn modelId="{014C3B04-4AA1-4ADD-9637-E8FF113F0DDB}" type="presParOf" srcId="{F62A0D04-A7BD-4818-89E4-70F4A3592FE2}" destId="{F5C1E840-D148-48D9-9F7A-DFCAED9870BA}" srcOrd="0" destOrd="0" presId="urn:microsoft.com/office/officeart/2005/8/layout/hierarchy2"/>
    <dgm:cxn modelId="{ECFC578B-735F-4364-A578-9758DB4683B9}" type="presParOf" srcId="{F62A0D04-A7BD-4818-89E4-70F4A3592FE2}" destId="{9CFB92F1-0868-41B6-82C7-9C2613DAC412}" srcOrd="1" destOrd="0" presId="urn:microsoft.com/office/officeart/2005/8/layout/hierarchy2"/>
    <dgm:cxn modelId="{E47BF0F6-36C6-45F9-8104-6C6B997A1DB7}" type="presParOf" srcId="{7ABE79ED-6440-480B-A45C-AD0E08E2C707}" destId="{0FC5E597-21BF-4B87-A612-D87C8A28CDFE}" srcOrd="2" destOrd="0" presId="urn:microsoft.com/office/officeart/2005/8/layout/hierarchy2"/>
    <dgm:cxn modelId="{A204271B-7376-488B-A84F-383C425E3A41}" type="presParOf" srcId="{0FC5E597-21BF-4B87-A612-D87C8A28CDFE}" destId="{BD3362A4-A9D6-4DF4-BB73-046102C6F462}" srcOrd="0" destOrd="0" presId="urn:microsoft.com/office/officeart/2005/8/layout/hierarchy2"/>
    <dgm:cxn modelId="{C8B8B435-D75F-43AC-A630-B3542C57FE7C}" type="presParOf" srcId="{7ABE79ED-6440-480B-A45C-AD0E08E2C707}" destId="{814971D1-9185-48C9-98FA-E6FE6BE273DF}" srcOrd="3" destOrd="0" presId="urn:microsoft.com/office/officeart/2005/8/layout/hierarchy2"/>
    <dgm:cxn modelId="{18756DE4-C3BA-4F7F-86BC-591FF41DF973}" type="presParOf" srcId="{814971D1-9185-48C9-98FA-E6FE6BE273DF}" destId="{757F4D6C-C047-4E00-8400-C5716DFE1DAE}" srcOrd="0" destOrd="0" presId="urn:microsoft.com/office/officeart/2005/8/layout/hierarchy2"/>
    <dgm:cxn modelId="{99765967-90CD-4AF6-87BD-BE00E858925D}" type="presParOf" srcId="{814971D1-9185-48C9-98FA-E6FE6BE273DF}" destId="{ED3B0239-0486-4C55-A12A-626ABC0DAEED}" srcOrd="1" destOrd="0" presId="urn:microsoft.com/office/officeart/2005/8/layout/hierarchy2"/>
    <dgm:cxn modelId="{9F692823-99A3-4463-AB8B-128BA283FFE1}" type="presParOf" srcId="{ED3B0239-0486-4C55-A12A-626ABC0DAEED}" destId="{2F4BF110-05BD-4464-A17A-947E92E97C1D}" srcOrd="0" destOrd="0" presId="urn:microsoft.com/office/officeart/2005/8/layout/hierarchy2"/>
    <dgm:cxn modelId="{54D4AAAF-179A-408C-A896-647906E7C21C}" type="presParOf" srcId="{2F4BF110-05BD-4464-A17A-947E92E97C1D}" destId="{B6DA8382-906F-4EBD-90D0-C39C0D6F44CF}" srcOrd="0" destOrd="0" presId="urn:microsoft.com/office/officeart/2005/8/layout/hierarchy2"/>
    <dgm:cxn modelId="{DE2082D9-F771-425D-AE85-913A5F755239}" type="presParOf" srcId="{ED3B0239-0486-4C55-A12A-626ABC0DAEED}" destId="{B78B687D-682C-4BA7-B8B6-5ADBB4189A55}" srcOrd="1" destOrd="0" presId="urn:microsoft.com/office/officeart/2005/8/layout/hierarchy2"/>
    <dgm:cxn modelId="{F9185098-51C4-46F4-8312-E87853D8AC27}" type="presParOf" srcId="{B78B687D-682C-4BA7-B8B6-5ADBB4189A55}" destId="{0A029FBF-C8EC-4C6C-A9F8-FCA117F87F22}" srcOrd="0" destOrd="0" presId="urn:microsoft.com/office/officeart/2005/8/layout/hierarchy2"/>
    <dgm:cxn modelId="{AF6B8D92-F3E7-48E9-B44C-7F98E566F442}" type="presParOf" srcId="{B78B687D-682C-4BA7-B8B6-5ADBB4189A55}" destId="{83C32999-4AA0-43F2-B877-4A5583876574}" srcOrd="1" destOrd="0" presId="urn:microsoft.com/office/officeart/2005/8/layout/hierarchy2"/>
    <dgm:cxn modelId="{F6427A3A-EA83-4E6E-B6B8-2DFB0106C65C}" type="presParOf" srcId="{ED3B0239-0486-4C55-A12A-626ABC0DAEED}" destId="{BFDF0FC2-0E74-496C-802C-E77755DBB386}" srcOrd="2" destOrd="0" presId="urn:microsoft.com/office/officeart/2005/8/layout/hierarchy2"/>
    <dgm:cxn modelId="{9CC956E8-3105-4B30-90AB-19CD1A6023BC}" type="presParOf" srcId="{BFDF0FC2-0E74-496C-802C-E77755DBB386}" destId="{4015C4C3-AA40-4B3C-9CB1-765A680972FA}" srcOrd="0" destOrd="0" presId="urn:microsoft.com/office/officeart/2005/8/layout/hierarchy2"/>
    <dgm:cxn modelId="{7320913D-3CCF-4FEE-93E8-BCF185DC183E}" type="presParOf" srcId="{ED3B0239-0486-4C55-A12A-626ABC0DAEED}" destId="{24E6B8E2-C247-4F6F-86B5-C708F39B9370}" srcOrd="3" destOrd="0" presId="urn:microsoft.com/office/officeart/2005/8/layout/hierarchy2"/>
    <dgm:cxn modelId="{4ECBC5F3-8677-4DD3-8392-95A236F5708C}" type="presParOf" srcId="{24E6B8E2-C247-4F6F-86B5-C708F39B9370}" destId="{CC4C62BE-ADA6-4A11-A7C6-C7CE11A36B01}" srcOrd="0" destOrd="0" presId="urn:microsoft.com/office/officeart/2005/8/layout/hierarchy2"/>
    <dgm:cxn modelId="{B2F9EB3C-1861-4A4A-83DD-952D0488A48C}" type="presParOf" srcId="{24E6B8E2-C247-4F6F-86B5-C708F39B9370}" destId="{8E7FF43B-CAC0-42B7-B359-72A1D478D0A0}" srcOrd="1" destOrd="0" presId="urn:microsoft.com/office/officeart/2005/8/layout/hierarchy2"/>
  </dgm:cxnLst>
  <dgm:bg>
    <a:noFill/>
  </dgm:bg>
  <dgm:whole/>
  <dgm:extLst>
    <a:ext uri="http://schemas.microsoft.com/office/drawing/2008/diagram">
      <dsp:dataModelExt xmlns:dsp="http://schemas.microsoft.com/office/drawing/2008/diagram" relId="rId7" minVer="http://schemas.openxmlformats.org/drawingml/2006/diagram"/>
    </a:ext>
  </dgm:extLst>
</dgm:dataModel>
</file>

<file path=ppt/diagrams/data51.xml><?xml version="1.0" encoding="utf-8"?>
<dgm:dataModel xmlns:dgm="http://schemas.openxmlformats.org/drawingml/2006/diagram" xmlns:a="http://schemas.openxmlformats.org/drawingml/2006/main">
  <dgm:ptLst>
    <dgm:pt modelId="{30073A88-3CB7-4FE4-9CDC-BEA919F3424B}" type="doc">
      <dgm:prSet loTypeId="urn:microsoft.com/office/officeart/2005/8/layout/hierarchy2" loCatId="hierarchy" qsTypeId="urn:microsoft.com/office/officeart/2005/8/quickstyle/simple1" qsCatId="simple" csTypeId="urn:microsoft.com/office/officeart/2005/8/colors/accent1_2" csCatId="accent1" phldr="1"/>
      <dgm:spPr/>
      <dgm:t>
        <a:bodyPr/>
        <a:lstStyle/>
        <a:p>
          <a:endParaRPr lang="en-US"/>
        </a:p>
      </dgm:t>
    </dgm:pt>
    <dgm:pt modelId="{06EE3BB5-EC95-47AF-809D-F93FCFE731B5}">
      <dgm:prSet phldrT="[Text]" custT="1"/>
      <dgm:spPr>
        <a:solidFill>
          <a:schemeClr val="accent2">
            <a:lumMod val="50000"/>
          </a:schemeClr>
        </a:solidFill>
      </dgm:spPr>
      <dgm:t>
        <a:bodyPr/>
        <a:lstStyle/>
        <a:p>
          <a:r>
            <a:rPr lang="en-US" sz="2400" b="0" dirty="0">
              <a:solidFill>
                <a:srgbClr val="FFFF00"/>
              </a:solidFill>
              <a:latin typeface="Arial" pitchFamily="34" charset="0"/>
              <a:cs typeface="Arial" pitchFamily="34" charset="0"/>
            </a:rPr>
            <a:t>- Hai </a:t>
          </a:r>
          <a:r>
            <a:rPr lang="en-US" sz="2400" b="0" dirty="0" err="1">
              <a:solidFill>
                <a:srgbClr val="FFFF00"/>
              </a:solidFill>
              <a:latin typeface="Arial" pitchFamily="34" charset="0"/>
              <a:cs typeface="Arial" pitchFamily="34" charset="0"/>
            </a:rPr>
            <a:t>thuộc</a:t>
          </a:r>
          <a:r>
            <a:rPr lang="en-US" sz="2400" b="0" dirty="0">
              <a:solidFill>
                <a:srgbClr val="FFFF00"/>
              </a:solidFill>
              <a:latin typeface="Arial" pitchFamily="34" charset="0"/>
              <a:cs typeface="Arial" pitchFamily="34" charset="0"/>
            </a:rPr>
            <a:t> </a:t>
          </a:r>
          <a:r>
            <a:rPr lang="en-US" sz="2400" b="0" dirty="0" err="1">
              <a:solidFill>
                <a:srgbClr val="FFFF00"/>
              </a:solidFill>
              <a:latin typeface="Arial" pitchFamily="34" charset="0"/>
              <a:cs typeface="Arial" pitchFamily="34" charset="0"/>
            </a:rPr>
            <a:t>tính</a:t>
          </a:r>
          <a:r>
            <a:rPr lang="en-US" sz="2400" b="0" dirty="0">
              <a:solidFill>
                <a:srgbClr val="FFFF00"/>
              </a:solidFill>
              <a:latin typeface="Arial" pitchFamily="34" charset="0"/>
              <a:cs typeface="Arial" pitchFamily="34" charset="0"/>
            </a:rPr>
            <a:t> </a:t>
          </a:r>
          <a:r>
            <a:rPr lang="en-US" sz="2400" b="0" dirty="0" err="1">
              <a:solidFill>
                <a:srgbClr val="FFFF00"/>
              </a:solidFill>
              <a:latin typeface="Arial" pitchFamily="34" charset="0"/>
              <a:cs typeface="Arial" pitchFamily="34" charset="0"/>
            </a:rPr>
            <a:t>của</a:t>
          </a:r>
          <a:r>
            <a:rPr lang="en-US" sz="2400" b="0" dirty="0">
              <a:solidFill>
                <a:srgbClr val="FFFF00"/>
              </a:solidFill>
              <a:latin typeface="Arial" pitchFamily="34" charset="0"/>
              <a:cs typeface="Arial" pitchFamily="34" charset="0"/>
            </a:rPr>
            <a:t> </a:t>
          </a:r>
          <a:r>
            <a:rPr lang="en-US" sz="2400" b="0" dirty="0">
              <a:solidFill>
                <a:srgbClr val="FFFF00"/>
              </a:solidFill>
              <a:latin typeface="+mn-lt"/>
            </a:rPr>
            <a:t>h</a:t>
          </a:r>
          <a:r>
            <a:rPr lang="vi-VN" sz="2400" b="0" dirty="0">
              <a:solidFill>
                <a:srgbClr val="FFFF00"/>
              </a:solidFill>
              <a:latin typeface="+mn-lt"/>
            </a:rPr>
            <a:t>àng hoá sức lao động</a:t>
          </a:r>
          <a:endParaRPr lang="en-US" sz="2400" b="0" dirty="0">
            <a:solidFill>
              <a:srgbClr val="FFFF00"/>
            </a:solidFill>
          </a:endParaRPr>
        </a:p>
      </dgm:t>
    </dgm:pt>
    <dgm:pt modelId="{568F4507-FFCA-4D2D-B696-FE91F4690E3D}" type="parTrans" cxnId="{6AAB10B9-BC0F-4285-8480-B7ED77083F33}">
      <dgm:prSet/>
      <dgm:spPr/>
      <dgm:t>
        <a:bodyPr/>
        <a:lstStyle/>
        <a:p>
          <a:endParaRPr lang="en-US"/>
        </a:p>
      </dgm:t>
    </dgm:pt>
    <dgm:pt modelId="{D564BA69-C2C5-4637-97CA-7F305D275375}" type="sibTrans" cxnId="{6AAB10B9-BC0F-4285-8480-B7ED77083F33}">
      <dgm:prSet/>
      <dgm:spPr/>
      <dgm:t>
        <a:bodyPr/>
        <a:lstStyle/>
        <a:p>
          <a:endParaRPr lang="en-US"/>
        </a:p>
      </dgm:t>
    </dgm:pt>
    <dgm:pt modelId="{724BD6A5-F808-4A4B-866D-5E8489D4F27D}">
      <dgm:prSet phldrT="[Text]" custT="1"/>
      <dgm:spPr>
        <a:solidFill>
          <a:srgbClr val="00B050"/>
        </a:solidFill>
      </dgm:spPr>
      <dgm:t>
        <a:bodyPr/>
        <a:lstStyle/>
        <a:p>
          <a:r>
            <a:rPr lang="en-US" sz="2400" b="0" dirty="0" err="1">
              <a:solidFill>
                <a:schemeClr val="bg1"/>
              </a:solidFill>
            </a:rPr>
            <a:t>Giá</a:t>
          </a:r>
          <a:r>
            <a:rPr lang="en-US" sz="2400" b="0" dirty="0">
              <a:solidFill>
                <a:schemeClr val="bg1"/>
              </a:solidFill>
            </a:rPr>
            <a:t> </a:t>
          </a:r>
          <a:r>
            <a:rPr lang="en-US" sz="2400" b="0" dirty="0" err="1">
              <a:solidFill>
                <a:schemeClr val="bg1"/>
              </a:solidFill>
            </a:rPr>
            <a:t>trị</a:t>
          </a:r>
          <a:endParaRPr lang="en-US" sz="2400" b="0" dirty="0">
            <a:solidFill>
              <a:schemeClr val="bg1"/>
            </a:solidFill>
          </a:endParaRPr>
        </a:p>
      </dgm:t>
    </dgm:pt>
    <dgm:pt modelId="{11563366-ACD8-4ABE-98AF-77637DAA7E3D}" type="parTrans" cxnId="{8D158D32-6C95-4454-859E-964301CEC416}">
      <dgm:prSet custT="1"/>
      <dgm:spPr/>
      <dgm:t>
        <a:bodyPr/>
        <a:lstStyle/>
        <a:p>
          <a:endParaRPr lang="en-US" sz="2400"/>
        </a:p>
      </dgm:t>
    </dgm:pt>
    <dgm:pt modelId="{4556EE03-7401-4A1F-A766-028752BE756F}" type="sibTrans" cxnId="{8D158D32-6C95-4454-859E-964301CEC416}">
      <dgm:prSet/>
      <dgm:spPr/>
      <dgm:t>
        <a:bodyPr/>
        <a:lstStyle/>
        <a:p>
          <a:endParaRPr lang="en-US"/>
        </a:p>
      </dgm:t>
    </dgm:pt>
    <dgm:pt modelId="{0714F9C2-B809-43C7-8490-EF79331D6206}">
      <dgm:prSet phldrT="[Text]" custT="1"/>
      <dgm:spPr>
        <a:solidFill>
          <a:srgbClr val="002060"/>
        </a:solidFill>
      </dgm:spPr>
      <dgm:t>
        <a:bodyPr/>
        <a:lstStyle/>
        <a:p>
          <a:r>
            <a:rPr lang="en-US" sz="2400" b="0" dirty="0" err="1">
              <a:latin typeface="+mn-lt"/>
            </a:rPr>
            <a:t>Là</a:t>
          </a:r>
          <a:r>
            <a:rPr lang="en-US" sz="2400" b="0" dirty="0">
              <a:latin typeface="+mn-lt"/>
            </a:rPr>
            <a:t> t</a:t>
          </a:r>
          <a:r>
            <a:rPr lang="vi-VN" sz="2400" b="0" dirty="0">
              <a:latin typeface="+mn-lt"/>
            </a:rPr>
            <a:t>hời gian lao động xã hội cần thiết để sản xuất và</a:t>
          </a:r>
          <a:r>
            <a:rPr lang="en-US" sz="2400" b="0" dirty="0">
              <a:latin typeface="+mn-lt"/>
            </a:rPr>
            <a:t> t</a:t>
          </a:r>
          <a:r>
            <a:rPr lang="vi-VN" sz="2400" b="0" dirty="0">
              <a:latin typeface="+mn-lt"/>
            </a:rPr>
            <a:t>ái sản xuất ra sức lao động</a:t>
          </a:r>
          <a:endParaRPr lang="en-US" sz="2400" b="0" dirty="0"/>
        </a:p>
      </dgm:t>
    </dgm:pt>
    <dgm:pt modelId="{D7F391E9-F595-4676-A6F1-C9EF804C2E99}" type="parTrans" cxnId="{07AA02B9-6B8B-4FFA-844B-7DAF77D02EB4}">
      <dgm:prSet custT="1"/>
      <dgm:spPr/>
      <dgm:t>
        <a:bodyPr/>
        <a:lstStyle/>
        <a:p>
          <a:endParaRPr lang="en-US" sz="2400"/>
        </a:p>
      </dgm:t>
    </dgm:pt>
    <dgm:pt modelId="{2CE7EDF7-D7C2-4337-8611-0C0A6A1C5CB5}" type="sibTrans" cxnId="{07AA02B9-6B8B-4FFA-844B-7DAF77D02EB4}">
      <dgm:prSet/>
      <dgm:spPr/>
      <dgm:t>
        <a:bodyPr/>
        <a:lstStyle/>
        <a:p>
          <a:endParaRPr lang="en-US"/>
        </a:p>
      </dgm:t>
    </dgm:pt>
    <dgm:pt modelId="{BF4CB8B5-7C9F-48E0-845E-CAD8CD9676DD}">
      <dgm:prSet phldrT="[Text]" custT="1"/>
      <dgm:spPr>
        <a:solidFill>
          <a:srgbClr val="00B050"/>
        </a:solidFill>
      </dgm:spPr>
      <dgm:t>
        <a:bodyPr/>
        <a:lstStyle/>
        <a:p>
          <a:r>
            <a:rPr lang="en-US" sz="2400" b="0" dirty="0" err="1">
              <a:solidFill>
                <a:schemeClr val="bg1"/>
              </a:solidFill>
            </a:rPr>
            <a:t>Giá</a:t>
          </a:r>
          <a:r>
            <a:rPr lang="en-US" sz="2400" b="0" dirty="0">
              <a:solidFill>
                <a:schemeClr val="bg1"/>
              </a:solidFill>
            </a:rPr>
            <a:t> </a:t>
          </a:r>
          <a:r>
            <a:rPr lang="en-US" sz="2400" b="0" dirty="0" err="1">
              <a:solidFill>
                <a:schemeClr val="bg1"/>
              </a:solidFill>
            </a:rPr>
            <a:t>trị</a:t>
          </a:r>
          <a:r>
            <a:rPr lang="en-US" sz="2400" b="0" dirty="0">
              <a:solidFill>
                <a:schemeClr val="bg1"/>
              </a:solidFill>
            </a:rPr>
            <a:t> </a:t>
          </a:r>
          <a:r>
            <a:rPr lang="en-US" sz="2400" b="0" dirty="0" err="1">
              <a:solidFill>
                <a:schemeClr val="bg1"/>
              </a:solidFill>
            </a:rPr>
            <a:t>sử</a:t>
          </a:r>
          <a:r>
            <a:rPr lang="en-US" sz="2400" b="0" dirty="0">
              <a:solidFill>
                <a:schemeClr val="bg1"/>
              </a:solidFill>
            </a:rPr>
            <a:t> </a:t>
          </a:r>
          <a:r>
            <a:rPr lang="en-US" sz="2400" b="0" dirty="0" err="1">
              <a:solidFill>
                <a:schemeClr val="bg1"/>
              </a:solidFill>
            </a:rPr>
            <a:t>dụng</a:t>
          </a:r>
          <a:endParaRPr lang="en-US" sz="2400" b="0" dirty="0">
            <a:solidFill>
              <a:schemeClr val="bg1"/>
            </a:solidFill>
          </a:endParaRPr>
        </a:p>
      </dgm:t>
    </dgm:pt>
    <dgm:pt modelId="{3FE61EFE-FBCF-45A2-99F6-28A68CE1250E}" type="parTrans" cxnId="{4CB253EA-FC3A-4CD3-A020-8FD82505549C}">
      <dgm:prSet custT="1"/>
      <dgm:spPr/>
      <dgm:t>
        <a:bodyPr/>
        <a:lstStyle/>
        <a:p>
          <a:endParaRPr lang="en-US" sz="2400"/>
        </a:p>
      </dgm:t>
    </dgm:pt>
    <dgm:pt modelId="{8F6ED32E-DC02-49D0-9203-B61C5DB675F0}" type="sibTrans" cxnId="{4CB253EA-FC3A-4CD3-A020-8FD82505549C}">
      <dgm:prSet/>
      <dgm:spPr/>
      <dgm:t>
        <a:bodyPr/>
        <a:lstStyle/>
        <a:p>
          <a:endParaRPr lang="en-US"/>
        </a:p>
      </dgm:t>
    </dgm:pt>
    <dgm:pt modelId="{97E82BED-C5EA-4D76-B75D-33B6A158E151}">
      <dgm:prSet phldrT="[Text]" custT="1"/>
      <dgm:spPr>
        <a:solidFill>
          <a:srgbClr val="002060"/>
        </a:solidFill>
      </dgm:spPr>
      <dgm:t>
        <a:bodyPr/>
        <a:lstStyle/>
        <a:p>
          <a:r>
            <a:rPr lang="vi-VN" sz="2400" b="0" dirty="0">
              <a:latin typeface="Arial" charset="0"/>
            </a:rPr>
            <a:t>Thể hiện trong quá trình lao động</a:t>
          </a:r>
          <a:r>
            <a:rPr lang="en-US" sz="2400" b="0" dirty="0">
              <a:latin typeface="Arial" charset="0"/>
            </a:rPr>
            <a:t>,</a:t>
          </a:r>
          <a:r>
            <a:rPr lang="vi-VN" sz="2400" b="0" dirty="0">
              <a:latin typeface="Arial" charset="0"/>
            </a:rPr>
            <a:t> </a:t>
          </a:r>
          <a:r>
            <a:rPr lang="en-US" sz="2400" b="0" dirty="0" err="1">
              <a:latin typeface="Arial" charset="0"/>
            </a:rPr>
            <a:t>có</a:t>
          </a:r>
          <a:r>
            <a:rPr lang="en-US" sz="2400" b="0" dirty="0">
              <a:latin typeface="Arial" charset="0"/>
            </a:rPr>
            <a:t> </a:t>
          </a:r>
          <a:r>
            <a:rPr lang="en-US" sz="2400" b="0" dirty="0" err="1">
              <a:latin typeface="Arial" charset="0"/>
            </a:rPr>
            <a:t>khả</a:t>
          </a:r>
          <a:r>
            <a:rPr lang="en-US" sz="2400" b="0" dirty="0">
              <a:latin typeface="Arial" charset="0"/>
            </a:rPr>
            <a:t> </a:t>
          </a:r>
          <a:r>
            <a:rPr lang="en-US" sz="2400" b="0" dirty="0" err="1">
              <a:latin typeface="Arial" charset="0"/>
            </a:rPr>
            <a:t>năng</a:t>
          </a:r>
          <a:r>
            <a:rPr lang="en-US" sz="2400" b="0" dirty="0">
              <a:latin typeface="Arial" charset="0"/>
            </a:rPr>
            <a:t> </a:t>
          </a:r>
          <a:r>
            <a:rPr lang="en-US" sz="2400" b="0" dirty="0" err="1">
              <a:latin typeface="Arial" charset="0"/>
            </a:rPr>
            <a:t>tạo</a:t>
          </a:r>
          <a:r>
            <a:rPr lang="en-US" sz="2400" b="0" dirty="0">
              <a:latin typeface="Arial" charset="0"/>
            </a:rPr>
            <a:t> </a:t>
          </a:r>
          <a:r>
            <a:rPr lang="en-US" sz="2400" b="0" dirty="0" err="1">
              <a:latin typeface="Arial" charset="0"/>
            </a:rPr>
            <a:t>ra</a:t>
          </a:r>
          <a:r>
            <a:rPr lang="en-US" sz="2400" b="0" dirty="0">
              <a:latin typeface="Arial" charset="0"/>
            </a:rPr>
            <a:t> </a:t>
          </a:r>
          <a:r>
            <a:rPr lang="en-US" sz="2400" b="0" dirty="0" err="1">
              <a:latin typeface="Arial" charset="0"/>
            </a:rPr>
            <a:t>một</a:t>
          </a:r>
          <a:r>
            <a:rPr lang="en-US" sz="2400" b="0" dirty="0">
              <a:latin typeface="Arial" charset="0"/>
            </a:rPr>
            <a:t> </a:t>
          </a:r>
          <a:r>
            <a:rPr lang="en-US" sz="2400" b="0" dirty="0" err="1">
              <a:latin typeface="Arial" charset="0"/>
            </a:rPr>
            <a:t>lượng</a:t>
          </a:r>
          <a:r>
            <a:rPr lang="en-US" sz="2400" b="0" dirty="0">
              <a:latin typeface="Arial" charset="0"/>
            </a:rPr>
            <a:t> </a:t>
          </a:r>
          <a:r>
            <a:rPr lang="en-US" sz="2400" b="0" dirty="0" err="1">
              <a:latin typeface="Arial" charset="0"/>
            </a:rPr>
            <a:t>giá</a:t>
          </a:r>
          <a:r>
            <a:rPr lang="en-US" sz="2400" b="0" dirty="0">
              <a:latin typeface="Arial" charset="0"/>
            </a:rPr>
            <a:t> </a:t>
          </a:r>
          <a:r>
            <a:rPr lang="en-US" sz="2400" b="0" dirty="0" err="1">
              <a:latin typeface="Arial" charset="0"/>
            </a:rPr>
            <a:t>trị</a:t>
          </a:r>
          <a:r>
            <a:rPr lang="en-US" sz="2400" b="0" dirty="0">
              <a:latin typeface="Arial" charset="0"/>
            </a:rPr>
            <a:t> </a:t>
          </a:r>
          <a:r>
            <a:rPr lang="en-US" sz="2400" b="0" dirty="0" err="1">
              <a:latin typeface="Arial" charset="0"/>
            </a:rPr>
            <a:t>mới</a:t>
          </a:r>
          <a:r>
            <a:rPr lang="en-US" sz="2400" b="0" dirty="0">
              <a:latin typeface="Arial" charset="0"/>
            </a:rPr>
            <a:t> </a:t>
          </a:r>
          <a:r>
            <a:rPr lang="en-US" sz="2400" b="0" dirty="0" err="1">
              <a:latin typeface="Arial" charset="0"/>
            </a:rPr>
            <a:t>lớn</a:t>
          </a:r>
          <a:r>
            <a:rPr lang="en-US" sz="2400" b="0" dirty="0">
              <a:latin typeface="Arial" charset="0"/>
            </a:rPr>
            <a:t> </a:t>
          </a:r>
          <a:r>
            <a:rPr lang="en-US" sz="2400" b="0" dirty="0" err="1">
              <a:latin typeface="Arial" charset="0"/>
            </a:rPr>
            <a:t>hơn</a:t>
          </a:r>
          <a:r>
            <a:rPr lang="en-US" sz="2400" b="0" dirty="0">
              <a:latin typeface="Arial" charset="0"/>
            </a:rPr>
            <a:t> </a:t>
          </a:r>
          <a:r>
            <a:rPr lang="en-US" sz="2400" b="0" dirty="0" err="1">
              <a:latin typeface="Arial" charset="0"/>
            </a:rPr>
            <a:t>giá</a:t>
          </a:r>
          <a:r>
            <a:rPr lang="en-US" sz="2400" b="0" dirty="0">
              <a:latin typeface="Arial" charset="0"/>
            </a:rPr>
            <a:t> </a:t>
          </a:r>
          <a:r>
            <a:rPr lang="en-US" sz="2400" b="0" dirty="0" err="1">
              <a:latin typeface="Arial" charset="0"/>
            </a:rPr>
            <a:t>trị</a:t>
          </a:r>
          <a:r>
            <a:rPr lang="en-US" sz="2400" b="0" dirty="0">
              <a:latin typeface="Arial" charset="0"/>
            </a:rPr>
            <a:t> </a:t>
          </a:r>
          <a:r>
            <a:rPr lang="en-US" sz="2400" b="0" dirty="0" err="1">
              <a:latin typeface="Arial" charset="0"/>
            </a:rPr>
            <a:t>bản</a:t>
          </a:r>
          <a:r>
            <a:rPr lang="en-US" sz="2400" b="0" dirty="0">
              <a:latin typeface="Arial" charset="0"/>
            </a:rPr>
            <a:t> </a:t>
          </a:r>
          <a:r>
            <a:rPr lang="en-US" sz="2400" b="0" dirty="0" err="1">
              <a:latin typeface="Arial" charset="0"/>
            </a:rPr>
            <a:t>thân</a:t>
          </a:r>
          <a:r>
            <a:rPr lang="en-US" sz="2400" b="0" dirty="0">
              <a:latin typeface="Arial" charset="0"/>
            </a:rPr>
            <a:t> </a:t>
          </a:r>
          <a:r>
            <a:rPr lang="en-US" sz="2400" b="0" dirty="0" err="1">
              <a:latin typeface="Arial" charset="0"/>
            </a:rPr>
            <a:t>nó</a:t>
          </a:r>
          <a:r>
            <a:rPr lang="en-US" sz="2400" b="0" dirty="0">
              <a:latin typeface="Arial" charset="0"/>
            </a:rPr>
            <a:t>. </a:t>
          </a:r>
          <a:r>
            <a:rPr lang="en-US" sz="2400" b="0" dirty="0" err="1">
              <a:latin typeface="Arial" charset="0"/>
            </a:rPr>
            <a:t>Đó</a:t>
          </a:r>
          <a:r>
            <a:rPr lang="en-US" sz="2400" b="0" dirty="0">
              <a:latin typeface="Arial" charset="0"/>
            </a:rPr>
            <a:t> </a:t>
          </a:r>
          <a:r>
            <a:rPr lang="en-US" sz="2400" b="0" dirty="0" err="1">
              <a:latin typeface="Arial" charset="0"/>
            </a:rPr>
            <a:t>chính</a:t>
          </a:r>
          <a:r>
            <a:rPr lang="en-US" sz="2400" b="0" dirty="0">
              <a:latin typeface="Arial" charset="0"/>
            </a:rPr>
            <a:t> </a:t>
          </a:r>
          <a:r>
            <a:rPr lang="en-US" sz="2400" b="0" dirty="0" err="1">
              <a:latin typeface="Arial" charset="0"/>
            </a:rPr>
            <a:t>là</a:t>
          </a:r>
          <a:r>
            <a:rPr lang="en-US" sz="2400" b="0" dirty="0">
              <a:latin typeface="Arial" charset="0"/>
            </a:rPr>
            <a:t> </a:t>
          </a:r>
          <a:r>
            <a:rPr lang="en-US" sz="2400" b="0" dirty="0" err="1">
              <a:latin typeface="Arial" charset="0"/>
            </a:rPr>
            <a:t>nguồn</a:t>
          </a:r>
          <a:r>
            <a:rPr lang="en-US" sz="2400" b="0" dirty="0">
              <a:latin typeface="Arial" charset="0"/>
            </a:rPr>
            <a:t> </a:t>
          </a:r>
          <a:r>
            <a:rPr lang="en-US" sz="2400" b="0" dirty="0" err="1">
              <a:latin typeface="Arial" charset="0"/>
            </a:rPr>
            <a:t>gốc</a:t>
          </a:r>
          <a:r>
            <a:rPr lang="en-US" sz="2400" b="0" dirty="0">
              <a:latin typeface="Arial" charset="0"/>
            </a:rPr>
            <a:t> </a:t>
          </a:r>
          <a:r>
            <a:rPr lang="en-US" sz="2400" b="0" dirty="0" err="1">
              <a:latin typeface="Arial" charset="0"/>
            </a:rPr>
            <a:t>của</a:t>
          </a:r>
          <a:r>
            <a:rPr lang="en-US" sz="2400" b="0" dirty="0">
              <a:latin typeface="Arial" charset="0"/>
            </a:rPr>
            <a:t> </a:t>
          </a:r>
          <a:r>
            <a:rPr lang="en-US" sz="2400" b="0" dirty="0" err="1">
              <a:latin typeface="Arial" charset="0"/>
            </a:rPr>
            <a:t>giá</a:t>
          </a:r>
          <a:r>
            <a:rPr lang="en-US" sz="2400" b="0" dirty="0">
              <a:latin typeface="Arial" charset="0"/>
            </a:rPr>
            <a:t> </a:t>
          </a:r>
          <a:r>
            <a:rPr lang="en-US" sz="2400" b="0" dirty="0" err="1">
              <a:latin typeface="Arial" charset="0"/>
            </a:rPr>
            <a:t>trị</a:t>
          </a:r>
          <a:r>
            <a:rPr lang="en-US" sz="2400" b="0" dirty="0">
              <a:latin typeface="Arial" charset="0"/>
            </a:rPr>
            <a:t> </a:t>
          </a:r>
          <a:r>
            <a:rPr lang="en-US" sz="2400" b="0" dirty="0" err="1">
              <a:latin typeface="Arial" charset="0"/>
            </a:rPr>
            <a:t>thặng</a:t>
          </a:r>
          <a:r>
            <a:rPr lang="en-US" sz="2400" b="0" dirty="0">
              <a:latin typeface="Arial" charset="0"/>
            </a:rPr>
            <a:t> </a:t>
          </a:r>
          <a:r>
            <a:rPr lang="en-US" sz="2400" b="0" dirty="0" err="1">
              <a:latin typeface="Arial" charset="0"/>
            </a:rPr>
            <a:t>dư</a:t>
          </a:r>
          <a:endParaRPr lang="en-US" sz="2400" b="0" dirty="0"/>
        </a:p>
      </dgm:t>
    </dgm:pt>
    <dgm:pt modelId="{FEBC6C75-B4A6-445E-9419-8BB286F939F1}" type="parTrans" cxnId="{4437D3A5-BD09-4698-954B-C5E738C2E38C}">
      <dgm:prSet custT="1"/>
      <dgm:spPr/>
      <dgm:t>
        <a:bodyPr/>
        <a:lstStyle/>
        <a:p>
          <a:endParaRPr lang="en-US" sz="2400"/>
        </a:p>
      </dgm:t>
    </dgm:pt>
    <dgm:pt modelId="{3A46B0F5-4204-4678-AD4A-E23E20026251}" type="sibTrans" cxnId="{4437D3A5-BD09-4698-954B-C5E738C2E38C}">
      <dgm:prSet/>
      <dgm:spPr/>
      <dgm:t>
        <a:bodyPr/>
        <a:lstStyle/>
        <a:p>
          <a:endParaRPr lang="en-US"/>
        </a:p>
      </dgm:t>
    </dgm:pt>
    <dgm:pt modelId="{8204AB4E-6A01-4FD4-85A0-A7EC1517C51F}">
      <dgm:prSet phldrT="[Text]" custT="1"/>
      <dgm:spPr>
        <a:solidFill>
          <a:srgbClr val="002060"/>
        </a:solidFill>
      </dgm:spPr>
      <dgm:t>
        <a:bodyPr/>
        <a:lstStyle/>
        <a:p>
          <a:r>
            <a:rPr lang="en-US" sz="2400" b="0" dirty="0" err="1">
              <a:latin typeface="+mn-lt"/>
            </a:rPr>
            <a:t>Xác</a:t>
          </a:r>
          <a:r>
            <a:rPr lang="en-US" sz="2400" b="0" dirty="0">
              <a:latin typeface="+mn-lt"/>
            </a:rPr>
            <a:t> </a:t>
          </a:r>
          <a:r>
            <a:rPr lang="en-US" sz="2400" b="0" dirty="0" err="1">
              <a:latin typeface="+mn-lt"/>
            </a:rPr>
            <a:t>định</a:t>
          </a:r>
          <a:r>
            <a:rPr lang="en-US" sz="2400" b="0" dirty="0">
              <a:latin typeface="+mn-lt"/>
            </a:rPr>
            <a:t> </a:t>
          </a:r>
          <a:r>
            <a:rPr lang="en-US" sz="2400" b="0" dirty="0" err="1">
              <a:latin typeface="+mn-lt"/>
            </a:rPr>
            <a:t>toàn</a:t>
          </a:r>
          <a:r>
            <a:rPr lang="en-US" sz="2400" b="0" dirty="0">
              <a:latin typeface="+mn-lt"/>
            </a:rPr>
            <a:t> </a:t>
          </a:r>
          <a:r>
            <a:rPr lang="en-US" sz="2400" b="0" dirty="0" err="1">
              <a:latin typeface="+mn-lt"/>
            </a:rPr>
            <a:t>bộ</a:t>
          </a:r>
          <a:r>
            <a:rPr lang="en-US" sz="2400" b="0" dirty="0">
              <a:latin typeface="+mn-lt"/>
            </a:rPr>
            <a:t> g</a:t>
          </a:r>
          <a:r>
            <a:rPr lang="vi-VN" sz="2400" b="0" dirty="0">
              <a:latin typeface="+mn-lt"/>
            </a:rPr>
            <a:t>iá trị tư liệu sinh hoạt (vật chất, tinh thần) cần thiết</a:t>
          </a:r>
          <a:endParaRPr lang="en-US" sz="2400" b="0" dirty="0"/>
        </a:p>
      </dgm:t>
    </dgm:pt>
    <dgm:pt modelId="{2E65FE51-80B8-452C-8DDD-62D7A6E3C215}" type="parTrans" cxnId="{EFA86D87-61D4-464D-807E-9A1FEC0A56BA}">
      <dgm:prSet custT="1"/>
      <dgm:spPr/>
      <dgm:t>
        <a:bodyPr/>
        <a:lstStyle/>
        <a:p>
          <a:endParaRPr lang="en-US" sz="2400"/>
        </a:p>
      </dgm:t>
    </dgm:pt>
    <dgm:pt modelId="{066D3121-7A8D-41D9-AF3C-1597544C6E6E}" type="sibTrans" cxnId="{EFA86D87-61D4-464D-807E-9A1FEC0A56BA}">
      <dgm:prSet/>
      <dgm:spPr/>
      <dgm:t>
        <a:bodyPr/>
        <a:lstStyle/>
        <a:p>
          <a:endParaRPr lang="en-US"/>
        </a:p>
      </dgm:t>
    </dgm:pt>
    <dgm:pt modelId="{CA404119-7239-4BF8-A6B8-E217589EFD6E}" type="pres">
      <dgm:prSet presAssocID="{30073A88-3CB7-4FE4-9CDC-BEA919F3424B}" presName="diagram" presStyleCnt="0">
        <dgm:presLayoutVars>
          <dgm:chPref val="1"/>
          <dgm:dir/>
          <dgm:animOne val="branch"/>
          <dgm:animLvl val="lvl"/>
          <dgm:resizeHandles val="exact"/>
        </dgm:presLayoutVars>
      </dgm:prSet>
      <dgm:spPr/>
    </dgm:pt>
    <dgm:pt modelId="{9924EF1E-621B-4ADB-8DBD-F8EEE69CA587}" type="pres">
      <dgm:prSet presAssocID="{06EE3BB5-EC95-47AF-809D-F93FCFE731B5}" presName="root1" presStyleCnt="0"/>
      <dgm:spPr/>
    </dgm:pt>
    <dgm:pt modelId="{92200E44-68BC-49FD-A8C4-9424B63C4BD5}" type="pres">
      <dgm:prSet presAssocID="{06EE3BB5-EC95-47AF-809D-F93FCFE731B5}" presName="LevelOneTextNode" presStyleLbl="node0" presStyleIdx="0" presStyleCnt="1" custScaleY="733453">
        <dgm:presLayoutVars>
          <dgm:chPref val="3"/>
        </dgm:presLayoutVars>
      </dgm:prSet>
      <dgm:spPr/>
    </dgm:pt>
    <dgm:pt modelId="{04C5869F-2E0D-4951-A6CF-22F6A1DAC16B}" type="pres">
      <dgm:prSet presAssocID="{06EE3BB5-EC95-47AF-809D-F93FCFE731B5}" presName="level2hierChild" presStyleCnt="0"/>
      <dgm:spPr/>
    </dgm:pt>
    <dgm:pt modelId="{330CF636-11DD-472C-B889-27651F1E7619}" type="pres">
      <dgm:prSet presAssocID="{11563366-ACD8-4ABE-98AF-77637DAA7E3D}" presName="conn2-1" presStyleLbl="parChTrans1D2" presStyleIdx="0" presStyleCnt="2"/>
      <dgm:spPr/>
    </dgm:pt>
    <dgm:pt modelId="{150FFF69-6F1A-4C5A-A495-DA0BF2DB2314}" type="pres">
      <dgm:prSet presAssocID="{11563366-ACD8-4ABE-98AF-77637DAA7E3D}" presName="connTx" presStyleLbl="parChTrans1D2" presStyleIdx="0" presStyleCnt="2"/>
      <dgm:spPr/>
    </dgm:pt>
    <dgm:pt modelId="{DC67FBB7-6A7B-4811-88A3-980892F59D72}" type="pres">
      <dgm:prSet presAssocID="{724BD6A5-F808-4A4B-866D-5E8489D4F27D}" presName="root2" presStyleCnt="0"/>
      <dgm:spPr/>
    </dgm:pt>
    <dgm:pt modelId="{739DD40D-A34D-4D0F-B31D-57A3D2CAED00}" type="pres">
      <dgm:prSet presAssocID="{724BD6A5-F808-4A4B-866D-5E8489D4F27D}" presName="LevelTwoTextNode" presStyleLbl="node2" presStyleIdx="0" presStyleCnt="2" custScaleY="405492">
        <dgm:presLayoutVars>
          <dgm:chPref val="3"/>
        </dgm:presLayoutVars>
      </dgm:prSet>
      <dgm:spPr/>
    </dgm:pt>
    <dgm:pt modelId="{770D8575-6186-4B02-A2AB-CC4C13C08F41}" type="pres">
      <dgm:prSet presAssocID="{724BD6A5-F808-4A4B-866D-5E8489D4F27D}" presName="level3hierChild" presStyleCnt="0"/>
      <dgm:spPr/>
    </dgm:pt>
    <dgm:pt modelId="{676F2A58-1C0E-42FF-825D-EC8D48418EDB}" type="pres">
      <dgm:prSet presAssocID="{D7F391E9-F595-4676-A6F1-C9EF804C2E99}" presName="conn2-1" presStyleLbl="parChTrans1D3" presStyleIdx="0" presStyleCnt="3"/>
      <dgm:spPr/>
    </dgm:pt>
    <dgm:pt modelId="{FAD0CA16-ED03-4521-804F-C861BE6BFE81}" type="pres">
      <dgm:prSet presAssocID="{D7F391E9-F595-4676-A6F1-C9EF804C2E99}" presName="connTx" presStyleLbl="parChTrans1D3" presStyleIdx="0" presStyleCnt="3"/>
      <dgm:spPr/>
    </dgm:pt>
    <dgm:pt modelId="{7C9B0FBA-209F-4BD8-B409-BB6EC1679713}" type="pres">
      <dgm:prSet presAssocID="{0714F9C2-B809-43C7-8490-EF79331D6206}" presName="root2" presStyleCnt="0"/>
      <dgm:spPr/>
    </dgm:pt>
    <dgm:pt modelId="{2F960BFC-44EB-45FA-BF38-1E84DDE3D774}" type="pres">
      <dgm:prSet presAssocID="{0714F9C2-B809-43C7-8490-EF79331D6206}" presName="LevelTwoTextNode" presStyleLbl="node3" presStyleIdx="0" presStyleCnt="3" custScaleX="644657" custScaleY="257804">
        <dgm:presLayoutVars>
          <dgm:chPref val="3"/>
        </dgm:presLayoutVars>
      </dgm:prSet>
      <dgm:spPr/>
    </dgm:pt>
    <dgm:pt modelId="{BCCA2725-DE07-4829-9384-099283B0CB70}" type="pres">
      <dgm:prSet presAssocID="{0714F9C2-B809-43C7-8490-EF79331D6206}" presName="level3hierChild" presStyleCnt="0"/>
      <dgm:spPr/>
    </dgm:pt>
    <dgm:pt modelId="{E79D13BD-B8D6-4A3D-AD0F-EAA210AC0850}" type="pres">
      <dgm:prSet presAssocID="{2E65FE51-80B8-452C-8DDD-62D7A6E3C215}" presName="conn2-1" presStyleLbl="parChTrans1D3" presStyleIdx="1" presStyleCnt="3"/>
      <dgm:spPr/>
    </dgm:pt>
    <dgm:pt modelId="{E3E49966-790A-41CE-A58D-901D267B7716}" type="pres">
      <dgm:prSet presAssocID="{2E65FE51-80B8-452C-8DDD-62D7A6E3C215}" presName="connTx" presStyleLbl="parChTrans1D3" presStyleIdx="1" presStyleCnt="3"/>
      <dgm:spPr/>
    </dgm:pt>
    <dgm:pt modelId="{CA8BBAA3-16A3-465E-B7CB-1887FC927687}" type="pres">
      <dgm:prSet presAssocID="{8204AB4E-6A01-4FD4-85A0-A7EC1517C51F}" presName="root2" presStyleCnt="0"/>
      <dgm:spPr/>
    </dgm:pt>
    <dgm:pt modelId="{5C8B8D71-34DA-40C4-AD16-C080354CC333}" type="pres">
      <dgm:prSet presAssocID="{8204AB4E-6A01-4FD4-85A0-A7EC1517C51F}" presName="LevelTwoTextNode" presStyleLbl="node3" presStyleIdx="1" presStyleCnt="3" custScaleX="643037" custScaleY="249265" custLinFactNeighborX="2167" custLinFactNeighborY="2931">
        <dgm:presLayoutVars>
          <dgm:chPref val="3"/>
        </dgm:presLayoutVars>
      </dgm:prSet>
      <dgm:spPr/>
    </dgm:pt>
    <dgm:pt modelId="{74967655-A03F-45D2-8513-53D3D685A904}" type="pres">
      <dgm:prSet presAssocID="{8204AB4E-6A01-4FD4-85A0-A7EC1517C51F}" presName="level3hierChild" presStyleCnt="0"/>
      <dgm:spPr/>
    </dgm:pt>
    <dgm:pt modelId="{7C715E46-BDDC-4B37-BAAF-04014A7BE4E4}" type="pres">
      <dgm:prSet presAssocID="{3FE61EFE-FBCF-45A2-99F6-28A68CE1250E}" presName="conn2-1" presStyleLbl="parChTrans1D2" presStyleIdx="1" presStyleCnt="2"/>
      <dgm:spPr/>
    </dgm:pt>
    <dgm:pt modelId="{D466722C-2D36-4E14-A73B-1866D84C4429}" type="pres">
      <dgm:prSet presAssocID="{3FE61EFE-FBCF-45A2-99F6-28A68CE1250E}" presName="connTx" presStyleLbl="parChTrans1D2" presStyleIdx="1" presStyleCnt="2"/>
      <dgm:spPr/>
    </dgm:pt>
    <dgm:pt modelId="{B2E9641E-97D5-4A8B-B115-5F6F66EDEC7A}" type="pres">
      <dgm:prSet presAssocID="{BF4CB8B5-7C9F-48E0-845E-CAD8CD9676DD}" presName="root2" presStyleCnt="0"/>
      <dgm:spPr/>
    </dgm:pt>
    <dgm:pt modelId="{0E2D2CF7-6999-4FA4-99BE-7F6EAD18B7E1}" type="pres">
      <dgm:prSet presAssocID="{BF4CB8B5-7C9F-48E0-845E-CAD8CD9676DD}" presName="LevelTwoTextNode" presStyleLbl="node2" presStyleIdx="1" presStyleCnt="2" custScaleY="451776" custLinFactNeighborX="1007" custLinFactNeighborY="76471">
        <dgm:presLayoutVars>
          <dgm:chPref val="3"/>
        </dgm:presLayoutVars>
      </dgm:prSet>
      <dgm:spPr/>
    </dgm:pt>
    <dgm:pt modelId="{D5909CCC-250C-469E-A1DB-D05A1584D88F}" type="pres">
      <dgm:prSet presAssocID="{BF4CB8B5-7C9F-48E0-845E-CAD8CD9676DD}" presName="level3hierChild" presStyleCnt="0"/>
      <dgm:spPr/>
    </dgm:pt>
    <dgm:pt modelId="{4DCD0B74-8B24-4519-84FC-DDEC4614CE04}" type="pres">
      <dgm:prSet presAssocID="{FEBC6C75-B4A6-445E-9419-8BB286F939F1}" presName="conn2-1" presStyleLbl="parChTrans1D3" presStyleIdx="2" presStyleCnt="3"/>
      <dgm:spPr/>
    </dgm:pt>
    <dgm:pt modelId="{D7E022BD-CF39-4943-9274-2D74164F3A58}" type="pres">
      <dgm:prSet presAssocID="{FEBC6C75-B4A6-445E-9419-8BB286F939F1}" presName="connTx" presStyleLbl="parChTrans1D3" presStyleIdx="2" presStyleCnt="3"/>
      <dgm:spPr/>
    </dgm:pt>
    <dgm:pt modelId="{70826F67-2817-443F-A9E0-092F2ADC3EDA}" type="pres">
      <dgm:prSet presAssocID="{97E82BED-C5EA-4D76-B75D-33B6A158E151}" presName="root2" presStyleCnt="0"/>
      <dgm:spPr/>
    </dgm:pt>
    <dgm:pt modelId="{E270EF48-3C73-49B5-887C-8F0EDD760E82}" type="pres">
      <dgm:prSet presAssocID="{97E82BED-C5EA-4D76-B75D-33B6A158E151}" presName="LevelTwoTextNode" presStyleLbl="node3" presStyleIdx="2" presStyleCnt="3" custScaleX="652391" custScaleY="272573" custLinFactNeighborX="-4228" custLinFactNeighborY="75420">
        <dgm:presLayoutVars>
          <dgm:chPref val="3"/>
        </dgm:presLayoutVars>
      </dgm:prSet>
      <dgm:spPr/>
    </dgm:pt>
    <dgm:pt modelId="{82D4B2C4-3381-43E2-8043-70E1D0A4E5BF}" type="pres">
      <dgm:prSet presAssocID="{97E82BED-C5EA-4D76-B75D-33B6A158E151}" presName="level3hierChild" presStyleCnt="0"/>
      <dgm:spPr/>
    </dgm:pt>
  </dgm:ptLst>
  <dgm:cxnLst>
    <dgm:cxn modelId="{8CA1C807-9B80-4C36-A081-5865ACF48D97}" type="presOf" srcId="{97E82BED-C5EA-4D76-B75D-33B6A158E151}" destId="{E270EF48-3C73-49B5-887C-8F0EDD760E82}" srcOrd="0" destOrd="0" presId="urn:microsoft.com/office/officeart/2005/8/layout/hierarchy2"/>
    <dgm:cxn modelId="{C0E8F50F-37D1-46DC-B118-8D561027621B}" type="presOf" srcId="{D7F391E9-F595-4676-A6F1-C9EF804C2E99}" destId="{676F2A58-1C0E-42FF-825D-EC8D48418EDB}" srcOrd="0" destOrd="0" presId="urn:microsoft.com/office/officeart/2005/8/layout/hierarchy2"/>
    <dgm:cxn modelId="{8D158D32-6C95-4454-859E-964301CEC416}" srcId="{06EE3BB5-EC95-47AF-809D-F93FCFE731B5}" destId="{724BD6A5-F808-4A4B-866D-5E8489D4F27D}" srcOrd="0" destOrd="0" parTransId="{11563366-ACD8-4ABE-98AF-77637DAA7E3D}" sibTransId="{4556EE03-7401-4A1F-A766-028752BE756F}"/>
    <dgm:cxn modelId="{7A775D3C-045F-4B78-A6A9-6B07DAABBB81}" type="presOf" srcId="{3FE61EFE-FBCF-45A2-99F6-28A68CE1250E}" destId="{D466722C-2D36-4E14-A73B-1866D84C4429}" srcOrd="1" destOrd="0" presId="urn:microsoft.com/office/officeart/2005/8/layout/hierarchy2"/>
    <dgm:cxn modelId="{E36AB460-CB37-4EE8-A628-7F8B2487FB4D}" type="presOf" srcId="{2E65FE51-80B8-452C-8DDD-62D7A6E3C215}" destId="{E3E49966-790A-41CE-A58D-901D267B7716}" srcOrd="1" destOrd="0" presId="urn:microsoft.com/office/officeart/2005/8/layout/hierarchy2"/>
    <dgm:cxn modelId="{9417B766-B5FB-4CCC-9BD1-6E0DAE1F9D1E}" type="presOf" srcId="{30073A88-3CB7-4FE4-9CDC-BEA919F3424B}" destId="{CA404119-7239-4BF8-A6B8-E217589EFD6E}" srcOrd="0" destOrd="0" presId="urn:microsoft.com/office/officeart/2005/8/layout/hierarchy2"/>
    <dgm:cxn modelId="{7BE5AC49-8E39-4F8E-932E-A33850EC5B29}" type="presOf" srcId="{FEBC6C75-B4A6-445E-9419-8BB286F939F1}" destId="{4DCD0B74-8B24-4519-84FC-DDEC4614CE04}" srcOrd="0" destOrd="0" presId="urn:microsoft.com/office/officeart/2005/8/layout/hierarchy2"/>
    <dgm:cxn modelId="{8230EA7F-0C34-4FB5-89E1-D5141DAE5FD9}" type="presOf" srcId="{11563366-ACD8-4ABE-98AF-77637DAA7E3D}" destId="{150FFF69-6F1A-4C5A-A495-DA0BF2DB2314}" srcOrd="1" destOrd="0" presId="urn:microsoft.com/office/officeart/2005/8/layout/hierarchy2"/>
    <dgm:cxn modelId="{BF305580-EF62-4C4C-8723-85F26F86E18B}" type="presOf" srcId="{BF4CB8B5-7C9F-48E0-845E-CAD8CD9676DD}" destId="{0E2D2CF7-6999-4FA4-99BE-7F6EAD18B7E1}" srcOrd="0" destOrd="0" presId="urn:microsoft.com/office/officeart/2005/8/layout/hierarchy2"/>
    <dgm:cxn modelId="{67F3AB83-64EE-4659-9B97-72525C8E084B}" type="presOf" srcId="{D7F391E9-F595-4676-A6F1-C9EF804C2E99}" destId="{FAD0CA16-ED03-4521-804F-C861BE6BFE81}" srcOrd="1" destOrd="0" presId="urn:microsoft.com/office/officeart/2005/8/layout/hierarchy2"/>
    <dgm:cxn modelId="{EFA86D87-61D4-464D-807E-9A1FEC0A56BA}" srcId="{724BD6A5-F808-4A4B-866D-5E8489D4F27D}" destId="{8204AB4E-6A01-4FD4-85A0-A7EC1517C51F}" srcOrd="1" destOrd="0" parTransId="{2E65FE51-80B8-452C-8DDD-62D7A6E3C215}" sibTransId="{066D3121-7A8D-41D9-AF3C-1597544C6E6E}"/>
    <dgm:cxn modelId="{7B70F29D-348C-432C-8862-01645F7E3163}" type="presOf" srcId="{3FE61EFE-FBCF-45A2-99F6-28A68CE1250E}" destId="{7C715E46-BDDC-4B37-BAAF-04014A7BE4E4}" srcOrd="0" destOrd="0" presId="urn:microsoft.com/office/officeart/2005/8/layout/hierarchy2"/>
    <dgm:cxn modelId="{4437D3A5-BD09-4698-954B-C5E738C2E38C}" srcId="{BF4CB8B5-7C9F-48E0-845E-CAD8CD9676DD}" destId="{97E82BED-C5EA-4D76-B75D-33B6A158E151}" srcOrd="0" destOrd="0" parTransId="{FEBC6C75-B4A6-445E-9419-8BB286F939F1}" sibTransId="{3A46B0F5-4204-4678-AD4A-E23E20026251}"/>
    <dgm:cxn modelId="{A27902AE-33C0-4402-B814-641090FFA13B}" type="presOf" srcId="{724BD6A5-F808-4A4B-866D-5E8489D4F27D}" destId="{739DD40D-A34D-4D0F-B31D-57A3D2CAED00}" srcOrd="0" destOrd="0" presId="urn:microsoft.com/office/officeart/2005/8/layout/hierarchy2"/>
    <dgm:cxn modelId="{07AA02B9-6B8B-4FFA-844B-7DAF77D02EB4}" srcId="{724BD6A5-F808-4A4B-866D-5E8489D4F27D}" destId="{0714F9C2-B809-43C7-8490-EF79331D6206}" srcOrd="0" destOrd="0" parTransId="{D7F391E9-F595-4676-A6F1-C9EF804C2E99}" sibTransId="{2CE7EDF7-D7C2-4337-8611-0C0A6A1C5CB5}"/>
    <dgm:cxn modelId="{6AAB10B9-BC0F-4285-8480-B7ED77083F33}" srcId="{30073A88-3CB7-4FE4-9CDC-BEA919F3424B}" destId="{06EE3BB5-EC95-47AF-809D-F93FCFE731B5}" srcOrd="0" destOrd="0" parTransId="{568F4507-FFCA-4D2D-B696-FE91F4690E3D}" sibTransId="{D564BA69-C2C5-4637-97CA-7F305D275375}"/>
    <dgm:cxn modelId="{949B90BF-A706-426F-89DD-5B8A20461002}" type="presOf" srcId="{8204AB4E-6A01-4FD4-85A0-A7EC1517C51F}" destId="{5C8B8D71-34DA-40C4-AD16-C080354CC333}" srcOrd="0" destOrd="0" presId="urn:microsoft.com/office/officeart/2005/8/layout/hierarchy2"/>
    <dgm:cxn modelId="{8BE8D5CE-6CAD-445C-8CC4-79BE1942847F}" type="presOf" srcId="{0714F9C2-B809-43C7-8490-EF79331D6206}" destId="{2F960BFC-44EB-45FA-BF38-1E84DDE3D774}" srcOrd="0" destOrd="0" presId="urn:microsoft.com/office/officeart/2005/8/layout/hierarchy2"/>
    <dgm:cxn modelId="{39ED13D8-E059-434E-A9C0-83AE5992FD05}" type="presOf" srcId="{11563366-ACD8-4ABE-98AF-77637DAA7E3D}" destId="{330CF636-11DD-472C-B889-27651F1E7619}" srcOrd="0" destOrd="0" presId="urn:microsoft.com/office/officeart/2005/8/layout/hierarchy2"/>
    <dgm:cxn modelId="{D50CAEE8-C66F-4551-9EF3-23CA6D679DC9}" type="presOf" srcId="{FEBC6C75-B4A6-445E-9419-8BB286F939F1}" destId="{D7E022BD-CF39-4943-9274-2D74164F3A58}" srcOrd="1" destOrd="0" presId="urn:microsoft.com/office/officeart/2005/8/layout/hierarchy2"/>
    <dgm:cxn modelId="{4CB253EA-FC3A-4CD3-A020-8FD82505549C}" srcId="{06EE3BB5-EC95-47AF-809D-F93FCFE731B5}" destId="{BF4CB8B5-7C9F-48E0-845E-CAD8CD9676DD}" srcOrd="1" destOrd="0" parTransId="{3FE61EFE-FBCF-45A2-99F6-28A68CE1250E}" sibTransId="{8F6ED32E-DC02-49D0-9203-B61C5DB675F0}"/>
    <dgm:cxn modelId="{83CDFDEF-2AB7-43F3-A9C3-A8A3AF6108A9}" type="presOf" srcId="{06EE3BB5-EC95-47AF-809D-F93FCFE731B5}" destId="{92200E44-68BC-49FD-A8C4-9424B63C4BD5}" srcOrd="0" destOrd="0" presId="urn:microsoft.com/office/officeart/2005/8/layout/hierarchy2"/>
    <dgm:cxn modelId="{6C0170F1-1201-4587-96D8-8D850561E822}" type="presOf" srcId="{2E65FE51-80B8-452C-8DDD-62D7A6E3C215}" destId="{E79D13BD-B8D6-4A3D-AD0F-EAA210AC0850}" srcOrd="0" destOrd="0" presId="urn:microsoft.com/office/officeart/2005/8/layout/hierarchy2"/>
    <dgm:cxn modelId="{E81F148B-0324-4CCD-B1CC-2EFD15E7F90F}" type="presParOf" srcId="{CA404119-7239-4BF8-A6B8-E217589EFD6E}" destId="{9924EF1E-621B-4ADB-8DBD-F8EEE69CA587}" srcOrd="0" destOrd="0" presId="urn:microsoft.com/office/officeart/2005/8/layout/hierarchy2"/>
    <dgm:cxn modelId="{799ABCBB-81A8-4DEA-A484-CE81C3AAAEB9}" type="presParOf" srcId="{9924EF1E-621B-4ADB-8DBD-F8EEE69CA587}" destId="{92200E44-68BC-49FD-A8C4-9424B63C4BD5}" srcOrd="0" destOrd="0" presId="urn:microsoft.com/office/officeart/2005/8/layout/hierarchy2"/>
    <dgm:cxn modelId="{208C6007-D459-4C3B-88AC-90A17ACF9FA2}" type="presParOf" srcId="{9924EF1E-621B-4ADB-8DBD-F8EEE69CA587}" destId="{04C5869F-2E0D-4951-A6CF-22F6A1DAC16B}" srcOrd="1" destOrd="0" presId="urn:microsoft.com/office/officeart/2005/8/layout/hierarchy2"/>
    <dgm:cxn modelId="{B8B5C05E-E363-40B6-9F85-3D4DB602C6E5}" type="presParOf" srcId="{04C5869F-2E0D-4951-A6CF-22F6A1DAC16B}" destId="{330CF636-11DD-472C-B889-27651F1E7619}" srcOrd="0" destOrd="0" presId="urn:microsoft.com/office/officeart/2005/8/layout/hierarchy2"/>
    <dgm:cxn modelId="{5640B6E9-1B73-4A96-9D29-4FE3D42030FB}" type="presParOf" srcId="{330CF636-11DD-472C-B889-27651F1E7619}" destId="{150FFF69-6F1A-4C5A-A495-DA0BF2DB2314}" srcOrd="0" destOrd="0" presId="urn:microsoft.com/office/officeart/2005/8/layout/hierarchy2"/>
    <dgm:cxn modelId="{B1B71D29-6FC9-4BAA-AC09-6AECA9E7B658}" type="presParOf" srcId="{04C5869F-2E0D-4951-A6CF-22F6A1DAC16B}" destId="{DC67FBB7-6A7B-4811-88A3-980892F59D72}" srcOrd="1" destOrd="0" presId="urn:microsoft.com/office/officeart/2005/8/layout/hierarchy2"/>
    <dgm:cxn modelId="{BB709C7D-4905-4F74-8470-1497B90B6CEA}" type="presParOf" srcId="{DC67FBB7-6A7B-4811-88A3-980892F59D72}" destId="{739DD40D-A34D-4D0F-B31D-57A3D2CAED00}" srcOrd="0" destOrd="0" presId="urn:microsoft.com/office/officeart/2005/8/layout/hierarchy2"/>
    <dgm:cxn modelId="{3C80D7D8-0EB8-4A5F-BCCF-682C1ED27FBB}" type="presParOf" srcId="{DC67FBB7-6A7B-4811-88A3-980892F59D72}" destId="{770D8575-6186-4B02-A2AB-CC4C13C08F41}" srcOrd="1" destOrd="0" presId="urn:microsoft.com/office/officeart/2005/8/layout/hierarchy2"/>
    <dgm:cxn modelId="{6012AFF7-F2D4-4277-A721-729160CB4797}" type="presParOf" srcId="{770D8575-6186-4B02-A2AB-CC4C13C08F41}" destId="{676F2A58-1C0E-42FF-825D-EC8D48418EDB}" srcOrd="0" destOrd="0" presId="urn:microsoft.com/office/officeart/2005/8/layout/hierarchy2"/>
    <dgm:cxn modelId="{2143B849-6028-45A1-B77F-5749E7F62804}" type="presParOf" srcId="{676F2A58-1C0E-42FF-825D-EC8D48418EDB}" destId="{FAD0CA16-ED03-4521-804F-C861BE6BFE81}" srcOrd="0" destOrd="0" presId="urn:microsoft.com/office/officeart/2005/8/layout/hierarchy2"/>
    <dgm:cxn modelId="{48F1BB4B-E7DC-4931-B346-C3369CB06F75}" type="presParOf" srcId="{770D8575-6186-4B02-A2AB-CC4C13C08F41}" destId="{7C9B0FBA-209F-4BD8-B409-BB6EC1679713}" srcOrd="1" destOrd="0" presId="urn:microsoft.com/office/officeart/2005/8/layout/hierarchy2"/>
    <dgm:cxn modelId="{2ADCC1A4-5C8B-43AA-AF03-C2C0B9A8380F}" type="presParOf" srcId="{7C9B0FBA-209F-4BD8-B409-BB6EC1679713}" destId="{2F960BFC-44EB-45FA-BF38-1E84DDE3D774}" srcOrd="0" destOrd="0" presId="urn:microsoft.com/office/officeart/2005/8/layout/hierarchy2"/>
    <dgm:cxn modelId="{3365853A-8595-43D1-A760-2080A81489D9}" type="presParOf" srcId="{7C9B0FBA-209F-4BD8-B409-BB6EC1679713}" destId="{BCCA2725-DE07-4829-9384-099283B0CB70}" srcOrd="1" destOrd="0" presId="urn:microsoft.com/office/officeart/2005/8/layout/hierarchy2"/>
    <dgm:cxn modelId="{8F159FC3-4429-415B-B2D1-3B2127D24AF2}" type="presParOf" srcId="{770D8575-6186-4B02-A2AB-CC4C13C08F41}" destId="{E79D13BD-B8D6-4A3D-AD0F-EAA210AC0850}" srcOrd="2" destOrd="0" presId="urn:microsoft.com/office/officeart/2005/8/layout/hierarchy2"/>
    <dgm:cxn modelId="{D7675D0D-C1D0-471F-B77B-12EA25F6A533}" type="presParOf" srcId="{E79D13BD-B8D6-4A3D-AD0F-EAA210AC0850}" destId="{E3E49966-790A-41CE-A58D-901D267B7716}" srcOrd="0" destOrd="0" presId="urn:microsoft.com/office/officeart/2005/8/layout/hierarchy2"/>
    <dgm:cxn modelId="{B81653D0-B5BC-45FB-93D5-7CAB9297C1E2}" type="presParOf" srcId="{770D8575-6186-4B02-A2AB-CC4C13C08F41}" destId="{CA8BBAA3-16A3-465E-B7CB-1887FC927687}" srcOrd="3" destOrd="0" presId="urn:microsoft.com/office/officeart/2005/8/layout/hierarchy2"/>
    <dgm:cxn modelId="{4174C052-0746-42D4-9F68-25F8D21336F6}" type="presParOf" srcId="{CA8BBAA3-16A3-465E-B7CB-1887FC927687}" destId="{5C8B8D71-34DA-40C4-AD16-C080354CC333}" srcOrd="0" destOrd="0" presId="urn:microsoft.com/office/officeart/2005/8/layout/hierarchy2"/>
    <dgm:cxn modelId="{803C5D4F-C9C1-4C9C-8583-7944970039F5}" type="presParOf" srcId="{CA8BBAA3-16A3-465E-B7CB-1887FC927687}" destId="{74967655-A03F-45D2-8513-53D3D685A904}" srcOrd="1" destOrd="0" presId="urn:microsoft.com/office/officeart/2005/8/layout/hierarchy2"/>
    <dgm:cxn modelId="{7441A182-F996-43C7-8818-472836A0C05F}" type="presParOf" srcId="{04C5869F-2E0D-4951-A6CF-22F6A1DAC16B}" destId="{7C715E46-BDDC-4B37-BAAF-04014A7BE4E4}" srcOrd="2" destOrd="0" presId="urn:microsoft.com/office/officeart/2005/8/layout/hierarchy2"/>
    <dgm:cxn modelId="{B4E7242F-3C60-4687-8DA7-29942A91748B}" type="presParOf" srcId="{7C715E46-BDDC-4B37-BAAF-04014A7BE4E4}" destId="{D466722C-2D36-4E14-A73B-1866D84C4429}" srcOrd="0" destOrd="0" presId="urn:microsoft.com/office/officeart/2005/8/layout/hierarchy2"/>
    <dgm:cxn modelId="{952D8330-3240-4299-8467-34BDA50634C7}" type="presParOf" srcId="{04C5869F-2E0D-4951-A6CF-22F6A1DAC16B}" destId="{B2E9641E-97D5-4A8B-B115-5F6F66EDEC7A}" srcOrd="3" destOrd="0" presId="urn:microsoft.com/office/officeart/2005/8/layout/hierarchy2"/>
    <dgm:cxn modelId="{50686F55-B3B9-4AA7-83A7-D041FF1740FE}" type="presParOf" srcId="{B2E9641E-97D5-4A8B-B115-5F6F66EDEC7A}" destId="{0E2D2CF7-6999-4FA4-99BE-7F6EAD18B7E1}" srcOrd="0" destOrd="0" presId="urn:microsoft.com/office/officeart/2005/8/layout/hierarchy2"/>
    <dgm:cxn modelId="{3F2FADCA-7B60-4229-9907-E0895726B594}" type="presParOf" srcId="{B2E9641E-97D5-4A8B-B115-5F6F66EDEC7A}" destId="{D5909CCC-250C-469E-A1DB-D05A1584D88F}" srcOrd="1" destOrd="0" presId="urn:microsoft.com/office/officeart/2005/8/layout/hierarchy2"/>
    <dgm:cxn modelId="{786F66FE-4CBD-4525-A776-F19A8EEB9353}" type="presParOf" srcId="{D5909CCC-250C-469E-A1DB-D05A1584D88F}" destId="{4DCD0B74-8B24-4519-84FC-DDEC4614CE04}" srcOrd="0" destOrd="0" presId="urn:microsoft.com/office/officeart/2005/8/layout/hierarchy2"/>
    <dgm:cxn modelId="{556B2CA5-C6BA-4455-BCE4-989A7096361B}" type="presParOf" srcId="{4DCD0B74-8B24-4519-84FC-DDEC4614CE04}" destId="{D7E022BD-CF39-4943-9274-2D74164F3A58}" srcOrd="0" destOrd="0" presId="urn:microsoft.com/office/officeart/2005/8/layout/hierarchy2"/>
    <dgm:cxn modelId="{E580BCE3-8216-4ACF-8E98-9B8C7DD90E42}" type="presParOf" srcId="{D5909CCC-250C-469E-A1DB-D05A1584D88F}" destId="{70826F67-2817-443F-A9E0-092F2ADC3EDA}" srcOrd="1" destOrd="0" presId="urn:microsoft.com/office/officeart/2005/8/layout/hierarchy2"/>
    <dgm:cxn modelId="{F8E8FFA2-AF2E-4958-9202-683407642A93}" type="presParOf" srcId="{70826F67-2817-443F-A9E0-092F2ADC3EDA}" destId="{E270EF48-3C73-49B5-887C-8F0EDD760E82}" srcOrd="0" destOrd="0" presId="urn:microsoft.com/office/officeart/2005/8/layout/hierarchy2"/>
    <dgm:cxn modelId="{EAEB39E3-56DA-4FC8-B52D-FB2298A00AAB}" type="presParOf" srcId="{70826F67-2817-443F-A9E0-092F2ADC3EDA}" destId="{82D4B2C4-3381-43E2-8043-70E1D0A4E5BF}" srcOrd="1" destOrd="0" presId="urn:microsoft.com/office/officeart/2005/8/layout/hierarchy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2.xml><?xml version="1.0" encoding="utf-8"?>
<dgm:dataModel xmlns:dgm="http://schemas.openxmlformats.org/drawingml/2006/diagram" xmlns:a="http://schemas.openxmlformats.org/drawingml/2006/main">
  <dgm:ptLst>
    <dgm:pt modelId="{B3089E34-F9E5-4823-B2F5-06614103A082}" type="doc">
      <dgm:prSet loTypeId="urn:microsoft.com/office/officeart/2005/8/layout/equation2" loCatId="relationship" qsTypeId="urn:microsoft.com/office/officeart/2005/8/quickstyle/simple1" qsCatId="simple" csTypeId="urn:microsoft.com/office/officeart/2005/8/colors/accent1_2" csCatId="accent1" phldr="1"/>
      <dgm:spPr/>
    </dgm:pt>
    <dgm:pt modelId="{BE4CD3FA-DB19-4CF6-9556-7AE13BC9C18D}">
      <dgm:prSet phldrT="[Text]" custT="1"/>
      <dgm:spPr>
        <a:solidFill>
          <a:schemeClr val="accent6">
            <a:lumMod val="50000"/>
          </a:schemeClr>
        </a:solidFill>
      </dgm:spPr>
      <dgm:t>
        <a:bodyPr/>
        <a:lstStyle/>
        <a:p>
          <a:r>
            <a:rPr lang="pt-BR" sz="2800" dirty="0">
              <a:latin typeface="+mn-lt"/>
            </a:rPr>
            <a:t>Phương pháp sản xuất giá trị thặng dư tuyệt đối</a:t>
          </a:r>
          <a:endParaRPr lang="en-US" sz="2800" dirty="0">
            <a:latin typeface="+mn-lt"/>
          </a:endParaRPr>
        </a:p>
      </dgm:t>
    </dgm:pt>
    <dgm:pt modelId="{F32FB9E6-DF0A-4B71-9C06-CF563F1F0A1E}" type="parTrans" cxnId="{E9A425E6-8EC9-48DE-89E7-E9B8E581B9F7}">
      <dgm:prSet/>
      <dgm:spPr/>
      <dgm:t>
        <a:bodyPr/>
        <a:lstStyle/>
        <a:p>
          <a:endParaRPr lang="en-US"/>
        </a:p>
      </dgm:t>
    </dgm:pt>
    <dgm:pt modelId="{E707C8B7-BFB7-4B94-9BF9-E47B62082D1A}" type="sibTrans" cxnId="{E9A425E6-8EC9-48DE-89E7-E9B8E581B9F7}">
      <dgm:prSet/>
      <dgm:spPr>
        <a:solidFill>
          <a:srgbClr val="FF0000"/>
        </a:solidFill>
      </dgm:spPr>
      <dgm:t>
        <a:bodyPr/>
        <a:lstStyle/>
        <a:p>
          <a:endParaRPr lang="en-US"/>
        </a:p>
      </dgm:t>
    </dgm:pt>
    <dgm:pt modelId="{EC08CE61-C9FB-48BD-931E-330A54EAC731}">
      <dgm:prSet phldrT="[Text]" custT="1"/>
      <dgm:spPr>
        <a:solidFill>
          <a:schemeClr val="accent6">
            <a:lumMod val="50000"/>
          </a:schemeClr>
        </a:solidFill>
      </dgm:spPr>
      <dgm:t>
        <a:bodyPr/>
        <a:lstStyle/>
        <a:p>
          <a:r>
            <a:rPr lang="pt-BR" sz="2800" dirty="0">
              <a:latin typeface="+mn-lt"/>
            </a:rPr>
            <a:t>phương pháp sản xuất giá trị thặng dư tương đối.</a:t>
          </a:r>
          <a:endParaRPr lang="en-US" sz="2800" dirty="0">
            <a:latin typeface="+mn-lt"/>
          </a:endParaRPr>
        </a:p>
      </dgm:t>
    </dgm:pt>
    <dgm:pt modelId="{79856047-0618-4FA4-ABB4-FE9711285A61}" type="parTrans" cxnId="{7E0DBA2B-0E0C-4CF5-953E-B7B7F92CAE40}">
      <dgm:prSet/>
      <dgm:spPr/>
      <dgm:t>
        <a:bodyPr/>
        <a:lstStyle/>
        <a:p>
          <a:endParaRPr lang="en-US"/>
        </a:p>
      </dgm:t>
    </dgm:pt>
    <dgm:pt modelId="{3493D61D-C47A-49EA-B330-96382C5B926A}" type="sibTrans" cxnId="{7E0DBA2B-0E0C-4CF5-953E-B7B7F92CAE40}">
      <dgm:prSet/>
      <dgm:spPr>
        <a:solidFill>
          <a:srgbClr val="FF0000"/>
        </a:solidFill>
      </dgm:spPr>
      <dgm:t>
        <a:bodyPr/>
        <a:lstStyle/>
        <a:p>
          <a:endParaRPr lang="en-US"/>
        </a:p>
      </dgm:t>
    </dgm:pt>
    <dgm:pt modelId="{3ED9CA67-D796-43FE-8585-07496FA4564A}">
      <dgm:prSet phldrT="[Text]" custT="1"/>
      <dgm:spPr>
        <a:solidFill>
          <a:schemeClr val="accent3">
            <a:lumMod val="50000"/>
          </a:schemeClr>
        </a:solidFill>
      </dgm:spPr>
      <dgm:t>
        <a:bodyPr/>
        <a:lstStyle/>
        <a:p>
          <a:r>
            <a:rPr lang="en-US" sz="4000" b="1" dirty="0">
              <a:solidFill>
                <a:prstClr val="white"/>
              </a:solidFill>
            </a:rPr>
            <a:t>G</a:t>
          </a:r>
          <a:r>
            <a:rPr lang="vi-VN" sz="4000" b="1" dirty="0">
              <a:solidFill>
                <a:prstClr val="white"/>
              </a:solidFill>
            </a:rPr>
            <a:t>iá trị thặng dư (m)</a:t>
          </a:r>
          <a:endParaRPr lang="en-US" sz="4000" dirty="0"/>
        </a:p>
      </dgm:t>
    </dgm:pt>
    <dgm:pt modelId="{DAADEEBE-E3F2-49E2-9064-D01C4FF948C5}" type="parTrans" cxnId="{2C39D385-C30B-4997-A2F6-65417FC03C08}">
      <dgm:prSet/>
      <dgm:spPr/>
      <dgm:t>
        <a:bodyPr/>
        <a:lstStyle/>
        <a:p>
          <a:endParaRPr lang="en-US"/>
        </a:p>
      </dgm:t>
    </dgm:pt>
    <dgm:pt modelId="{29F80BC0-5E96-4FB4-820F-78E3737299C3}" type="sibTrans" cxnId="{2C39D385-C30B-4997-A2F6-65417FC03C08}">
      <dgm:prSet/>
      <dgm:spPr/>
      <dgm:t>
        <a:bodyPr/>
        <a:lstStyle/>
        <a:p>
          <a:endParaRPr lang="en-US"/>
        </a:p>
      </dgm:t>
    </dgm:pt>
    <dgm:pt modelId="{CBDCE70C-A019-4A9F-B65F-EA8EABBEFC23}" type="pres">
      <dgm:prSet presAssocID="{B3089E34-F9E5-4823-B2F5-06614103A082}" presName="Name0" presStyleCnt="0">
        <dgm:presLayoutVars>
          <dgm:dir/>
          <dgm:resizeHandles val="exact"/>
        </dgm:presLayoutVars>
      </dgm:prSet>
      <dgm:spPr/>
    </dgm:pt>
    <dgm:pt modelId="{BC86C6DD-D5C9-4C39-9C27-AC5524130FDC}" type="pres">
      <dgm:prSet presAssocID="{B3089E34-F9E5-4823-B2F5-06614103A082}" presName="vNodes" presStyleCnt="0"/>
      <dgm:spPr/>
    </dgm:pt>
    <dgm:pt modelId="{D1108B5B-7DC6-49CE-8E24-DDE6E9FAD340}" type="pres">
      <dgm:prSet presAssocID="{BE4CD3FA-DB19-4CF6-9556-7AE13BC9C18D}" presName="node" presStyleLbl="node1" presStyleIdx="0" presStyleCnt="3" custScaleX="148924">
        <dgm:presLayoutVars>
          <dgm:bulletEnabled val="1"/>
        </dgm:presLayoutVars>
      </dgm:prSet>
      <dgm:spPr/>
    </dgm:pt>
    <dgm:pt modelId="{D379CDDB-6FF0-41F0-AC82-1BA0A1F94136}" type="pres">
      <dgm:prSet presAssocID="{E707C8B7-BFB7-4B94-9BF9-E47B62082D1A}" presName="spacerT" presStyleCnt="0"/>
      <dgm:spPr/>
    </dgm:pt>
    <dgm:pt modelId="{576306A2-7C9E-420C-A059-BCECF2141B9F}" type="pres">
      <dgm:prSet presAssocID="{E707C8B7-BFB7-4B94-9BF9-E47B62082D1A}" presName="sibTrans" presStyleLbl="sibTrans2D1" presStyleIdx="0" presStyleCnt="2"/>
      <dgm:spPr/>
    </dgm:pt>
    <dgm:pt modelId="{33E59F75-74E9-4C82-9548-CDCAD7551041}" type="pres">
      <dgm:prSet presAssocID="{E707C8B7-BFB7-4B94-9BF9-E47B62082D1A}" presName="spacerB" presStyleCnt="0"/>
      <dgm:spPr/>
    </dgm:pt>
    <dgm:pt modelId="{E17097F9-7DB7-45EF-96DE-C6D0CD9770CD}" type="pres">
      <dgm:prSet presAssocID="{EC08CE61-C9FB-48BD-931E-330A54EAC731}" presName="node" presStyleLbl="node1" presStyleIdx="1" presStyleCnt="3" custScaleX="148924">
        <dgm:presLayoutVars>
          <dgm:bulletEnabled val="1"/>
        </dgm:presLayoutVars>
      </dgm:prSet>
      <dgm:spPr/>
    </dgm:pt>
    <dgm:pt modelId="{CC37DDC3-A61C-437A-B752-70494F9454FB}" type="pres">
      <dgm:prSet presAssocID="{B3089E34-F9E5-4823-B2F5-06614103A082}" presName="sibTransLast" presStyleLbl="sibTrans2D1" presStyleIdx="1" presStyleCnt="2"/>
      <dgm:spPr/>
    </dgm:pt>
    <dgm:pt modelId="{148FD985-409A-4C12-94B4-E629C2C563A2}" type="pres">
      <dgm:prSet presAssocID="{B3089E34-F9E5-4823-B2F5-06614103A082}" presName="connectorText" presStyleLbl="sibTrans2D1" presStyleIdx="1" presStyleCnt="2"/>
      <dgm:spPr/>
    </dgm:pt>
    <dgm:pt modelId="{B79F17E9-964A-47AF-8F94-AA6775AC9978}" type="pres">
      <dgm:prSet presAssocID="{B3089E34-F9E5-4823-B2F5-06614103A082}" presName="lastNode" presStyleLbl="node1" presStyleIdx="2" presStyleCnt="3" custScaleX="91256" custScaleY="98894">
        <dgm:presLayoutVars>
          <dgm:bulletEnabled val="1"/>
        </dgm:presLayoutVars>
      </dgm:prSet>
      <dgm:spPr/>
    </dgm:pt>
  </dgm:ptLst>
  <dgm:cxnLst>
    <dgm:cxn modelId="{7E0DBA2B-0E0C-4CF5-953E-B7B7F92CAE40}" srcId="{B3089E34-F9E5-4823-B2F5-06614103A082}" destId="{EC08CE61-C9FB-48BD-931E-330A54EAC731}" srcOrd="1" destOrd="0" parTransId="{79856047-0618-4FA4-ABB4-FE9711285A61}" sibTransId="{3493D61D-C47A-49EA-B330-96382C5B926A}"/>
    <dgm:cxn modelId="{9D90EF3C-EA69-4372-AAAE-3D88A1417465}" type="presOf" srcId="{EC08CE61-C9FB-48BD-931E-330A54EAC731}" destId="{E17097F9-7DB7-45EF-96DE-C6D0CD9770CD}" srcOrd="0" destOrd="0" presId="urn:microsoft.com/office/officeart/2005/8/layout/equation2"/>
    <dgm:cxn modelId="{232C1266-B54E-44FF-B00A-AA8591544058}" type="presOf" srcId="{3ED9CA67-D796-43FE-8585-07496FA4564A}" destId="{B79F17E9-964A-47AF-8F94-AA6775AC9978}" srcOrd="0" destOrd="0" presId="urn:microsoft.com/office/officeart/2005/8/layout/equation2"/>
    <dgm:cxn modelId="{7C5BAB6C-B3E4-489E-BEB9-CE20B36A9BA8}" type="presOf" srcId="{3493D61D-C47A-49EA-B330-96382C5B926A}" destId="{148FD985-409A-4C12-94B4-E629C2C563A2}" srcOrd="1" destOrd="0" presId="urn:microsoft.com/office/officeart/2005/8/layout/equation2"/>
    <dgm:cxn modelId="{2C39D385-C30B-4997-A2F6-65417FC03C08}" srcId="{B3089E34-F9E5-4823-B2F5-06614103A082}" destId="{3ED9CA67-D796-43FE-8585-07496FA4564A}" srcOrd="2" destOrd="0" parTransId="{DAADEEBE-E3F2-49E2-9064-D01C4FF948C5}" sibTransId="{29F80BC0-5E96-4FB4-820F-78E3737299C3}"/>
    <dgm:cxn modelId="{09F2B297-1056-4BB4-ADE3-410C58F7AFC5}" type="presOf" srcId="{BE4CD3FA-DB19-4CF6-9556-7AE13BC9C18D}" destId="{D1108B5B-7DC6-49CE-8E24-DDE6E9FAD340}" srcOrd="0" destOrd="0" presId="urn:microsoft.com/office/officeart/2005/8/layout/equation2"/>
    <dgm:cxn modelId="{8D72FA97-6D70-4FD5-ACDB-4EEEADF9D97B}" type="presOf" srcId="{B3089E34-F9E5-4823-B2F5-06614103A082}" destId="{CBDCE70C-A019-4A9F-B65F-EA8EABBEFC23}" srcOrd="0" destOrd="0" presId="urn:microsoft.com/office/officeart/2005/8/layout/equation2"/>
    <dgm:cxn modelId="{150290A5-02D8-40AB-B52B-D1C9CEE57794}" type="presOf" srcId="{3493D61D-C47A-49EA-B330-96382C5B926A}" destId="{CC37DDC3-A61C-437A-B752-70494F9454FB}" srcOrd="0" destOrd="0" presId="urn:microsoft.com/office/officeart/2005/8/layout/equation2"/>
    <dgm:cxn modelId="{FC0B37A7-4285-4719-BF18-FCC52FF74E32}" type="presOf" srcId="{E707C8B7-BFB7-4B94-9BF9-E47B62082D1A}" destId="{576306A2-7C9E-420C-A059-BCECF2141B9F}" srcOrd="0" destOrd="0" presId="urn:microsoft.com/office/officeart/2005/8/layout/equation2"/>
    <dgm:cxn modelId="{E9A425E6-8EC9-48DE-89E7-E9B8E581B9F7}" srcId="{B3089E34-F9E5-4823-B2F5-06614103A082}" destId="{BE4CD3FA-DB19-4CF6-9556-7AE13BC9C18D}" srcOrd="0" destOrd="0" parTransId="{F32FB9E6-DF0A-4B71-9C06-CF563F1F0A1E}" sibTransId="{E707C8B7-BFB7-4B94-9BF9-E47B62082D1A}"/>
    <dgm:cxn modelId="{9415E2E2-0159-4355-A298-C0F002BA8813}" type="presParOf" srcId="{CBDCE70C-A019-4A9F-B65F-EA8EABBEFC23}" destId="{BC86C6DD-D5C9-4C39-9C27-AC5524130FDC}" srcOrd="0" destOrd="0" presId="urn:microsoft.com/office/officeart/2005/8/layout/equation2"/>
    <dgm:cxn modelId="{2A64DA08-5890-467C-B353-6F72B3C9789A}" type="presParOf" srcId="{BC86C6DD-D5C9-4C39-9C27-AC5524130FDC}" destId="{D1108B5B-7DC6-49CE-8E24-DDE6E9FAD340}" srcOrd="0" destOrd="0" presId="urn:microsoft.com/office/officeart/2005/8/layout/equation2"/>
    <dgm:cxn modelId="{5734142A-ABD9-4328-A00D-385C42E61326}" type="presParOf" srcId="{BC86C6DD-D5C9-4C39-9C27-AC5524130FDC}" destId="{D379CDDB-6FF0-41F0-AC82-1BA0A1F94136}" srcOrd="1" destOrd="0" presId="urn:microsoft.com/office/officeart/2005/8/layout/equation2"/>
    <dgm:cxn modelId="{A069DA63-7514-48B1-A2C4-F83DBB319B73}" type="presParOf" srcId="{BC86C6DD-D5C9-4C39-9C27-AC5524130FDC}" destId="{576306A2-7C9E-420C-A059-BCECF2141B9F}" srcOrd="2" destOrd="0" presId="urn:microsoft.com/office/officeart/2005/8/layout/equation2"/>
    <dgm:cxn modelId="{36CAE769-961B-4B20-B082-696C9C56EB65}" type="presParOf" srcId="{BC86C6DD-D5C9-4C39-9C27-AC5524130FDC}" destId="{33E59F75-74E9-4C82-9548-CDCAD7551041}" srcOrd="3" destOrd="0" presId="urn:microsoft.com/office/officeart/2005/8/layout/equation2"/>
    <dgm:cxn modelId="{CDC79E3E-86C9-48E6-BB42-59652BF106E2}" type="presParOf" srcId="{BC86C6DD-D5C9-4C39-9C27-AC5524130FDC}" destId="{E17097F9-7DB7-45EF-96DE-C6D0CD9770CD}" srcOrd="4" destOrd="0" presId="urn:microsoft.com/office/officeart/2005/8/layout/equation2"/>
    <dgm:cxn modelId="{53F7F953-B5E3-43F0-AC0F-EE1165AB7F7B}" type="presParOf" srcId="{CBDCE70C-A019-4A9F-B65F-EA8EABBEFC23}" destId="{CC37DDC3-A61C-437A-B752-70494F9454FB}" srcOrd="1" destOrd="0" presId="urn:microsoft.com/office/officeart/2005/8/layout/equation2"/>
    <dgm:cxn modelId="{1BE0E329-0C80-452A-AE32-606A0F6454F6}" type="presParOf" srcId="{CC37DDC3-A61C-437A-B752-70494F9454FB}" destId="{148FD985-409A-4C12-94B4-E629C2C563A2}" srcOrd="0" destOrd="0" presId="urn:microsoft.com/office/officeart/2005/8/layout/equation2"/>
    <dgm:cxn modelId="{67BEE798-6F27-4CA0-85C1-CCC02EFC4AD8}" type="presParOf" srcId="{CBDCE70C-A019-4A9F-B65F-EA8EABBEFC23}" destId="{B79F17E9-964A-47AF-8F94-AA6775AC9978}" srcOrd="2" destOrd="0" presId="urn:microsoft.com/office/officeart/2005/8/layout/equati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3.xml><?xml version="1.0" encoding="utf-8"?>
<dgm:dataModel xmlns:dgm="http://schemas.openxmlformats.org/drawingml/2006/diagram" xmlns:a="http://schemas.openxmlformats.org/drawingml/2006/main">
  <dgm:ptLst>
    <dgm:pt modelId="{5AD9C2C8-949E-497E-A821-33B298FFE212}"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BA80F023-EB2E-43DC-94CD-E04784C97E59}">
      <dgm:prSet phldrT="[Text]" custT="1">
        <dgm:style>
          <a:lnRef idx="2">
            <a:schemeClr val="accent1">
              <a:shade val="50000"/>
            </a:schemeClr>
          </a:lnRef>
          <a:fillRef idx="1">
            <a:schemeClr val="accent1"/>
          </a:fillRef>
          <a:effectRef idx="0">
            <a:schemeClr val="accent1"/>
          </a:effectRef>
          <a:fontRef idx="minor">
            <a:schemeClr val="lt1"/>
          </a:fontRef>
        </dgm:style>
      </dgm:prSet>
      <dgm:spPr>
        <a:solidFill>
          <a:srgbClr val="C00000"/>
        </a:solidFill>
      </dgm:spPr>
      <dgm:t>
        <a:bodyPr/>
        <a:lstStyle/>
        <a:p>
          <a:r>
            <a:rPr lang="pt-BR" sz="2800" dirty="0"/>
            <a:t>Học thuyết giá trị thặng dư đã vạch rõ bản chất của nền sản xuất TBCN</a:t>
          </a:r>
          <a:endParaRPr lang="en-US" sz="2800" dirty="0"/>
        </a:p>
      </dgm:t>
    </dgm:pt>
    <dgm:pt modelId="{DB17699C-9AC1-4C1A-8367-5DF37E76EBB9}" type="parTrans" cxnId="{569B518E-F6E6-48C3-BE05-E5734FE70D15}">
      <dgm:prSet/>
      <dgm:spPr/>
      <dgm:t>
        <a:bodyPr/>
        <a:lstStyle/>
        <a:p>
          <a:endParaRPr lang="en-US"/>
        </a:p>
      </dgm:t>
    </dgm:pt>
    <dgm:pt modelId="{AE6B41BB-1729-4573-82BE-5790082D3CD3}" type="sibTrans" cxnId="{569B518E-F6E6-48C3-BE05-E5734FE70D15}">
      <dgm:prSet/>
      <dgm:spPr/>
      <dgm:t>
        <a:bodyPr/>
        <a:lstStyle/>
        <a:p>
          <a:endParaRPr lang="en-US"/>
        </a:p>
      </dgm:t>
    </dgm:pt>
    <dgm:pt modelId="{A328F5A5-E31B-45B9-8F1C-D8F1BB622720}">
      <dgm:prSet phldrT="[Text]" custT="1">
        <dgm:style>
          <a:lnRef idx="2">
            <a:schemeClr val="accent1">
              <a:shade val="50000"/>
            </a:schemeClr>
          </a:lnRef>
          <a:fillRef idx="1">
            <a:schemeClr val="accent1"/>
          </a:fillRef>
          <a:effectRef idx="0">
            <a:schemeClr val="accent1"/>
          </a:effectRef>
          <a:fontRef idx="minor">
            <a:schemeClr val="lt1"/>
          </a:fontRef>
        </dgm:style>
      </dgm:prSet>
      <dgm:spPr>
        <a:solidFill>
          <a:schemeClr val="accent3">
            <a:lumMod val="50000"/>
          </a:schemeClr>
        </a:solidFill>
      </dgm:spPr>
      <dgm:t>
        <a:bodyPr/>
        <a:lstStyle/>
        <a:p>
          <a:r>
            <a:rPr lang="pt-BR" sz="2800" dirty="0"/>
            <a:t>Học thuyết giá trị thặng dư trang bị cho cả giai cấp công nhân và các chủ doanh nghiệp về nguồn gốc của giá trị thặng dư</a:t>
          </a:r>
          <a:endParaRPr lang="en-US" sz="2800" dirty="0"/>
        </a:p>
      </dgm:t>
    </dgm:pt>
    <dgm:pt modelId="{BB813615-80DA-4C78-8E4C-0D4B4DF3FE45}" type="parTrans" cxnId="{591C0560-1560-4F8C-8A69-53284861BDC6}">
      <dgm:prSet/>
      <dgm:spPr/>
      <dgm:t>
        <a:bodyPr/>
        <a:lstStyle/>
        <a:p>
          <a:endParaRPr lang="en-US"/>
        </a:p>
      </dgm:t>
    </dgm:pt>
    <dgm:pt modelId="{EA82962D-1344-4CE9-81F2-CB877F0D86A8}" type="sibTrans" cxnId="{591C0560-1560-4F8C-8A69-53284861BDC6}">
      <dgm:prSet/>
      <dgm:spPr/>
      <dgm:t>
        <a:bodyPr/>
        <a:lstStyle/>
        <a:p>
          <a:endParaRPr lang="en-US"/>
        </a:p>
      </dgm:t>
    </dgm:pt>
    <dgm:pt modelId="{D08F2C3A-A516-4233-8C52-AA9190BCBE97}">
      <dgm:prSet phldrT="[Text]" custT="1">
        <dgm:style>
          <a:lnRef idx="2">
            <a:schemeClr val="accent1">
              <a:shade val="50000"/>
            </a:schemeClr>
          </a:lnRef>
          <a:fillRef idx="1">
            <a:schemeClr val="accent1"/>
          </a:fillRef>
          <a:effectRef idx="0">
            <a:schemeClr val="accent1"/>
          </a:effectRef>
          <a:fontRef idx="minor">
            <a:schemeClr val="lt1"/>
          </a:fontRef>
        </dgm:style>
      </dgm:prSet>
      <dgm:spPr>
        <a:solidFill>
          <a:srgbClr val="7030A0"/>
        </a:solidFill>
      </dgm:spPr>
      <dgm:t>
        <a:bodyPr/>
        <a:lstStyle/>
        <a:p>
          <a:r>
            <a:rPr lang="pt-BR" sz="2800" dirty="0"/>
            <a:t>Sản xuất ra giá trị thặng dư là quy luật kinh tế tuyệt đối, là cơ sở tồn tại và phát triển của chủ nghĩa tư bản. </a:t>
          </a:r>
          <a:endParaRPr lang="en-US" sz="2800" dirty="0"/>
        </a:p>
      </dgm:t>
    </dgm:pt>
    <dgm:pt modelId="{7396801E-229A-44C1-9E08-5DDA4C3D8441}" type="sibTrans" cxnId="{9E16EB78-0A8D-47F0-9B2C-2D3EE903DE82}">
      <dgm:prSet/>
      <dgm:spPr/>
      <dgm:t>
        <a:bodyPr/>
        <a:lstStyle/>
        <a:p>
          <a:endParaRPr lang="en-US"/>
        </a:p>
      </dgm:t>
    </dgm:pt>
    <dgm:pt modelId="{505F6EFA-163F-4DFE-BB4E-9B0462E331ED}" type="parTrans" cxnId="{9E16EB78-0A8D-47F0-9B2C-2D3EE903DE82}">
      <dgm:prSet/>
      <dgm:spPr/>
      <dgm:t>
        <a:bodyPr/>
        <a:lstStyle/>
        <a:p>
          <a:endParaRPr lang="en-US"/>
        </a:p>
      </dgm:t>
    </dgm:pt>
    <dgm:pt modelId="{3731036F-1236-4EED-AE16-486E83342EC3}" type="pres">
      <dgm:prSet presAssocID="{5AD9C2C8-949E-497E-A821-33B298FFE212}" presName="linear" presStyleCnt="0">
        <dgm:presLayoutVars>
          <dgm:animLvl val="lvl"/>
          <dgm:resizeHandles val="exact"/>
        </dgm:presLayoutVars>
      </dgm:prSet>
      <dgm:spPr/>
    </dgm:pt>
    <dgm:pt modelId="{99B9AD9F-58A7-4A8D-9992-B154708855D5}" type="pres">
      <dgm:prSet presAssocID="{D08F2C3A-A516-4233-8C52-AA9190BCBE97}" presName="parentText" presStyleLbl="node1" presStyleIdx="0" presStyleCnt="3" custLinFactNeighborY="-73950">
        <dgm:presLayoutVars>
          <dgm:chMax val="0"/>
          <dgm:bulletEnabled val="1"/>
        </dgm:presLayoutVars>
      </dgm:prSet>
      <dgm:spPr/>
    </dgm:pt>
    <dgm:pt modelId="{813E9CBC-1F42-4948-9D0A-7D198730BE74}" type="pres">
      <dgm:prSet presAssocID="{7396801E-229A-44C1-9E08-5DDA4C3D8441}" presName="spacer" presStyleCnt="0"/>
      <dgm:spPr/>
    </dgm:pt>
    <dgm:pt modelId="{69E0E5B1-BC93-40DA-9524-391C5A76CB1B}" type="pres">
      <dgm:prSet presAssocID="{BA80F023-EB2E-43DC-94CD-E04784C97E59}" presName="parentText" presStyleLbl="node1" presStyleIdx="1" presStyleCnt="3" custLinFactNeighborX="785" custLinFactNeighborY="-75474">
        <dgm:presLayoutVars>
          <dgm:chMax val="0"/>
          <dgm:bulletEnabled val="1"/>
        </dgm:presLayoutVars>
      </dgm:prSet>
      <dgm:spPr/>
    </dgm:pt>
    <dgm:pt modelId="{77813512-7BB5-4072-BBE6-9FE76554CF5E}" type="pres">
      <dgm:prSet presAssocID="{AE6B41BB-1729-4573-82BE-5790082D3CD3}" presName="spacer" presStyleCnt="0"/>
      <dgm:spPr/>
    </dgm:pt>
    <dgm:pt modelId="{6410E6C8-56F3-43CE-8481-A2996C6D8F51}" type="pres">
      <dgm:prSet presAssocID="{A328F5A5-E31B-45B9-8F1C-D8F1BB622720}" presName="parentText" presStyleLbl="node1" presStyleIdx="2" presStyleCnt="3" custLinFactNeighborX="439" custLinFactNeighborY="-15156">
        <dgm:presLayoutVars>
          <dgm:chMax val="0"/>
          <dgm:bulletEnabled val="1"/>
        </dgm:presLayoutVars>
      </dgm:prSet>
      <dgm:spPr/>
    </dgm:pt>
  </dgm:ptLst>
  <dgm:cxnLst>
    <dgm:cxn modelId="{9D890239-CD58-40C4-8BEF-A34E3E3923E8}" type="presOf" srcId="{BA80F023-EB2E-43DC-94CD-E04784C97E59}" destId="{69E0E5B1-BC93-40DA-9524-391C5A76CB1B}" srcOrd="0" destOrd="0" presId="urn:microsoft.com/office/officeart/2005/8/layout/vList2"/>
    <dgm:cxn modelId="{591C0560-1560-4F8C-8A69-53284861BDC6}" srcId="{5AD9C2C8-949E-497E-A821-33B298FFE212}" destId="{A328F5A5-E31B-45B9-8F1C-D8F1BB622720}" srcOrd="2" destOrd="0" parTransId="{BB813615-80DA-4C78-8E4C-0D4B4DF3FE45}" sibTransId="{EA82962D-1344-4CE9-81F2-CB877F0D86A8}"/>
    <dgm:cxn modelId="{9E16EB78-0A8D-47F0-9B2C-2D3EE903DE82}" srcId="{5AD9C2C8-949E-497E-A821-33B298FFE212}" destId="{D08F2C3A-A516-4233-8C52-AA9190BCBE97}" srcOrd="0" destOrd="0" parTransId="{505F6EFA-163F-4DFE-BB4E-9B0462E331ED}" sibTransId="{7396801E-229A-44C1-9E08-5DDA4C3D8441}"/>
    <dgm:cxn modelId="{569B518E-F6E6-48C3-BE05-E5734FE70D15}" srcId="{5AD9C2C8-949E-497E-A821-33B298FFE212}" destId="{BA80F023-EB2E-43DC-94CD-E04784C97E59}" srcOrd="1" destOrd="0" parTransId="{DB17699C-9AC1-4C1A-8367-5DF37E76EBB9}" sibTransId="{AE6B41BB-1729-4573-82BE-5790082D3CD3}"/>
    <dgm:cxn modelId="{837C5799-9459-4CFD-9DDD-0B7DFEAB5611}" type="presOf" srcId="{D08F2C3A-A516-4233-8C52-AA9190BCBE97}" destId="{99B9AD9F-58A7-4A8D-9992-B154708855D5}" srcOrd="0" destOrd="0" presId="urn:microsoft.com/office/officeart/2005/8/layout/vList2"/>
    <dgm:cxn modelId="{6771BFAE-858F-4835-BE7D-CE700212416E}" type="presOf" srcId="{5AD9C2C8-949E-497E-A821-33B298FFE212}" destId="{3731036F-1236-4EED-AE16-486E83342EC3}" srcOrd="0" destOrd="0" presId="urn:microsoft.com/office/officeart/2005/8/layout/vList2"/>
    <dgm:cxn modelId="{D9B426E5-8733-4A2D-A629-6759F60300D2}" type="presOf" srcId="{A328F5A5-E31B-45B9-8F1C-D8F1BB622720}" destId="{6410E6C8-56F3-43CE-8481-A2996C6D8F51}" srcOrd="0" destOrd="0" presId="urn:microsoft.com/office/officeart/2005/8/layout/vList2"/>
    <dgm:cxn modelId="{0ACB049F-4CB3-4B16-A991-4673D8273972}" type="presParOf" srcId="{3731036F-1236-4EED-AE16-486E83342EC3}" destId="{99B9AD9F-58A7-4A8D-9992-B154708855D5}" srcOrd="0" destOrd="0" presId="urn:microsoft.com/office/officeart/2005/8/layout/vList2"/>
    <dgm:cxn modelId="{131AADAE-DCBD-48B6-A011-64349339D473}" type="presParOf" srcId="{3731036F-1236-4EED-AE16-486E83342EC3}" destId="{813E9CBC-1F42-4948-9D0A-7D198730BE74}" srcOrd="1" destOrd="0" presId="urn:microsoft.com/office/officeart/2005/8/layout/vList2"/>
    <dgm:cxn modelId="{2AF3667C-C1F1-424C-8A24-E738432E2C6A}" type="presParOf" srcId="{3731036F-1236-4EED-AE16-486E83342EC3}" destId="{69E0E5B1-BC93-40DA-9524-391C5A76CB1B}" srcOrd="2" destOrd="0" presId="urn:microsoft.com/office/officeart/2005/8/layout/vList2"/>
    <dgm:cxn modelId="{9E8450E3-DA56-45E7-B17E-62690F92D45A}" type="presParOf" srcId="{3731036F-1236-4EED-AE16-486E83342EC3}" destId="{77813512-7BB5-4072-BBE6-9FE76554CF5E}" srcOrd="3" destOrd="0" presId="urn:microsoft.com/office/officeart/2005/8/layout/vList2"/>
    <dgm:cxn modelId="{D46D0D6C-3E05-4DF4-9E66-0FAF970FDCF7}" type="presParOf" srcId="{3731036F-1236-4EED-AE16-486E83342EC3}" destId="{6410E6C8-56F3-43CE-8481-A2996C6D8F51}"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4.xml><?xml version="1.0" encoding="utf-8"?>
<dgm:dataModel xmlns:dgm="http://schemas.openxmlformats.org/drawingml/2006/diagram" xmlns:a="http://schemas.openxmlformats.org/drawingml/2006/main">
  <dgm:ptLst>
    <dgm:pt modelId="{3B895425-B316-45AD-874D-6A0F83EB8A14}" type="doc">
      <dgm:prSet loTypeId="urn:microsoft.com/office/officeart/2005/8/layout/radial3" loCatId="cycle" qsTypeId="urn:microsoft.com/office/officeart/2005/8/quickstyle/simple1" qsCatId="simple" csTypeId="urn:microsoft.com/office/officeart/2005/8/colors/accent1_2" csCatId="accent1" phldr="1"/>
      <dgm:spPr/>
      <dgm:t>
        <a:bodyPr/>
        <a:lstStyle/>
        <a:p>
          <a:endParaRPr lang="en-US"/>
        </a:p>
      </dgm:t>
    </dgm:pt>
    <dgm:pt modelId="{DB26911E-5414-4CC4-993B-21F3251F9FD5}">
      <dgm:prSet phldrT="[Text]" custT="1"/>
      <dgm:spPr>
        <a:solidFill>
          <a:srgbClr val="FF0000">
            <a:alpha val="50000"/>
          </a:srgbClr>
        </a:solidFill>
      </dgm:spPr>
      <dgm:t>
        <a:bodyPr/>
        <a:lstStyle/>
        <a:p>
          <a:r>
            <a:rPr lang="pt-BR" sz="3600" b="1" i="1" dirty="0">
              <a:solidFill>
                <a:schemeClr val="bg1"/>
              </a:solidFill>
            </a:rPr>
            <a:t>Chủ nghĩa TB độc quyền</a:t>
          </a:r>
          <a:endParaRPr lang="en-US" sz="3600" dirty="0">
            <a:solidFill>
              <a:schemeClr val="bg1"/>
            </a:solidFill>
          </a:endParaRPr>
        </a:p>
      </dgm:t>
    </dgm:pt>
    <dgm:pt modelId="{927CB5E1-3A01-42EF-BC27-F73D75479CA7}" type="parTrans" cxnId="{6BAC0724-3B1B-4886-B74A-FAB134C2FB93}">
      <dgm:prSet/>
      <dgm:spPr/>
      <dgm:t>
        <a:bodyPr/>
        <a:lstStyle/>
        <a:p>
          <a:endParaRPr lang="en-US"/>
        </a:p>
      </dgm:t>
    </dgm:pt>
    <dgm:pt modelId="{09412FA7-C0D9-4B34-B1F6-B326B094FA9A}" type="sibTrans" cxnId="{6BAC0724-3B1B-4886-B74A-FAB134C2FB93}">
      <dgm:prSet/>
      <dgm:spPr/>
      <dgm:t>
        <a:bodyPr/>
        <a:lstStyle/>
        <a:p>
          <a:endParaRPr lang="en-US"/>
        </a:p>
      </dgm:t>
    </dgm:pt>
    <dgm:pt modelId="{9F607A56-B9EF-49DC-AC23-1FEBE0202701}">
      <dgm:prSet phldrT="[Text]" custT="1"/>
      <dgm:spPr>
        <a:solidFill>
          <a:srgbClr val="002060">
            <a:alpha val="50000"/>
          </a:srgbClr>
        </a:solidFill>
      </dgm:spPr>
      <dgm:t>
        <a:bodyPr/>
        <a:lstStyle/>
        <a:p>
          <a:r>
            <a:rPr lang="pt-BR" sz="2000" dirty="0">
              <a:solidFill>
                <a:schemeClr val="bg1"/>
              </a:solidFill>
            </a:rPr>
            <a:t>Sự tích tụ, tập trung sản xuất và tập trung TB với quy mô lớn </a:t>
          </a:r>
          <a:endParaRPr lang="en-US" sz="2000" dirty="0">
            <a:solidFill>
              <a:schemeClr val="bg1"/>
            </a:solidFill>
          </a:endParaRPr>
        </a:p>
      </dgm:t>
    </dgm:pt>
    <dgm:pt modelId="{86062546-5079-4263-859E-263AD308909C}" type="parTrans" cxnId="{66A65505-B27A-4226-B900-F748200A587B}">
      <dgm:prSet/>
      <dgm:spPr/>
      <dgm:t>
        <a:bodyPr/>
        <a:lstStyle/>
        <a:p>
          <a:endParaRPr lang="en-US"/>
        </a:p>
      </dgm:t>
    </dgm:pt>
    <dgm:pt modelId="{8311876F-E5A6-4F5A-8864-26C1C8A5AC4A}" type="sibTrans" cxnId="{66A65505-B27A-4226-B900-F748200A587B}">
      <dgm:prSet/>
      <dgm:spPr/>
      <dgm:t>
        <a:bodyPr/>
        <a:lstStyle/>
        <a:p>
          <a:endParaRPr lang="en-US"/>
        </a:p>
      </dgm:t>
    </dgm:pt>
    <dgm:pt modelId="{846F1264-6D29-4D0B-B445-DBFE9958FB36}">
      <dgm:prSet phldrT="[Text]" custT="1"/>
      <dgm:spPr>
        <a:solidFill>
          <a:srgbClr val="002060">
            <a:alpha val="50000"/>
          </a:srgbClr>
        </a:solidFill>
      </dgm:spPr>
      <dgm:t>
        <a:bodyPr/>
        <a:lstStyle/>
        <a:p>
          <a:r>
            <a:rPr lang="pt-BR" sz="2000" dirty="0">
              <a:solidFill>
                <a:schemeClr val="bg1"/>
              </a:solidFill>
            </a:rPr>
            <a:t>Sự tích tụ và tập trung tư bản ngân hàng ra đời các tổ chức độc quyền ngân hàng</a:t>
          </a:r>
          <a:endParaRPr lang="en-US" sz="2000" dirty="0">
            <a:solidFill>
              <a:schemeClr val="bg1"/>
            </a:solidFill>
          </a:endParaRPr>
        </a:p>
      </dgm:t>
    </dgm:pt>
    <dgm:pt modelId="{40F2CE7E-0587-4526-BDE5-F9777D88A0CB}" type="parTrans" cxnId="{2FB17A0C-FB76-43EA-9376-2632C1556CE5}">
      <dgm:prSet/>
      <dgm:spPr/>
      <dgm:t>
        <a:bodyPr/>
        <a:lstStyle/>
        <a:p>
          <a:endParaRPr lang="en-US"/>
        </a:p>
      </dgm:t>
    </dgm:pt>
    <dgm:pt modelId="{F5DEBC48-B449-4786-AA1A-58CA868DDD67}" type="sibTrans" cxnId="{2FB17A0C-FB76-43EA-9376-2632C1556CE5}">
      <dgm:prSet/>
      <dgm:spPr/>
      <dgm:t>
        <a:bodyPr/>
        <a:lstStyle/>
        <a:p>
          <a:endParaRPr lang="en-US"/>
        </a:p>
      </dgm:t>
    </dgm:pt>
    <dgm:pt modelId="{A93F29E2-FB22-497C-B481-EED31474D893}">
      <dgm:prSet phldrT="[Text]" custT="1"/>
      <dgm:spPr>
        <a:solidFill>
          <a:srgbClr val="002060">
            <a:alpha val="50000"/>
          </a:srgbClr>
        </a:solidFill>
      </dgm:spPr>
      <dgm:t>
        <a:bodyPr/>
        <a:lstStyle/>
        <a:p>
          <a:r>
            <a:rPr lang="pt-BR" sz="2000" dirty="0">
              <a:solidFill>
                <a:schemeClr val="bg1"/>
              </a:solidFill>
            </a:rPr>
            <a:t>Xuất khẩu TB là thủ đoạn để các nhà TB tài chính tiến hành khai thác sức lao động, tài nguyên thiên nhiên</a:t>
          </a:r>
          <a:endParaRPr lang="en-US" sz="2000" dirty="0">
            <a:solidFill>
              <a:schemeClr val="bg1"/>
            </a:solidFill>
          </a:endParaRPr>
        </a:p>
      </dgm:t>
    </dgm:pt>
    <dgm:pt modelId="{491D90A0-0F89-460E-B615-15EE1EE05962}" type="parTrans" cxnId="{D57977A7-7E6A-4759-9C9D-912175E004A2}">
      <dgm:prSet/>
      <dgm:spPr/>
      <dgm:t>
        <a:bodyPr/>
        <a:lstStyle/>
        <a:p>
          <a:endParaRPr lang="en-US"/>
        </a:p>
      </dgm:t>
    </dgm:pt>
    <dgm:pt modelId="{8E8A6429-E797-4C4D-AFC8-23C28FABCB6A}" type="sibTrans" cxnId="{D57977A7-7E6A-4759-9C9D-912175E004A2}">
      <dgm:prSet/>
      <dgm:spPr/>
      <dgm:t>
        <a:bodyPr/>
        <a:lstStyle/>
        <a:p>
          <a:endParaRPr lang="en-US"/>
        </a:p>
      </dgm:t>
    </dgm:pt>
    <dgm:pt modelId="{C6514893-BE61-4987-B0FE-59CC2CE60F43}">
      <dgm:prSet phldrT="[Text]" custT="1"/>
      <dgm:spPr>
        <a:solidFill>
          <a:srgbClr val="002060">
            <a:alpha val="50000"/>
          </a:srgbClr>
        </a:solidFill>
      </dgm:spPr>
      <dgm:t>
        <a:bodyPr/>
        <a:lstStyle/>
        <a:p>
          <a:r>
            <a:rPr lang="pt-BR" sz="2000" dirty="0">
              <a:solidFill>
                <a:schemeClr val="bg1"/>
              </a:solidFill>
            </a:rPr>
            <a:t>Sự phân chia thị trường thế giới về kinh tế giữa các tổ chức độc quyền</a:t>
          </a:r>
          <a:endParaRPr lang="en-US" sz="2000" dirty="0">
            <a:solidFill>
              <a:schemeClr val="bg1"/>
            </a:solidFill>
          </a:endParaRPr>
        </a:p>
      </dgm:t>
    </dgm:pt>
    <dgm:pt modelId="{5924EB74-D8A8-409B-BB4A-93BE81450467}" type="parTrans" cxnId="{A7726688-2102-42F3-AEEC-727D14933A68}">
      <dgm:prSet/>
      <dgm:spPr/>
      <dgm:t>
        <a:bodyPr/>
        <a:lstStyle/>
        <a:p>
          <a:endParaRPr lang="en-US"/>
        </a:p>
      </dgm:t>
    </dgm:pt>
    <dgm:pt modelId="{5D7A1D51-0464-41C4-B5AB-8C0F71811FC8}" type="sibTrans" cxnId="{A7726688-2102-42F3-AEEC-727D14933A68}">
      <dgm:prSet/>
      <dgm:spPr/>
      <dgm:t>
        <a:bodyPr/>
        <a:lstStyle/>
        <a:p>
          <a:endParaRPr lang="en-US"/>
        </a:p>
      </dgm:t>
    </dgm:pt>
    <dgm:pt modelId="{1EE5C483-0E0C-4AAA-B2D5-B3DEAFA064DA}">
      <dgm:prSet phldrT="[Text]" custT="1"/>
      <dgm:spPr>
        <a:solidFill>
          <a:srgbClr val="002060">
            <a:alpha val="50000"/>
          </a:srgbClr>
        </a:solidFill>
      </dgm:spPr>
      <dgm:t>
        <a:bodyPr/>
        <a:lstStyle/>
        <a:p>
          <a:r>
            <a:rPr lang="pt-BR" sz="2000" dirty="0">
              <a:solidFill>
                <a:schemeClr val="bg1"/>
              </a:solidFill>
            </a:rPr>
            <a:t>Sự phân chia thế giới về lãnh thổ, thực chất là phân chia thế giới về kinh tế giữa các cường quốc tư bản</a:t>
          </a:r>
          <a:endParaRPr lang="en-US" sz="2000" dirty="0">
            <a:solidFill>
              <a:schemeClr val="bg1"/>
            </a:solidFill>
          </a:endParaRPr>
        </a:p>
      </dgm:t>
    </dgm:pt>
    <dgm:pt modelId="{7075DCF9-E30E-48D0-834F-2BB0EE653483}" type="parTrans" cxnId="{629D6DD2-BA45-4E91-8F6D-5D8BDC6A11DA}">
      <dgm:prSet/>
      <dgm:spPr/>
      <dgm:t>
        <a:bodyPr/>
        <a:lstStyle/>
        <a:p>
          <a:endParaRPr lang="en-US"/>
        </a:p>
      </dgm:t>
    </dgm:pt>
    <dgm:pt modelId="{ABA69CE4-EB92-432D-AA01-FDBA4E98E06D}" type="sibTrans" cxnId="{629D6DD2-BA45-4E91-8F6D-5D8BDC6A11DA}">
      <dgm:prSet/>
      <dgm:spPr/>
      <dgm:t>
        <a:bodyPr/>
        <a:lstStyle/>
        <a:p>
          <a:endParaRPr lang="en-US"/>
        </a:p>
      </dgm:t>
    </dgm:pt>
    <dgm:pt modelId="{C0B402B8-7C77-4557-954D-B11DE55E05C5}" type="pres">
      <dgm:prSet presAssocID="{3B895425-B316-45AD-874D-6A0F83EB8A14}" presName="composite" presStyleCnt="0">
        <dgm:presLayoutVars>
          <dgm:chMax val="1"/>
          <dgm:dir/>
          <dgm:resizeHandles val="exact"/>
        </dgm:presLayoutVars>
      </dgm:prSet>
      <dgm:spPr/>
    </dgm:pt>
    <dgm:pt modelId="{086D31FF-AC54-4AB8-9C2C-6222B03C8D18}" type="pres">
      <dgm:prSet presAssocID="{3B895425-B316-45AD-874D-6A0F83EB8A14}" presName="radial" presStyleCnt="0">
        <dgm:presLayoutVars>
          <dgm:animLvl val="ctr"/>
        </dgm:presLayoutVars>
      </dgm:prSet>
      <dgm:spPr/>
    </dgm:pt>
    <dgm:pt modelId="{95B46FAD-8D8F-42F9-9815-D808D69BC00A}" type="pres">
      <dgm:prSet presAssocID="{DB26911E-5414-4CC4-993B-21F3251F9FD5}" presName="centerShape" presStyleLbl="vennNode1" presStyleIdx="0" presStyleCnt="6" custScaleX="114937" custScaleY="85829"/>
      <dgm:spPr/>
    </dgm:pt>
    <dgm:pt modelId="{F4D1584B-9DE3-4D27-8239-1A20CBE1EEBE}" type="pres">
      <dgm:prSet presAssocID="{9F607A56-B9EF-49DC-AC23-1FEBE0202701}" presName="node" presStyleLbl="vennNode1" presStyleIdx="1" presStyleCnt="6" custScaleX="143692" custScaleY="112341">
        <dgm:presLayoutVars>
          <dgm:bulletEnabled val="1"/>
        </dgm:presLayoutVars>
      </dgm:prSet>
      <dgm:spPr/>
    </dgm:pt>
    <dgm:pt modelId="{F4687C6D-08FB-4BD3-8A2E-5A09B45BBF91}" type="pres">
      <dgm:prSet presAssocID="{846F1264-6D29-4D0B-B445-DBFE9958FB36}" presName="node" presStyleLbl="vennNode1" presStyleIdx="2" presStyleCnt="6" custScaleX="143692" custScaleY="112341">
        <dgm:presLayoutVars>
          <dgm:bulletEnabled val="1"/>
        </dgm:presLayoutVars>
      </dgm:prSet>
      <dgm:spPr/>
    </dgm:pt>
    <dgm:pt modelId="{43E49AEA-6E94-4DF1-8738-DAF719D206A5}" type="pres">
      <dgm:prSet presAssocID="{A93F29E2-FB22-497C-B481-EED31474D893}" presName="node" presStyleLbl="vennNode1" presStyleIdx="3" presStyleCnt="6" custScaleX="143692" custScaleY="112341">
        <dgm:presLayoutVars>
          <dgm:bulletEnabled val="1"/>
        </dgm:presLayoutVars>
      </dgm:prSet>
      <dgm:spPr/>
    </dgm:pt>
    <dgm:pt modelId="{1AD80B46-5BE2-494C-BB57-7120800DEBAB}" type="pres">
      <dgm:prSet presAssocID="{C6514893-BE61-4987-B0FE-59CC2CE60F43}" presName="node" presStyleLbl="vennNode1" presStyleIdx="4" presStyleCnt="6" custScaleX="143692" custScaleY="112341">
        <dgm:presLayoutVars>
          <dgm:bulletEnabled val="1"/>
        </dgm:presLayoutVars>
      </dgm:prSet>
      <dgm:spPr/>
    </dgm:pt>
    <dgm:pt modelId="{82BCC11C-80E3-41B7-825D-FA5EAE0E1473}" type="pres">
      <dgm:prSet presAssocID="{1EE5C483-0E0C-4AAA-B2D5-B3DEAFA064DA}" presName="node" presStyleLbl="vennNode1" presStyleIdx="5" presStyleCnt="6" custScaleX="143692" custScaleY="112341">
        <dgm:presLayoutVars>
          <dgm:bulletEnabled val="1"/>
        </dgm:presLayoutVars>
      </dgm:prSet>
      <dgm:spPr/>
    </dgm:pt>
  </dgm:ptLst>
  <dgm:cxnLst>
    <dgm:cxn modelId="{66A65505-B27A-4226-B900-F748200A587B}" srcId="{DB26911E-5414-4CC4-993B-21F3251F9FD5}" destId="{9F607A56-B9EF-49DC-AC23-1FEBE0202701}" srcOrd="0" destOrd="0" parTransId="{86062546-5079-4263-859E-263AD308909C}" sibTransId="{8311876F-E5A6-4F5A-8864-26C1C8A5AC4A}"/>
    <dgm:cxn modelId="{1665FA07-42DB-400E-830E-A1B86C4B3AEA}" type="presOf" srcId="{DB26911E-5414-4CC4-993B-21F3251F9FD5}" destId="{95B46FAD-8D8F-42F9-9815-D808D69BC00A}" srcOrd="0" destOrd="0" presId="urn:microsoft.com/office/officeart/2005/8/layout/radial3"/>
    <dgm:cxn modelId="{2FB17A0C-FB76-43EA-9376-2632C1556CE5}" srcId="{DB26911E-5414-4CC4-993B-21F3251F9FD5}" destId="{846F1264-6D29-4D0B-B445-DBFE9958FB36}" srcOrd="1" destOrd="0" parTransId="{40F2CE7E-0587-4526-BDE5-F9777D88A0CB}" sibTransId="{F5DEBC48-B449-4786-AA1A-58CA868DDD67}"/>
    <dgm:cxn modelId="{F1B49F1B-51C5-4B12-8196-FE515B0E1951}" type="presOf" srcId="{3B895425-B316-45AD-874D-6A0F83EB8A14}" destId="{C0B402B8-7C77-4557-954D-B11DE55E05C5}" srcOrd="0" destOrd="0" presId="urn:microsoft.com/office/officeart/2005/8/layout/radial3"/>
    <dgm:cxn modelId="{5968D31E-C195-4702-B36F-E4B5F8B9480B}" type="presOf" srcId="{846F1264-6D29-4D0B-B445-DBFE9958FB36}" destId="{F4687C6D-08FB-4BD3-8A2E-5A09B45BBF91}" srcOrd="0" destOrd="0" presId="urn:microsoft.com/office/officeart/2005/8/layout/radial3"/>
    <dgm:cxn modelId="{6BAC0724-3B1B-4886-B74A-FAB134C2FB93}" srcId="{3B895425-B316-45AD-874D-6A0F83EB8A14}" destId="{DB26911E-5414-4CC4-993B-21F3251F9FD5}" srcOrd="0" destOrd="0" parTransId="{927CB5E1-3A01-42EF-BC27-F73D75479CA7}" sibTransId="{09412FA7-C0D9-4B34-B1F6-B326B094FA9A}"/>
    <dgm:cxn modelId="{7021935B-C3FC-468A-A41F-6CA6B3ED6584}" type="presOf" srcId="{A93F29E2-FB22-497C-B481-EED31474D893}" destId="{43E49AEA-6E94-4DF1-8738-DAF719D206A5}" srcOrd="0" destOrd="0" presId="urn:microsoft.com/office/officeart/2005/8/layout/radial3"/>
    <dgm:cxn modelId="{3994D15B-9C90-41C3-B2C6-E8282C77AA50}" type="presOf" srcId="{1EE5C483-0E0C-4AAA-B2D5-B3DEAFA064DA}" destId="{82BCC11C-80E3-41B7-825D-FA5EAE0E1473}" srcOrd="0" destOrd="0" presId="urn:microsoft.com/office/officeart/2005/8/layout/radial3"/>
    <dgm:cxn modelId="{A7726688-2102-42F3-AEEC-727D14933A68}" srcId="{DB26911E-5414-4CC4-993B-21F3251F9FD5}" destId="{C6514893-BE61-4987-B0FE-59CC2CE60F43}" srcOrd="3" destOrd="0" parTransId="{5924EB74-D8A8-409B-BB4A-93BE81450467}" sibTransId="{5D7A1D51-0464-41C4-B5AB-8C0F71811FC8}"/>
    <dgm:cxn modelId="{D57977A7-7E6A-4759-9C9D-912175E004A2}" srcId="{DB26911E-5414-4CC4-993B-21F3251F9FD5}" destId="{A93F29E2-FB22-497C-B481-EED31474D893}" srcOrd="2" destOrd="0" parTransId="{491D90A0-0F89-460E-B615-15EE1EE05962}" sibTransId="{8E8A6429-E797-4C4D-AFC8-23C28FABCB6A}"/>
    <dgm:cxn modelId="{FE0058BC-9969-4980-BC5E-629A18DA0DB5}" type="presOf" srcId="{9F607A56-B9EF-49DC-AC23-1FEBE0202701}" destId="{F4D1584B-9DE3-4D27-8239-1A20CBE1EEBE}" srcOrd="0" destOrd="0" presId="urn:microsoft.com/office/officeart/2005/8/layout/radial3"/>
    <dgm:cxn modelId="{2EBEB0C5-0FCA-45FC-B5EC-D7E5B37C9D6F}" type="presOf" srcId="{C6514893-BE61-4987-B0FE-59CC2CE60F43}" destId="{1AD80B46-5BE2-494C-BB57-7120800DEBAB}" srcOrd="0" destOrd="0" presId="urn:microsoft.com/office/officeart/2005/8/layout/radial3"/>
    <dgm:cxn modelId="{629D6DD2-BA45-4E91-8F6D-5D8BDC6A11DA}" srcId="{DB26911E-5414-4CC4-993B-21F3251F9FD5}" destId="{1EE5C483-0E0C-4AAA-B2D5-B3DEAFA064DA}" srcOrd="4" destOrd="0" parTransId="{7075DCF9-E30E-48D0-834F-2BB0EE653483}" sibTransId="{ABA69CE4-EB92-432D-AA01-FDBA4E98E06D}"/>
    <dgm:cxn modelId="{E6260600-8A0F-46AA-BB8B-48CAC56B2A10}" type="presParOf" srcId="{C0B402B8-7C77-4557-954D-B11DE55E05C5}" destId="{086D31FF-AC54-4AB8-9C2C-6222B03C8D18}" srcOrd="0" destOrd="0" presId="urn:microsoft.com/office/officeart/2005/8/layout/radial3"/>
    <dgm:cxn modelId="{972EA2E0-D3F9-434D-97A9-196747BD107C}" type="presParOf" srcId="{086D31FF-AC54-4AB8-9C2C-6222B03C8D18}" destId="{95B46FAD-8D8F-42F9-9815-D808D69BC00A}" srcOrd="0" destOrd="0" presId="urn:microsoft.com/office/officeart/2005/8/layout/radial3"/>
    <dgm:cxn modelId="{1856C985-7EAC-43D8-B0B4-5C715EC4B9BE}" type="presParOf" srcId="{086D31FF-AC54-4AB8-9C2C-6222B03C8D18}" destId="{F4D1584B-9DE3-4D27-8239-1A20CBE1EEBE}" srcOrd="1" destOrd="0" presId="urn:microsoft.com/office/officeart/2005/8/layout/radial3"/>
    <dgm:cxn modelId="{767501B8-93FC-491F-A792-61D4727A53C3}" type="presParOf" srcId="{086D31FF-AC54-4AB8-9C2C-6222B03C8D18}" destId="{F4687C6D-08FB-4BD3-8A2E-5A09B45BBF91}" srcOrd="2" destOrd="0" presId="urn:microsoft.com/office/officeart/2005/8/layout/radial3"/>
    <dgm:cxn modelId="{5778FAD8-29D9-4F89-87F9-D1155687C069}" type="presParOf" srcId="{086D31FF-AC54-4AB8-9C2C-6222B03C8D18}" destId="{43E49AEA-6E94-4DF1-8738-DAF719D206A5}" srcOrd="3" destOrd="0" presId="urn:microsoft.com/office/officeart/2005/8/layout/radial3"/>
    <dgm:cxn modelId="{994D6EBA-A15B-40C9-9006-A5E391C2D381}" type="presParOf" srcId="{086D31FF-AC54-4AB8-9C2C-6222B03C8D18}" destId="{1AD80B46-5BE2-494C-BB57-7120800DEBAB}" srcOrd="4" destOrd="0" presId="urn:microsoft.com/office/officeart/2005/8/layout/radial3"/>
    <dgm:cxn modelId="{A1D0C67D-9C9D-4170-BEA6-5371738F1BE0}" type="presParOf" srcId="{086D31FF-AC54-4AB8-9C2C-6222B03C8D18}" destId="{82BCC11C-80E3-41B7-825D-FA5EAE0E1473}" srcOrd="5" destOrd="0" presId="urn:microsoft.com/office/officeart/2005/8/layout/radial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5.xml><?xml version="1.0" encoding="utf-8"?>
<dgm:dataModel xmlns:dgm="http://schemas.openxmlformats.org/drawingml/2006/diagram" xmlns:a="http://schemas.openxmlformats.org/drawingml/2006/main">
  <dgm:ptLst>
    <dgm:pt modelId="{FB76725E-9310-499D-9283-EB47E825D71E}"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66FF4415-D834-498D-971C-AFB4948A93F3}">
      <dgm:prSet phldrT="[Text]"/>
      <dgm:spPr>
        <a:solidFill>
          <a:schemeClr val="accent2"/>
        </a:solidFill>
      </dgm:spPr>
      <dgm:t>
        <a:bodyPr/>
        <a:lstStyle/>
        <a:p>
          <a:pPr algn="just"/>
          <a:r>
            <a:rPr lang="en-US" dirty="0">
              <a:solidFill>
                <a:srgbClr val="FFFF00"/>
              </a:solidFill>
            </a:rPr>
            <a:t>3. </a:t>
          </a:r>
          <a:r>
            <a:rPr lang="en-US" dirty="0" err="1">
              <a:solidFill>
                <a:srgbClr val="FFFF00"/>
              </a:solidFill>
            </a:rPr>
            <a:t>Chủ</a:t>
          </a:r>
          <a:r>
            <a:rPr lang="en-US" dirty="0">
              <a:solidFill>
                <a:srgbClr val="FFFF00"/>
              </a:solidFill>
            </a:rPr>
            <a:t> </a:t>
          </a:r>
          <a:r>
            <a:rPr lang="en-US" dirty="0" err="1">
              <a:solidFill>
                <a:srgbClr val="FFFF00"/>
              </a:solidFill>
            </a:rPr>
            <a:t>nghĩa</a:t>
          </a:r>
          <a:r>
            <a:rPr lang="en-US" dirty="0">
              <a:solidFill>
                <a:srgbClr val="FFFF00"/>
              </a:solidFill>
            </a:rPr>
            <a:t> </a:t>
          </a:r>
          <a:r>
            <a:rPr lang="en-US" dirty="0" err="1">
              <a:solidFill>
                <a:srgbClr val="FFFF00"/>
              </a:solidFill>
            </a:rPr>
            <a:t>xã</a:t>
          </a:r>
          <a:r>
            <a:rPr lang="en-US" dirty="0">
              <a:solidFill>
                <a:srgbClr val="FFFF00"/>
              </a:solidFill>
            </a:rPr>
            <a:t> </a:t>
          </a:r>
          <a:r>
            <a:rPr lang="en-US" dirty="0" err="1">
              <a:solidFill>
                <a:srgbClr val="FFFF00"/>
              </a:solidFill>
            </a:rPr>
            <a:t>hội</a:t>
          </a:r>
          <a:r>
            <a:rPr lang="en-US" dirty="0">
              <a:solidFill>
                <a:srgbClr val="FFFF00"/>
              </a:solidFill>
            </a:rPr>
            <a:t> </a:t>
          </a:r>
          <a:r>
            <a:rPr lang="en-US" dirty="0" err="1">
              <a:solidFill>
                <a:srgbClr val="FFFF00"/>
              </a:solidFill>
            </a:rPr>
            <a:t>khoa</a:t>
          </a:r>
          <a:r>
            <a:rPr lang="en-US" dirty="0">
              <a:solidFill>
                <a:srgbClr val="FFFF00"/>
              </a:solidFill>
            </a:rPr>
            <a:t> </a:t>
          </a:r>
          <a:r>
            <a:rPr lang="en-US" dirty="0" err="1">
              <a:solidFill>
                <a:srgbClr val="FFFF00"/>
              </a:solidFill>
            </a:rPr>
            <a:t>học</a:t>
          </a:r>
          <a:endParaRPr lang="en-US" dirty="0">
            <a:solidFill>
              <a:srgbClr val="FFFF00"/>
            </a:solidFill>
          </a:endParaRPr>
        </a:p>
      </dgm:t>
    </dgm:pt>
    <dgm:pt modelId="{73C9F16D-AE95-41E5-ADCB-172D26431D1D}" type="parTrans" cxnId="{DDDBCC21-06AB-4088-8847-49053E5938AF}">
      <dgm:prSet/>
      <dgm:spPr/>
      <dgm:t>
        <a:bodyPr/>
        <a:lstStyle/>
        <a:p>
          <a:pPr algn="just"/>
          <a:endParaRPr lang="en-US">
            <a:solidFill>
              <a:srgbClr val="FFFF00"/>
            </a:solidFill>
          </a:endParaRPr>
        </a:p>
      </dgm:t>
    </dgm:pt>
    <dgm:pt modelId="{AF1A8F5C-FCD9-4F57-8C2D-AC7F2277B106}" type="sibTrans" cxnId="{DDDBCC21-06AB-4088-8847-49053E5938AF}">
      <dgm:prSet/>
      <dgm:spPr/>
      <dgm:t>
        <a:bodyPr/>
        <a:lstStyle/>
        <a:p>
          <a:pPr algn="just"/>
          <a:endParaRPr lang="en-US">
            <a:solidFill>
              <a:srgbClr val="FFFF00"/>
            </a:solidFill>
          </a:endParaRPr>
        </a:p>
      </dgm:t>
    </dgm:pt>
    <dgm:pt modelId="{7AEF1646-BB6D-4967-94A2-6209C8C61C6E}">
      <dgm:prSet/>
      <dgm:spPr/>
      <dgm:t>
        <a:bodyPr/>
        <a:lstStyle/>
        <a:p>
          <a:pPr algn="just"/>
          <a:r>
            <a:rPr lang="pt-BR" b="1" i="1" dirty="0">
              <a:solidFill>
                <a:srgbClr val="FFFF00"/>
              </a:solidFill>
            </a:rPr>
            <a:t>a) Sứ mệnh lịch sử của giai cấp công nhân</a:t>
          </a:r>
          <a:endParaRPr lang="en-US" dirty="0">
            <a:solidFill>
              <a:srgbClr val="FFFF00"/>
            </a:solidFill>
          </a:endParaRPr>
        </a:p>
      </dgm:t>
    </dgm:pt>
    <dgm:pt modelId="{9EDF84BC-9776-476E-A2EE-58F3F45B153A}" type="parTrans" cxnId="{876E93B1-4C62-412D-817A-6A3604771DBF}">
      <dgm:prSet/>
      <dgm:spPr/>
      <dgm:t>
        <a:bodyPr/>
        <a:lstStyle/>
        <a:p>
          <a:pPr algn="just"/>
          <a:endParaRPr lang="en-US">
            <a:solidFill>
              <a:srgbClr val="FFFF00"/>
            </a:solidFill>
          </a:endParaRPr>
        </a:p>
      </dgm:t>
    </dgm:pt>
    <dgm:pt modelId="{BE829CC5-661A-4D43-A339-2471B68BE108}" type="sibTrans" cxnId="{876E93B1-4C62-412D-817A-6A3604771DBF}">
      <dgm:prSet/>
      <dgm:spPr/>
      <dgm:t>
        <a:bodyPr/>
        <a:lstStyle/>
        <a:p>
          <a:pPr algn="just"/>
          <a:endParaRPr lang="en-US">
            <a:solidFill>
              <a:srgbClr val="FFFF00"/>
            </a:solidFill>
          </a:endParaRPr>
        </a:p>
      </dgm:t>
    </dgm:pt>
    <dgm:pt modelId="{0DE58B66-212D-4A9F-BF81-C1883980D126}">
      <dgm:prSet/>
      <dgm:spPr/>
      <dgm:t>
        <a:bodyPr/>
        <a:lstStyle/>
        <a:p>
          <a:pPr algn="just"/>
          <a:r>
            <a:rPr lang="pt-BR" b="1" i="1" dirty="0">
              <a:solidFill>
                <a:srgbClr val="FFFF00"/>
              </a:solidFill>
            </a:rPr>
            <a:t>b) Cách mạng xã hội chủ nghĩa </a:t>
          </a:r>
          <a:endParaRPr lang="en-US" b="0" dirty="0">
            <a:solidFill>
              <a:srgbClr val="FFFF00"/>
            </a:solidFill>
          </a:endParaRPr>
        </a:p>
      </dgm:t>
    </dgm:pt>
    <dgm:pt modelId="{6295111E-3466-4A9F-AE82-5DE36012D940}" type="parTrans" cxnId="{279320F3-6992-43F5-8C3A-549C4D551632}">
      <dgm:prSet/>
      <dgm:spPr/>
      <dgm:t>
        <a:bodyPr/>
        <a:lstStyle/>
        <a:p>
          <a:pPr algn="just"/>
          <a:endParaRPr lang="en-US">
            <a:solidFill>
              <a:srgbClr val="FFFF00"/>
            </a:solidFill>
          </a:endParaRPr>
        </a:p>
      </dgm:t>
    </dgm:pt>
    <dgm:pt modelId="{E0BFCC02-249C-4FC1-9FBC-15272FBB8881}" type="sibTrans" cxnId="{279320F3-6992-43F5-8C3A-549C4D551632}">
      <dgm:prSet/>
      <dgm:spPr/>
      <dgm:t>
        <a:bodyPr/>
        <a:lstStyle/>
        <a:p>
          <a:pPr algn="just"/>
          <a:endParaRPr lang="en-US">
            <a:solidFill>
              <a:srgbClr val="FFFF00"/>
            </a:solidFill>
          </a:endParaRPr>
        </a:p>
      </dgm:t>
    </dgm:pt>
    <dgm:pt modelId="{42627F6B-FFD4-4C6F-BC45-116765D94385}">
      <dgm:prSet/>
      <dgm:spPr/>
      <dgm:t>
        <a:bodyPr/>
        <a:lstStyle/>
        <a:p>
          <a:pPr algn="just"/>
          <a:r>
            <a:rPr lang="pt-BR" b="1" i="1" dirty="0">
              <a:solidFill>
                <a:srgbClr val="FFFF00"/>
              </a:solidFill>
            </a:rPr>
            <a:t>c) Sự phát triển của hình thái kinh tế-xã hội cộng sản chủ nghĩa</a:t>
          </a:r>
          <a:endParaRPr lang="en-US" b="0" dirty="0">
            <a:solidFill>
              <a:srgbClr val="FFFF00"/>
            </a:solidFill>
          </a:endParaRPr>
        </a:p>
      </dgm:t>
    </dgm:pt>
    <dgm:pt modelId="{FDE44724-A2EA-44F4-A095-7F7C994184FB}" type="parTrans" cxnId="{8036B52F-B2BD-45FD-A67B-6860FD2DBEC6}">
      <dgm:prSet/>
      <dgm:spPr/>
      <dgm:t>
        <a:bodyPr/>
        <a:lstStyle/>
        <a:p>
          <a:endParaRPr lang="en-US">
            <a:solidFill>
              <a:srgbClr val="FFFF00"/>
            </a:solidFill>
          </a:endParaRPr>
        </a:p>
      </dgm:t>
    </dgm:pt>
    <dgm:pt modelId="{D27B64D0-607A-47E6-887B-C93CBCF35F5F}" type="sibTrans" cxnId="{8036B52F-B2BD-45FD-A67B-6860FD2DBEC6}">
      <dgm:prSet/>
      <dgm:spPr/>
      <dgm:t>
        <a:bodyPr/>
        <a:lstStyle/>
        <a:p>
          <a:endParaRPr lang="en-US">
            <a:solidFill>
              <a:srgbClr val="FFFF00"/>
            </a:solidFill>
          </a:endParaRPr>
        </a:p>
      </dgm:t>
    </dgm:pt>
    <dgm:pt modelId="{B0FA970C-DB96-4F88-909A-35B6D6C603CF}" type="pres">
      <dgm:prSet presAssocID="{FB76725E-9310-499D-9283-EB47E825D71E}" presName="linear" presStyleCnt="0">
        <dgm:presLayoutVars>
          <dgm:animLvl val="lvl"/>
          <dgm:resizeHandles val="exact"/>
        </dgm:presLayoutVars>
      </dgm:prSet>
      <dgm:spPr/>
    </dgm:pt>
    <dgm:pt modelId="{20BDC0E6-8542-417B-93C1-1FBCFBBE2286}" type="pres">
      <dgm:prSet presAssocID="{66FF4415-D834-498D-971C-AFB4948A93F3}" presName="parentText" presStyleLbl="node1" presStyleIdx="0" presStyleCnt="1">
        <dgm:presLayoutVars>
          <dgm:chMax val="0"/>
          <dgm:bulletEnabled val="1"/>
        </dgm:presLayoutVars>
      </dgm:prSet>
      <dgm:spPr/>
    </dgm:pt>
    <dgm:pt modelId="{D8B61068-B3E2-4DF5-8C7E-B24290F8FEAD}" type="pres">
      <dgm:prSet presAssocID="{66FF4415-D834-498D-971C-AFB4948A93F3}" presName="childText" presStyleLbl="revTx" presStyleIdx="0" presStyleCnt="1" custScaleY="153867">
        <dgm:presLayoutVars>
          <dgm:bulletEnabled val="1"/>
        </dgm:presLayoutVars>
      </dgm:prSet>
      <dgm:spPr/>
    </dgm:pt>
  </dgm:ptLst>
  <dgm:cxnLst>
    <dgm:cxn modelId="{6ADD251B-DA5D-486F-A868-7A9A81E6CB74}" type="presOf" srcId="{42627F6B-FFD4-4C6F-BC45-116765D94385}" destId="{D8B61068-B3E2-4DF5-8C7E-B24290F8FEAD}" srcOrd="0" destOrd="2" presId="urn:microsoft.com/office/officeart/2005/8/layout/vList2"/>
    <dgm:cxn modelId="{DDDBCC21-06AB-4088-8847-49053E5938AF}" srcId="{FB76725E-9310-499D-9283-EB47E825D71E}" destId="{66FF4415-D834-498D-971C-AFB4948A93F3}" srcOrd="0" destOrd="0" parTransId="{73C9F16D-AE95-41E5-ADCB-172D26431D1D}" sibTransId="{AF1A8F5C-FCD9-4F57-8C2D-AC7F2277B106}"/>
    <dgm:cxn modelId="{8036B52F-B2BD-45FD-A67B-6860FD2DBEC6}" srcId="{66FF4415-D834-498D-971C-AFB4948A93F3}" destId="{42627F6B-FFD4-4C6F-BC45-116765D94385}" srcOrd="2" destOrd="0" parTransId="{FDE44724-A2EA-44F4-A095-7F7C994184FB}" sibTransId="{D27B64D0-607A-47E6-887B-C93CBCF35F5F}"/>
    <dgm:cxn modelId="{172D5FAE-C81E-48CD-AEF8-C03A624501C5}" type="presOf" srcId="{7AEF1646-BB6D-4967-94A2-6209C8C61C6E}" destId="{D8B61068-B3E2-4DF5-8C7E-B24290F8FEAD}" srcOrd="0" destOrd="0" presId="urn:microsoft.com/office/officeart/2005/8/layout/vList2"/>
    <dgm:cxn modelId="{82BF5BB0-0566-4A1B-B718-74376DD19397}" type="presOf" srcId="{0DE58B66-212D-4A9F-BF81-C1883980D126}" destId="{D8B61068-B3E2-4DF5-8C7E-B24290F8FEAD}" srcOrd="0" destOrd="1" presId="urn:microsoft.com/office/officeart/2005/8/layout/vList2"/>
    <dgm:cxn modelId="{876E93B1-4C62-412D-817A-6A3604771DBF}" srcId="{66FF4415-D834-498D-971C-AFB4948A93F3}" destId="{7AEF1646-BB6D-4967-94A2-6209C8C61C6E}" srcOrd="0" destOrd="0" parTransId="{9EDF84BC-9776-476E-A2EE-58F3F45B153A}" sibTransId="{BE829CC5-661A-4D43-A339-2471B68BE108}"/>
    <dgm:cxn modelId="{8FBCE0B5-69DE-492A-9437-274B9893B462}" type="presOf" srcId="{FB76725E-9310-499D-9283-EB47E825D71E}" destId="{B0FA970C-DB96-4F88-909A-35B6D6C603CF}" srcOrd="0" destOrd="0" presId="urn:microsoft.com/office/officeart/2005/8/layout/vList2"/>
    <dgm:cxn modelId="{85E647C3-7F56-4DE2-853B-C5C87E7E668E}" type="presOf" srcId="{66FF4415-D834-498D-971C-AFB4948A93F3}" destId="{20BDC0E6-8542-417B-93C1-1FBCFBBE2286}" srcOrd="0" destOrd="0" presId="urn:microsoft.com/office/officeart/2005/8/layout/vList2"/>
    <dgm:cxn modelId="{279320F3-6992-43F5-8C3A-549C4D551632}" srcId="{66FF4415-D834-498D-971C-AFB4948A93F3}" destId="{0DE58B66-212D-4A9F-BF81-C1883980D126}" srcOrd="1" destOrd="0" parTransId="{6295111E-3466-4A9F-AE82-5DE36012D940}" sibTransId="{E0BFCC02-249C-4FC1-9FBC-15272FBB8881}"/>
    <dgm:cxn modelId="{A9A615B8-2933-403F-AF25-B126C9D3ADE7}" type="presParOf" srcId="{B0FA970C-DB96-4F88-909A-35B6D6C603CF}" destId="{20BDC0E6-8542-417B-93C1-1FBCFBBE2286}" srcOrd="0" destOrd="0" presId="urn:microsoft.com/office/officeart/2005/8/layout/vList2"/>
    <dgm:cxn modelId="{963B8F85-F9F1-490B-868F-DF803F319CC7}" type="presParOf" srcId="{B0FA970C-DB96-4F88-909A-35B6D6C603CF}" destId="{D8B61068-B3E2-4DF5-8C7E-B24290F8FEAD}" srcOrd="1" destOrd="0" presId="urn:microsoft.com/office/officeart/2005/8/layout/vList2"/>
  </dgm:cxnLst>
  <dgm:bg>
    <a:solidFill>
      <a:srgbClr val="7030A0"/>
    </a:solidFill>
  </dgm:bg>
  <dgm:whole/>
  <dgm:extLst>
    <a:ext uri="http://schemas.microsoft.com/office/drawing/2008/diagram">
      <dsp:dataModelExt xmlns:dsp="http://schemas.microsoft.com/office/drawing/2008/diagram" relId="rId7" minVer="http://schemas.openxmlformats.org/drawingml/2006/diagram"/>
    </a:ext>
  </dgm:extLst>
</dgm:dataModel>
</file>

<file path=ppt/diagrams/data56.xml><?xml version="1.0" encoding="utf-8"?>
<dgm:dataModel xmlns:dgm="http://schemas.openxmlformats.org/drawingml/2006/diagram" xmlns:a="http://schemas.openxmlformats.org/drawingml/2006/main">
  <dgm:ptLst>
    <dgm:pt modelId="{A51798BF-7131-48AD-AD34-5549BAC24634}" type="doc">
      <dgm:prSet loTypeId="urn:microsoft.com/office/officeart/2005/8/layout/radial3" loCatId="relationship" qsTypeId="urn:microsoft.com/office/officeart/2005/8/quickstyle/simple1" qsCatId="simple" csTypeId="urn:microsoft.com/office/officeart/2005/8/colors/accent1_2" csCatId="accent1" phldr="1"/>
      <dgm:spPr/>
      <dgm:t>
        <a:bodyPr/>
        <a:lstStyle/>
        <a:p>
          <a:endParaRPr lang="en-US"/>
        </a:p>
      </dgm:t>
    </dgm:pt>
    <dgm:pt modelId="{DD03F8ED-F8AD-4635-B8EE-DE9C7C153B07}">
      <dgm:prSet phldrT="[Text]" custT="1"/>
      <dgm:spPr>
        <a:solidFill>
          <a:srgbClr val="FFFF00">
            <a:alpha val="50000"/>
          </a:srgbClr>
        </a:solidFill>
      </dgm:spPr>
      <dgm:t>
        <a:bodyPr/>
        <a:lstStyle/>
        <a:p>
          <a:r>
            <a:rPr lang="pt-BR" sz="2800" b="1" dirty="0">
              <a:solidFill>
                <a:srgbClr val="FF0000"/>
              </a:solidFill>
            </a:rPr>
            <a:t>Đặc điểm của giai cấp công nhân</a:t>
          </a:r>
          <a:endParaRPr lang="en-US" sz="2800" dirty="0"/>
        </a:p>
      </dgm:t>
    </dgm:pt>
    <dgm:pt modelId="{C94D6ED2-E6BE-4ED6-82DB-6F05678FD990}" type="parTrans" cxnId="{554B9A76-F745-46AE-857B-14D35F5B99FB}">
      <dgm:prSet/>
      <dgm:spPr/>
      <dgm:t>
        <a:bodyPr/>
        <a:lstStyle/>
        <a:p>
          <a:endParaRPr lang="en-US"/>
        </a:p>
      </dgm:t>
    </dgm:pt>
    <dgm:pt modelId="{A3F50DEB-7A66-488C-BEE0-02F97FF99B44}" type="sibTrans" cxnId="{554B9A76-F745-46AE-857B-14D35F5B99FB}">
      <dgm:prSet/>
      <dgm:spPr/>
      <dgm:t>
        <a:bodyPr/>
        <a:lstStyle/>
        <a:p>
          <a:endParaRPr lang="en-US"/>
        </a:p>
      </dgm:t>
    </dgm:pt>
    <dgm:pt modelId="{1FBE6BB2-B3C3-45FD-85D2-D5B0C171655A}">
      <dgm:prSet phldrT="[Text]"/>
      <dgm:spPr>
        <a:solidFill>
          <a:schemeClr val="accent6">
            <a:lumMod val="60000"/>
            <a:lumOff val="40000"/>
            <a:alpha val="50000"/>
          </a:schemeClr>
        </a:solidFill>
      </dgm:spPr>
      <dgm:t>
        <a:bodyPr/>
        <a:lstStyle/>
        <a:p>
          <a:r>
            <a:rPr lang="pt-BR" i="0" dirty="0"/>
            <a:t>Có tính chất tiên tiến</a:t>
          </a:r>
          <a:endParaRPr lang="en-US" i="0" dirty="0"/>
        </a:p>
      </dgm:t>
    </dgm:pt>
    <dgm:pt modelId="{D0155A53-5A6D-43D9-A91F-7079AE000FBA}" type="parTrans" cxnId="{14773FD1-A4F3-4702-A3A8-1ECA9FAE124D}">
      <dgm:prSet/>
      <dgm:spPr/>
      <dgm:t>
        <a:bodyPr/>
        <a:lstStyle/>
        <a:p>
          <a:endParaRPr lang="en-US"/>
        </a:p>
      </dgm:t>
    </dgm:pt>
    <dgm:pt modelId="{51853157-9B1C-4B1D-9D67-8134619E9DD7}" type="sibTrans" cxnId="{14773FD1-A4F3-4702-A3A8-1ECA9FAE124D}">
      <dgm:prSet/>
      <dgm:spPr/>
      <dgm:t>
        <a:bodyPr/>
        <a:lstStyle/>
        <a:p>
          <a:endParaRPr lang="en-US"/>
        </a:p>
      </dgm:t>
    </dgm:pt>
    <dgm:pt modelId="{374837A6-80A6-4172-87DE-58DBE91F2D1F}">
      <dgm:prSet phldrT="[Text]"/>
      <dgm:spPr>
        <a:solidFill>
          <a:schemeClr val="accent6">
            <a:lumMod val="60000"/>
            <a:lumOff val="40000"/>
            <a:alpha val="50000"/>
          </a:schemeClr>
        </a:solidFill>
      </dgm:spPr>
      <dgm:t>
        <a:bodyPr/>
        <a:lstStyle/>
        <a:p>
          <a:r>
            <a:rPr lang="pt-BR" i="0" dirty="0"/>
            <a:t>Có t</a:t>
          </a:r>
          <a:r>
            <a:rPr lang="en-AI" i="0" dirty="0" err="1"/>
            <a:t>i</a:t>
          </a:r>
          <a:r>
            <a:rPr lang="pt-BR" i="0" dirty="0"/>
            <a:t>nh thần cách mạng triệt </a:t>
          </a:r>
          <a:endParaRPr lang="en-US" i="0" dirty="0"/>
        </a:p>
      </dgm:t>
    </dgm:pt>
    <dgm:pt modelId="{30102CAD-6589-4D73-9072-A03B7C4E180F}" type="parTrans" cxnId="{4B80198D-696F-4110-8B19-89D3B201869F}">
      <dgm:prSet/>
      <dgm:spPr/>
      <dgm:t>
        <a:bodyPr/>
        <a:lstStyle/>
        <a:p>
          <a:endParaRPr lang="en-US"/>
        </a:p>
      </dgm:t>
    </dgm:pt>
    <dgm:pt modelId="{6501544B-5C5F-4F15-AA63-EFADABD663CD}" type="sibTrans" cxnId="{4B80198D-696F-4110-8B19-89D3B201869F}">
      <dgm:prSet/>
      <dgm:spPr/>
      <dgm:t>
        <a:bodyPr/>
        <a:lstStyle/>
        <a:p>
          <a:endParaRPr lang="en-US"/>
        </a:p>
      </dgm:t>
    </dgm:pt>
    <dgm:pt modelId="{542C5542-8ECF-4C46-96DE-BAA258D1BCF1}">
      <dgm:prSet phldrT="[Text]"/>
      <dgm:spPr>
        <a:solidFill>
          <a:schemeClr val="accent6">
            <a:lumMod val="60000"/>
            <a:lumOff val="40000"/>
            <a:alpha val="50000"/>
          </a:schemeClr>
        </a:solidFill>
      </dgm:spPr>
      <dgm:t>
        <a:bodyPr/>
        <a:lstStyle/>
        <a:p>
          <a:r>
            <a:rPr lang="pt-BR" i="0" dirty="0"/>
            <a:t>Có tính chất tổ chức kỷ luật cao</a:t>
          </a:r>
          <a:endParaRPr lang="en-US" i="0" dirty="0"/>
        </a:p>
      </dgm:t>
    </dgm:pt>
    <dgm:pt modelId="{2BA4A3BA-C38C-45DF-8833-6A25E1586883}" type="parTrans" cxnId="{885E91B2-0EA5-4B2A-98F7-0734BBC29D1E}">
      <dgm:prSet/>
      <dgm:spPr/>
      <dgm:t>
        <a:bodyPr/>
        <a:lstStyle/>
        <a:p>
          <a:endParaRPr lang="en-US"/>
        </a:p>
      </dgm:t>
    </dgm:pt>
    <dgm:pt modelId="{D1185D2F-C96E-40FF-B9B8-5E76553A8268}" type="sibTrans" cxnId="{885E91B2-0EA5-4B2A-98F7-0734BBC29D1E}">
      <dgm:prSet/>
      <dgm:spPr/>
      <dgm:t>
        <a:bodyPr/>
        <a:lstStyle/>
        <a:p>
          <a:endParaRPr lang="en-US"/>
        </a:p>
      </dgm:t>
    </dgm:pt>
    <dgm:pt modelId="{9AA3014F-D376-42F1-A45B-83946ACAF195}">
      <dgm:prSet phldrT="[Text]"/>
      <dgm:spPr>
        <a:solidFill>
          <a:schemeClr val="accent6">
            <a:lumMod val="60000"/>
            <a:lumOff val="40000"/>
            <a:alpha val="50000"/>
          </a:schemeClr>
        </a:solidFill>
      </dgm:spPr>
      <dgm:t>
        <a:bodyPr/>
        <a:lstStyle/>
        <a:p>
          <a:r>
            <a:rPr lang="pt-BR" i="0" dirty="0"/>
            <a:t>Có tính chất quốc tế</a:t>
          </a:r>
          <a:endParaRPr lang="en-US" i="0" dirty="0"/>
        </a:p>
      </dgm:t>
    </dgm:pt>
    <dgm:pt modelId="{D58A2323-2F79-4572-AFD4-BA0E68E3A5EC}" type="parTrans" cxnId="{07885D04-E943-46CD-A74E-F2CACB4A96E7}">
      <dgm:prSet/>
      <dgm:spPr/>
      <dgm:t>
        <a:bodyPr/>
        <a:lstStyle/>
        <a:p>
          <a:endParaRPr lang="en-US"/>
        </a:p>
      </dgm:t>
    </dgm:pt>
    <dgm:pt modelId="{A3F2E309-2A6F-4970-B1FC-77C3CA6D6C9F}" type="sibTrans" cxnId="{07885D04-E943-46CD-A74E-F2CACB4A96E7}">
      <dgm:prSet/>
      <dgm:spPr/>
      <dgm:t>
        <a:bodyPr/>
        <a:lstStyle/>
        <a:p>
          <a:endParaRPr lang="en-US"/>
        </a:p>
      </dgm:t>
    </dgm:pt>
    <dgm:pt modelId="{2C217780-60DA-4015-9D71-6FCF51009AB0}" type="pres">
      <dgm:prSet presAssocID="{A51798BF-7131-48AD-AD34-5549BAC24634}" presName="composite" presStyleCnt="0">
        <dgm:presLayoutVars>
          <dgm:chMax val="1"/>
          <dgm:dir/>
          <dgm:resizeHandles val="exact"/>
        </dgm:presLayoutVars>
      </dgm:prSet>
      <dgm:spPr/>
    </dgm:pt>
    <dgm:pt modelId="{D02823A0-F067-4FB6-8D43-7ECBD7A42515}" type="pres">
      <dgm:prSet presAssocID="{A51798BF-7131-48AD-AD34-5549BAC24634}" presName="radial" presStyleCnt="0">
        <dgm:presLayoutVars>
          <dgm:animLvl val="ctr"/>
        </dgm:presLayoutVars>
      </dgm:prSet>
      <dgm:spPr/>
    </dgm:pt>
    <dgm:pt modelId="{79948621-A380-4801-A52A-0BF07B83AC6C}" type="pres">
      <dgm:prSet presAssocID="{DD03F8ED-F8AD-4635-B8EE-DE9C7C153B07}" presName="centerShape" presStyleLbl="vennNode1" presStyleIdx="0" presStyleCnt="5"/>
      <dgm:spPr/>
    </dgm:pt>
    <dgm:pt modelId="{CF2A1A30-B7A0-44AF-B480-A40504F8B804}" type="pres">
      <dgm:prSet presAssocID="{1FBE6BB2-B3C3-45FD-85D2-D5B0C171655A}" presName="node" presStyleLbl="vennNode1" presStyleIdx="1" presStyleCnt="5" custScaleX="130488" custScaleY="101547">
        <dgm:presLayoutVars>
          <dgm:bulletEnabled val="1"/>
        </dgm:presLayoutVars>
      </dgm:prSet>
      <dgm:spPr/>
    </dgm:pt>
    <dgm:pt modelId="{D2D25D53-7B73-4F6D-BA4B-EEF2D42EBA14}" type="pres">
      <dgm:prSet presAssocID="{374837A6-80A6-4172-87DE-58DBE91F2D1F}" presName="node" presStyleLbl="vennNode1" presStyleIdx="2" presStyleCnt="5" custScaleX="130488" custScaleY="101547">
        <dgm:presLayoutVars>
          <dgm:bulletEnabled val="1"/>
        </dgm:presLayoutVars>
      </dgm:prSet>
      <dgm:spPr/>
    </dgm:pt>
    <dgm:pt modelId="{6DFE7389-1C28-4D2E-B7DA-804FA2C477A3}" type="pres">
      <dgm:prSet presAssocID="{542C5542-8ECF-4C46-96DE-BAA258D1BCF1}" presName="node" presStyleLbl="vennNode1" presStyleIdx="3" presStyleCnt="5" custScaleX="130488" custScaleY="101547">
        <dgm:presLayoutVars>
          <dgm:bulletEnabled val="1"/>
        </dgm:presLayoutVars>
      </dgm:prSet>
      <dgm:spPr/>
    </dgm:pt>
    <dgm:pt modelId="{1CF97C41-5DD9-4854-99C1-0588ADE5CB0F}" type="pres">
      <dgm:prSet presAssocID="{9AA3014F-D376-42F1-A45B-83946ACAF195}" presName="node" presStyleLbl="vennNode1" presStyleIdx="4" presStyleCnt="5" custScaleX="130488" custScaleY="101547">
        <dgm:presLayoutVars>
          <dgm:bulletEnabled val="1"/>
        </dgm:presLayoutVars>
      </dgm:prSet>
      <dgm:spPr/>
    </dgm:pt>
  </dgm:ptLst>
  <dgm:cxnLst>
    <dgm:cxn modelId="{07885D04-E943-46CD-A74E-F2CACB4A96E7}" srcId="{DD03F8ED-F8AD-4635-B8EE-DE9C7C153B07}" destId="{9AA3014F-D376-42F1-A45B-83946ACAF195}" srcOrd="3" destOrd="0" parTransId="{D58A2323-2F79-4572-AFD4-BA0E68E3A5EC}" sibTransId="{A3F2E309-2A6F-4970-B1FC-77C3CA6D6C9F}"/>
    <dgm:cxn modelId="{523E4709-E61A-4DF3-A724-4C9FD25D8700}" type="presOf" srcId="{1FBE6BB2-B3C3-45FD-85D2-D5B0C171655A}" destId="{CF2A1A30-B7A0-44AF-B480-A40504F8B804}" srcOrd="0" destOrd="0" presId="urn:microsoft.com/office/officeart/2005/8/layout/radial3"/>
    <dgm:cxn modelId="{6423C90B-3890-4A19-A260-66365C6BA426}" type="presOf" srcId="{A51798BF-7131-48AD-AD34-5549BAC24634}" destId="{2C217780-60DA-4015-9D71-6FCF51009AB0}" srcOrd="0" destOrd="0" presId="urn:microsoft.com/office/officeart/2005/8/layout/radial3"/>
    <dgm:cxn modelId="{829A8B5D-C95A-4CBF-A864-A1A713B711CD}" type="presOf" srcId="{542C5542-8ECF-4C46-96DE-BAA258D1BCF1}" destId="{6DFE7389-1C28-4D2E-B7DA-804FA2C477A3}" srcOrd="0" destOrd="0" presId="urn:microsoft.com/office/officeart/2005/8/layout/radial3"/>
    <dgm:cxn modelId="{554B9A76-F745-46AE-857B-14D35F5B99FB}" srcId="{A51798BF-7131-48AD-AD34-5549BAC24634}" destId="{DD03F8ED-F8AD-4635-B8EE-DE9C7C153B07}" srcOrd="0" destOrd="0" parTransId="{C94D6ED2-E6BE-4ED6-82DB-6F05678FD990}" sibTransId="{A3F50DEB-7A66-488C-BEE0-02F97FF99B44}"/>
    <dgm:cxn modelId="{4B80198D-696F-4110-8B19-89D3B201869F}" srcId="{DD03F8ED-F8AD-4635-B8EE-DE9C7C153B07}" destId="{374837A6-80A6-4172-87DE-58DBE91F2D1F}" srcOrd="1" destOrd="0" parTransId="{30102CAD-6589-4D73-9072-A03B7C4E180F}" sibTransId="{6501544B-5C5F-4F15-AA63-EFADABD663CD}"/>
    <dgm:cxn modelId="{885E91B2-0EA5-4B2A-98F7-0734BBC29D1E}" srcId="{DD03F8ED-F8AD-4635-B8EE-DE9C7C153B07}" destId="{542C5542-8ECF-4C46-96DE-BAA258D1BCF1}" srcOrd="2" destOrd="0" parTransId="{2BA4A3BA-C38C-45DF-8833-6A25E1586883}" sibTransId="{D1185D2F-C96E-40FF-B9B8-5E76553A8268}"/>
    <dgm:cxn modelId="{CD3A2EBF-B51D-4854-B8C2-BAABEE0090B0}" type="presOf" srcId="{DD03F8ED-F8AD-4635-B8EE-DE9C7C153B07}" destId="{79948621-A380-4801-A52A-0BF07B83AC6C}" srcOrd="0" destOrd="0" presId="urn:microsoft.com/office/officeart/2005/8/layout/radial3"/>
    <dgm:cxn modelId="{14773FD1-A4F3-4702-A3A8-1ECA9FAE124D}" srcId="{DD03F8ED-F8AD-4635-B8EE-DE9C7C153B07}" destId="{1FBE6BB2-B3C3-45FD-85D2-D5B0C171655A}" srcOrd="0" destOrd="0" parTransId="{D0155A53-5A6D-43D9-A91F-7079AE000FBA}" sibTransId="{51853157-9B1C-4B1D-9D67-8134619E9DD7}"/>
    <dgm:cxn modelId="{70997CEB-5BC5-4FDB-8D7B-B7FF02512431}" type="presOf" srcId="{9AA3014F-D376-42F1-A45B-83946ACAF195}" destId="{1CF97C41-5DD9-4854-99C1-0588ADE5CB0F}" srcOrd="0" destOrd="0" presId="urn:microsoft.com/office/officeart/2005/8/layout/radial3"/>
    <dgm:cxn modelId="{351587F2-2DC5-4FF9-B6B5-B9D425EF181F}" type="presOf" srcId="{374837A6-80A6-4172-87DE-58DBE91F2D1F}" destId="{D2D25D53-7B73-4F6D-BA4B-EEF2D42EBA14}" srcOrd="0" destOrd="0" presId="urn:microsoft.com/office/officeart/2005/8/layout/radial3"/>
    <dgm:cxn modelId="{DDAD82ED-6579-49F1-A896-2C990DD7EEC8}" type="presParOf" srcId="{2C217780-60DA-4015-9D71-6FCF51009AB0}" destId="{D02823A0-F067-4FB6-8D43-7ECBD7A42515}" srcOrd="0" destOrd="0" presId="urn:microsoft.com/office/officeart/2005/8/layout/radial3"/>
    <dgm:cxn modelId="{C4BAAEEE-7773-4BD6-89FC-1EC02DAAD8D9}" type="presParOf" srcId="{D02823A0-F067-4FB6-8D43-7ECBD7A42515}" destId="{79948621-A380-4801-A52A-0BF07B83AC6C}" srcOrd="0" destOrd="0" presId="urn:microsoft.com/office/officeart/2005/8/layout/radial3"/>
    <dgm:cxn modelId="{3C6327DC-66C6-4C9D-AB3A-196ECC2C2705}" type="presParOf" srcId="{D02823A0-F067-4FB6-8D43-7ECBD7A42515}" destId="{CF2A1A30-B7A0-44AF-B480-A40504F8B804}" srcOrd="1" destOrd="0" presId="urn:microsoft.com/office/officeart/2005/8/layout/radial3"/>
    <dgm:cxn modelId="{01350D44-D669-4193-AB8F-40091301A4B1}" type="presParOf" srcId="{D02823A0-F067-4FB6-8D43-7ECBD7A42515}" destId="{D2D25D53-7B73-4F6D-BA4B-EEF2D42EBA14}" srcOrd="2" destOrd="0" presId="urn:microsoft.com/office/officeart/2005/8/layout/radial3"/>
    <dgm:cxn modelId="{27234425-92CC-4155-A1D2-DDA85F1E7055}" type="presParOf" srcId="{D02823A0-F067-4FB6-8D43-7ECBD7A42515}" destId="{6DFE7389-1C28-4D2E-B7DA-804FA2C477A3}" srcOrd="3" destOrd="0" presId="urn:microsoft.com/office/officeart/2005/8/layout/radial3"/>
    <dgm:cxn modelId="{5273ABBB-7F7C-47F9-9ADA-79F68D0F826B}" type="presParOf" srcId="{D02823A0-F067-4FB6-8D43-7ECBD7A42515}" destId="{1CF97C41-5DD9-4854-99C1-0588ADE5CB0F}" srcOrd="4" destOrd="0" presId="urn:microsoft.com/office/officeart/2005/8/layout/radial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7.xml><?xml version="1.0" encoding="utf-8"?>
<dgm:dataModel xmlns:dgm="http://schemas.openxmlformats.org/drawingml/2006/diagram" xmlns:a="http://schemas.openxmlformats.org/drawingml/2006/main">
  <dgm:ptLst>
    <dgm:pt modelId="{A51798BF-7131-48AD-AD34-5549BAC24634}" type="doc">
      <dgm:prSet loTypeId="urn:microsoft.com/office/officeart/2005/8/layout/radial3" loCatId="relationship" qsTypeId="urn:microsoft.com/office/officeart/2005/8/quickstyle/simple1" qsCatId="simple" csTypeId="urn:microsoft.com/office/officeart/2005/8/colors/accent1_2" csCatId="accent1" phldr="1"/>
      <dgm:spPr/>
      <dgm:t>
        <a:bodyPr/>
        <a:lstStyle/>
        <a:p>
          <a:endParaRPr lang="en-US"/>
        </a:p>
      </dgm:t>
    </dgm:pt>
    <dgm:pt modelId="{DD03F8ED-F8AD-4635-B8EE-DE9C7C153B07}">
      <dgm:prSet phldrT="[Text]" custT="1"/>
      <dgm:spPr>
        <a:solidFill>
          <a:srgbClr val="FFFF00">
            <a:alpha val="50000"/>
          </a:srgbClr>
        </a:solidFill>
      </dgm:spPr>
      <dgm:t>
        <a:bodyPr/>
        <a:lstStyle/>
        <a:p>
          <a:r>
            <a:rPr lang="en-US" sz="2800" dirty="0" err="1">
              <a:solidFill>
                <a:schemeClr val="tx1"/>
              </a:solidFill>
            </a:rPr>
            <a:t>Sứ</a:t>
          </a:r>
          <a:r>
            <a:rPr lang="en-US" sz="2800" dirty="0">
              <a:solidFill>
                <a:schemeClr val="tx1"/>
              </a:solidFill>
            </a:rPr>
            <a:t> </a:t>
          </a:r>
          <a:r>
            <a:rPr lang="en-US" sz="2800" dirty="0" err="1">
              <a:solidFill>
                <a:schemeClr val="tx1"/>
              </a:solidFill>
            </a:rPr>
            <a:t>mệnh</a:t>
          </a:r>
          <a:r>
            <a:rPr lang="en-US" sz="2800" dirty="0">
              <a:solidFill>
                <a:schemeClr val="tx1"/>
              </a:solidFill>
            </a:rPr>
            <a:t> </a:t>
          </a:r>
          <a:r>
            <a:rPr lang="en-US" sz="2800" dirty="0" err="1">
              <a:solidFill>
                <a:schemeClr val="tx1"/>
              </a:solidFill>
            </a:rPr>
            <a:t>lịch</a:t>
          </a:r>
          <a:r>
            <a:rPr lang="en-US" sz="2800" dirty="0">
              <a:solidFill>
                <a:schemeClr val="tx1"/>
              </a:solidFill>
            </a:rPr>
            <a:t> </a:t>
          </a:r>
          <a:r>
            <a:rPr lang="en-US" sz="2800" dirty="0" err="1">
              <a:solidFill>
                <a:schemeClr val="tx1"/>
              </a:solidFill>
            </a:rPr>
            <a:t>sử</a:t>
          </a:r>
          <a:r>
            <a:rPr lang="en-US" sz="2800" dirty="0">
              <a:solidFill>
                <a:schemeClr val="tx1"/>
              </a:solidFill>
            </a:rPr>
            <a:t> </a:t>
          </a:r>
          <a:r>
            <a:rPr lang="en-US" sz="2800" dirty="0" err="1">
              <a:solidFill>
                <a:schemeClr val="tx1"/>
              </a:solidFill>
            </a:rPr>
            <a:t>của</a:t>
          </a:r>
          <a:r>
            <a:rPr lang="en-US" sz="2800" dirty="0">
              <a:solidFill>
                <a:schemeClr val="tx1"/>
              </a:solidFill>
            </a:rPr>
            <a:t> </a:t>
          </a:r>
          <a:r>
            <a:rPr lang="en-US" sz="2800" dirty="0" err="1">
              <a:solidFill>
                <a:schemeClr val="tx1"/>
              </a:solidFill>
            </a:rPr>
            <a:t>giai</a:t>
          </a:r>
          <a:r>
            <a:rPr lang="en-US" sz="2800" dirty="0">
              <a:solidFill>
                <a:schemeClr val="tx1"/>
              </a:solidFill>
            </a:rPr>
            <a:t> </a:t>
          </a:r>
          <a:r>
            <a:rPr lang="en-US" sz="2800" dirty="0" err="1">
              <a:solidFill>
                <a:schemeClr val="tx1"/>
              </a:solidFill>
            </a:rPr>
            <a:t>cấp</a:t>
          </a:r>
          <a:r>
            <a:rPr lang="en-US" sz="2800" dirty="0">
              <a:solidFill>
                <a:schemeClr val="tx1"/>
              </a:solidFill>
            </a:rPr>
            <a:t> </a:t>
          </a:r>
          <a:r>
            <a:rPr lang="en-US" sz="2800" dirty="0" err="1">
              <a:solidFill>
                <a:schemeClr val="tx1"/>
              </a:solidFill>
            </a:rPr>
            <a:t>công</a:t>
          </a:r>
          <a:r>
            <a:rPr lang="en-US" sz="2800" dirty="0">
              <a:solidFill>
                <a:schemeClr val="tx1"/>
              </a:solidFill>
            </a:rPr>
            <a:t> </a:t>
          </a:r>
          <a:r>
            <a:rPr lang="en-US" sz="2800" dirty="0" err="1">
              <a:solidFill>
                <a:schemeClr val="tx1"/>
              </a:solidFill>
            </a:rPr>
            <a:t>nhân</a:t>
          </a:r>
          <a:endParaRPr lang="en-US" sz="2800" dirty="0">
            <a:solidFill>
              <a:schemeClr val="tx1"/>
            </a:solidFill>
          </a:endParaRPr>
        </a:p>
      </dgm:t>
    </dgm:pt>
    <dgm:pt modelId="{C94D6ED2-E6BE-4ED6-82DB-6F05678FD990}" type="parTrans" cxnId="{554B9A76-F745-46AE-857B-14D35F5B99FB}">
      <dgm:prSet/>
      <dgm:spPr/>
      <dgm:t>
        <a:bodyPr/>
        <a:lstStyle/>
        <a:p>
          <a:endParaRPr lang="en-US"/>
        </a:p>
      </dgm:t>
    </dgm:pt>
    <dgm:pt modelId="{A3F50DEB-7A66-488C-BEE0-02F97FF99B44}" type="sibTrans" cxnId="{554B9A76-F745-46AE-857B-14D35F5B99FB}">
      <dgm:prSet/>
      <dgm:spPr/>
      <dgm:t>
        <a:bodyPr/>
        <a:lstStyle/>
        <a:p>
          <a:endParaRPr lang="en-US"/>
        </a:p>
      </dgm:t>
    </dgm:pt>
    <dgm:pt modelId="{1FBE6BB2-B3C3-45FD-85D2-D5B0C171655A}">
      <dgm:prSet phldrT="[Text]" custT="1"/>
      <dgm:spPr>
        <a:solidFill>
          <a:srgbClr val="0070C0">
            <a:alpha val="50000"/>
          </a:srgbClr>
        </a:solidFill>
      </dgm:spPr>
      <dgm:t>
        <a:bodyPr/>
        <a:lstStyle/>
        <a:p>
          <a:r>
            <a:rPr lang="pt-BR" sz="2400" i="1" dirty="0">
              <a:solidFill>
                <a:schemeClr val="bg1"/>
              </a:solidFill>
            </a:rPr>
            <a:t>Về kinh tế</a:t>
          </a:r>
          <a:endParaRPr lang="en-US" sz="2400" i="0" dirty="0">
            <a:solidFill>
              <a:schemeClr val="bg1"/>
            </a:solidFill>
          </a:endParaRPr>
        </a:p>
      </dgm:t>
    </dgm:pt>
    <dgm:pt modelId="{D0155A53-5A6D-43D9-A91F-7079AE000FBA}" type="parTrans" cxnId="{14773FD1-A4F3-4702-A3A8-1ECA9FAE124D}">
      <dgm:prSet/>
      <dgm:spPr/>
      <dgm:t>
        <a:bodyPr/>
        <a:lstStyle/>
        <a:p>
          <a:endParaRPr lang="en-US"/>
        </a:p>
      </dgm:t>
    </dgm:pt>
    <dgm:pt modelId="{51853157-9B1C-4B1D-9D67-8134619E9DD7}" type="sibTrans" cxnId="{14773FD1-A4F3-4702-A3A8-1ECA9FAE124D}">
      <dgm:prSet/>
      <dgm:spPr/>
      <dgm:t>
        <a:bodyPr/>
        <a:lstStyle/>
        <a:p>
          <a:endParaRPr lang="en-US"/>
        </a:p>
      </dgm:t>
    </dgm:pt>
    <dgm:pt modelId="{374837A6-80A6-4172-87DE-58DBE91F2D1F}">
      <dgm:prSet phldrT="[Text]" custT="1"/>
      <dgm:spPr>
        <a:solidFill>
          <a:srgbClr val="0070C0">
            <a:alpha val="50000"/>
          </a:srgbClr>
        </a:solidFill>
      </dgm:spPr>
      <dgm:t>
        <a:bodyPr/>
        <a:lstStyle/>
        <a:p>
          <a:r>
            <a:rPr lang="pt-BR" sz="2400" i="1">
              <a:solidFill>
                <a:schemeClr val="bg1"/>
              </a:solidFill>
            </a:rPr>
            <a:t>Về chính trị</a:t>
          </a:r>
          <a:endParaRPr lang="en-US" sz="2400" i="0" dirty="0">
            <a:solidFill>
              <a:schemeClr val="bg1"/>
            </a:solidFill>
          </a:endParaRPr>
        </a:p>
      </dgm:t>
    </dgm:pt>
    <dgm:pt modelId="{30102CAD-6589-4D73-9072-A03B7C4E180F}" type="parTrans" cxnId="{4B80198D-696F-4110-8B19-89D3B201869F}">
      <dgm:prSet/>
      <dgm:spPr/>
      <dgm:t>
        <a:bodyPr/>
        <a:lstStyle/>
        <a:p>
          <a:endParaRPr lang="en-US"/>
        </a:p>
      </dgm:t>
    </dgm:pt>
    <dgm:pt modelId="{6501544B-5C5F-4F15-AA63-EFADABD663CD}" type="sibTrans" cxnId="{4B80198D-696F-4110-8B19-89D3B201869F}">
      <dgm:prSet/>
      <dgm:spPr/>
      <dgm:t>
        <a:bodyPr/>
        <a:lstStyle/>
        <a:p>
          <a:endParaRPr lang="en-US"/>
        </a:p>
      </dgm:t>
    </dgm:pt>
    <dgm:pt modelId="{542C5542-8ECF-4C46-96DE-BAA258D1BCF1}">
      <dgm:prSet phldrT="[Text]" custT="1"/>
      <dgm:spPr>
        <a:solidFill>
          <a:srgbClr val="0070C0">
            <a:alpha val="50000"/>
          </a:srgbClr>
        </a:solidFill>
      </dgm:spPr>
      <dgm:t>
        <a:bodyPr/>
        <a:lstStyle/>
        <a:p>
          <a:r>
            <a:rPr lang="pt-BR" sz="2400" i="1">
              <a:solidFill>
                <a:schemeClr val="bg1"/>
              </a:solidFill>
            </a:rPr>
            <a:t>Về văn hóa, tư tưởng</a:t>
          </a:r>
          <a:endParaRPr lang="en-US" sz="2400" i="0" dirty="0">
            <a:solidFill>
              <a:schemeClr val="bg1"/>
            </a:solidFill>
          </a:endParaRPr>
        </a:p>
      </dgm:t>
    </dgm:pt>
    <dgm:pt modelId="{2BA4A3BA-C38C-45DF-8833-6A25E1586883}" type="parTrans" cxnId="{885E91B2-0EA5-4B2A-98F7-0734BBC29D1E}">
      <dgm:prSet/>
      <dgm:spPr/>
      <dgm:t>
        <a:bodyPr/>
        <a:lstStyle/>
        <a:p>
          <a:endParaRPr lang="en-US"/>
        </a:p>
      </dgm:t>
    </dgm:pt>
    <dgm:pt modelId="{D1185D2F-C96E-40FF-B9B8-5E76553A8268}" type="sibTrans" cxnId="{885E91B2-0EA5-4B2A-98F7-0734BBC29D1E}">
      <dgm:prSet/>
      <dgm:spPr/>
      <dgm:t>
        <a:bodyPr/>
        <a:lstStyle/>
        <a:p>
          <a:endParaRPr lang="en-US"/>
        </a:p>
      </dgm:t>
    </dgm:pt>
    <dgm:pt modelId="{9AA3014F-D376-42F1-A45B-83946ACAF195}">
      <dgm:prSet phldrT="[Text]" custT="1"/>
      <dgm:spPr>
        <a:solidFill>
          <a:srgbClr val="FF0000">
            <a:alpha val="50000"/>
          </a:srgbClr>
        </a:solidFill>
      </dgm:spPr>
      <dgm:t>
        <a:bodyPr/>
        <a:lstStyle/>
        <a:p>
          <a:r>
            <a:rPr lang="pt-BR" sz="2400" i="1" dirty="0">
              <a:solidFill>
                <a:schemeClr val="bg1"/>
              </a:solidFill>
            </a:rPr>
            <a:t>Sứ mệnh lịch sử của giai cấp công nhân Việt Nam</a:t>
          </a:r>
          <a:endParaRPr lang="en-US" sz="2400" i="0" dirty="0">
            <a:solidFill>
              <a:schemeClr val="bg1"/>
            </a:solidFill>
          </a:endParaRPr>
        </a:p>
      </dgm:t>
    </dgm:pt>
    <dgm:pt modelId="{D58A2323-2F79-4572-AFD4-BA0E68E3A5EC}" type="parTrans" cxnId="{07885D04-E943-46CD-A74E-F2CACB4A96E7}">
      <dgm:prSet/>
      <dgm:spPr/>
      <dgm:t>
        <a:bodyPr/>
        <a:lstStyle/>
        <a:p>
          <a:endParaRPr lang="en-US"/>
        </a:p>
      </dgm:t>
    </dgm:pt>
    <dgm:pt modelId="{A3F2E309-2A6F-4970-B1FC-77C3CA6D6C9F}" type="sibTrans" cxnId="{07885D04-E943-46CD-A74E-F2CACB4A96E7}">
      <dgm:prSet/>
      <dgm:spPr/>
      <dgm:t>
        <a:bodyPr/>
        <a:lstStyle/>
        <a:p>
          <a:endParaRPr lang="en-US"/>
        </a:p>
      </dgm:t>
    </dgm:pt>
    <dgm:pt modelId="{2C217780-60DA-4015-9D71-6FCF51009AB0}" type="pres">
      <dgm:prSet presAssocID="{A51798BF-7131-48AD-AD34-5549BAC24634}" presName="composite" presStyleCnt="0">
        <dgm:presLayoutVars>
          <dgm:chMax val="1"/>
          <dgm:dir/>
          <dgm:resizeHandles val="exact"/>
        </dgm:presLayoutVars>
      </dgm:prSet>
      <dgm:spPr/>
    </dgm:pt>
    <dgm:pt modelId="{D02823A0-F067-4FB6-8D43-7ECBD7A42515}" type="pres">
      <dgm:prSet presAssocID="{A51798BF-7131-48AD-AD34-5549BAC24634}" presName="radial" presStyleCnt="0">
        <dgm:presLayoutVars>
          <dgm:animLvl val="ctr"/>
        </dgm:presLayoutVars>
      </dgm:prSet>
      <dgm:spPr/>
    </dgm:pt>
    <dgm:pt modelId="{79948621-A380-4801-A52A-0BF07B83AC6C}" type="pres">
      <dgm:prSet presAssocID="{DD03F8ED-F8AD-4635-B8EE-DE9C7C153B07}" presName="centerShape" presStyleLbl="vennNode1" presStyleIdx="0" presStyleCnt="5"/>
      <dgm:spPr/>
    </dgm:pt>
    <dgm:pt modelId="{CF2A1A30-B7A0-44AF-B480-A40504F8B804}" type="pres">
      <dgm:prSet presAssocID="{1FBE6BB2-B3C3-45FD-85D2-D5B0C171655A}" presName="node" presStyleLbl="vennNode1" presStyleIdx="1" presStyleCnt="5" custScaleX="130488" custScaleY="101547">
        <dgm:presLayoutVars>
          <dgm:bulletEnabled val="1"/>
        </dgm:presLayoutVars>
      </dgm:prSet>
      <dgm:spPr/>
    </dgm:pt>
    <dgm:pt modelId="{D2D25D53-7B73-4F6D-BA4B-EEF2D42EBA14}" type="pres">
      <dgm:prSet presAssocID="{374837A6-80A6-4172-87DE-58DBE91F2D1F}" presName="node" presStyleLbl="vennNode1" presStyleIdx="2" presStyleCnt="5" custScaleX="130488" custScaleY="101547">
        <dgm:presLayoutVars>
          <dgm:bulletEnabled val="1"/>
        </dgm:presLayoutVars>
      </dgm:prSet>
      <dgm:spPr/>
    </dgm:pt>
    <dgm:pt modelId="{6DFE7389-1C28-4D2E-B7DA-804FA2C477A3}" type="pres">
      <dgm:prSet presAssocID="{542C5542-8ECF-4C46-96DE-BAA258D1BCF1}" presName="node" presStyleLbl="vennNode1" presStyleIdx="3" presStyleCnt="5" custScaleX="130488" custScaleY="101547">
        <dgm:presLayoutVars>
          <dgm:bulletEnabled val="1"/>
        </dgm:presLayoutVars>
      </dgm:prSet>
      <dgm:spPr/>
    </dgm:pt>
    <dgm:pt modelId="{1CF97C41-5DD9-4854-99C1-0588ADE5CB0F}" type="pres">
      <dgm:prSet presAssocID="{9AA3014F-D376-42F1-A45B-83946ACAF195}" presName="node" presStyleLbl="vennNode1" presStyleIdx="4" presStyleCnt="5" custScaleX="130488" custScaleY="101547">
        <dgm:presLayoutVars>
          <dgm:bulletEnabled val="1"/>
        </dgm:presLayoutVars>
      </dgm:prSet>
      <dgm:spPr/>
    </dgm:pt>
  </dgm:ptLst>
  <dgm:cxnLst>
    <dgm:cxn modelId="{07885D04-E943-46CD-A74E-F2CACB4A96E7}" srcId="{DD03F8ED-F8AD-4635-B8EE-DE9C7C153B07}" destId="{9AA3014F-D376-42F1-A45B-83946ACAF195}" srcOrd="3" destOrd="0" parTransId="{D58A2323-2F79-4572-AFD4-BA0E68E3A5EC}" sibTransId="{A3F2E309-2A6F-4970-B1FC-77C3CA6D6C9F}"/>
    <dgm:cxn modelId="{523E4709-E61A-4DF3-A724-4C9FD25D8700}" type="presOf" srcId="{1FBE6BB2-B3C3-45FD-85D2-D5B0C171655A}" destId="{CF2A1A30-B7A0-44AF-B480-A40504F8B804}" srcOrd="0" destOrd="0" presId="urn:microsoft.com/office/officeart/2005/8/layout/radial3"/>
    <dgm:cxn modelId="{6423C90B-3890-4A19-A260-66365C6BA426}" type="presOf" srcId="{A51798BF-7131-48AD-AD34-5549BAC24634}" destId="{2C217780-60DA-4015-9D71-6FCF51009AB0}" srcOrd="0" destOrd="0" presId="urn:microsoft.com/office/officeart/2005/8/layout/radial3"/>
    <dgm:cxn modelId="{829A8B5D-C95A-4CBF-A864-A1A713B711CD}" type="presOf" srcId="{542C5542-8ECF-4C46-96DE-BAA258D1BCF1}" destId="{6DFE7389-1C28-4D2E-B7DA-804FA2C477A3}" srcOrd="0" destOrd="0" presId="urn:microsoft.com/office/officeart/2005/8/layout/radial3"/>
    <dgm:cxn modelId="{554B9A76-F745-46AE-857B-14D35F5B99FB}" srcId="{A51798BF-7131-48AD-AD34-5549BAC24634}" destId="{DD03F8ED-F8AD-4635-B8EE-DE9C7C153B07}" srcOrd="0" destOrd="0" parTransId="{C94D6ED2-E6BE-4ED6-82DB-6F05678FD990}" sibTransId="{A3F50DEB-7A66-488C-BEE0-02F97FF99B44}"/>
    <dgm:cxn modelId="{4B80198D-696F-4110-8B19-89D3B201869F}" srcId="{DD03F8ED-F8AD-4635-B8EE-DE9C7C153B07}" destId="{374837A6-80A6-4172-87DE-58DBE91F2D1F}" srcOrd="1" destOrd="0" parTransId="{30102CAD-6589-4D73-9072-A03B7C4E180F}" sibTransId="{6501544B-5C5F-4F15-AA63-EFADABD663CD}"/>
    <dgm:cxn modelId="{885E91B2-0EA5-4B2A-98F7-0734BBC29D1E}" srcId="{DD03F8ED-F8AD-4635-B8EE-DE9C7C153B07}" destId="{542C5542-8ECF-4C46-96DE-BAA258D1BCF1}" srcOrd="2" destOrd="0" parTransId="{2BA4A3BA-C38C-45DF-8833-6A25E1586883}" sibTransId="{D1185D2F-C96E-40FF-B9B8-5E76553A8268}"/>
    <dgm:cxn modelId="{CD3A2EBF-B51D-4854-B8C2-BAABEE0090B0}" type="presOf" srcId="{DD03F8ED-F8AD-4635-B8EE-DE9C7C153B07}" destId="{79948621-A380-4801-A52A-0BF07B83AC6C}" srcOrd="0" destOrd="0" presId="urn:microsoft.com/office/officeart/2005/8/layout/radial3"/>
    <dgm:cxn modelId="{14773FD1-A4F3-4702-A3A8-1ECA9FAE124D}" srcId="{DD03F8ED-F8AD-4635-B8EE-DE9C7C153B07}" destId="{1FBE6BB2-B3C3-45FD-85D2-D5B0C171655A}" srcOrd="0" destOrd="0" parTransId="{D0155A53-5A6D-43D9-A91F-7079AE000FBA}" sibTransId="{51853157-9B1C-4B1D-9D67-8134619E9DD7}"/>
    <dgm:cxn modelId="{70997CEB-5BC5-4FDB-8D7B-B7FF02512431}" type="presOf" srcId="{9AA3014F-D376-42F1-A45B-83946ACAF195}" destId="{1CF97C41-5DD9-4854-99C1-0588ADE5CB0F}" srcOrd="0" destOrd="0" presId="urn:microsoft.com/office/officeart/2005/8/layout/radial3"/>
    <dgm:cxn modelId="{351587F2-2DC5-4FF9-B6B5-B9D425EF181F}" type="presOf" srcId="{374837A6-80A6-4172-87DE-58DBE91F2D1F}" destId="{D2D25D53-7B73-4F6D-BA4B-EEF2D42EBA14}" srcOrd="0" destOrd="0" presId="urn:microsoft.com/office/officeart/2005/8/layout/radial3"/>
    <dgm:cxn modelId="{DDAD82ED-6579-49F1-A896-2C990DD7EEC8}" type="presParOf" srcId="{2C217780-60DA-4015-9D71-6FCF51009AB0}" destId="{D02823A0-F067-4FB6-8D43-7ECBD7A42515}" srcOrd="0" destOrd="0" presId="urn:microsoft.com/office/officeart/2005/8/layout/radial3"/>
    <dgm:cxn modelId="{C4BAAEEE-7773-4BD6-89FC-1EC02DAAD8D9}" type="presParOf" srcId="{D02823A0-F067-4FB6-8D43-7ECBD7A42515}" destId="{79948621-A380-4801-A52A-0BF07B83AC6C}" srcOrd="0" destOrd="0" presId="urn:microsoft.com/office/officeart/2005/8/layout/radial3"/>
    <dgm:cxn modelId="{3C6327DC-66C6-4C9D-AB3A-196ECC2C2705}" type="presParOf" srcId="{D02823A0-F067-4FB6-8D43-7ECBD7A42515}" destId="{CF2A1A30-B7A0-44AF-B480-A40504F8B804}" srcOrd="1" destOrd="0" presId="urn:microsoft.com/office/officeart/2005/8/layout/radial3"/>
    <dgm:cxn modelId="{01350D44-D669-4193-AB8F-40091301A4B1}" type="presParOf" srcId="{D02823A0-F067-4FB6-8D43-7ECBD7A42515}" destId="{D2D25D53-7B73-4F6D-BA4B-EEF2D42EBA14}" srcOrd="2" destOrd="0" presId="urn:microsoft.com/office/officeart/2005/8/layout/radial3"/>
    <dgm:cxn modelId="{27234425-92CC-4155-A1D2-DDA85F1E7055}" type="presParOf" srcId="{D02823A0-F067-4FB6-8D43-7ECBD7A42515}" destId="{6DFE7389-1C28-4D2E-B7DA-804FA2C477A3}" srcOrd="3" destOrd="0" presId="urn:microsoft.com/office/officeart/2005/8/layout/radial3"/>
    <dgm:cxn modelId="{5273ABBB-7F7C-47F9-9ADA-79F68D0F826B}" type="presParOf" srcId="{D02823A0-F067-4FB6-8D43-7ECBD7A42515}" destId="{1CF97C41-5DD9-4854-99C1-0588ADE5CB0F}" srcOrd="4" destOrd="0" presId="urn:microsoft.com/office/officeart/2005/8/layout/radial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8.xml><?xml version="1.0" encoding="utf-8"?>
<dgm:dataModel xmlns:dgm="http://schemas.openxmlformats.org/drawingml/2006/diagram" xmlns:a="http://schemas.openxmlformats.org/drawingml/2006/main">
  <dgm:ptLst>
    <dgm:pt modelId="{55AD2444-D5D1-4976-A9FB-DD1E2F2D32D0}"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C6E773FC-37D7-4E28-842E-838EF52AC5AF}">
      <dgm:prSet phldrT="[Text]" custT="1"/>
      <dgm:spPr>
        <a:solidFill>
          <a:srgbClr val="C00000"/>
        </a:solidFill>
      </dgm:spPr>
      <dgm:t>
        <a:bodyPr/>
        <a:lstStyle/>
        <a:p>
          <a:pPr algn="ctr"/>
          <a:r>
            <a:rPr lang="en-AI" sz="3200" dirty="0" err="1">
              <a:solidFill>
                <a:schemeClr val="bg1"/>
              </a:solidFill>
            </a:rPr>
            <a:t>Về</a:t>
          </a:r>
          <a:r>
            <a:rPr lang="en-AI" sz="3200" dirty="0">
              <a:solidFill>
                <a:schemeClr val="bg1"/>
              </a:solidFill>
            </a:rPr>
            <a:t> </a:t>
          </a:r>
          <a:r>
            <a:rPr lang="en-AI" sz="3200" dirty="0" err="1">
              <a:solidFill>
                <a:schemeClr val="bg1"/>
              </a:solidFill>
            </a:rPr>
            <a:t>kinh</a:t>
          </a:r>
          <a:r>
            <a:rPr lang="en-AI" sz="3200" dirty="0">
              <a:solidFill>
                <a:schemeClr val="bg1"/>
              </a:solidFill>
            </a:rPr>
            <a:t> </a:t>
          </a:r>
          <a:r>
            <a:rPr lang="en-AI" sz="3200" dirty="0" err="1">
              <a:solidFill>
                <a:schemeClr val="bg1"/>
              </a:solidFill>
            </a:rPr>
            <a:t>tế</a:t>
          </a:r>
          <a:endParaRPr lang="en-US" sz="3200" dirty="0">
            <a:solidFill>
              <a:schemeClr val="bg1"/>
            </a:solidFill>
          </a:endParaRPr>
        </a:p>
      </dgm:t>
    </dgm:pt>
    <dgm:pt modelId="{2BAE9954-BA81-44F7-8003-D80ECD841F1F}" type="parTrans" cxnId="{8284AF36-6B58-407B-B6B6-B4940A7C2BD4}">
      <dgm:prSet/>
      <dgm:spPr/>
      <dgm:t>
        <a:bodyPr/>
        <a:lstStyle/>
        <a:p>
          <a:endParaRPr lang="en-US" sz="3200">
            <a:solidFill>
              <a:schemeClr val="bg1"/>
            </a:solidFill>
          </a:endParaRPr>
        </a:p>
      </dgm:t>
    </dgm:pt>
    <dgm:pt modelId="{175F9B06-56D5-432B-8738-98493C6913F2}" type="sibTrans" cxnId="{8284AF36-6B58-407B-B6B6-B4940A7C2BD4}">
      <dgm:prSet/>
      <dgm:spPr/>
      <dgm:t>
        <a:bodyPr/>
        <a:lstStyle/>
        <a:p>
          <a:endParaRPr lang="en-US" sz="3200">
            <a:solidFill>
              <a:schemeClr val="bg1"/>
            </a:solidFill>
          </a:endParaRPr>
        </a:p>
      </dgm:t>
    </dgm:pt>
    <dgm:pt modelId="{DA67A884-14A3-4B72-A23C-77904008152C}">
      <dgm:prSet phldrT="[Text]" custT="1"/>
      <dgm:spPr>
        <a:solidFill>
          <a:schemeClr val="accent3">
            <a:lumMod val="50000"/>
          </a:schemeClr>
        </a:solidFill>
      </dgm:spPr>
      <dgm:t>
        <a:bodyPr/>
        <a:lstStyle/>
        <a:p>
          <a:r>
            <a:rPr lang="en-AI" sz="3200" dirty="0">
              <a:solidFill>
                <a:schemeClr val="bg1"/>
              </a:solidFill>
            </a:rPr>
            <a:t>K</a:t>
          </a:r>
          <a:r>
            <a:rPr lang="pt-BR" sz="3200" dirty="0">
              <a:solidFill>
                <a:schemeClr val="bg1"/>
              </a:solidFill>
            </a:rPr>
            <a:t>hông có tư liệu sản xuất, là vô sản làm thuê trong xã hội tư bản</a:t>
          </a:r>
          <a:endParaRPr lang="en-US" sz="3200" dirty="0">
            <a:solidFill>
              <a:schemeClr val="bg1"/>
            </a:solidFill>
          </a:endParaRPr>
        </a:p>
      </dgm:t>
    </dgm:pt>
    <dgm:pt modelId="{4D41C266-8E87-4210-8FA9-2437ABFDB316}" type="parTrans" cxnId="{2DDE435E-B05D-4319-A3AA-5477E97AF34D}">
      <dgm:prSet/>
      <dgm:spPr/>
      <dgm:t>
        <a:bodyPr/>
        <a:lstStyle/>
        <a:p>
          <a:endParaRPr lang="en-US" sz="3200">
            <a:solidFill>
              <a:schemeClr val="bg1"/>
            </a:solidFill>
          </a:endParaRPr>
        </a:p>
      </dgm:t>
    </dgm:pt>
    <dgm:pt modelId="{521D27B9-F40C-474A-95A0-12524DEB1E4E}" type="sibTrans" cxnId="{2DDE435E-B05D-4319-A3AA-5477E97AF34D}">
      <dgm:prSet/>
      <dgm:spPr/>
      <dgm:t>
        <a:bodyPr/>
        <a:lstStyle/>
        <a:p>
          <a:endParaRPr lang="en-US" sz="3200">
            <a:solidFill>
              <a:schemeClr val="bg1"/>
            </a:solidFill>
          </a:endParaRPr>
        </a:p>
      </dgm:t>
    </dgm:pt>
    <dgm:pt modelId="{0B3EABFC-89E7-4096-9BB0-E655F3C280DF}">
      <dgm:prSet phldrT="[Text]" custT="1"/>
      <dgm:spPr>
        <a:solidFill>
          <a:schemeClr val="accent3">
            <a:lumMod val="50000"/>
          </a:schemeClr>
        </a:solidFill>
      </dgm:spPr>
      <dgm:t>
        <a:bodyPr/>
        <a:lstStyle/>
        <a:p>
          <a:r>
            <a:rPr lang="pt-BR" sz="3200" dirty="0">
              <a:solidFill>
                <a:schemeClr val="bg1"/>
              </a:solidFill>
            </a:rPr>
            <a:t>Giai cấp công nhân có điều kiện đoàn kết với nhau trong </a:t>
          </a:r>
          <a:r>
            <a:rPr lang="pt-BR" sz="3200" i="1" dirty="0">
              <a:solidFill>
                <a:schemeClr val="bg1"/>
              </a:solidFill>
            </a:rPr>
            <a:t>cuộc đấu tranh xóa bỏ chế độ tư hữu tư bản chủ nghĩa về tư liệu sản xuất, thiết lập chế động công hữu xã hội chủ nghĩa</a:t>
          </a:r>
          <a:r>
            <a:rPr lang="pt-BR" sz="3200" dirty="0">
              <a:solidFill>
                <a:schemeClr val="bg1"/>
              </a:solidFill>
            </a:rPr>
            <a:t>. </a:t>
          </a:r>
          <a:endParaRPr lang="en-US" sz="3200" dirty="0">
            <a:solidFill>
              <a:schemeClr val="bg1"/>
            </a:solidFill>
          </a:endParaRPr>
        </a:p>
      </dgm:t>
    </dgm:pt>
    <dgm:pt modelId="{A7AF9E75-0F16-40B0-8A0B-400B6F12A023}" type="parTrans" cxnId="{2F071DB1-8C7D-4093-AFF2-40642C9E0865}">
      <dgm:prSet/>
      <dgm:spPr/>
      <dgm:t>
        <a:bodyPr/>
        <a:lstStyle/>
        <a:p>
          <a:endParaRPr lang="en-US" sz="3200">
            <a:solidFill>
              <a:schemeClr val="bg1"/>
            </a:solidFill>
          </a:endParaRPr>
        </a:p>
      </dgm:t>
    </dgm:pt>
    <dgm:pt modelId="{664A18EC-3723-4ADF-99E3-47602C9A0C8F}" type="sibTrans" cxnId="{2F071DB1-8C7D-4093-AFF2-40642C9E0865}">
      <dgm:prSet/>
      <dgm:spPr/>
      <dgm:t>
        <a:bodyPr/>
        <a:lstStyle/>
        <a:p>
          <a:endParaRPr lang="en-US" sz="3200">
            <a:solidFill>
              <a:schemeClr val="bg1"/>
            </a:solidFill>
          </a:endParaRPr>
        </a:p>
      </dgm:t>
    </dgm:pt>
    <dgm:pt modelId="{AB90BB93-0DD6-4F9A-8821-C2B7C46E753B}" type="pres">
      <dgm:prSet presAssocID="{55AD2444-D5D1-4976-A9FB-DD1E2F2D32D0}" presName="linear" presStyleCnt="0">
        <dgm:presLayoutVars>
          <dgm:animLvl val="lvl"/>
          <dgm:resizeHandles val="exact"/>
        </dgm:presLayoutVars>
      </dgm:prSet>
      <dgm:spPr/>
    </dgm:pt>
    <dgm:pt modelId="{0AE6A52D-DE88-4F47-BF7C-6417890BD771}" type="pres">
      <dgm:prSet presAssocID="{C6E773FC-37D7-4E28-842E-838EF52AC5AF}" presName="parentText" presStyleLbl="node1" presStyleIdx="0" presStyleCnt="1" custLinFactNeighborX="-87" custLinFactNeighborY="-21362">
        <dgm:presLayoutVars>
          <dgm:chMax val="0"/>
          <dgm:bulletEnabled val="1"/>
        </dgm:presLayoutVars>
      </dgm:prSet>
      <dgm:spPr/>
    </dgm:pt>
    <dgm:pt modelId="{85542AE8-7B17-449C-8DA4-1B82BAF9720B}" type="pres">
      <dgm:prSet presAssocID="{C6E773FC-37D7-4E28-842E-838EF52AC5AF}" presName="childText" presStyleLbl="revTx" presStyleIdx="0" presStyleCnt="1">
        <dgm:presLayoutVars>
          <dgm:bulletEnabled val="1"/>
        </dgm:presLayoutVars>
      </dgm:prSet>
      <dgm:spPr/>
    </dgm:pt>
  </dgm:ptLst>
  <dgm:cxnLst>
    <dgm:cxn modelId="{1A41ED08-8327-4ABE-B1DE-4B6F77678CB2}" type="presOf" srcId="{DA67A884-14A3-4B72-A23C-77904008152C}" destId="{85542AE8-7B17-449C-8DA4-1B82BAF9720B}" srcOrd="0" destOrd="0" presId="urn:microsoft.com/office/officeart/2005/8/layout/vList2"/>
    <dgm:cxn modelId="{99738A14-B99B-4872-AD68-2EEDF59467C4}" type="presOf" srcId="{0B3EABFC-89E7-4096-9BB0-E655F3C280DF}" destId="{85542AE8-7B17-449C-8DA4-1B82BAF9720B}" srcOrd="0" destOrd="1" presId="urn:microsoft.com/office/officeart/2005/8/layout/vList2"/>
    <dgm:cxn modelId="{E0696C1C-B4DD-4D10-927F-1C126B407D07}" type="presOf" srcId="{55AD2444-D5D1-4976-A9FB-DD1E2F2D32D0}" destId="{AB90BB93-0DD6-4F9A-8821-C2B7C46E753B}" srcOrd="0" destOrd="0" presId="urn:microsoft.com/office/officeart/2005/8/layout/vList2"/>
    <dgm:cxn modelId="{8284AF36-6B58-407B-B6B6-B4940A7C2BD4}" srcId="{55AD2444-D5D1-4976-A9FB-DD1E2F2D32D0}" destId="{C6E773FC-37D7-4E28-842E-838EF52AC5AF}" srcOrd="0" destOrd="0" parTransId="{2BAE9954-BA81-44F7-8003-D80ECD841F1F}" sibTransId="{175F9B06-56D5-432B-8738-98493C6913F2}"/>
    <dgm:cxn modelId="{2DDE435E-B05D-4319-A3AA-5477E97AF34D}" srcId="{C6E773FC-37D7-4E28-842E-838EF52AC5AF}" destId="{DA67A884-14A3-4B72-A23C-77904008152C}" srcOrd="0" destOrd="0" parTransId="{4D41C266-8E87-4210-8FA9-2437ABFDB316}" sibTransId="{521D27B9-F40C-474A-95A0-12524DEB1E4E}"/>
    <dgm:cxn modelId="{60ED8974-86DE-4A82-A97E-2AF8941EB73A}" type="presOf" srcId="{C6E773FC-37D7-4E28-842E-838EF52AC5AF}" destId="{0AE6A52D-DE88-4F47-BF7C-6417890BD771}" srcOrd="0" destOrd="0" presId="urn:microsoft.com/office/officeart/2005/8/layout/vList2"/>
    <dgm:cxn modelId="{2F071DB1-8C7D-4093-AFF2-40642C9E0865}" srcId="{C6E773FC-37D7-4E28-842E-838EF52AC5AF}" destId="{0B3EABFC-89E7-4096-9BB0-E655F3C280DF}" srcOrd="1" destOrd="0" parTransId="{A7AF9E75-0F16-40B0-8A0B-400B6F12A023}" sibTransId="{664A18EC-3723-4ADF-99E3-47602C9A0C8F}"/>
    <dgm:cxn modelId="{FCE0FD6A-222F-4AA0-8827-F2FF2A781445}" type="presParOf" srcId="{AB90BB93-0DD6-4F9A-8821-C2B7C46E753B}" destId="{0AE6A52D-DE88-4F47-BF7C-6417890BD771}" srcOrd="0" destOrd="0" presId="urn:microsoft.com/office/officeart/2005/8/layout/vList2"/>
    <dgm:cxn modelId="{88BAF063-ED3E-4A2C-8300-201D78763D58}" type="presParOf" srcId="{AB90BB93-0DD6-4F9A-8821-C2B7C46E753B}" destId="{85542AE8-7B17-449C-8DA4-1B82BAF9720B}" srcOrd="1" destOrd="0" presId="urn:microsoft.com/office/officeart/2005/8/layout/vList2"/>
  </dgm:cxnLst>
  <dgm:bg>
    <a:solidFill>
      <a:srgbClr val="7030A0"/>
    </a:solidFill>
  </dgm:bg>
  <dgm:whole/>
  <dgm:extLst>
    <a:ext uri="http://schemas.microsoft.com/office/drawing/2008/diagram">
      <dsp:dataModelExt xmlns:dsp="http://schemas.microsoft.com/office/drawing/2008/diagram" relId="rId7" minVer="http://schemas.openxmlformats.org/drawingml/2006/diagram"/>
    </a:ext>
  </dgm:extLst>
</dgm:dataModel>
</file>

<file path=ppt/diagrams/data59.xml><?xml version="1.0" encoding="utf-8"?>
<dgm:dataModel xmlns:dgm="http://schemas.openxmlformats.org/drawingml/2006/diagram" xmlns:a="http://schemas.openxmlformats.org/drawingml/2006/main">
  <dgm:ptLst>
    <dgm:pt modelId="{55AD2444-D5D1-4976-A9FB-DD1E2F2D32D0}"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C6E773FC-37D7-4E28-842E-838EF52AC5AF}">
      <dgm:prSet phldrT="[Text]" custT="1"/>
      <dgm:spPr>
        <a:solidFill>
          <a:srgbClr val="C00000"/>
        </a:solidFill>
      </dgm:spPr>
      <dgm:t>
        <a:bodyPr/>
        <a:lstStyle/>
        <a:p>
          <a:pPr algn="ctr"/>
          <a:r>
            <a:rPr lang="en-US" sz="3200" dirty="0">
              <a:solidFill>
                <a:schemeClr val="bg1"/>
              </a:solidFill>
            </a:rPr>
            <a:t>V</a:t>
          </a:r>
          <a:r>
            <a:rPr lang="en-AI" sz="3200" dirty="0">
              <a:solidFill>
                <a:schemeClr val="bg1"/>
              </a:solidFill>
            </a:rPr>
            <a:t>ề </a:t>
          </a:r>
          <a:r>
            <a:rPr lang="en-AI" sz="3200" dirty="0" err="1">
              <a:solidFill>
                <a:schemeClr val="bg1"/>
              </a:solidFill>
            </a:rPr>
            <a:t>chính</a:t>
          </a:r>
          <a:r>
            <a:rPr lang="en-AI" sz="3200" dirty="0">
              <a:solidFill>
                <a:schemeClr val="bg1"/>
              </a:solidFill>
            </a:rPr>
            <a:t> </a:t>
          </a:r>
          <a:r>
            <a:rPr lang="en-AI" sz="3200" dirty="0" err="1">
              <a:solidFill>
                <a:schemeClr val="bg1"/>
              </a:solidFill>
            </a:rPr>
            <a:t>trị</a:t>
          </a:r>
          <a:endParaRPr lang="en-US" sz="3200" dirty="0">
            <a:solidFill>
              <a:schemeClr val="bg1"/>
            </a:solidFill>
          </a:endParaRPr>
        </a:p>
      </dgm:t>
    </dgm:pt>
    <dgm:pt modelId="{2BAE9954-BA81-44F7-8003-D80ECD841F1F}" type="parTrans" cxnId="{8284AF36-6B58-407B-B6B6-B4940A7C2BD4}">
      <dgm:prSet/>
      <dgm:spPr/>
      <dgm:t>
        <a:bodyPr/>
        <a:lstStyle/>
        <a:p>
          <a:endParaRPr lang="en-US" sz="3200">
            <a:solidFill>
              <a:schemeClr val="bg1"/>
            </a:solidFill>
          </a:endParaRPr>
        </a:p>
      </dgm:t>
    </dgm:pt>
    <dgm:pt modelId="{175F9B06-56D5-432B-8738-98493C6913F2}" type="sibTrans" cxnId="{8284AF36-6B58-407B-B6B6-B4940A7C2BD4}">
      <dgm:prSet/>
      <dgm:spPr/>
      <dgm:t>
        <a:bodyPr/>
        <a:lstStyle/>
        <a:p>
          <a:endParaRPr lang="en-US" sz="3200">
            <a:solidFill>
              <a:schemeClr val="bg1"/>
            </a:solidFill>
          </a:endParaRPr>
        </a:p>
      </dgm:t>
    </dgm:pt>
    <dgm:pt modelId="{DA67A884-14A3-4B72-A23C-77904008152C}">
      <dgm:prSet phldrT="[Text]" custT="1"/>
      <dgm:spPr>
        <a:solidFill>
          <a:schemeClr val="accent3">
            <a:lumMod val="50000"/>
          </a:schemeClr>
        </a:solidFill>
      </dgm:spPr>
      <dgm:t>
        <a:bodyPr/>
        <a:lstStyle/>
        <a:p>
          <a:r>
            <a:rPr lang="en-AI" sz="3200" dirty="0">
              <a:solidFill>
                <a:schemeClr val="bg1"/>
              </a:solidFill>
            </a:rPr>
            <a:t>C</a:t>
          </a:r>
          <a:r>
            <a:rPr lang="pt-BR" sz="3200" dirty="0">
              <a:solidFill>
                <a:schemeClr val="bg1"/>
              </a:solidFill>
            </a:rPr>
            <a:t>ó tinh thần cách mạng triệt để</a:t>
          </a:r>
          <a:endParaRPr lang="en-US" sz="3200" dirty="0">
            <a:solidFill>
              <a:schemeClr val="bg1"/>
            </a:solidFill>
          </a:endParaRPr>
        </a:p>
      </dgm:t>
    </dgm:pt>
    <dgm:pt modelId="{4D41C266-8E87-4210-8FA9-2437ABFDB316}" type="parTrans" cxnId="{2DDE435E-B05D-4319-A3AA-5477E97AF34D}">
      <dgm:prSet/>
      <dgm:spPr/>
      <dgm:t>
        <a:bodyPr/>
        <a:lstStyle/>
        <a:p>
          <a:endParaRPr lang="en-US" sz="3200">
            <a:solidFill>
              <a:schemeClr val="bg1"/>
            </a:solidFill>
          </a:endParaRPr>
        </a:p>
      </dgm:t>
    </dgm:pt>
    <dgm:pt modelId="{521D27B9-F40C-474A-95A0-12524DEB1E4E}" type="sibTrans" cxnId="{2DDE435E-B05D-4319-A3AA-5477E97AF34D}">
      <dgm:prSet/>
      <dgm:spPr/>
      <dgm:t>
        <a:bodyPr/>
        <a:lstStyle/>
        <a:p>
          <a:endParaRPr lang="en-US" sz="3200">
            <a:solidFill>
              <a:schemeClr val="bg1"/>
            </a:solidFill>
          </a:endParaRPr>
        </a:p>
      </dgm:t>
    </dgm:pt>
    <dgm:pt modelId="{218723C8-0DA9-449D-9047-D295AACA1D10}">
      <dgm:prSet phldrT="[Text]" custT="1"/>
      <dgm:spPr>
        <a:solidFill>
          <a:schemeClr val="accent3">
            <a:lumMod val="50000"/>
          </a:schemeClr>
        </a:solidFill>
      </dgm:spPr>
      <dgm:t>
        <a:bodyPr/>
        <a:lstStyle/>
        <a:p>
          <a:r>
            <a:rPr lang="en-AI" sz="3200" dirty="0">
              <a:solidFill>
                <a:schemeClr val="bg1"/>
              </a:solidFill>
            </a:rPr>
            <a:t>GCCN </a:t>
          </a:r>
          <a:r>
            <a:rPr lang="pt-BR" sz="3200" dirty="0">
              <a:solidFill>
                <a:schemeClr val="bg1"/>
              </a:solidFill>
            </a:rPr>
            <a:t>có điều kiện khách quan đứng ở vị trí trung tâm, lãnh đạo và đoàn kết các giai cấp, tầng lớp khác</a:t>
          </a:r>
          <a:endParaRPr lang="en-US" sz="3200" dirty="0">
            <a:solidFill>
              <a:schemeClr val="bg1"/>
            </a:solidFill>
          </a:endParaRPr>
        </a:p>
      </dgm:t>
    </dgm:pt>
    <dgm:pt modelId="{F24B5AB6-789E-423E-B0CF-FB08D5DBFD08}" type="parTrans" cxnId="{547FE9FF-6537-47BC-B605-43A21D301FF9}">
      <dgm:prSet/>
      <dgm:spPr/>
      <dgm:t>
        <a:bodyPr/>
        <a:lstStyle/>
        <a:p>
          <a:endParaRPr lang="en-US"/>
        </a:p>
      </dgm:t>
    </dgm:pt>
    <dgm:pt modelId="{64FDD1B7-3DC3-4052-8827-800DFC1A9A97}" type="sibTrans" cxnId="{547FE9FF-6537-47BC-B605-43A21D301FF9}">
      <dgm:prSet/>
      <dgm:spPr/>
      <dgm:t>
        <a:bodyPr/>
        <a:lstStyle/>
        <a:p>
          <a:endParaRPr lang="en-US"/>
        </a:p>
      </dgm:t>
    </dgm:pt>
    <dgm:pt modelId="{AB90BB93-0DD6-4F9A-8821-C2B7C46E753B}" type="pres">
      <dgm:prSet presAssocID="{55AD2444-D5D1-4976-A9FB-DD1E2F2D32D0}" presName="linear" presStyleCnt="0">
        <dgm:presLayoutVars>
          <dgm:animLvl val="lvl"/>
          <dgm:resizeHandles val="exact"/>
        </dgm:presLayoutVars>
      </dgm:prSet>
      <dgm:spPr/>
    </dgm:pt>
    <dgm:pt modelId="{0AE6A52D-DE88-4F47-BF7C-6417890BD771}" type="pres">
      <dgm:prSet presAssocID="{C6E773FC-37D7-4E28-842E-838EF52AC5AF}" presName="parentText" presStyleLbl="node1" presStyleIdx="0" presStyleCnt="1" custLinFactNeighborX="-87" custLinFactNeighborY="-21362">
        <dgm:presLayoutVars>
          <dgm:chMax val="0"/>
          <dgm:bulletEnabled val="1"/>
        </dgm:presLayoutVars>
      </dgm:prSet>
      <dgm:spPr/>
    </dgm:pt>
    <dgm:pt modelId="{85542AE8-7B17-449C-8DA4-1B82BAF9720B}" type="pres">
      <dgm:prSet presAssocID="{C6E773FC-37D7-4E28-842E-838EF52AC5AF}" presName="childText" presStyleLbl="revTx" presStyleIdx="0" presStyleCnt="1" custScaleY="151833" custLinFactNeighborY="14090">
        <dgm:presLayoutVars>
          <dgm:bulletEnabled val="1"/>
        </dgm:presLayoutVars>
      </dgm:prSet>
      <dgm:spPr/>
    </dgm:pt>
  </dgm:ptLst>
  <dgm:cxnLst>
    <dgm:cxn modelId="{1A41ED08-8327-4ABE-B1DE-4B6F77678CB2}" type="presOf" srcId="{DA67A884-14A3-4B72-A23C-77904008152C}" destId="{85542AE8-7B17-449C-8DA4-1B82BAF9720B}" srcOrd="0" destOrd="0" presId="urn:microsoft.com/office/officeart/2005/8/layout/vList2"/>
    <dgm:cxn modelId="{E0696C1C-B4DD-4D10-927F-1C126B407D07}" type="presOf" srcId="{55AD2444-D5D1-4976-A9FB-DD1E2F2D32D0}" destId="{AB90BB93-0DD6-4F9A-8821-C2B7C46E753B}" srcOrd="0" destOrd="0" presId="urn:microsoft.com/office/officeart/2005/8/layout/vList2"/>
    <dgm:cxn modelId="{8284AF36-6B58-407B-B6B6-B4940A7C2BD4}" srcId="{55AD2444-D5D1-4976-A9FB-DD1E2F2D32D0}" destId="{C6E773FC-37D7-4E28-842E-838EF52AC5AF}" srcOrd="0" destOrd="0" parTransId="{2BAE9954-BA81-44F7-8003-D80ECD841F1F}" sibTransId="{175F9B06-56D5-432B-8738-98493C6913F2}"/>
    <dgm:cxn modelId="{2DDE435E-B05D-4319-A3AA-5477E97AF34D}" srcId="{C6E773FC-37D7-4E28-842E-838EF52AC5AF}" destId="{DA67A884-14A3-4B72-A23C-77904008152C}" srcOrd="0" destOrd="0" parTransId="{4D41C266-8E87-4210-8FA9-2437ABFDB316}" sibTransId="{521D27B9-F40C-474A-95A0-12524DEB1E4E}"/>
    <dgm:cxn modelId="{60ED8974-86DE-4A82-A97E-2AF8941EB73A}" type="presOf" srcId="{C6E773FC-37D7-4E28-842E-838EF52AC5AF}" destId="{0AE6A52D-DE88-4F47-BF7C-6417890BD771}" srcOrd="0" destOrd="0" presId="urn:microsoft.com/office/officeart/2005/8/layout/vList2"/>
    <dgm:cxn modelId="{6F3E69A6-40C3-4088-BBFE-3129F20180C8}" type="presOf" srcId="{218723C8-0DA9-449D-9047-D295AACA1D10}" destId="{85542AE8-7B17-449C-8DA4-1B82BAF9720B}" srcOrd="0" destOrd="1" presId="urn:microsoft.com/office/officeart/2005/8/layout/vList2"/>
    <dgm:cxn modelId="{547FE9FF-6537-47BC-B605-43A21D301FF9}" srcId="{C6E773FC-37D7-4E28-842E-838EF52AC5AF}" destId="{218723C8-0DA9-449D-9047-D295AACA1D10}" srcOrd="1" destOrd="0" parTransId="{F24B5AB6-789E-423E-B0CF-FB08D5DBFD08}" sibTransId="{64FDD1B7-3DC3-4052-8827-800DFC1A9A97}"/>
    <dgm:cxn modelId="{FCE0FD6A-222F-4AA0-8827-F2FF2A781445}" type="presParOf" srcId="{AB90BB93-0DD6-4F9A-8821-C2B7C46E753B}" destId="{0AE6A52D-DE88-4F47-BF7C-6417890BD771}" srcOrd="0" destOrd="0" presId="urn:microsoft.com/office/officeart/2005/8/layout/vList2"/>
    <dgm:cxn modelId="{88BAF063-ED3E-4A2C-8300-201D78763D58}" type="presParOf" srcId="{AB90BB93-0DD6-4F9A-8821-C2B7C46E753B}" destId="{85542AE8-7B17-449C-8DA4-1B82BAF9720B}" srcOrd="1" destOrd="0" presId="urn:microsoft.com/office/officeart/2005/8/layout/vList2"/>
  </dgm:cxnLst>
  <dgm:bg>
    <a:solidFill>
      <a:srgbClr val="7030A0"/>
    </a:solidFill>
  </dgm:bg>
  <dgm:whole/>
  <dgm:extLst>
    <a:ext uri="http://schemas.microsoft.com/office/drawing/2008/diagram">
      <dsp:dataModelExt xmlns:dsp="http://schemas.microsoft.com/office/drawing/2008/diagram" relId="rId7" minVer="http://schemas.openxmlformats.org/drawingml/2006/diagram"/>
    </a:ext>
  </dgm:extLst>
</dgm:dataModel>
</file>

<file path=ppt/diagrams/data60.xml><?xml version="1.0" encoding="utf-8"?>
<dgm:dataModel xmlns:dgm="http://schemas.openxmlformats.org/drawingml/2006/diagram" xmlns:a="http://schemas.openxmlformats.org/drawingml/2006/main">
  <dgm:ptLst>
    <dgm:pt modelId="{28C36A56-EB7C-4FEC-B4B6-92A0C2A4270D}"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D3D8E31C-6B06-419E-AA9F-106B35A9D834}">
      <dgm:prSet phldrT="[Text]" custT="1">
        <dgm:style>
          <a:lnRef idx="2">
            <a:schemeClr val="accent6">
              <a:shade val="50000"/>
            </a:schemeClr>
          </a:lnRef>
          <a:fillRef idx="1">
            <a:schemeClr val="accent6"/>
          </a:fillRef>
          <a:effectRef idx="0">
            <a:schemeClr val="accent6"/>
          </a:effectRef>
          <a:fontRef idx="minor">
            <a:schemeClr val="lt1"/>
          </a:fontRef>
        </dgm:style>
      </dgm:prSet>
      <dgm:spPr/>
      <dgm:t>
        <a:bodyPr/>
        <a:lstStyle/>
        <a:p>
          <a:pPr algn="ctr"/>
          <a:r>
            <a:rPr lang="en-US" sz="3200" dirty="0"/>
            <a:t>V</a:t>
          </a:r>
          <a:r>
            <a:rPr lang="en-AI" sz="3200" dirty="0"/>
            <a:t>ề </a:t>
          </a:r>
          <a:r>
            <a:rPr lang="en-AI" sz="3200" dirty="0" err="1"/>
            <a:t>văn</a:t>
          </a:r>
          <a:r>
            <a:rPr lang="en-AI" sz="3200" dirty="0"/>
            <a:t> </a:t>
          </a:r>
          <a:r>
            <a:rPr lang="en-AI" sz="3200" dirty="0" err="1"/>
            <a:t>hóa</a:t>
          </a:r>
          <a:r>
            <a:rPr lang="en-AI" sz="3200" dirty="0"/>
            <a:t>, </a:t>
          </a:r>
          <a:r>
            <a:rPr lang="en-AI" sz="3200" dirty="0" err="1"/>
            <a:t>tư</a:t>
          </a:r>
          <a:r>
            <a:rPr lang="en-AI" sz="3200" dirty="0"/>
            <a:t> </a:t>
          </a:r>
          <a:r>
            <a:rPr lang="en-AI" sz="3200" dirty="0" err="1"/>
            <a:t>tưởng</a:t>
          </a:r>
          <a:endParaRPr lang="en-US" sz="3200" dirty="0"/>
        </a:p>
      </dgm:t>
    </dgm:pt>
    <dgm:pt modelId="{94E5E9B7-BD22-42AF-8A4E-2E7B7CF6DBCA}" type="parTrans" cxnId="{B2E764D0-33E2-488A-A310-DDE4E0659728}">
      <dgm:prSet/>
      <dgm:spPr/>
      <dgm:t>
        <a:bodyPr/>
        <a:lstStyle/>
        <a:p>
          <a:endParaRPr lang="en-US"/>
        </a:p>
      </dgm:t>
    </dgm:pt>
    <dgm:pt modelId="{0006E065-FE3F-4817-BE45-333FBD3123AB}" type="sibTrans" cxnId="{B2E764D0-33E2-488A-A310-DDE4E0659728}">
      <dgm:prSet/>
      <dgm:spPr/>
      <dgm:t>
        <a:bodyPr/>
        <a:lstStyle/>
        <a:p>
          <a:endParaRPr lang="en-US"/>
        </a:p>
      </dgm:t>
    </dgm:pt>
    <dgm:pt modelId="{AB48C2ED-052B-4E15-ACA4-8D0184292F7F}">
      <dgm:prSet phldrT="[Text]" custT="1"/>
      <dgm:spPr>
        <a:solidFill>
          <a:srgbClr val="C00000"/>
        </a:solidFill>
      </dgm:spPr>
      <dgm:t>
        <a:bodyPr/>
        <a:lstStyle/>
        <a:p>
          <a:r>
            <a:rPr lang="en-AI" sz="3200" dirty="0">
              <a:solidFill>
                <a:schemeClr val="bg1"/>
              </a:solidFill>
            </a:rPr>
            <a:t>T</a:t>
          </a:r>
          <a:r>
            <a:rPr lang="pt-BR" sz="3200" dirty="0">
              <a:solidFill>
                <a:schemeClr val="bg1"/>
              </a:solidFill>
            </a:rPr>
            <a:t>iến hành cuộc cách mạng văn hóa tư tưởng, cải tạo những tư tưởng, tàn dư của xã hội cũ, xây dựng hệ tư tưởng của chủ nghĩa Mác-Lênin</a:t>
          </a:r>
          <a:endParaRPr lang="en-US" sz="3200" dirty="0">
            <a:solidFill>
              <a:schemeClr val="bg1"/>
            </a:solidFill>
          </a:endParaRPr>
        </a:p>
      </dgm:t>
    </dgm:pt>
    <dgm:pt modelId="{C3EAE92A-16D8-46EB-99FC-E68448D12CA9}" type="parTrans" cxnId="{B96D34F7-4171-463A-8AB0-DFB330C32ADE}">
      <dgm:prSet/>
      <dgm:spPr/>
      <dgm:t>
        <a:bodyPr/>
        <a:lstStyle/>
        <a:p>
          <a:endParaRPr lang="en-US"/>
        </a:p>
      </dgm:t>
    </dgm:pt>
    <dgm:pt modelId="{F3BA4BCC-AF4F-4490-BA3F-57C163F4B454}" type="sibTrans" cxnId="{B96D34F7-4171-463A-8AB0-DFB330C32ADE}">
      <dgm:prSet/>
      <dgm:spPr/>
      <dgm:t>
        <a:bodyPr/>
        <a:lstStyle/>
        <a:p>
          <a:endParaRPr lang="en-US"/>
        </a:p>
      </dgm:t>
    </dgm:pt>
    <dgm:pt modelId="{43E520BF-A8B4-4700-9974-E7DED82F90D9}">
      <dgm:prSet phldrT="[Text]" custT="1"/>
      <dgm:spPr>
        <a:solidFill>
          <a:srgbClr val="C00000"/>
        </a:solidFill>
      </dgm:spPr>
      <dgm:t>
        <a:bodyPr/>
        <a:lstStyle/>
        <a:p>
          <a:r>
            <a:rPr lang="en-AI" sz="3200" dirty="0">
              <a:solidFill>
                <a:schemeClr val="bg1"/>
              </a:solidFill>
            </a:rPr>
            <a:t>X</a:t>
          </a:r>
          <a:r>
            <a:rPr lang="pt-BR" sz="3200" dirty="0">
              <a:solidFill>
                <a:schemeClr val="bg1"/>
              </a:solidFill>
            </a:rPr>
            <a:t>ây dựng con người mới xã hội chủ nghĩa có đạo đức, lối sống mới xã hội chủ nghĩa.</a:t>
          </a:r>
          <a:endParaRPr lang="en-US" sz="3200" dirty="0">
            <a:solidFill>
              <a:schemeClr val="bg1"/>
            </a:solidFill>
          </a:endParaRPr>
        </a:p>
      </dgm:t>
    </dgm:pt>
    <dgm:pt modelId="{E4D56C9F-D804-436C-984F-7B26AE1BE9FE}" type="parTrans" cxnId="{03A17C4E-8F33-4997-AC84-05F82FBF1CF1}">
      <dgm:prSet/>
      <dgm:spPr/>
      <dgm:t>
        <a:bodyPr/>
        <a:lstStyle/>
        <a:p>
          <a:endParaRPr lang="en-US"/>
        </a:p>
      </dgm:t>
    </dgm:pt>
    <dgm:pt modelId="{11A921E7-65D5-4D67-BAE1-2DC4E8CCA21E}" type="sibTrans" cxnId="{03A17C4E-8F33-4997-AC84-05F82FBF1CF1}">
      <dgm:prSet/>
      <dgm:spPr/>
      <dgm:t>
        <a:bodyPr/>
        <a:lstStyle/>
        <a:p>
          <a:endParaRPr lang="en-US"/>
        </a:p>
      </dgm:t>
    </dgm:pt>
    <dgm:pt modelId="{845D66D6-96E9-4D52-8E84-B9DA52DC6C68}" type="pres">
      <dgm:prSet presAssocID="{28C36A56-EB7C-4FEC-B4B6-92A0C2A4270D}" presName="linear" presStyleCnt="0">
        <dgm:presLayoutVars>
          <dgm:animLvl val="lvl"/>
          <dgm:resizeHandles val="exact"/>
        </dgm:presLayoutVars>
      </dgm:prSet>
      <dgm:spPr/>
    </dgm:pt>
    <dgm:pt modelId="{68C8F522-8158-4615-94E4-48D61715F191}" type="pres">
      <dgm:prSet presAssocID="{D3D8E31C-6B06-419E-AA9F-106B35A9D834}" presName="parentText" presStyleLbl="node1" presStyleIdx="0" presStyleCnt="1" custLinFactNeighborY="-9161">
        <dgm:presLayoutVars>
          <dgm:chMax val="0"/>
          <dgm:bulletEnabled val="1"/>
        </dgm:presLayoutVars>
      </dgm:prSet>
      <dgm:spPr/>
    </dgm:pt>
    <dgm:pt modelId="{E9317040-01B8-4631-BE6F-BF533533946D}" type="pres">
      <dgm:prSet presAssocID="{D3D8E31C-6B06-419E-AA9F-106B35A9D834}" presName="childText" presStyleLbl="revTx" presStyleIdx="0" presStyleCnt="1" custScaleY="128536" custLinFactNeighborY="15656">
        <dgm:presLayoutVars>
          <dgm:bulletEnabled val="1"/>
        </dgm:presLayoutVars>
      </dgm:prSet>
      <dgm:spPr/>
    </dgm:pt>
  </dgm:ptLst>
  <dgm:cxnLst>
    <dgm:cxn modelId="{03A17C4E-8F33-4997-AC84-05F82FBF1CF1}" srcId="{D3D8E31C-6B06-419E-AA9F-106B35A9D834}" destId="{43E520BF-A8B4-4700-9974-E7DED82F90D9}" srcOrd="1" destOrd="0" parTransId="{E4D56C9F-D804-436C-984F-7B26AE1BE9FE}" sibTransId="{11A921E7-65D5-4D67-BAE1-2DC4E8CCA21E}"/>
    <dgm:cxn modelId="{567C9888-2927-49C8-B5E6-A87835292769}" type="presOf" srcId="{AB48C2ED-052B-4E15-ACA4-8D0184292F7F}" destId="{E9317040-01B8-4631-BE6F-BF533533946D}" srcOrd="0" destOrd="0" presId="urn:microsoft.com/office/officeart/2005/8/layout/vList2"/>
    <dgm:cxn modelId="{C91613CF-3430-4017-B7CC-4726923917BA}" type="presOf" srcId="{28C36A56-EB7C-4FEC-B4B6-92A0C2A4270D}" destId="{845D66D6-96E9-4D52-8E84-B9DA52DC6C68}" srcOrd="0" destOrd="0" presId="urn:microsoft.com/office/officeart/2005/8/layout/vList2"/>
    <dgm:cxn modelId="{B2E764D0-33E2-488A-A310-DDE4E0659728}" srcId="{28C36A56-EB7C-4FEC-B4B6-92A0C2A4270D}" destId="{D3D8E31C-6B06-419E-AA9F-106B35A9D834}" srcOrd="0" destOrd="0" parTransId="{94E5E9B7-BD22-42AF-8A4E-2E7B7CF6DBCA}" sibTransId="{0006E065-FE3F-4817-BE45-333FBD3123AB}"/>
    <dgm:cxn modelId="{05F672D7-8387-49CC-BFA8-7260336EBD1E}" type="presOf" srcId="{D3D8E31C-6B06-419E-AA9F-106B35A9D834}" destId="{68C8F522-8158-4615-94E4-48D61715F191}" srcOrd="0" destOrd="0" presId="urn:microsoft.com/office/officeart/2005/8/layout/vList2"/>
    <dgm:cxn modelId="{54AA9CF6-5AF5-49D1-9D26-FC178B5DA9D4}" type="presOf" srcId="{43E520BF-A8B4-4700-9974-E7DED82F90D9}" destId="{E9317040-01B8-4631-BE6F-BF533533946D}" srcOrd="0" destOrd="1" presId="urn:microsoft.com/office/officeart/2005/8/layout/vList2"/>
    <dgm:cxn modelId="{B96D34F7-4171-463A-8AB0-DFB330C32ADE}" srcId="{D3D8E31C-6B06-419E-AA9F-106B35A9D834}" destId="{AB48C2ED-052B-4E15-ACA4-8D0184292F7F}" srcOrd="0" destOrd="0" parTransId="{C3EAE92A-16D8-46EB-99FC-E68448D12CA9}" sibTransId="{F3BA4BCC-AF4F-4490-BA3F-57C163F4B454}"/>
    <dgm:cxn modelId="{5709DE4C-5558-44CE-B80E-AD1D293C16F1}" type="presParOf" srcId="{845D66D6-96E9-4D52-8E84-B9DA52DC6C68}" destId="{68C8F522-8158-4615-94E4-48D61715F191}" srcOrd="0" destOrd="0" presId="urn:microsoft.com/office/officeart/2005/8/layout/vList2"/>
    <dgm:cxn modelId="{99C94D31-F908-4223-8430-B5C3CE7256F4}" type="presParOf" srcId="{845D66D6-96E9-4D52-8E84-B9DA52DC6C68}" destId="{E9317040-01B8-4631-BE6F-BF533533946D}" srcOrd="1"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1.xml><?xml version="1.0" encoding="utf-8"?>
<dgm:dataModel xmlns:dgm="http://schemas.openxmlformats.org/drawingml/2006/diagram" xmlns:a="http://schemas.openxmlformats.org/drawingml/2006/main">
  <dgm:ptLst>
    <dgm:pt modelId="{28C36A56-EB7C-4FEC-B4B6-92A0C2A4270D}"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D3D8E31C-6B06-419E-AA9F-106B35A9D834}">
      <dgm:prSet phldrT="[Text]" custT="1">
        <dgm:style>
          <a:lnRef idx="2">
            <a:schemeClr val="accent6">
              <a:shade val="50000"/>
            </a:schemeClr>
          </a:lnRef>
          <a:fillRef idx="1">
            <a:schemeClr val="accent6"/>
          </a:fillRef>
          <a:effectRef idx="0">
            <a:schemeClr val="accent6"/>
          </a:effectRef>
          <a:fontRef idx="minor">
            <a:schemeClr val="lt1"/>
          </a:fontRef>
        </dgm:style>
      </dgm:prSet>
      <dgm:spPr/>
      <dgm:t>
        <a:bodyPr/>
        <a:lstStyle/>
        <a:p>
          <a:r>
            <a:rPr lang="pt-BR" sz="3200" i="1" dirty="0"/>
            <a:t>Sứ mệnh lịch sử của giai cấp công nhân Việt Nam</a:t>
          </a:r>
          <a:endParaRPr lang="en-US" sz="3200" dirty="0"/>
        </a:p>
      </dgm:t>
    </dgm:pt>
    <dgm:pt modelId="{94E5E9B7-BD22-42AF-8A4E-2E7B7CF6DBCA}" type="parTrans" cxnId="{B2E764D0-33E2-488A-A310-DDE4E0659728}">
      <dgm:prSet/>
      <dgm:spPr/>
      <dgm:t>
        <a:bodyPr/>
        <a:lstStyle/>
        <a:p>
          <a:endParaRPr lang="en-US"/>
        </a:p>
      </dgm:t>
    </dgm:pt>
    <dgm:pt modelId="{0006E065-FE3F-4817-BE45-333FBD3123AB}" type="sibTrans" cxnId="{B2E764D0-33E2-488A-A310-DDE4E0659728}">
      <dgm:prSet/>
      <dgm:spPr/>
      <dgm:t>
        <a:bodyPr/>
        <a:lstStyle/>
        <a:p>
          <a:endParaRPr lang="en-US"/>
        </a:p>
      </dgm:t>
    </dgm:pt>
    <dgm:pt modelId="{AB48C2ED-052B-4E15-ACA4-8D0184292F7F}">
      <dgm:prSet phldrT="[Text]" custT="1"/>
      <dgm:spPr>
        <a:solidFill>
          <a:srgbClr val="0070C0"/>
        </a:solidFill>
      </dgm:spPr>
      <dgm:t>
        <a:bodyPr/>
        <a:lstStyle/>
        <a:p>
          <a:pPr algn="just"/>
          <a:r>
            <a:rPr lang="pt-BR" sz="3200" dirty="0">
              <a:solidFill>
                <a:schemeClr val="bg1"/>
              </a:solidFill>
            </a:rPr>
            <a:t>Định nghĩa giai cấp công nhân Việt Nam: “</a:t>
          </a:r>
          <a:r>
            <a:rPr lang="pt-BR" sz="3200" i="1" dirty="0">
              <a:solidFill>
                <a:schemeClr val="bg1"/>
              </a:solidFill>
            </a:rPr>
            <a:t>là một lực lượng xã hội to lớn, đang phát triển, bao gồm những người lao động chân tay và trí óc, làm công hưởng lương trong các loại hình sản xuất kinh doanh và dịch vụ công nghiệp, hoặc sản xuất kinh doanh và dịch vụ có tính chất công nghiệp</a:t>
          </a:r>
          <a:endParaRPr lang="en-US" sz="3200" dirty="0">
            <a:solidFill>
              <a:schemeClr val="bg1"/>
            </a:solidFill>
          </a:endParaRPr>
        </a:p>
      </dgm:t>
    </dgm:pt>
    <dgm:pt modelId="{C3EAE92A-16D8-46EB-99FC-E68448D12CA9}" type="parTrans" cxnId="{B96D34F7-4171-463A-8AB0-DFB330C32ADE}">
      <dgm:prSet/>
      <dgm:spPr/>
      <dgm:t>
        <a:bodyPr/>
        <a:lstStyle/>
        <a:p>
          <a:endParaRPr lang="en-US"/>
        </a:p>
      </dgm:t>
    </dgm:pt>
    <dgm:pt modelId="{F3BA4BCC-AF4F-4490-BA3F-57C163F4B454}" type="sibTrans" cxnId="{B96D34F7-4171-463A-8AB0-DFB330C32ADE}">
      <dgm:prSet/>
      <dgm:spPr/>
      <dgm:t>
        <a:bodyPr/>
        <a:lstStyle/>
        <a:p>
          <a:endParaRPr lang="en-US"/>
        </a:p>
      </dgm:t>
    </dgm:pt>
    <dgm:pt modelId="{845D66D6-96E9-4D52-8E84-B9DA52DC6C68}" type="pres">
      <dgm:prSet presAssocID="{28C36A56-EB7C-4FEC-B4B6-92A0C2A4270D}" presName="linear" presStyleCnt="0">
        <dgm:presLayoutVars>
          <dgm:animLvl val="lvl"/>
          <dgm:resizeHandles val="exact"/>
        </dgm:presLayoutVars>
      </dgm:prSet>
      <dgm:spPr/>
    </dgm:pt>
    <dgm:pt modelId="{68C8F522-8158-4615-94E4-48D61715F191}" type="pres">
      <dgm:prSet presAssocID="{D3D8E31C-6B06-419E-AA9F-106B35A9D834}" presName="parentText" presStyleLbl="node1" presStyleIdx="0" presStyleCnt="1" custLinFactNeighborY="-9161">
        <dgm:presLayoutVars>
          <dgm:chMax val="0"/>
          <dgm:bulletEnabled val="1"/>
        </dgm:presLayoutVars>
      </dgm:prSet>
      <dgm:spPr/>
    </dgm:pt>
    <dgm:pt modelId="{E9317040-01B8-4631-BE6F-BF533533946D}" type="pres">
      <dgm:prSet presAssocID="{D3D8E31C-6B06-419E-AA9F-106B35A9D834}" presName="childText" presStyleLbl="revTx" presStyleIdx="0" presStyleCnt="1" custScaleY="131725">
        <dgm:presLayoutVars>
          <dgm:bulletEnabled val="1"/>
        </dgm:presLayoutVars>
      </dgm:prSet>
      <dgm:spPr/>
    </dgm:pt>
  </dgm:ptLst>
  <dgm:cxnLst>
    <dgm:cxn modelId="{567C9888-2927-49C8-B5E6-A87835292769}" type="presOf" srcId="{AB48C2ED-052B-4E15-ACA4-8D0184292F7F}" destId="{E9317040-01B8-4631-BE6F-BF533533946D}" srcOrd="0" destOrd="0" presId="urn:microsoft.com/office/officeart/2005/8/layout/vList2"/>
    <dgm:cxn modelId="{C91613CF-3430-4017-B7CC-4726923917BA}" type="presOf" srcId="{28C36A56-EB7C-4FEC-B4B6-92A0C2A4270D}" destId="{845D66D6-96E9-4D52-8E84-B9DA52DC6C68}" srcOrd="0" destOrd="0" presId="urn:microsoft.com/office/officeart/2005/8/layout/vList2"/>
    <dgm:cxn modelId="{B2E764D0-33E2-488A-A310-DDE4E0659728}" srcId="{28C36A56-EB7C-4FEC-B4B6-92A0C2A4270D}" destId="{D3D8E31C-6B06-419E-AA9F-106B35A9D834}" srcOrd="0" destOrd="0" parTransId="{94E5E9B7-BD22-42AF-8A4E-2E7B7CF6DBCA}" sibTransId="{0006E065-FE3F-4817-BE45-333FBD3123AB}"/>
    <dgm:cxn modelId="{05F672D7-8387-49CC-BFA8-7260336EBD1E}" type="presOf" srcId="{D3D8E31C-6B06-419E-AA9F-106B35A9D834}" destId="{68C8F522-8158-4615-94E4-48D61715F191}" srcOrd="0" destOrd="0" presId="urn:microsoft.com/office/officeart/2005/8/layout/vList2"/>
    <dgm:cxn modelId="{B96D34F7-4171-463A-8AB0-DFB330C32ADE}" srcId="{D3D8E31C-6B06-419E-AA9F-106B35A9D834}" destId="{AB48C2ED-052B-4E15-ACA4-8D0184292F7F}" srcOrd="0" destOrd="0" parTransId="{C3EAE92A-16D8-46EB-99FC-E68448D12CA9}" sibTransId="{F3BA4BCC-AF4F-4490-BA3F-57C163F4B454}"/>
    <dgm:cxn modelId="{5709DE4C-5558-44CE-B80E-AD1D293C16F1}" type="presParOf" srcId="{845D66D6-96E9-4D52-8E84-B9DA52DC6C68}" destId="{68C8F522-8158-4615-94E4-48D61715F191}" srcOrd="0" destOrd="0" presId="urn:microsoft.com/office/officeart/2005/8/layout/vList2"/>
    <dgm:cxn modelId="{99C94D31-F908-4223-8430-B5C3CE7256F4}" type="presParOf" srcId="{845D66D6-96E9-4D52-8E84-B9DA52DC6C68}" destId="{E9317040-01B8-4631-BE6F-BF533533946D}" srcOrd="1"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2.xml><?xml version="1.0" encoding="utf-8"?>
<dgm:dataModel xmlns:dgm="http://schemas.openxmlformats.org/drawingml/2006/diagram" xmlns:a="http://schemas.openxmlformats.org/drawingml/2006/main">
  <dgm:ptLst>
    <dgm:pt modelId="{28C36A56-EB7C-4FEC-B4B6-92A0C2A4270D}"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D3D8E31C-6B06-419E-AA9F-106B35A9D834}">
      <dgm:prSet phldrT="[Text]" custT="1">
        <dgm:style>
          <a:lnRef idx="2">
            <a:schemeClr val="accent6">
              <a:shade val="50000"/>
            </a:schemeClr>
          </a:lnRef>
          <a:fillRef idx="1">
            <a:schemeClr val="accent6"/>
          </a:fillRef>
          <a:effectRef idx="0">
            <a:schemeClr val="accent6"/>
          </a:effectRef>
          <a:fontRef idx="minor">
            <a:schemeClr val="lt1"/>
          </a:fontRef>
        </dgm:style>
      </dgm:prSet>
      <dgm:spPr/>
      <dgm:t>
        <a:bodyPr/>
        <a:lstStyle/>
        <a:p>
          <a:r>
            <a:rPr lang="pt-BR" sz="3200" i="1" dirty="0"/>
            <a:t>Sứ mệnh lịch sử của giai cấp công nhân Việt Nam</a:t>
          </a:r>
          <a:endParaRPr lang="en-US" sz="3200" dirty="0"/>
        </a:p>
      </dgm:t>
    </dgm:pt>
    <dgm:pt modelId="{94E5E9B7-BD22-42AF-8A4E-2E7B7CF6DBCA}" type="parTrans" cxnId="{B2E764D0-33E2-488A-A310-DDE4E0659728}">
      <dgm:prSet/>
      <dgm:spPr/>
      <dgm:t>
        <a:bodyPr/>
        <a:lstStyle/>
        <a:p>
          <a:endParaRPr lang="en-US"/>
        </a:p>
      </dgm:t>
    </dgm:pt>
    <dgm:pt modelId="{0006E065-FE3F-4817-BE45-333FBD3123AB}" type="sibTrans" cxnId="{B2E764D0-33E2-488A-A310-DDE4E0659728}">
      <dgm:prSet/>
      <dgm:spPr/>
      <dgm:t>
        <a:bodyPr/>
        <a:lstStyle/>
        <a:p>
          <a:endParaRPr lang="en-US"/>
        </a:p>
      </dgm:t>
    </dgm:pt>
    <dgm:pt modelId="{AB48C2ED-052B-4E15-ACA4-8D0184292F7F}">
      <dgm:prSet phldrT="[Text]" custT="1"/>
      <dgm:spPr>
        <a:solidFill>
          <a:srgbClr val="0070C0"/>
        </a:solidFill>
      </dgm:spPr>
      <dgm:t>
        <a:bodyPr/>
        <a:lstStyle/>
        <a:p>
          <a:pPr algn="just"/>
          <a:r>
            <a:rPr lang="pt-BR" sz="3200" dirty="0">
              <a:solidFill>
                <a:schemeClr val="bg1"/>
              </a:solidFill>
            </a:rPr>
            <a:t>Là giai cấp lãnh đạo cách mạng</a:t>
          </a:r>
          <a:endParaRPr lang="en-US" sz="3200" dirty="0">
            <a:solidFill>
              <a:schemeClr val="bg1"/>
            </a:solidFill>
          </a:endParaRPr>
        </a:p>
      </dgm:t>
    </dgm:pt>
    <dgm:pt modelId="{C3EAE92A-16D8-46EB-99FC-E68448D12CA9}" type="parTrans" cxnId="{B96D34F7-4171-463A-8AB0-DFB330C32ADE}">
      <dgm:prSet/>
      <dgm:spPr/>
      <dgm:t>
        <a:bodyPr/>
        <a:lstStyle/>
        <a:p>
          <a:endParaRPr lang="en-US"/>
        </a:p>
      </dgm:t>
    </dgm:pt>
    <dgm:pt modelId="{F3BA4BCC-AF4F-4490-BA3F-57C163F4B454}" type="sibTrans" cxnId="{B96D34F7-4171-463A-8AB0-DFB330C32ADE}">
      <dgm:prSet/>
      <dgm:spPr/>
      <dgm:t>
        <a:bodyPr/>
        <a:lstStyle/>
        <a:p>
          <a:endParaRPr lang="en-US"/>
        </a:p>
      </dgm:t>
    </dgm:pt>
    <dgm:pt modelId="{B2BF00F6-CF48-4DAE-9F34-1806E6A4BCA6}">
      <dgm:prSet phldrT="[Text]" custT="1"/>
      <dgm:spPr>
        <a:solidFill>
          <a:srgbClr val="0070C0"/>
        </a:solidFill>
      </dgm:spPr>
      <dgm:t>
        <a:bodyPr/>
        <a:lstStyle/>
        <a:p>
          <a:pPr algn="just"/>
          <a:r>
            <a:rPr lang="en-AI" sz="3200" dirty="0">
              <a:solidFill>
                <a:schemeClr val="bg1"/>
              </a:solidFill>
            </a:rPr>
            <a:t>G</a:t>
          </a:r>
          <a:r>
            <a:rPr lang="pt-BR" sz="3200" dirty="0">
              <a:solidFill>
                <a:schemeClr val="bg1"/>
              </a:solidFill>
            </a:rPr>
            <a:t>iai cấp đại diện cho phương thức sản xuất tiên tiến; </a:t>
          </a:r>
          <a:endParaRPr lang="en-US" sz="3200" dirty="0">
            <a:solidFill>
              <a:schemeClr val="bg1"/>
            </a:solidFill>
          </a:endParaRPr>
        </a:p>
      </dgm:t>
    </dgm:pt>
    <dgm:pt modelId="{AA516511-7173-48F6-93D3-44651663B228}" type="parTrans" cxnId="{E0C17E89-C702-4553-9E6A-42E4E311D0C5}">
      <dgm:prSet/>
      <dgm:spPr/>
      <dgm:t>
        <a:bodyPr/>
        <a:lstStyle/>
        <a:p>
          <a:endParaRPr lang="en-US"/>
        </a:p>
      </dgm:t>
    </dgm:pt>
    <dgm:pt modelId="{EC813C99-0B20-4F4F-8B15-54E495689FA2}" type="sibTrans" cxnId="{E0C17E89-C702-4553-9E6A-42E4E311D0C5}">
      <dgm:prSet/>
      <dgm:spPr/>
      <dgm:t>
        <a:bodyPr/>
        <a:lstStyle/>
        <a:p>
          <a:endParaRPr lang="en-US"/>
        </a:p>
      </dgm:t>
    </dgm:pt>
    <dgm:pt modelId="{D308D8D6-83B1-4E4A-BE17-40F82E9DC876}">
      <dgm:prSet phldrT="[Text]" custT="1"/>
      <dgm:spPr>
        <a:solidFill>
          <a:srgbClr val="0070C0"/>
        </a:solidFill>
      </dgm:spPr>
      <dgm:t>
        <a:bodyPr/>
        <a:lstStyle/>
        <a:p>
          <a:pPr algn="just"/>
          <a:r>
            <a:rPr lang="en-AI" sz="3200" dirty="0">
              <a:solidFill>
                <a:schemeClr val="bg1"/>
              </a:solidFill>
            </a:rPr>
            <a:t>G</a:t>
          </a:r>
          <a:r>
            <a:rPr lang="pt-BR" sz="3200" dirty="0">
              <a:solidFill>
                <a:schemeClr val="bg1"/>
              </a:solidFill>
            </a:rPr>
            <a:t>iai cấp tiên phong trong sự nghiệp xây dựng chủ nghĩa xã hội, lực lượng đi đầu trong sự nghiệp công nghiệp hoá, hiện đại hoá đất nước</a:t>
          </a:r>
          <a:endParaRPr lang="en-US" sz="3200" dirty="0">
            <a:solidFill>
              <a:schemeClr val="bg1"/>
            </a:solidFill>
          </a:endParaRPr>
        </a:p>
      </dgm:t>
    </dgm:pt>
    <dgm:pt modelId="{4E1E2528-E4F1-4E66-98D4-33EF743EC960}" type="parTrans" cxnId="{5CEC9FF3-8A83-4079-9587-3C3B817D4411}">
      <dgm:prSet/>
      <dgm:spPr/>
      <dgm:t>
        <a:bodyPr/>
        <a:lstStyle/>
        <a:p>
          <a:endParaRPr lang="en-US"/>
        </a:p>
      </dgm:t>
    </dgm:pt>
    <dgm:pt modelId="{320314B7-99D6-485B-88BC-2A803D8951C6}" type="sibTrans" cxnId="{5CEC9FF3-8A83-4079-9587-3C3B817D4411}">
      <dgm:prSet/>
      <dgm:spPr/>
      <dgm:t>
        <a:bodyPr/>
        <a:lstStyle/>
        <a:p>
          <a:endParaRPr lang="en-US"/>
        </a:p>
      </dgm:t>
    </dgm:pt>
    <dgm:pt modelId="{84372F96-B022-40CA-8F84-4F6A85939EFC}">
      <dgm:prSet phldrT="[Text]" custT="1"/>
      <dgm:spPr>
        <a:solidFill>
          <a:srgbClr val="0070C0"/>
        </a:solidFill>
      </dgm:spPr>
      <dgm:t>
        <a:bodyPr/>
        <a:lstStyle/>
        <a:p>
          <a:pPr algn="just"/>
          <a:r>
            <a:rPr lang="en-AI" sz="3200" dirty="0">
              <a:solidFill>
                <a:schemeClr val="bg1"/>
              </a:solidFill>
            </a:rPr>
            <a:t>L</a:t>
          </a:r>
          <a:r>
            <a:rPr lang="pt-BR" sz="3200" dirty="0">
              <a:solidFill>
                <a:schemeClr val="bg1"/>
              </a:solidFill>
            </a:rPr>
            <a:t>ực lượng nòng cốt trong liên minh giai cấp công nhân với giai cấp nông dân và đội ngũ trí thức dưới sự lãnh đạo của Đảng.</a:t>
          </a:r>
          <a:endParaRPr lang="en-US" sz="3200" dirty="0">
            <a:solidFill>
              <a:schemeClr val="bg1"/>
            </a:solidFill>
          </a:endParaRPr>
        </a:p>
      </dgm:t>
    </dgm:pt>
    <dgm:pt modelId="{D3E20AA3-3AF9-405E-A5FB-B75A2F9F40D8}" type="parTrans" cxnId="{99722DBC-0866-42E7-BAA1-CC0AAF69A4BD}">
      <dgm:prSet/>
      <dgm:spPr/>
      <dgm:t>
        <a:bodyPr/>
        <a:lstStyle/>
        <a:p>
          <a:endParaRPr lang="en-US"/>
        </a:p>
      </dgm:t>
    </dgm:pt>
    <dgm:pt modelId="{AF4591E9-25D2-4E9C-B7AE-108F088B3E55}" type="sibTrans" cxnId="{99722DBC-0866-42E7-BAA1-CC0AAF69A4BD}">
      <dgm:prSet/>
      <dgm:spPr/>
      <dgm:t>
        <a:bodyPr/>
        <a:lstStyle/>
        <a:p>
          <a:endParaRPr lang="en-US"/>
        </a:p>
      </dgm:t>
    </dgm:pt>
    <dgm:pt modelId="{845D66D6-96E9-4D52-8E84-B9DA52DC6C68}" type="pres">
      <dgm:prSet presAssocID="{28C36A56-EB7C-4FEC-B4B6-92A0C2A4270D}" presName="linear" presStyleCnt="0">
        <dgm:presLayoutVars>
          <dgm:animLvl val="lvl"/>
          <dgm:resizeHandles val="exact"/>
        </dgm:presLayoutVars>
      </dgm:prSet>
      <dgm:spPr/>
    </dgm:pt>
    <dgm:pt modelId="{68C8F522-8158-4615-94E4-48D61715F191}" type="pres">
      <dgm:prSet presAssocID="{D3D8E31C-6B06-419E-AA9F-106B35A9D834}" presName="parentText" presStyleLbl="node1" presStyleIdx="0" presStyleCnt="1" custLinFactNeighborY="-9161">
        <dgm:presLayoutVars>
          <dgm:chMax val="0"/>
          <dgm:bulletEnabled val="1"/>
        </dgm:presLayoutVars>
      </dgm:prSet>
      <dgm:spPr/>
    </dgm:pt>
    <dgm:pt modelId="{E9317040-01B8-4631-BE6F-BF533533946D}" type="pres">
      <dgm:prSet presAssocID="{D3D8E31C-6B06-419E-AA9F-106B35A9D834}" presName="childText" presStyleLbl="revTx" presStyleIdx="0" presStyleCnt="1" custScaleY="114547" custLinFactNeighborY="-16635">
        <dgm:presLayoutVars>
          <dgm:bulletEnabled val="1"/>
        </dgm:presLayoutVars>
      </dgm:prSet>
      <dgm:spPr/>
    </dgm:pt>
  </dgm:ptLst>
  <dgm:cxnLst>
    <dgm:cxn modelId="{C30E2C3A-E4A7-4C98-8851-CAA1F500D855}" type="presOf" srcId="{B2BF00F6-CF48-4DAE-9F34-1806E6A4BCA6}" destId="{E9317040-01B8-4631-BE6F-BF533533946D}" srcOrd="0" destOrd="1" presId="urn:microsoft.com/office/officeart/2005/8/layout/vList2"/>
    <dgm:cxn modelId="{567C9888-2927-49C8-B5E6-A87835292769}" type="presOf" srcId="{AB48C2ED-052B-4E15-ACA4-8D0184292F7F}" destId="{E9317040-01B8-4631-BE6F-BF533533946D}" srcOrd="0" destOrd="0" presId="urn:microsoft.com/office/officeart/2005/8/layout/vList2"/>
    <dgm:cxn modelId="{E0C17E89-C702-4553-9E6A-42E4E311D0C5}" srcId="{D3D8E31C-6B06-419E-AA9F-106B35A9D834}" destId="{B2BF00F6-CF48-4DAE-9F34-1806E6A4BCA6}" srcOrd="1" destOrd="0" parTransId="{AA516511-7173-48F6-93D3-44651663B228}" sibTransId="{EC813C99-0B20-4F4F-8B15-54E495689FA2}"/>
    <dgm:cxn modelId="{947EDFA9-68C2-49B9-88AA-7DC879C04CC5}" type="presOf" srcId="{D308D8D6-83B1-4E4A-BE17-40F82E9DC876}" destId="{E9317040-01B8-4631-BE6F-BF533533946D}" srcOrd="0" destOrd="2" presId="urn:microsoft.com/office/officeart/2005/8/layout/vList2"/>
    <dgm:cxn modelId="{99722DBC-0866-42E7-BAA1-CC0AAF69A4BD}" srcId="{D3D8E31C-6B06-419E-AA9F-106B35A9D834}" destId="{84372F96-B022-40CA-8F84-4F6A85939EFC}" srcOrd="3" destOrd="0" parTransId="{D3E20AA3-3AF9-405E-A5FB-B75A2F9F40D8}" sibTransId="{AF4591E9-25D2-4E9C-B7AE-108F088B3E55}"/>
    <dgm:cxn modelId="{C91613CF-3430-4017-B7CC-4726923917BA}" type="presOf" srcId="{28C36A56-EB7C-4FEC-B4B6-92A0C2A4270D}" destId="{845D66D6-96E9-4D52-8E84-B9DA52DC6C68}" srcOrd="0" destOrd="0" presId="urn:microsoft.com/office/officeart/2005/8/layout/vList2"/>
    <dgm:cxn modelId="{B2E764D0-33E2-488A-A310-DDE4E0659728}" srcId="{28C36A56-EB7C-4FEC-B4B6-92A0C2A4270D}" destId="{D3D8E31C-6B06-419E-AA9F-106B35A9D834}" srcOrd="0" destOrd="0" parTransId="{94E5E9B7-BD22-42AF-8A4E-2E7B7CF6DBCA}" sibTransId="{0006E065-FE3F-4817-BE45-333FBD3123AB}"/>
    <dgm:cxn modelId="{05F672D7-8387-49CC-BFA8-7260336EBD1E}" type="presOf" srcId="{D3D8E31C-6B06-419E-AA9F-106B35A9D834}" destId="{68C8F522-8158-4615-94E4-48D61715F191}" srcOrd="0" destOrd="0" presId="urn:microsoft.com/office/officeart/2005/8/layout/vList2"/>
    <dgm:cxn modelId="{F2B250E9-4AD3-4075-97CE-BF7C68DD9ED6}" type="presOf" srcId="{84372F96-B022-40CA-8F84-4F6A85939EFC}" destId="{E9317040-01B8-4631-BE6F-BF533533946D}" srcOrd="0" destOrd="3" presId="urn:microsoft.com/office/officeart/2005/8/layout/vList2"/>
    <dgm:cxn modelId="{5CEC9FF3-8A83-4079-9587-3C3B817D4411}" srcId="{D3D8E31C-6B06-419E-AA9F-106B35A9D834}" destId="{D308D8D6-83B1-4E4A-BE17-40F82E9DC876}" srcOrd="2" destOrd="0" parTransId="{4E1E2528-E4F1-4E66-98D4-33EF743EC960}" sibTransId="{320314B7-99D6-485B-88BC-2A803D8951C6}"/>
    <dgm:cxn modelId="{B96D34F7-4171-463A-8AB0-DFB330C32ADE}" srcId="{D3D8E31C-6B06-419E-AA9F-106B35A9D834}" destId="{AB48C2ED-052B-4E15-ACA4-8D0184292F7F}" srcOrd="0" destOrd="0" parTransId="{C3EAE92A-16D8-46EB-99FC-E68448D12CA9}" sibTransId="{F3BA4BCC-AF4F-4490-BA3F-57C163F4B454}"/>
    <dgm:cxn modelId="{5709DE4C-5558-44CE-B80E-AD1D293C16F1}" type="presParOf" srcId="{845D66D6-96E9-4D52-8E84-B9DA52DC6C68}" destId="{68C8F522-8158-4615-94E4-48D61715F191}" srcOrd="0" destOrd="0" presId="urn:microsoft.com/office/officeart/2005/8/layout/vList2"/>
    <dgm:cxn modelId="{99C94D31-F908-4223-8430-B5C3CE7256F4}" type="presParOf" srcId="{845D66D6-96E9-4D52-8E84-B9DA52DC6C68}" destId="{E9317040-01B8-4631-BE6F-BF533533946D}" srcOrd="1"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3.xml><?xml version="1.0" encoding="utf-8"?>
<dgm:dataModel xmlns:dgm="http://schemas.openxmlformats.org/drawingml/2006/diagram" xmlns:a="http://schemas.openxmlformats.org/drawingml/2006/main">
  <dgm:ptLst>
    <dgm:pt modelId="{D5512155-BC8C-4F51-BED0-7FB36E99445A}" type="doc">
      <dgm:prSet loTypeId="urn:microsoft.com/office/officeart/2005/8/layout/hierarchy3" loCatId="list" qsTypeId="urn:microsoft.com/office/officeart/2005/8/quickstyle/simple1" qsCatId="simple" csTypeId="urn:microsoft.com/office/officeart/2005/8/colors/accent1_2" csCatId="accent1" phldr="1"/>
      <dgm:spPr/>
      <dgm:t>
        <a:bodyPr/>
        <a:lstStyle/>
        <a:p>
          <a:endParaRPr lang="en-US"/>
        </a:p>
      </dgm:t>
    </dgm:pt>
    <dgm:pt modelId="{EE167321-6402-4441-BA69-909BD9C454FD}">
      <dgm:prSet phldrT="[Text]" custT="1"/>
      <dgm:spPr>
        <a:solidFill>
          <a:srgbClr val="C00000"/>
        </a:solidFill>
      </dgm:spPr>
      <dgm:t>
        <a:bodyPr/>
        <a:lstStyle/>
        <a:p>
          <a:r>
            <a:rPr lang="pt-BR" sz="2400" b="1" i="1" dirty="0"/>
            <a:t>b) Cách mạng xã hội chủ nghĩa </a:t>
          </a:r>
          <a:endParaRPr lang="en-US" sz="2400" dirty="0"/>
        </a:p>
      </dgm:t>
    </dgm:pt>
    <dgm:pt modelId="{649ECE0F-7EE8-40BD-AC13-850ABD6F1F87}" type="parTrans" cxnId="{C8721AB7-D3D0-44AF-ADC4-60E4E2F275DE}">
      <dgm:prSet/>
      <dgm:spPr/>
      <dgm:t>
        <a:bodyPr/>
        <a:lstStyle/>
        <a:p>
          <a:endParaRPr lang="en-US"/>
        </a:p>
      </dgm:t>
    </dgm:pt>
    <dgm:pt modelId="{28CEA1E3-9012-4F6C-B5F3-0AF58CA7B14C}" type="sibTrans" cxnId="{C8721AB7-D3D0-44AF-ADC4-60E4E2F275DE}">
      <dgm:prSet/>
      <dgm:spPr/>
      <dgm:t>
        <a:bodyPr/>
        <a:lstStyle/>
        <a:p>
          <a:endParaRPr lang="en-US"/>
        </a:p>
      </dgm:t>
    </dgm:pt>
    <dgm:pt modelId="{17E29C2D-B12F-492C-8B2F-7A4DA48F683B}">
      <dgm:prSet phldrT="[Text]" custT="1"/>
      <dgm:spPr>
        <a:solidFill>
          <a:srgbClr val="0070C0">
            <a:alpha val="90000"/>
          </a:srgbClr>
        </a:solidFill>
      </dgm:spPr>
      <dgm:t>
        <a:bodyPr/>
        <a:lstStyle/>
        <a:p>
          <a:r>
            <a:rPr lang="pt-BR" sz="2400" i="1" dirty="0">
              <a:solidFill>
                <a:schemeClr val="bg1"/>
              </a:solidFill>
            </a:rPr>
            <a:t>Cách mạng xã hội chủ nghĩa</a:t>
          </a:r>
          <a:r>
            <a:rPr lang="pt-BR" sz="2400" dirty="0">
              <a:solidFill>
                <a:schemeClr val="bg1"/>
              </a:solidFill>
            </a:rPr>
            <a:t> là cuộc cách mạng chính trị do giai cấp công nhân lãnh đạo giành chính quyền, thiết lập hệ thống chính trị của mình để cải tạo xã hội cũ, xây dựng chủ nghĩa xã hội và cuối cùng là chủ nghĩa cộng sản. </a:t>
          </a:r>
          <a:endParaRPr lang="en-US" sz="2400" dirty="0">
            <a:solidFill>
              <a:schemeClr val="bg1"/>
            </a:solidFill>
          </a:endParaRPr>
        </a:p>
      </dgm:t>
    </dgm:pt>
    <dgm:pt modelId="{12351D92-0470-422D-BBF1-5C6EF28D1F10}" type="parTrans" cxnId="{3123DC13-F88E-427B-8979-021DA1D45083}">
      <dgm:prSet/>
      <dgm:spPr/>
      <dgm:t>
        <a:bodyPr/>
        <a:lstStyle/>
        <a:p>
          <a:endParaRPr lang="en-US"/>
        </a:p>
      </dgm:t>
    </dgm:pt>
    <dgm:pt modelId="{945C1BE0-631C-4803-83D8-41B573650180}" type="sibTrans" cxnId="{3123DC13-F88E-427B-8979-021DA1D45083}">
      <dgm:prSet/>
      <dgm:spPr/>
      <dgm:t>
        <a:bodyPr/>
        <a:lstStyle/>
        <a:p>
          <a:endParaRPr lang="en-US"/>
        </a:p>
      </dgm:t>
    </dgm:pt>
    <dgm:pt modelId="{CA11CC6E-F4D8-4608-87EA-BA0FF4ABCA56}">
      <dgm:prSet phldrT="[Text]" custT="1"/>
      <dgm:spPr>
        <a:solidFill>
          <a:srgbClr val="0070C0">
            <a:alpha val="90000"/>
          </a:srgbClr>
        </a:solidFill>
      </dgm:spPr>
      <dgm:t>
        <a:bodyPr/>
        <a:lstStyle/>
        <a:p>
          <a:r>
            <a:rPr lang="pt-BR" sz="2400" i="1" dirty="0">
              <a:solidFill>
                <a:schemeClr val="bg1"/>
              </a:solidFill>
            </a:rPr>
            <a:t>Động lực</a:t>
          </a:r>
          <a:r>
            <a:rPr lang="pt-BR" sz="2400" dirty="0">
              <a:solidFill>
                <a:schemeClr val="bg1"/>
              </a:solidFill>
            </a:rPr>
            <a:t> của cách mạng xã hội chủ nghĩa là khối đoàn kết, liên minh công nông, trí thức và các tầng lớp lao động khác do giai cấp công nhân lãnh đạo</a:t>
          </a:r>
          <a:endParaRPr lang="en-US" sz="2400" dirty="0">
            <a:solidFill>
              <a:schemeClr val="bg1"/>
            </a:solidFill>
          </a:endParaRPr>
        </a:p>
      </dgm:t>
    </dgm:pt>
    <dgm:pt modelId="{3B296A91-1BD2-4CB5-8C1C-F8521931DB6D}" type="parTrans" cxnId="{FAFDCA83-ECDF-4124-B0D2-A2DFB3E5929F}">
      <dgm:prSet/>
      <dgm:spPr/>
      <dgm:t>
        <a:bodyPr/>
        <a:lstStyle/>
        <a:p>
          <a:endParaRPr lang="en-US"/>
        </a:p>
      </dgm:t>
    </dgm:pt>
    <dgm:pt modelId="{705C3DE5-C5E8-44EC-8B79-9F62587A4082}" type="sibTrans" cxnId="{FAFDCA83-ECDF-4124-B0D2-A2DFB3E5929F}">
      <dgm:prSet/>
      <dgm:spPr/>
      <dgm:t>
        <a:bodyPr/>
        <a:lstStyle/>
        <a:p>
          <a:endParaRPr lang="en-US"/>
        </a:p>
      </dgm:t>
    </dgm:pt>
    <dgm:pt modelId="{BB548F91-448D-492E-B185-6EB57FD15A5F}" type="pres">
      <dgm:prSet presAssocID="{D5512155-BC8C-4F51-BED0-7FB36E99445A}" presName="diagram" presStyleCnt="0">
        <dgm:presLayoutVars>
          <dgm:chPref val="1"/>
          <dgm:dir/>
          <dgm:animOne val="branch"/>
          <dgm:animLvl val="lvl"/>
          <dgm:resizeHandles/>
        </dgm:presLayoutVars>
      </dgm:prSet>
      <dgm:spPr/>
    </dgm:pt>
    <dgm:pt modelId="{4240CDDA-27AB-428C-8D62-B110F4DA1F33}" type="pres">
      <dgm:prSet presAssocID="{EE167321-6402-4441-BA69-909BD9C454FD}" presName="root" presStyleCnt="0"/>
      <dgm:spPr/>
    </dgm:pt>
    <dgm:pt modelId="{5A741170-B068-48C5-A4E6-E824AF265B34}" type="pres">
      <dgm:prSet presAssocID="{EE167321-6402-4441-BA69-909BD9C454FD}" presName="rootComposite" presStyleCnt="0"/>
      <dgm:spPr/>
    </dgm:pt>
    <dgm:pt modelId="{A4B6BC62-C9C2-4202-83BE-4A109F81C923}" type="pres">
      <dgm:prSet presAssocID="{EE167321-6402-4441-BA69-909BD9C454FD}" presName="rootText" presStyleLbl="node1" presStyleIdx="0" presStyleCnt="1" custScaleX="215971"/>
      <dgm:spPr/>
    </dgm:pt>
    <dgm:pt modelId="{CD6E2A27-B1E4-45EC-BF63-CDA0F7EB8AC8}" type="pres">
      <dgm:prSet presAssocID="{EE167321-6402-4441-BA69-909BD9C454FD}" presName="rootConnector" presStyleLbl="node1" presStyleIdx="0" presStyleCnt="1"/>
      <dgm:spPr/>
    </dgm:pt>
    <dgm:pt modelId="{F0DE7684-B84F-4099-8D2D-8678E88D93ED}" type="pres">
      <dgm:prSet presAssocID="{EE167321-6402-4441-BA69-909BD9C454FD}" presName="childShape" presStyleCnt="0"/>
      <dgm:spPr/>
    </dgm:pt>
    <dgm:pt modelId="{0B2321C0-0014-4101-BF9E-33CC418B7E5F}" type="pres">
      <dgm:prSet presAssocID="{12351D92-0470-422D-BBF1-5C6EF28D1F10}" presName="Name13" presStyleLbl="parChTrans1D2" presStyleIdx="0" presStyleCnt="2"/>
      <dgm:spPr/>
    </dgm:pt>
    <dgm:pt modelId="{E2810332-5E50-4601-9EE2-1007F7DB4EAD}" type="pres">
      <dgm:prSet presAssocID="{17E29C2D-B12F-492C-8B2F-7A4DA48F683B}" presName="childText" presStyleLbl="bgAcc1" presStyleIdx="0" presStyleCnt="2" custScaleX="261029" custScaleY="129078">
        <dgm:presLayoutVars>
          <dgm:bulletEnabled val="1"/>
        </dgm:presLayoutVars>
      </dgm:prSet>
      <dgm:spPr/>
    </dgm:pt>
    <dgm:pt modelId="{CE2FB0D4-B274-4AA9-9D12-B259F1A1383D}" type="pres">
      <dgm:prSet presAssocID="{3B296A91-1BD2-4CB5-8C1C-F8521931DB6D}" presName="Name13" presStyleLbl="parChTrans1D2" presStyleIdx="1" presStyleCnt="2"/>
      <dgm:spPr/>
    </dgm:pt>
    <dgm:pt modelId="{5F88925F-4947-44DF-9553-448E1F48DE86}" type="pres">
      <dgm:prSet presAssocID="{CA11CC6E-F4D8-4608-87EA-BA0FF4ABCA56}" presName="childText" presStyleLbl="bgAcc1" presStyleIdx="1" presStyleCnt="2" custScaleX="261029">
        <dgm:presLayoutVars>
          <dgm:bulletEnabled val="1"/>
        </dgm:presLayoutVars>
      </dgm:prSet>
      <dgm:spPr/>
    </dgm:pt>
  </dgm:ptLst>
  <dgm:cxnLst>
    <dgm:cxn modelId="{3123DC13-F88E-427B-8979-021DA1D45083}" srcId="{EE167321-6402-4441-BA69-909BD9C454FD}" destId="{17E29C2D-B12F-492C-8B2F-7A4DA48F683B}" srcOrd="0" destOrd="0" parTransId="{12351D92-0470-422D-BBF1-5C6EF28D1F10}" sibTransId="{945C1BE0-631C-4803-83D8-41B573650180}"/>
    <dgm:cxn modelId="{16458D5F-BADB-4884-A8A7-1865D57AAD32}" type="presOf" srcId="{12351D92-0470-422D-BBF1-5C6EF28D1F10}" destId="{0B2321C0-0014-4101-BF9E-33CC418B7E5F}" srcOrd="0" destOrd="0" presId="urn:microsoft.com/office/officeart/2005/8/layout/hierarchy3"/>
    <dgm:cxn modelId="{1D27C653-F64A-4F4F-9040-3B9A384BFCDC}" type="presOf" srcId="{EE167321-6402-4441-BA69-909BD9C454FD}" destId="{A4B6BC62-C9C2-4202-83BE-4A109F81C923}" srcOrd="0" destOrd="0" presId="urn:microsoft.com/office/officeart/2005/8/layout/hierarchy3"/>
    <dgm:cxn modelId="{57B4B256-5DDB-4387-BA7B-6C837D645AD0}" type="presOf" srcId="{D5512155-BC8C-4F51-BED0-7FB36E99445A}" destId="{BB548F91-448D-492E-B185-6EB57FD15A5F}" srcOrd="0" destOrd="0" presId="urn:microsoft.com/office/officeart/2005/8/layout/hierarchy3"/>
    <dgm:cxn modelId="{AE976057-5118-4FDE-B106-91BF969F6487}" type="presOf" srcId="{3B296A91-1BD2-4CB5-8C1C-F8521931DB6D}" destId="{CE2FB0D4-B274-4AA9-9D12-B259F1A1383D}" srcOrd="0" destOrd="0" presId="urn:microsoft.com/office/officeart/2005/8/layout/hierarchy3"/>
    <dgm:cxn modelId="{FAFDCA83-ECDF-4124-B0D2-A2DFB3E5929F}" srcId="{EE167321-6402-4441-BA69-909BD9C454FD}" destId="{CA11CC6E-F4D8-4608-87EA-BA0FF4ABCA56}" srcOrd="1" destOrd="0" parTransId="{3B296A91-1BD2-4CB5-8C1C-F8521931DB6D}" sibTransId="{705C3DE5-C5E8-44EC-8B79-9F62587A4082}"/>
    <dgm:cxn modelId="{A5A123B0-4B11-4E35-BD1D-4E9149F9E676}" type="presOf" srcId="{EE167321-6402-4441-BA69-909BD9C454FD}" destId="{CD6E2A27-B1E4-45EC-BF63-CDA0F7EB8AC8}" srcOrd="1" destOrd="0" presId="urn:microsoft.com/office/officeart/2005/8/layout/hierarchy3"/>
    <dgm:cxn modelId="{C8721AB7-D3D0-44AF-ADC4-60E4E2F275DE}" srcId="{D5512155-BC8C-4F51-BED0-7FB36E99445A}" destId="{EE167321-6402-4441-BA69-909BD9C454FD}" srcOrd="0" destOrd="0" parTransId="{649ECE0F-7EE8-40BD-AC13-850ABD6F1F87}" sibTransId="{28CEA1E3-9012-4F6C-B5F3-0AF58CA7B14C}"/>
    <dgm:cxn modelId="{B6F7A4E0-0663-4EED-8D68-925AFC896C27}" type="presOf" srcId="{17E29C2D-B12F-492C-8B2F-7A4DA48F683B}" destId="{E2810332-5E50-4601-9EE2-1007F7DB4EAD}" srcOrd="0" destOrd="0" presId="urn:microsoft.com/office/officeart/2005/8/layout/hierarchy3"/>
    <dgm:cxn modelId="{15D2F6EC-20E5-4008-BD5B-9779130E0CC2}" type="presOf" srcId="{CA11CC6E-F4D8-4608-87EA-BA0FF4ABCA56}" destId="{5F88925F-4947-44DF-9553-448E1F48DE86}" srcOrd="0" destOrd="0" presId="urn:microsoft.com/office/officeart/2005/8/layout/hierarchy3"/>
    <dgm:cxn modelId="{AD286E4D-494A-48AD-923D-20666A06984D}" type="presParOf" srcId="{BB548F91-448D-492E-B185-6EB57FD15A5F}" destId="{4240CDDA-27AB-428C-8D62-B110F4DA1F33}" srcOrd="0" destOrd="0" presId="urn:microsoft.com/office/officeart/2005/8/layout/hierarchy3"/>
    <dgm:cxn modelId="{45EEA33D-838B-4463-BF5A-53C56C707CE1}" type="presParOf" srcId="{4240CDDA-27AB-428C-8D62-B110F4DA1F33}" destId="{5A741170-B068-48C5-A4E6-E824AF265B34}" srcOrd="0" destOrd="0" presId="urn:microsoft.com/office/officeart/2005/8/layout/hierarchy3"/>
    <dgm:cxn modelId="{F0585FC1-3DF4-40EB-90AC-F1BE2BDFE1DC}" type="presParOf" srcId="{5A741170-B068-48C5-A4E6-E824AF265B34}" destId="{A4B6BC62-C9C2-4202-83BE-4A109F81C923}" srcOrd="0" destOrd="0" presId="urn:microsoft.com/office/officeart/2005/8/layout/hierarchy3"/>
    <dgm:cxn modelId="{6D7F3710-D7D4-45DC-9AE5-4D5F71806A9D}" type="presParOf" srcId="{5A741170-B068-48C5-A4E6-E824AF265B34}" destId="{CD6E2A27-B1E4-45EC-BF63-CDA0F7EB8AC8}" srcOrd="1" destOrd="0" presId="urn:microsoft.com/office/officeart/2005/8/layout/hierarchy3"/>
    <dgm:cxn modelId="{9189951D-EB1D-421B-B192-5F17F7D4482A}" type="presParOf" srcId="{4240CDDA-27AB-428C-8D62-B110F4DA1F33}" destId="{F0DE7684-B84F-4099-8D2D-8678E88D93ED}" srcOrd="1" destOrd="0" presId="urn:microsoft.com/office/officeart/2005/8/layout/hierarchy3"/>
    <dgm:cxn modelId="{9AAD18AC-A76B-45B3-B1BD-88DCA2B99629}" type="presParOf" srcId="{F0DE7684-B84F-4099-8D2D-8678E88D93ED}" destId="{0B2321C0-0014-4101-BF9E-33CC418B7E5F}" srcOrd="0" destOrd="0" presId="urn:microsoft.com/office/officeart/2005/8/layout/hierarchy3"/>
    <dgm:cxn modelId="{C5BED703-0061-42F9-BC46-B92844DF3A98}" type="presParOf" srcId="{F0DE7684-B84F-4099-8D2D-8678E88D93ED}" destId="{E2810332-5E50-4601-9EE2-1007F7DB4EAD}" srcOrd="1" destOrd="0" presId="urn:microsoft.com/office/officeart/2005/8/layout/hierarchy3"/>
    <dgm:cxn modelId="{980087C5-30E1-4E19-BBF5-C87AE2D24263}" type="presParOf" srcId="{F0DE7684-B84F-4099-8D2D-8678E88D93ED}" destId="{CE2FB0D4-B274-4AA9-9D12-B259F1A1383D}" srcOrd="2" destOrd="0" presId="urn:microsoft.com/office/officeart/2005/8/layout/hierarchy3"/>
    <dgm:cxn modelId="{23F3E9FF-0913-4344-A27B-E89B63A02262}" type="presParOf" srcId="{F0DE7684-B84F-4099-8D2D-8678E88D93ED}" destId="{5F88925F-4947-44DF-9553-448E1F48DE86}" srcOrd="3" destOrd="0" presId="urn:microsoft.com/office/officeart/2005/8/layout/hierarchy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4.xml><?xml version="1.0" encoding="utf-8"?>
<dgm:dataModel xmlns:dgm="http://schemas.openxmlformats.org/drawingml/2006/diagram" xmlns:a="http://schemas.openxmlformats.org/drawingml/2006/main">
  <dgm:ptLst>
    <dgm:pt modelId="{EF4084A9-128C-4DC1-A912-428EA0EE1482}" type="doc">
      <dgm:prSet loTypeId="urn:microsoft.com/office/officeart/2011/layout/RadialPictureList" loCatId="officeonline" qsTypeId="urn:microsoft.com/office/officeart/2005/8/quickstyle/simple1" qsCatId="simple" csTypeId="urn:microsoft.com/office/officeart/2005/8/colors/accent1_2" csCatId="accent1" phldr="1"/>
      <dgm:spPr/>
      <dgm:t>
        <a:bodyPr/>
        <a:lstStyle/>
        <a:p>
          <a:endParaRPr lang="en-US"/>
        </a:p>
      </dgm:t>
    </dgm:pt>
    <dgm:pt modelId="{FC0C3A6B-39D9-4414-8266-CC895D6306E1}">
      <dgm:prSet phldrT="[Text]"/>
      <dgm:spPr>
        <a:solidFill>
          <a:srgbClr val="7030A0"/>
        </a:solidFill>
      </dgm:spPr>
      <dgm:t>
        <a:bodyPr/>
        <a:lstStyle/>
        <a:p>
          <a:r>
            <a:rPr lang="pt-BR" b="1" i="1" dirty="0"/>
            <a:t>b) Cách mạng xã hội chủ nghĩa </a:t>
          </a:r>
          <a:endParaRPr lang="en-US" dirty="0"/>
        </a:p>
      </dgm:t>
    </dgm:pt>
    <dgm:pt modelId="{CBB28DB6-21DF-4271-BB07-8CB13A194B8F}" type="parTrans" cxnId="{4050D1A4-10DA-4103-B634-8008609C1785}">
      <dgm:prSet/>
      <dgm:spPr/>
      <dgm:t>
        <a:bodyPr/>
        <a:lstStyle/>
        <a:p>
          <a:endParaRPr lang="en-US"/>
        </a:p>
      </dgm:t>
    </dgm:pt>
    <dgm:pt modelId="{04C67170-50C8-4F7C-8C7A-4B4058069F5F}" type="sibTrans" cxnId="{4050D1A4-10DA-4103-B634-8008609C1785}">
      <dgm:prSet/>
      <dgm:spPr/>
      <dgm:t>
        <a:bodyPr/>
        <a:lstStyle/>
        <a:p>
          <a:endParaRPr lang="en-US"/>
        </a:p>
      </dgm:t>
    </dgm:pt>
    <dgm:pt modelId="{312DCED7-BA9C-4D78-AB82-95776010F3D6}">
      <dgm:prSet phldrT="[Text]"/>
      <dgm:spPr>
        <a:solidFill>
          <a:srgbClr val="D60093"/>
        </a:solidFill>
      </dgm:spPr>
      <dgm:t>
        <a:bodyPr/>
        <a:lstStyle/>
        <a:p>
          <a:r>
            <a:rPr lang="pt-BR" i="1" dirty="0">
              <a:solidFill>
                <a:schemeClr val="bg1"/>
              </a:solidFill>
            </a:rPr>
            <a:t>Trên lĩnh vực chính trị</a:t>
          </a:r>
          <a:r>
            <a:rPr lang="en-AI" i="1" dirty="0">
              <a:solidFill>
                <a:schemeClr val="bg1"/>
              </a:solidFill>
            </a:rPr>
            <a:t>: </a:t>
          </a:r>
          <a:r>
            <a:rPr lang="pt-BR" dirty="0">
              <a:solidFill>
                <a:schemeClr val="bg1"/>
              </a:solidFill>
            </a:rPr>
            <a:t>lãnh đạo </a:t>
          </a:r>
          <a:r>
            <a:rPr lang="en-AI" dirty="0">
              <a:solidFill>
                <a:schemeClr val="bg1"/>
              </a:solidFill>
            </a:rPr>
            <a:t>GCCN</a:t>
          </a:r>
          <a:r>
            <a:rPr lang="pt-BR" dirty="0">
              <a:solidFill>
                <a:schemeClr val="bg1"/>
              </a:solidFill>
            </a:rPr>
            <a:t> và các lực lượng nhân dân lao động đấu tranh lật đổ chính quyền </a:t>
          </a:r>
          <a:r>
            <a:rPr lang="en-AI" dirty="0">
              <a:solidFill>
                <a:schemeClr val="bg1"/>
              </a:solidFill>
            </a:rPr>
            <a:t>TS</a:t>
          </a:r>
          <a:r>
            <a:rPr lang="pt-BR" dirty="0">
              <a:solidFill>
                <a:schemeClr val="bg1"/>
              </a:solidFill>
            </a:rPr>
            <a:t>, thiết lập quyền lực chính trị về tay mình</a:t>
          </a:r>
          <a:endParaRPr lang="en-US" dirty="0">
            <a:solidFill>
              <a:schemeClr val="bg1"/>
            </a:solidFill>
          </a:endParaRPr>
        </a:p>
      </dgm:t>
    </dgm:pt>
    <dgm:pt modelId="{B2A08DB3-D03A-4403-8559-F87978F16177}" type="parTrans" cxnId="{19120447-C688-4470-B65D-284B4FEEB35A}">
      <dgm:prSet/>
      <dgm:spPr/>
      <dgm:t>
        <a:bodyPr/>
        <a:lstStyle/>
        <a:p>
          <a:endParaRPr lang="en-US"/>
        </a:p>
      </dgm:t>
    </dgm:pt>
    <dgm:pt modelId="{669D81F4-DBF0-4E0C-8382-924C46DC8119}" type="sibTrans" cxnId="{19120447-C688-4470-B65D-284B4FEEB35A}">
      <dgm:prSet/>
      <dgm:spPr/>
      <dgm:t>
        <a:bodyPr/>
        <a:lstStyle/>
        <a:p>
          <a:endParaRPr lang="en-US"/>
        </a:p>
      </dgm:t>
    </dgm:pt>
    <dgm:pt modelId="{09C60980-28A0-42E5-B0D4-91B64887CB3B}">
      <dgm:prSet phldrT="[Text]"/>
      <dgm:spPr>
        <a:solidFill>
          <a:srgbClr val="C00000"/>
        </a:solidFill>
      </dgm:spPr>
      <dgm:t>
        <a:bodyPr/>
        <a:lstStyle/>
        <a:p>
          <a:r>
            <a:rPr lang="pt-BR" i="1" dirty="0">
              <a:solidFill>
                <a:schemeClr val="bg1"/>
              </a:solidFill>
            </a:rPr>
            <a:t>Trên lĩnh vực kinh tế</a:t>
          </a:r>
          <a:r>
            <a:rPr lang="en-AI" i="1" dirty="0">
              <a:solidFill>
                <a:schemeClr val="bg1"/>
              </a:solidFill>
            </a:rPr>
            <a:t>: p</a:t>
          </a:r>
          <a:r>
            <a:rPr lang="pt-BR" dirty="0">
              <a:solidFill>
                <a:schemeClr val="bg1"/>
              </a:solidFill>
            </a:rPr>
            <a:t>hát triển lực lượng sản xuất, tiến hành công nghiệp hoá </a:t>
          </a:r>
          <a:r>
            <a:rPr lang="en-AI" dirty="0">
              <a:solidFill>
                <a:schemeClr val="bg1"/>
              </a:solidFill>
            </a:rPr>
            <a:t>XHCN</a:t>
          </a:r>
          <a:endParaRPr lang="en-US" dirty="0">
            <a:solidFill>
              <a:schemeClr val="bg1"/>
            </a:solidFill>
          </a:endParaRPr>
        </a:p>
      </dgm:t>
    </dgm:pt>
    <dgm:pt modelId="{5E8F3847-A5C5-47C0-A80A-1BF269AA0B6B}" type="parTrans" cxnId="{E18C7C9D-A7FA-4A98-A563-24EBBA54928A}">
      <dgm:prSet/>
      <dgm:spPr/>
      <dgm:t>
        <a:bodyPr/>
        <a:lstStyle/>
        <a:p>
          <a:endParaRPr lang="en-US"/>
        </a:p>
      </dgm:t>
    </dgm:pt>
    <dgm:pt modelId="{C93FBDE6-69E4-4805-93C6-A872B61CEEBD}" type="sibTrans" cxnId="{E18C7C9D-A7FA-4A98-A563-24EBBA54928A}">
      <dgm:prSet/>
      <dgm:spPr/>
      <dgm:t>
        <a:bodyPr/>
        <a:lstStyle/>
        <a:p>
          <a:endParaRPr lang="en-US"/>
        </a:p>
      </dgm:t>
    </dgm:pt>
    <dgm:pt modelId="{AC74FE0A-D5CA-4C63-8E26-2389FD7A7145}">
      <dgm:prSet phldrT="[Text]"/>
      <dgm:spPr>
        <a:solidFill>
          <a:srgbClr val="0070C0"/>
        </a:solidFill>
      </dgm:spPr>
      <dgm:t>
        <a:bodyPr/>
        <a:lstStyle/>
        <a:p>
          <a:r>
            <a:rPr lang="pt-BR" i="1" dirty="0">
              <a:solidFill>
                <a:schemeClr val="bg1"/>
              </a:solidFill>
            </a:rPr>
            <a:t>Trên lĩnh vực tư tưởng-văn </a:t>
          </a:r>
          <a:r>
            <a:rPr lang="vi-VN" i="1" dirty="0">
              <a:solidFill>
                <a:schemeClr val="bg1"/>
              </a:solidFill>
            </a:rPr>
            <a:t>hóa</a:t>
          </a:r>
          <a:r>
            <a:rPr lang="en-AI" i="1" dirty="0">
              <a:solidFill>
                <a:schemeClr val="bg1"/>
              </a:solidFill>
            </a:rPr>
            <a:t>: </a:t>
          </a:r>
          <a:r>
            <a:rPr lang="pt-BR" dirty="0">
              <a:solidFill>
                <a:schemeClr val="bg1"/>
              </a:solidFill>
            </a:rPr>
            <a:t>tiến hành giáo dục chủ nghĩa Mác - Lênin trở thành hệ tư tưởng chủ đạo trong xã hội, xây dựng nền văn hoá </a:t>
          </a:r>
          <a:r>
            <a:rPr lang="en-AI" dirty="0">
              <a:solidFill>
                <a:schemeClr val="bg1"/>
              </a:solidFill>
            </a:rPr>
            <a:t>XHCN</a:t>
          </a:r>
          <a:endParaRPr lang="en-US" dirty="0">
            <a:solidFill>
              <a:schemeClr val="bg1"/>
            </a:solidFill>
          </a:endParaRPr>
        </a:p>
      </dgm:t>
    </dgm:pt>
    <dgm:pt modelId="{940254AE-B931-47BF-917A-557E758C6252}" type="parTrans" cxnId="{DA3F82A6-DADD-44FD-82BD-A1ABC9C8718D}">
      <dgm:prSet/>
      <dgm:spPr/>
      <dgm:t>
        <a:bodyPr/>
        <a:lstStyle/>
        <a:p>
          <a:endParaRPr lang="en-US"/>
        </a:p>
      </dgm:t>
    </dgm:pt>
    <dgm:pt modelId="{BFE8D3EB-9C75-4D92-A82E-A0350F44B9DF}" type="sibTrans" cxnId="{DA3F82A6-DADD-44FD-82BD-A1ABC9C8718D}">
      <dgm:prSet/>
      <dgm:spPr/>
      <dgm:t>
        <a:bodyPr/>
        <a:lstStyle/>
        <a:p>
          <a:endParaRPr lang="en-US"/>
        </a:p>
      </dgm:t>
    </dgm:pt>
    <dgm:pt modelId="{3BCE7122-25D6-4BE9-B1F6-F9A4B73271FF}" type="pres">
      <dgm:prSet presAssocID="{EF4084A9-128C-4DC1-A912-428EA0EE1482}" presName="Name0" presStyleCnt="0">
        <dgm:presLayoutVars>
          <dgm:chMax val="1"/>
          <dgm:chPref val="1"/>
          <dgm:dir/>
          <dgm:resizeHandles/>
        </dgm:presLayoutVars>
      </dgm:prSet>
      <dgm:spPr/>
    </dgm:pt>
    <dgm:pt modelId="{1F2966F6-B691-484F-80D3-432BAB2DE292}" type="pres">
      <dgm:prSet presAssocID="{FC0C3A6B-39D9-4414-8266-CC895D6306E1}" presName="Parent" presStyleLbl="node1" presStyleIdx="0" presStyleCnt="2" custLinFactX="-4536" custLinFactNeighborX="-100000" custLinFactNeighborY="209">
        <dgm:presLayoutVars>
          <dgm:chMax val="4"/>
          <dgm:chPref val="3"/>
        </dgm:presLayoutVars>
      </dgm:prSet>
      <dgm:spPr/>
    </dgm:pt>
    <dgm:pt modelId="{0D3A6627-26A6-4CC8-B9DB-CA6AE3FED9D5}" type="pres">
      <dgm:prSet presAssocID="{312DCED7-BA9C-4D78-AB82-95776010F3D6}" presName="Accent" presStyleLbl="node1" presStyleIdx="1" presStyleCnt="2" custLinFactNeighborX="-52590" custLinFactNeighborY="-2812"/>
      <dgm:spPr>
        <a:solidFill>
          <a:srgbClr val="FF0000"/>
        </a:solidFill>
      </dgm:spPr>
    </dgm:pt>
    <dgm:pt modelId="{9C7CE636-BBF5-4FE3-8B30-C1337978F2D6}" type="pres">
      <dgm:prSet presAssocID="{312DCED7-BA9C-4D78-AB82-95776010F3D6}" presName="Image1" presStyleLbl="fgImgPlace1" presStyleIdx="0" presStyleCnt="3" custLinFactX="-39975" custLinFactNeighborX="-100000" custLinFactNeighborY="-13097"/>
      <dgm:spPr>
        <a:blipFill rotWithShape="1">
          <a:blip xmlns:r="http://schemas.openxmlformats.org/officeDocument/2006/relationships" r:embed="rId1"/>
          <a:srcRect/>
          <a:stretch>
            <a:fillRect l="-24000" r="-24000"/>
          </a:stretch>
        </a:blipFill>
      </dgm:spPr>
    </dgm:pt>
    <dgm:pt modelId="{E8BE7584-5798-42E8-BA0A-490E509D81FC}" type="pres">
      <dgm:prSet presAssocID="{312DCED7-BA9C-4D78-AB82-95776010F3D6}" presName="Child1" presStyleLbl="revTx" presStyleIdx="0" presStyleCnt="3" custScaleX="397096" custLinFactNeighborX="30393" custLinFactNeighborY="-14957">
        <dgm:presLayoutVars>
          <dgm:chMax val="0"/>
          <dgm:chPref val="0"/>
          <dgm:bulletEnabled val="1"/>
        </dgm:presLayoutVars>
      </dgm:prSet>
      <dgm:spPr/>
    </dgm:pt>
    <dgm:pt modelId="{7D91F9C9-00D1-49B6-9AD0-2C7C10434501}" type="pres">
      <dgm:prSet presAssocID="{09C60980-28A0-42E5-B0D4-91B64887CB3B}" presName="Image2" presStyleCnt="0"/>
      <dgm:spPr/>
    </dgm:pt>
    <dgm:pt modelId="{61F46D93-7BE6-4006-9F97-C5471BC12ED2}" type="pres">
      <dgm:prSet presAssocID="{09C60980-28A0-42E5-B0D4-91B64887CB3B}" presName="Image" presStyleLbl="fgImgPlace1" presStyleIdx="1" presStyleCnt="3" custLinFactX="-39975" custLinFactNeighborX="-100000" custLinFactNeighborY="-13097"/>
      <dgm:spPr>
        <a:blipFill rotWithShape="1">
          <a:blip xmlns:r="http://schemas.openxmlformats.org/officeDocument/2006/relationships" r:embed="rId2"/>
          <a:srcRect/>
          <a:stretch>
            <a:fillRect l="-30000" r="-30000"/>
          </a:stretch>
        </a:blipFill>
      </dgm:spPr>
    </dgm:pt>
    <dgm:pt modelId="{2E7C057E-EE46-4068-83C9-2F84E499D772}" type="pres">
      <dgm:prSet presAssocID="{09C60980-28A0-42E5-B0D4-91B64887CB3B}" presName="Child2" presStyleLbl="revTx" presStyleIdx="1" presStyleCnt="3" custScaleX="397096" custLinFactNeighborX="31423" custLinFactNeighborY="-14957">
        <dgm:presLayoutVars>
          <dgm:chMax val="0"/>
          <dgm:chPref val="0"/>
          <dgm:bulletEnabled val="1"/>
        </dgm:presLayoutVars>
      </dgm:prSet>
      <dgm:spPr/>
    </dgm:pt>
    <dgm:pt modelId="{CE057006-34EE-46CD-BF61-2D580725D5B2}" type="pres">
      <dgm:prSet presAssocID="{AC74FE0A-D5CA-4C63-8E26-2389FD7A7145}" presName="Image3" presStyleCnt="0"/>
      <dgm:spPr/>
    </dgm:pt>
    <dgm:pt modelId="{C5885C1D-F19E-4C84-B245-E255922B75B3}" type="pres">
      <dgm:prSet presAssocID="{AC74FE0A-D5CA-4C63-8E26-2389FD7A7145}" presName="Image" presStyleLbl="fgImgPlace1" presStyleIdx="2" presStyleCnt="3" custLinFactX="-39975" custLinFactNeighborX="-100000" custLinFactNeighborY="-13097"/>
      <dgm:spPr>
        <a:blipFill rotWithShape="1">
          <a:blip xmlns:r="http://schemas.openxmlformats.org/officeDocument/2006/relationships" r:embed="rId3"/>
          <a:srcRect/>
          <a:stretch>
            <a:fillRect l="-25000" r="-25000"/>
          </a:stretch>
        </a:blipFill>
      </dgm:spPr>
    </dgm:pt>
    <dgm:pt modelId="{9F1E59BE-0794-4210-9436-3EAE44A100A8}" type="pres">
      <dgm:prSet presAssocID="{AC74FE0A-D5CA-4C63-8E26-2389FD7A7145}" presName="Child3" presStyleLbl="revTx" presStyleIdx="2" presStyleCnt="3" custScaleX="397096" custLinFactNeighborX="31423" custLinFactNeighborY="-14957">
        <dgm:presLayoutVars>
          <dgm:chMax val="0"/>
          <dgm:chPref val="0"/>
          <dgm:bulletEnabled val="1"/>
        </dgm:presLayoutVars>
      </dgm:prSet>
      <dgm:spPr/>
    </dgm:pt>
  </dgm:ptLst>
  <dgm:cxnLst>
    <dgm:cxn modelId="{62CE1115-15EE-4206-A65F-80D088FAF521}" type="presOf" srcId="{EF4084A9-128C-4DC1-A912-428EA0EE1482}" destId="{3BCE7122-25D6-4BE9-B1F6-F9A4B73271FF}" srcOrd="0" destOrd="0" presId="urn:microsoft.com/office/officeart/2011/layout/RadialPictureList"/>
    <dgm:cxn modelId="{3948BA25-FE2A-428B-814D-A65185721AD0}" type="presOf" srcId="{312DCED7-BA9C-4D78-AB82-95776010F3D6}" destId="{E8BE7584-5798-42E8-BA0A-490E509D81FC}" srcOrd="0" destOrd="0" presId="urn:microsoft.com/office/officeart/2011/layout/RadialPictureList"/>
    <dgm:cxn modelId="{E28A4C2A-A86C-44D8-B29F-415B41208FE4}" type="presOf" srcId="{09C60980-28A0-42E5-B0D4-91B64887CB3B}" destId="{2E7C057E-EE46-4068-83C9-2F84E499D772}" srcOrd="0" destOrd="0" presId="urn:microsoft.com/office/officeart/2011/layout/RadialPictureList"/>
    <dgm:cxn modelId="{19120447-C688-4470-B65D-284B4FEEB35A}" srcId="{FC0C3A6B-39D9-4414-8266-CC895D6306E1}" destId="{312DCED7-BA9C-4D78-AB82-95776010F3D6}" srcOrd="0" destOrd="0" parTransId="{B2A08DB3-D03A-4403-8559-F87978F16177}" sibTransId="{669D81F4-DBF0-4E0C-8382-924C46DC8119}"/>
    <dgm:cxn modelId="{43BEA48C-CC32-435E-9686-49BDDA41C855}" type="presOf" srcId="{AC74FE0A-D5CA-4C63-8E26-2389FD7A7145}" destId="{9F1E59BE-0794-4210-9436-3EAE44A100A8}" srcOrd="0" destOrd="0" presId="urn:microsoft.com/office/officeart/2011/layout/RadialPictureList"/>
    <dgm:cxn modelId="{E18C7C9D-A7FA-4A98-A563-24EBBA54928A}" srcId="{FC0C3A6B-39D9-4414-8266-CC895D6306E1}" destId="{09C60980-28A0-42E5-B0D4-91B64887CB3B}" srcOrd="1" destOrd="0" parTransId="{5E8F3847-A5C5-47C0-A80A-1BF269AA0B6B}" sibTransId="{C93FBDE6-69E4-4805-93C6-A872B61CEEBD}"/>
    <dgm:cxn modelId="{4050D1A4-10DA-4103-B634-8008609C1785}" srcId="{EF4084A9-128C-4DC1-A912-428EA0EE1482}" destId="{FC0C3A6B-39D9-4414-8266-CC895D6306E1}" srcOrd="0" destOrd="0" parTransId="{CBB28DB6-21DF-4271-BB07-8CB13A194B8F}" sibTransId="{04C67170-50C8-4F7C-8C7A-4B4058069F5F}"/>
    <dgm:cxn modelId="{DA3F82A6-DADD-44FD-82BD-A1ABC9C8718D}" srcId="{FC0C3A6B-39D9-4414-8266-CC895D6306E1}" destId="{AC74FE0A-D5CA-4C63-8E26-2389FD7A7145}" srcOrd="2" destOrd="0" parTransId="{940254AE-B931-47BF-917A-557E758C6252}" sibTransId="{BFE8D3EB-9C75-4D92-A82E-A0350F44B9DF}"/>
    <dgm:cxn modelId="{501726E9-8038-40E7-9DCB-A09AE9F22A4C}" type="presOf" srcId="{FC0C3A6B-39D9-4414-8266-CC895D6306E1}" destId="{1F2966F6-B691-484F-80D3-432BAB2DE292}" srcOrd="0" destOrd="0" presId="urn:microsoft.com/office/officeart/2011/layout/RadialPictureList"/>
    <dgm:cxn modelId="{55D67A58-4006-4659-B070-71F529E99AC1}" type="presParOf" srcId="{3BCE7122-25D6-4BE9-B1F6-F9A4B73271FF}" destId="{1F2966F6-B691-484F-80D3-432BAB2DE292}" srcOrd="0" destOrd="0" presId="urn:microsoft.com/office/officeart/2011/layout/RadialPictureList"/>
    <dgm:cxn modelId="{D9FDF4E5-41A2-41A6-9E45-085A9F4942C0}" type="presParOf" srcId="{3BCE7122-25D6-4BE9-B1F6-F9A4B73271FF}" destId="{0D3A6627-26A6-4CC8-B9DB-CA6AE3FED9D5}" srcOrd="1" destOrd="0" presId="urn:microsoft.com/office/officeart/2011/layout/RadialPictureList"/>
    <dgm:cxn modelId="{A5E36346-2FA1-4F77-A2F6-46D0EC29E5E5}" type="presParOf" srcId="{3BCE7122-25D6-4BE9-B1F6-F9A4B73271FF}" destId="{9C7CE636-BBF5-4FE3-8B30-C1337978F2D6}" srcOrd="2" destOrd="0" presId="urn:microsoft.com/office/officeart/2011/layout/RadialPictureList"/>
    <dgm:cxn modelId="{C3AC291C-FE22-49CC-8450-954DE0935CBE}" type="presParOf" srcId="{3BCE7122-25D6-4BE9-B1F6-F9A4B73271FF}" destId="{E8BE7584-5798-42E8-BA0A-490E509D81FC}" srcOrd="3" destOrd="0" presId="urn:microsoft.com/office/officeart/2011/layout/RadialPictureList"/>
    <dgm:cxn modelId="{C205C078-BCEE-4592-B2BE-DEBAFEC69849}" type="presParOf" srcId="{3BCE7122-25D6-4BE9-B1F6-F9A4B73271FF}" destId="{7D91F9C9-00D1-49B6-9AD0-2C7C10434501}" srcOrd="4" destOrd="0" presId="urn:microsoft.com/office/officeart/2011/layout/RadialPictureList"/>
    <dgm:cxn modelId="{52D38D36-1970-4671-889D-424E332B7AFB}" type="presParOf" srcId="{7D91F9C9-00D1-49B6-9AD0-2C7C10434501}" destId="{61F46D93-7BE6-4006-9F97-C5471BC12ED2}" srcOrd="0" destOrd="0" presId="urn:microsoft.com/office/officeart/2011/layout/RadialPictureList"/>
    <dgm:cxn modelId="{DCCA4376-9903-421A-BD8B-0BEFF81325A9}" type="presParOf" srcId="{3BCE7122-25D6-4BE9-B1F6-F9A4B73271FF}" destId="{2E7C057E-EE46-4068-83C9-2F84E499D772}" srcOrd="5" destOrd="0" presId="urn:microsoft.com/office/officeart/2011/layout/RadialPictureList"/>
    <dgm:cxn modelId="{F599CB4D-20CC-4830-BF74-CEFA5E89AAA6}" type="presParOf" srcId="{3BCE7122-25D6-4BE9-B1F6-F9A4B73271FF}" destId="{CE057006-34EE-46CD-BF61-2D580725D5B2}" srcOrd="6" destOrd="0" presId="urn:microsoft.com/office/officeart/2011/layout/RadialPictureList"/>
    <dgm:cxn modelId="{83155796-D13F-4A2C-8A5D-EC861E3488C4}" type="presParOf" srcId="{CE057006-34EE-46CD-BF61-2D580725D5B2}" destId="{C5885C1D-F19E-4C84-B245-E255922B75B3}" srcOrd="0" destOrd="0" presId="urn:microsoft.com/office/officeart/2011/layout/RadialPictureList"/>
    <dgm:cxn modelId="{9F6738A9-CBE2-4A6F-B31A-12419981B8CE}" type="presParOf" srcId="{3BCE7122-25D6-4BE9-B1F6-F9A4B73271FF}" destId="{9F1E59BE-0794-4210-9436-3EAE44A100A8}" srcOrd="7" destOrd="0" presId="urn:microsoft.com/office/officeart/2011/layout/RadialPicture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5.xml><?xml version="1.0" encoding="utf-8"?>
<dgm:dataModel xmlns:dgm="http://schemas.openxmlformats.org/drawingml/2006/diagram" xmlns:a="http://schemas.openxmlformats.org/drawingml/2006/main">
  <dgm:ptLst>
    <dgm:pt modelId="{74A3CEB7-2804-4BD5-9821-FF34FC88FFAE}"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83A66FB3-0378-4003-9FFA-10350E27E377}">
      <dgm:prSet phldrT="[Text]" custT="1"/>
      <dgm:spPr>
        <a:solidFill>
          <a:srgbClr val="C00000"/>
        </a:solidFill>
      </dgm:spPr>
      <dgm:t>
        <a:bodyPr/>
        <a:lstStyle/>
        <a:p>
          <a:r>
            <a:rPr lang="pt-BR" sz="3200" i="1" dirty="0"/>
            <a:t>- Về thời kỳ quá độ từ chủ nghĩa tư bản lên chủ nghĩa xã hội</a:t>
          </a:r>
          <a:endParaRPr lang="en-US" sz="3200" dirty="0"/>
        </a:p>
      </dgm:t>
    </dgm:pt>
    <dgm:pt modelId="{3708755E-21C8-4025-93CF-225BD9C2AB00}" type="parTrans" cxnId="{B2125C1D-6A18-4256-B272-D12D2D035EA2}">
      <dgm:prSet/>
      <dgm:spPr/>
      <dgm:t>
        <a:bodyPr/>
        <a:lstStyle/>
        <a:p>
          <a:endParaRPr lang="en-US" sz="3200"/>
        </a:p>
      </dgm:t>
    </dgm:pt>
    <dgm:pt modelId="{3BC5BE97-4D70-4AAA-BE1B-44182F5C3AF5}" type="sibTrans" cxnId="{B2125C1D-6A18-4256-B272-D12D2D035EA2}">
      <dgm:prSet/>
      <dgm:spPr/>
      <dgm:t>
        <a:bodyPr/>
        <a:lstStyle/>
        <a:p>
          <a:endParaRPr lang="en-US" sz="3200"/>
        </a:p>
      </dgm:t>
    </dgm:pt>
    <dgm:pt modelId="{689CBB0E-98F2-442E-990F-F0EF5E28558E}">
      <dgm:prSet phldrT="[Text]" custT="1"/>
      <dgm:spPr>
        <a:solidFill>
          <a:srgbClr val="D60093"/>
        </a:solidFill>
      </dgm:spPr>
      <dgm:t>
        <a:bodyPr/>
        <a:lstStyle/>
        <a:p>
          <a:r>
            <a:rPr lang="pt-BR" sz="3200" i="1" dirty="0"/>
            <a:t>- Về xã hội xã hội chủ nghĩa và cộng sản chủ nghĩa </a:t>
          </a:r>
          <a:endParaRPr lang="en-US" sz="3200" dirty="0"/>
        </a:p>
      </dgm:t>
    </dgm:pt>
    <dgm:pt modelId="{91A7AE51-A888-4F61-9335-D6AE4B752461}" type="parTrans" cxnId="{A1B0943E-EF5D-4BE0-A5E1-504FE4EB3E09}">
      <dgm:prSet/>
      <dgm:spPr/>
      <dgm:t>
        <a:bodyPr/>
        <a:lstStyle/>
        <a:p>
          <a:endParaRPr lang="en-US" sz="3200"/>
        </a:p>
      </dgm:t>
    </dgm:pt>
    <dgm:pt modelId="{F7B52E0E-875E-4A1B-AA2E-FD7E57E8FBBA}" type="sibTrans" cxnId="{A1B0943E-EF5D-4BE0-A5E1-504FE4EB3E09}">
      <dgm:prSet/>
      <dgm:spPr/>
      <dgm:t>
        <a:bodyPr/>
        <a:lstStyle/>
        <a:p>
          <a:endParaRPr lang="en-US" sz="3200"/>
        </a:p>
      </dgm:t>
    </dgm:pt>
    <dgm:pt modelId="{B1C2C0DD-F931-4BC8-88A4-7CDE04958C7C}">
      <dgm:prSet phldrT="[Text]" custT="1"/>
      <dgm:spPr>
        <a:solidFill>
          <a:schemeClr val="tx2">
            <a:lumMod val="75000"/>
          </a:schemeClr>
        </a:solidFill>
      </dgm:spPr>
      <dgm:t>
        <a:bodyPr/>
        <a:lstStyle/>
        <a:p>
          <a:r>
            <a:rPr lang="pt-BR" sz="3200" b="1" i="1" dirty="0"/>
            <a:t>- Về xã hội cộng sản chủ nghĩa</a:t>
          </a:r>
          <a:endParaRPr lang="en-US" sz="3200" dirty="0"/>
        </a:p>
      </dgm:t>
    </dgm:pt>
    <dgm:pt modelId="{40A267B7-1F99-4731-9A56-9ADD0323AE3D}" type="parTrans" cxnId="{5591E8BF-30C0-40CD-BD7D-8770AAE190FC}">
      <dgm:prSet/>
      <dgm:spPr/>
      <dgm:t>
        <a:bodyPr/>
        <a:lstStyle/>
        <a:p>
          <a:endParaRPr lang="en-US" sz="3200"/>
        </a:p>
      </dgm:t>
    </dgm:pt>
    <dgm:pt modelId="{A331321C-F1EE-47EC-B71A-F855EEFF41DA}" type="sibTrans" cxnId="{5591E8BF-30C0-40CD-BD7D-8770AAE190FC}">
      <dgm:prSet/>
      <dgm:spPr/>
      <dgm:t>
        <a:bodyPr/>
        <a:lstStyle/>
        <a:p>
          <a:endParaRPr lang="en-US" sz="3200"/>
        </a:p>
      </dgm:t>
    </dgm:pt>
    <dgm:pt modelId="{E3D6E045-DFBE-409B-A307-1A488DC112BC}" type="pres">
      <dgm:prSet presAssocID="{74A3CEB7-2804-4BD5-9821-FF34FC88FFAE}" presName="linear" presStyleCnt="0">
        <dgm:presLayoutVars>
          <dgm:animLvl val="lvl"/>
          <dgm:resizeHandles val="exact"/>
        </dgm:presLayoutVars>
      </dgm:prSet>
      <dgm:spPr/>
    </dgm:pt>
    <dgm:pt modelId="{3EA091DC-EB8B-4BC6-86C2-451B644FA57C}" type="pres">
      <dgm:prSet presAssocID="{83A66FB3-0378-4003-9FFA-10350E27E377}" presName="parentText" presStyleLbl="node1" presStyleIdx="0" presStyleCnt="3">
        <dgm:presLayoutVars>
          <dgm:chMax val="0"/>
          <dgm:bulletEnabled val="1"/>
        </dgm:presLayoutVars>
      </dgm:prSet>
      <dgm:spPr/>
    </dgm:pt>
    <dgm:pt modelId="{E181F1B2-895E-4B9F-B36B-09B68C66D08F}" type="pres">
      <dgm:prSet presAssocID="{3BC5BE97-4D70-4AAA-BE1B-44182F5C3AF5}" presName="spacer" presStyleCnt="0"/>
      <dgm:spPr/>
    </dgm:pt>
    <dgm:pt modelId="{83435CBE-5EE0-4634-BBE8-3AF132BA81B2}" type="pres">
      <dgm:prSet presAssocID="{689CBB0E-98F2-442E-990F-F0EF5E28558E}" presName="parentText" presStyleLbl="node1" presStyleIdx="1" presStyleCnt="3">
        <dgm:presLayoutVars>
          <dgm:chMax val="0"/>
          <dgm:bulletEnabled val="1"/>
        </dgm:presLayoutVars>
      </dgm:prSet>
      <dgm:spPr/>
    </dgm:pt>
    <dgm:pt modelId="{A3D8FF44-3233-430C-906D-C070B2CDF7BD}" type="pres">
      <dgm:prSet presAssocID="{F7B52E0E-875E-4A1B-AA2E-FD7E57E8FBBA}" presName="spacer" presStyleCnt="0"/>
      <dgm:spPr/>
    </dgm:pt>
    <dgm:pt modelId="{A9BBE378-A641-452E-8962-38CE61EDEA0E}" type="pres">
      <dgm:prSet presAssocID="{B1C2C0DD-F931-4BC8-88A4-7CDE04958C7C}" presName="parentText" presStyleLbl="node1" presStyleIdx="2" presStyleCnt="3">
        <dgm:presLayoutVars>
          <dgm:chMax val="0"/>
          <dgm:bulletEnabled val="1"/>
        </dgm:presLayoutVars>
      </dgm:prSet>
      <dgm:spPr/>
    </dgm:pt>
  </dgm:ptLst>
  <dgm:cxnLst>
    <dgm:cxn modelId="{B2125C1D-6A18-4256-B272-D12D2D035EA2}" srcId="{74A3CEB7-2804-4BD5-9821-FF34FC88FFAE}" destId="{83A66FB3-0378-4003-9FFA-10350E27E377}" srcOrd="0" destOrd="0" parTransId="{3708755E-21C8-4025-93CF-225BD9C2AB00}" sibTransId="{3BC5BE97-4D70-4AAA-BE1B-44182F5C3AF5}"/>
    <dgm:cxn modelId="{138C6C21-E1AB-4600-8DDB-340BAF28D767}" type="presOf" srcId="{B1C2C0DD-F931-4BC8-88A4-7CDE04958C7C}" destId="{A9BBE378-A641-452E-8962-38CE61EDEA0E}" srcOrd="0" destOrd="0" presId="urn:microsoft.com/office/officeart/2005/8/layout/vList2"/>
    <dgm:cxn modelId="{A1B0943E-EF5D-4BE0-A5E1-504FE4EB3E09}" srcId="{74A3CEB7-2804-4BD5-9821-FF34FC88FFAE}" destId="{689CBB0E-98F2-442E-990F-F0EF5E28558E}" srcOrd="1" destOrd="0" parTransId="{91A7AE51-A888-4F61-9335-D6AE4B752461}" sibTransId="{F7B52E0E-875E-4A1B-AA2E-FD7E57E8FBBA}"/>
    <dgm:cxn modelId="{9F837A5E-AE56-4699-ACFA-DAEFE607CEB2}" type="presOf" srcId="{74A3CEB7-2804-4BD5-9821-FF34FC88FFAE}" destId="{E3D6E045-DFBE-409B-A307-1A488DC112BC}" srcOrd="0" destOrd="0" presId="urn:microsoft.com/office/officeart/2005/8/layout/vList2"/>
    <dgm:cxn modelId="{053B8C65-BA19-4E2B-87E2-8D7E842DCBE0}" type="presOf" srcId="{689CBB0E-98F2-442E-990F-F0EF5E28558E}" destId="{83435CBE-5EE0-4634-BBE8-3AF132BA81B2}" srcOrd="0" destOrd="0" presId="urn:microsoft.com/office/officeart/2005/8/layout/vList2"/>
    <dgm:cxn modelId="{01564D8F-6F33-4B8A-A598-5DA79F9F721F}" type="presOf" srcId="{83A66FB3-0378-4003-9FFA-10350E27E377}" destId="{3EA091DC-EB8B-4BC6-86C2-451B644FA57C}" srcOrd="0" destOrd="0" presId="urn:microsoft.com/office/officeart/2005/8/layout/vList2"/>
    <dgm:cxn modelId="{5591E8BF-30C0-40CD-BD7D-8770AAE190FC}" srcId="{74A3CEB7-2804-4BD5-9821-FF34FC88FFAE}" destId="{B1C2C0DD-F931-4BC8-88A4-7CDE04958C7C}" srcOrd="2" destOrd="0" parTransId="{40A267B7-1F99-4731-9A56-9ADD0323AE3D}" sibTransId="{A331321C-F1EE-47EC-B71A-F855EEFF41DA}"/>
    <dgm:cxn modelId="{EA236110-556D-4D1E-B7BC-BDD16625DD53}" type="presParOf" srcId="{E3D6E045-DFBE-409B-A307-1A488DC112BC}" destId="{3EA091DC-EB8B-4BC6-86C2-451B644FA57C}" srcOrd="0" destOrd="0" presId="urn:microsoft.com/office/officeart/2005/8/layout/vList2"/>
    <dgm:cxn modelId="{C14E979D-FE88-4A20-84C4-AF7530976D7C}" type="presParOf" srcId="{E3D6E045-DFBE-409B-A307-1A488DC112BC}" destId="{E181F1B2-895E-4B9F-B36B-09B68C66D08F}" srcOrd="1" destOrd="0" presId="urn:microsoft.com/office/officeart/2005/8/layout/vList2"/>
    <dgm:cxn modelId="{E2B607CD-218C-4D56-94A5-2DE6DF76170D}" type="presParOf" srcId="{E3D6E045-DFBE-409B-A307-1A488DC112BC}" destId="{83435CBE-5EE0-4634-BBE8-3AF132BA81B2}" srcOrd="2" destOrd="0" presId="urn:microsoft.com/office/officeart/2005/8/layout/vList2"/>
    <dgm:cxn modelId="{ADAD574C-1DDA-4352-A000-64E0E9DF5039}" type="presParOf" srcId="{E3D6E045-DFBE-409B-A307-1A488DC112BC}" destId="{A3D8FF44-3233-430C-906D-C070B2CDF7BD}" srcOrd="3" destOrd="0" presId="urn:microsoft.com/office/officeart/2005/8/layout/vList2"/>
    <dgm:cxn modelId="{55435527-6FF0-4C96-81ED-FDB745F490B2}" type="presParOf" srcId="{E3D6E045-DFBE-409B-A307-1A488DC112BC}" destId="{A9BBE378-A641-452E-8962-38CE61EDEA0E}" srcOrd="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6.xml><?xml version="1.0" encoding="utf-8"?>
<dgm:dataModel xmlns:dgm="http://schemas.openxmlformats.org/drawingml/2006/diagram" xmlns:a="http://schemas.openxmlformats.org/drawingml/2006/main">
  <dgm:ptLst>
    <dgm:pt modelId="{BC0EDE85-9D5E-4985-A076-0ED842D29A5E}"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528FA07A-6854-489A-9FE9-E28665FADB14}">
      <dgm:prSet phldrT="[Text]"/>
      <dgm:spPr>
        <a:solidFill>
          <a:schemeClr val="accent2">
            <a:lumMod val="75000"/>
          </a:schemeClr>
        </a:solidFill>
      </dgm:spPr>
      <dgm:t>
        <a:bodyPr/>
        <a:lstStyle/>
        <a:p>
          <a:r>
            <a:rPr lang="vi-VN" dirty="0"/>
            <a:t>Về chính trị: Trong thời kỳ quá độ, kẻ thù vừa bị đánh đổ luôn có sự cấu kết trong, ngoài nước tiếp tục chống phá; đấu tranh giai cấp vẫn còn tiếp tục dưới hình thức mới, trong điều kiện mới</a:t>
          </a:r>
          <a:endParaRPr lang="en-US" dirty="0"/>
        </a:p>
      </dgm:t>
    </dgm:pt>
    <dgm:pt modelId="{2870E295-43E5-4759-B505-7D646C6B593B}" type="parTrans" cxnId="{872DE992-9472-42E8-8F9C-EA49D1B9C9CF}">
      <dgm:prSet/>
      <dgm:spPr/>
      <dgm:t>
        <a:bodyPr/>
        <a:lstStyle/>
        <a:p>
          <a:endParaRPr lang="en-US"/>
        </a:p>
      </dgm:t>
    </dgm:pt>
    <dgm:pt modelId="{9C497B60-5CD5-4AC0-92E0-E22D5440A81A}" type="sibTrans" cxnId="{872DE992-9472-42E8-8F9C-EA49D1B9C9CF}">
      <dgm:prSet/>
      <dgm:spPr/>
      <dgm:t>
        <a:bodyPr/>
        <a:lstStyle/>
        <a:p>
          <a:endParaRPr lang="en-US"/>
        </a:p>
      </dgm:t>
    </dgm:pt>
    <dgm:pt modelId="{3909363A-A536-4CE3-9CA8-3D87A96F3A61}">
      <dgm:prSet phldrT="[Text]"/>
      <dgm:spPr>
        <a:solidFill>
          <a:schemeClr val="accent2">
            <a:lumMod val="75000"/>
          </a:schemeClr>
        </a:solidFill>
      </dgm:spPr>
      <dgm:t>
        <a:bodyPr/>
        <a:lstStyle/>
        <a:p>
          <a:r>
            <a:rPr lang="vi-VN" dirty="0"/>
            <a:t>Về kinh </a:t>
          </a:r>
          <a:r>
            <a:rPr lang="vi-VN"/>
            <a:t>tế: Trong thời kỳ quá độ cần thực hiện chính sách kinh tế nhiều thành phần, khuyến khích và tạo điều kiện cho sản xuất, kinh doanh theo nguyên tắc tự nguyện, cùng có lợi</a:t>
          </a:r>
          <a:endParaRPr lang="en-US" dirty="0"/>
        </a:p>
      </dgm:t>
    </dgm:pt>
    <dgm:pt modelId="{FCAC05BB-E24C-4BB2-911A-27B88749A57A}" type="parTrans" cxnId="{D6635774-9E79-4F7D-A8C4-CAE727F3AB77}">
      <dgm:prSet/>
      <dgm:spPr/>
      <dgm:t>
        <a:bodyPr/>
        <a:lstStyle/>
        <a:p>
          <a:endParaRPr lang="en-US"/>
        </a:p>
      </dgm:t>
    </dgm:pt>
    <dgm:pt modelId="{E95EA922-CC2C-4998-B6AB-94B1E9E5CB77}" type="sibTrans" cxnId="{D6635774-9E79-4F7D-A8C4-CAE727F3AB77}">
      <dgm:prSet/>
      <dgm:spPr/>
      <dgm:t>
        <a:bodyPr/>
        <a:lstStyle/>
        <a:p>
          <a:endParaRPr lang="en-US"/>
        </a:p>
      </dgm:t>
    </dgm:pt>
    <dgm:pt modelId="{3E91059A-05C8-43DE-8350-CA8FB9A40D47}">
      <dgm:prSet phldrT="[Text]"/>
      <dgm:spPr>
        <a:solidFill>
          <a:schemeClr val="accent2">
            <a:lumMod val="75000"/>
          </a:schemeClr>
        </a:solidFill>
      </dgm:spPr>
      <dgm:t>
        <a:bodyPr/>
        <a:lstStyle/>
        <a:p>
          <a:r>
            <a:rPr lang="pt-BR" i="1" dirty="0"/>
            <a:t>Về tư tưởng văn hoá</a:t>
          </a:r>
          <a:r>
            <a:rPr lang="pt-BR" dirty="0"/>
            <a:t>: cần có đẩy mạnh hoạt động đấu tranh tư tưởng, khắc phục những tệ nạn xã hội do xã hội cũ để lại; xây dựng nền văn hoá mới xã hội chủ nghĩa</a:t>
          </a:r>
          <a:endParaRPr lang="en-US" dirty="0"/>
        </a:p>
      </dgm:t>
    </dgm:pt>
    <dgm:pt modelId="{7D69EA66-C54C-44CD-82BD-282F667266D5}" type="parTrans" cxnId="{0654CFBB-5BB3-4014-B240-71213805D452}">
      <dgm:prSet/>
      <dgm:spPr/>
      <dgm:t>
        <a:bodyPr/>
        <a:lstStyle/>
        <a:p>
          <a:endParaRPr lang="en-US"/>
        </a:p>
      </dgm:t>
    </dgm:pt>
    <dgm:pt modelId="{85FD4F25-C48A-4BD9-8F36-D9B904919585}" type="sibTrans" cxnId="{0654CFBB-5BB3-4014-B240-71213805D452}">
      <dgm:prSet/>
      <dgm:spPr/>
      <dgm:t>
        <a:bodyPr/>
        <a:lstStyle/>
        <a:p>
          <a:endParaRPr lang="en-US"/>
        </a:p>
      </dgm:t>
    </dgm:pt>
    <dgm:pt modelId="{51210345-DBD5-477C-8AF5-8ACBB4B7E7E5}" type="pres">
      <dgm:prSet presAssocID="{BC0EDE85-9D5E-4985-A076-0ED842D29A5E}" presName="Name0" presStyleCnt="0">
        <dgm:presLayoutVars>
          <dgm:chMax val="7"/>
          <dgm:chPref val="7"/>
          <dgm:dir/>
        </dgm:presLayoutVars>
      </dgm:prSet>
      <dgm:spPr/>
    </dgm:pt>
    <dgm:pt modelId="{969898E7-73CB-468C-ABF7-18494350C026}" type="pres">
      <dgm:prSet presAssocID="{BC0EDE85-9D5E-4985-A076-0ED842D29A5E}" presName="Name1" presStyleCnt="0"/>
      <dgm:spPr/>
    </dgm:pt>
    <dgm:pt modelId="{97F76FC8-4F1A-4BD4-9EDD-657E51D6E156}" type="pres">
      <dgm:prSet presAssocID="{BC0EDE85-9D5E-4985-A076-0ED842D29A5E}" presName="cycle" presStyleCnt="0"/>
      <dgm:spPr/>
    </dgm:pt>
    <dgm:pt modelId="{C7A433FD-1C58-4A69-9BB0-03C43F82878F}" type="pres">
      <dgm:prSet presAssocID="{BC0EDE85-9D5E-4985-A076-0ED842D29A5E}" presName="srcNode" presStyleLbl="node1" presStyleIdx="0" presStyleCnt="3"/>
      <dgm:spPr/>
    </dgm:pt>
    <dgm:pt modelId="{178DA5AB-5579-40B7-A4DE-4F04E2C77B62}" type="pres">
      <dgm:prSet presAssocID="{BC0EDE85-9D5E-4985-A076-0ED842D29A5E}" presName="conn" presStyleLbl="parChTrans1D2" presStyleIdx="0" presStyleCnt="1"/>
      <dgm:spPr/>
    </dgm:pt>
    <dgm:pt modelId="{3CC93612-4E8A-4A78-AAC9-3A8592FC8F9E}" type="pres">
      <dgm:prSet presAssocID="{BC0EDE85-9D5E-4985-A076-0ED842D29A5E}" presName="extraNode" presStyleLbl="node1" presStyleIdx="0" presStyleCnt="3"/>
      <dgm:spPr/>
    </dgm:pt>
    <dgm:pt modelId="{E044CBD5-2BFD-46FE-9921-E6F53EED71CB}" type="pres">
      <dgm:prSet presAssocID="{BC0EDE85-9D5E-4985-A076-0ED842D29A5E}" presName="dstNode" presStyleLbl="node1" presStyleIdx="0" presStyleCnt="3"/>
      <dgm:spPr/>
    </dgm:pt>
    <dgm:pt modelId="{27D754D2-4492-44C6-9A85-1415C6007B98}" type="pres">
      <dgm:prSet presAssocID="{528FA07A-6854-489A-9FE9-E28665FADB14}" presName="text_1" presStyleLbl="node1" presStyleIdx="0" presStyleCnt="3">
        <dgm:presLayoutVars>
          <dgm:bulletEnabled val="1"/>
        </dgm:presLayoutVars>
      </dgm:prSet>
      <dgm:spPr/>
    </dgm:pt>
    <dgm:pt modelId="{C1730B6B-AA81-47E9-86EC-F32DF6291083}" type="pres">
      <dgm:prSet presAssocID="{528FA07A-6854-489A-9FE9-E28665FADB14}" presName="accent_1" presStyleCnt="0"/>
      <dgm:spPr/>
    </dgm:pt>
    <dgm:pt modelId="{EA9D3465-AC41-4E9D-A817-73C796CC690B}" type="pres">
      <dgm:prSet presAssocID="{528FA07A-6854-489A-9FE9-E28665FADB14}" presName="accentRepeatNode" presStyleLbl="solidFgAcc1" presStyleIdx="0" presStyleCnt="3"/>
      <dgm:spPr/>
    </dgm:pt>
    <dgm:pt modelId="{1CBF4DFB-1DFE-40EC-9314-6DD953AFE382}" type="pres">
      <dgm:prSet presAssocID="{3909363A-A536-4CE3-9CA8-3D87A96F3A61}" presName="text_2" presStyleLbl="node1" presStyleIdx="1" presStyleCnt="3">
        <dgm:presLayoutVars>
          <dgm:bulletEnabled val="1"/>
        </dgm:presLayoutVars>
      </dgm:prSet>
      <dgm:spPr/>
    </dgm:pt>
    <dgm:pt modelId="{1E088683-EBCE-437D-9032-A8C50FCEA095}" type="pres">
      <dgm:prSet presAssocID="{3909363A-A536-4CE3-9CA8-3D87A96F3A61}" presName="accent_2" presStyleCnt="0"/>
      <dgm:spPr/>
    </dgm:pt>
    <dgm:pt modelId="{22D288C2-B4AB-44C2-8E05-7310682EF04C}" type="pres">
      <dgm:prSet presAssocID="{3909363A-A536-4CE3-9CA8-3D87A96F3A61}" presName="accentRepeatNode" presStyleLbl="solidFgAcc1" presStyleIdx="1" presStyleCnt="3"/>
      <dgm:spPr/>
    </dgm:pt>
    <dgm:pt modelId="{3DE6D010-FAFB-45FB-BD88-A3CB1ED1F948}" type="pres">
      <dgm:prSet presAssocID="{3E91059A-05C8-43DE-8350-CA8FB9A40D47}" presName="text_3" presStyleLbl="node1" presStyleIdx="2" presStyleCnt="3">
        <dgm:presLayoutVars>
          <dgm:bulletEnabled val="1"/>
        </dgm:presLayoutVars>
      </dgm:prSet>
      <dgm:spPr/>
    </dgm:pt>
    <dgm:pt modelId="{0EDB242A-1170-4121-B004-78B21C35B251}" type="pres">
      <dgm:prSet presAssocID="{3E91059A-05C8-43DE-8350-CA8FB9A40D47}" presName="accent_3" presStyleCnt="0"/>
      <dgm:spPr/>
    </dgm:pt>
    <dgm:pt modelId="{35AC6F6B-9310-4318-88FE-8A69936F1C05}" type="pres">
      <dgm:prSet presAssocID="{3E91059A-05C8-43DE-8350-CA8FB9A40D47}" presName="accentRepeatNode" presStyleLbl="solidFgAcc1" presStyleIdx="2" presStyleCnt="3"/>
      <dgm:spPr/>
    </dgm:pt>
  </dgm:ptLst>
  <dgm:cxnLst>
    <dgm:cxn modelId="{296B2F16-1331-4993-BAC6-04C9BF314608}" type="presOf" srcId="{3909363A-A536-4CE3-9CA8-3D87A96F3A61}" destId="{1CBF4DFB-1DFE-40EC-9314-6DD953AFE382}" srcOrd="0" destOrd="0" presId="urn:microsoft.com/office/officeart/2008/layout/VerticalCurvedList"/>
    <dgm:cxn modelId="{85EEDF29-E87E-4DE1-9E91-5F162E070181}" type="presOf" srcId="{528FA07A-6854-489A-9FE9-E28665FADB14}" destId="{27D754D2-4492-44C6-9A85-1415C6007B98}" srcOrd="0" destOrd="0" presId="urn:microsoft.com/office/officeart/2008/layout/VerticalCurvedList"/>
    <dgm:cxn modelId="{A962B75C-D82F-4A12-9EBA-A8DAE1AA7214}" type="presOf" srcId="{3E91059A-05C8-43DE-8350-CA8FB9A40D47}" destId="{3DE6D010-FAFB-45FB-BD88-A3CB1ED1F948}" srcOrd="0" destOrd="0" presId="urn:microsoft.com/office/officeart/2008/layout/VerticalCurvedList"/>
    <dgm:cxn modelId="{D6635774-9E79-4F7D-A8C4-CAE727F3AB77}" srcId="{BC0EDE85-9D5E-4985-A076-0ED842D29A5E}" destId="{3909363A-A536-4CE3-9CA8-3D87A96F3A61}" srcOrd="1" destOrd="0" parTransId="{FCAC05BB-E24C-4BB2-911A-27B88749A57A}" sibTransId="{E95EA922-CC2C-4998-B6AB-94B1E9E5CB77}"/>
    <dgm:cxn modelId="{872DE992-9472-42E8-8F9C-EA49D1B9C9CF}" srcId="{BC0EDE85-9D5E-4985-A076-0ED842D29A5E}" destId="{528FA07A-6854-489A-9FE9-E28665FADB14}" srcOrd="0" destOrd="0" parTransId="{2870E295-43E5-4759-B505-7D646C6B593B}" sibTransId="{9C497B60-5CD5-4AC0-92E0-E22D5440A81A}"/>
    <dgm:cxn modelId="{F603469D-1494-49E6-BA16-D999028E1324}" type="presOf" srcId="{9C497B60-5CD5-4AC0-92E0-E22D5440A81A}" destId="{178DA5AB-5579-40B7-A4DE-4F04E2C77B62}" srcOrd="0" destOrd="0" presId="urn:microsoft.com/office/officeart/2008/layout/VerticalCurvedList"/>
    <dgm:cxn modelId="{152E04A9-3E26-49F6-93DF-9CD6DE5B98E8}" type="presOf" srcId="{BC0EDE85-9D5E-4985-A076-0ED842D29A5E}" destId="{51210345-DBD5-477C-8AF5-8ACBB4B7E7E5}" srcOrd="0" destOrd="0" presId="urn:microsoft.com/office/officeart/2008/layout/VerticalCurvedList"/>
    <dgm:cxn modelId="{0654CFBB-5BB3-4014-B240-71213805D452}" srcId="{BC0EDE85-9D5E-4985-A076-0ED842D29A5E}" destId="{3E91059A-05C8-43DE-8350-CA8FB9A40D47}" srcOrd="2" destOrd="0" parTransId="{7D69EA66-C54C-44CD-82BD-282F667266D5}" sibTransId="{85FD4F25-C48A-4BD9-8F36-D9B904919585}"/>
    <dgm:cxn modelId="{36BE509C-EFA6-4AC5-B629-E58F11E8C17D}" type="presParOf" srcId="{51210345-DBD5-477C-8AF5-8ACBB4B7E7E5}" destId="{969898E7-73CB-468C-ABF7-18494350C026}" srcOrd="0" destOrd="0" presId="urn:microsoft.com/office/officeart/2008/layout/VerticalCurvedList"/>
    <dgm:cxn modelId="{2142CC6C-7AC8-48B5-A4FF-B368B326837D}" type="presParOf" srcId="{969898E7-73CB-468C-ABF7-18494350C026}" destId="{97F76FC8-4F1A-4BD4-9EDD-657E51D6E156}" srcOrd="0" destOrd="0" presId="urn:microsoft.com/office/officeart/2008/layout/VerticalCurvedList"/>
    <dgm:cxn modelId="{11FD546C-121A-48A9-B4B3-CC098C566566}" type="presParOf" srcId="{97F76FC8-4F1A-4BD4-9EDD-657E51D6E156}" destId="{C7A433FD-1C58-4A69-9BB0-03C43F82878F}" srcOrd="0" destOrd="0" presId="urn:microsoft.com/office/officeart/2008/layout/VerticalCurvedList"/>
    <dgm:cxn modelId="{F20BA0E4-F926-4352-A8D4-36086B6A21DC}" type="presParOf" srcId="{97F76FC8-4F1A-4BD4-9EDD-657E51D6E156}" destId="{178DA5AB-5579-40B7-A4DE-4F04E2C77B62}" srcOrd="1" destOrd="0" presId="urn:microsoft.com/office/officeart/2008/layout/VerticalCurvedList"/>
    <dgm:cxn modelId="{6FF4A65B-7C51-4AD5-B143-26904930EE7B}" type="presParOf" srcId="{97F76FC8-4F1A-4BD4-9EDD-657E51D6E156}" destId="{3CC93612-4E8A-4A78-AAC9-3A8592FC8F9E}" srcOrd="2" destOrd="0" presId="urn:microsoft.com/office/officeart/2008/layout/VerticalCurvedList"/>
    <dgm:cxn modelId="{EC3704FD-E75B-440A-AFE2-12087E103213}" type="presParOf" srcId="{97F76FC8-4F1A-4BD4-9EDD-657E51D6E156}" destId="{E044CBD5-2BFD-46FE-9921-E6F53EED71CB}" srcOrd="3" destOrd="0" presId="urn:microsoft.com/office/officeart/2008/layout/VerticalCurvedList"/>
    <dgm:cxn modelId="{EA3BB89D-5D5E-47E2-A098-1AE0EBC47A9F}" type="presParOf" srcId="{969898E7-73CB-468C-ABF7-18494350C026}" destId="{27D754D2-4492-44C6-9A85-1415C6007B98}" srcOrd="1" destOrd="0" presId="urn:microsoft.com/office/officeart/2008/layout/VerticalCurvedList"/>
    <dgm:cxn modelId="{5A5BD26B-DD3B-4A8F-A838-9BD6A52C29BE}" type="presParOf" srcId="{969898E7-73CB-468C-ABF7-18494350C026}" destId="{C1730B6B-AA81-47E9-86EC-F32DF6291083}" srcOrd="2" destOrd="0" presId="urn:microsoft.com/office/officeart/2008/layout/VerticalCurvedList"/>
    <dgm:cxn modelId="{139A9BAF-052C-445B-8F21-D21EB915867B}" type="presParOf" srcId="{C1730B6B-AA81-47E9-86EC-F32DF6291083}" destId="{EA9D3465-AC41-4E9D-A817-73C796CC690B}" srcOrd="0" destOrd="0" presId="urn:microsoft.com/office/officeart/2008/layout/VerticalCurvedList"/>
    <dgm:cxn modelId="{234CA3F4-9812-46B4-8E38-C3F237B67B30}" type="presParOf" srcId="{969898E7-73CB-468C-ABF7-18494350C026}" destId="{1CBF4DFB-1DFE-40EC-9314-6DD953AFE382}" srcOrd="3" destOrd="0" presId="urn:microsoft.com/office/officeart/2008/layout/VerticalCurvedList"/>
    <dgm:cxn modelId="{6574BBDA-CFE2-4A87-879F-B37EEEE800B0}" type="presParOf" srcId="{969898E7-73CB-468C-ABF7-18494350C026}" destId="{1E088683-EBCE-437D-9032-A8C50FCEA095}" srcOrd="4" destOrd="0" presId="urn:microsoft.com/office/officeart/2008/layout/VerticalCurvedList"/>
    <dgm:cxn modelId="{09CD86E1-E789-40DC-903C-99B536E24E3F}" type="presParOf" srcId="{1E088683-EBCE-437D-9032-A8C50FCEA095}" destId="{22D288C2-B4AB-44C2-8E05-7310682EF04C}" srcOrd="0" destOrd="0" presId="urn:microsoft.com/office/officeart/2008/layout/VerticalCurvedList"/>
    <dgm:cxn modelId="{199BF1B4-CCE3-418B-B3AB-657496410451}" type="presParOf" srcId="{969898E7-73CB-468C-ABF7-18494350C026}" destId="{3DE6D010-FAFB-45FB-BD88-A3CB1ED1F948}" srcOrd="5" destOrd="0" presId="urn:microsoft.com/office/officeart/2008/layout/VerticalCurvedList"/>
    <dgm:cxn modelId="{B78EB548-2F9D-42F9-93E3-98D2A5E8898F}" type="presParOf" srcId="{969898E7-73CB-468C-ABF7-18494350C026}" destId="{0EDB242A-1170-4121-B004-78B21C35B251}" srcOrd="6" destOrd="0" presId="urn:microsoft.com/office/officeart/2008/layout/VerticalCurvedList"/>
    <dgm:cxn modelId="{645A704A-3B29-4BFE-958F-0CCF65F50239}" type="presParOf" srcId="{0EDB242A-1170-4121-B004-78B21C35B251}" destId="{35AC6F6B-9310-4318-88FE-8A69936F1C05}"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7.xml><?xml version="1.0" encoding="utf-8"?>
<dgm:dataModel xmlns:dgm="http://schemas.openxmlformats.org/drawingml/2006/diagram" xmlns:a="http://schemas.openxmlformats.org/drawingml/2006/main">
  <dgm:ptLst>
    <dgm:pt modelId="{3CFD7D0B-4B5C-4712-9245-75B6FC441C29}" type="doc">
      <dgm:prSet loTypeId="urn:microsoft.com/office/officeart/2005/8/layout/pyramid2" loCatId="list" qsTypeId="urn:microsoft.com/office/officeart/2005/8/quickstyle/simple1" qsCatId="simple" csTypeId="urn:microsoft.com/office/officeart/2005/8/colors/accent1_2" csCatId="accent1" phldr="1"/>
      <dgm:spPr/>
    </dgm:pt>
    <dgm:pt modelId="{EEBAEA0F-1036-404E-A12F-34EE2FC1B544}">
      <dgm:prSet phldrT="[Text]" custT="1"/>
      <dgm:spPr>
        <a:solidFill>
          <a:srgbClr val="7030A0"/>
        </a:solidFill>
      </dgm:spPr>
      <dgm:t>
        <a:bodyPr/>
        <a:lstStyle/>
        <a:p>
          <a:pPr>
            <a:buFont typeface="Courier New" panose="02070309020205020404" pitchFamily="49" charset="0"/>
            <a:buChar char="o"/>
          </a:pPr>
          <a:r>
            <a:rPr lang="pt-BR" sz="2400" dirty="0">
              <a:solidFill>
                <a:schemeClr val="bg1"/>
              </a:solidFill>
            </a:rPr>
            <a:t>Có cơ sở vật chất-kỹ thuật là nền công nghiệp phát triển ở trình độ hiện đại </a:t>
          </a:r>
          <a:endParaRPr lang="en-US" sz="2400" dirty="0">
            <a:solidFill>
              <a:schemeClr val="bg1"/>
            </a:solidFill>
          </a:endParaRPr>
        </a:p>
      </dgm:t>
    </dgm:pt>
    <dgm:pt modelId="{F612B9DC-A346-474E-8BBA-2A57434F2F57}" type="parTrans" cxnId="{4357C284-DB9A-4F65-8266-823B1E172A6D}">
      <dgm:prSet/>
      <dgm:spPr/>
      <dgm:t>
        <a:bodyPr/>
        <a:lstStyle/>
        <a:p>
          <a:endParaRPr lang="en-US"/>
        </a:p>
      </dgm:t>
    </dgm:pt>
    <dgm:pt modelId="{FDE1A1A4-24B2-43A1-8B52-827BAAE600E0}" type="sibTrans" cxnId="{4357C284-DB9A-4F65-8266-823B1E172A6D}">
      <dgm:prSet/>
      <dgm:spPr/>
      <dgm:t>
        <a:bodyPr/>
        <a:lstStyle/>
        <a:p>
          <a:endParaRPr lang="en-US"/>
        </a:p>
      </dgm:t>
    </dgm:pt>
    <dgm:pt modelId="{9D81897E-FEF6-4456-B6F2-A71AEC84442B}">
      <dgm:prSet phldrT="[Text]" custT="1"/>
      <dgm:spPr>
        <a:solidFill>
          <a:srgbClr val="7030A0"/>
        </a:solidFill>
      </dgm:spPr>
      <dgm:t>
        <a:bodyPr/>
        <a:lstStyle/>
        <a:p>
          <a:pPr>
            <a:buFont typeface="Courier New" panose="02070309020205020404" pitchFamily="49" charset="0"/>
            <a:buChar char="o"/>
          </a:pPr>
          <a:r>
            <a:rPr lang="pt-BR" sz="2400" dirty="0">
              <a:solidFill>
                <a:schemeClr val="bg1"/>
              </a:solidFill>
            </a:rPr>
            <a:t>Có chế độ công hữu về tư liệu sản xuất dưới nhiều hình thức</a:t>
          </a:r>
          <a:endParaRPr lang="en-US" sz="2400" dirty="0">
            <a:solidFill>
              <a:schemeClr val="bg1"/>
            </a:solidFill>
          </a:endParaRPr>
        </a:p>
      </dgm:t>
    </dgm:pt>
    <dgm:pt modelId="{390FCD63-F6EB-4FB9-9AB0-776C90D3D231}" type="parTrans" cxnId="{F56E4874-7D33-416D-8FD3-E77F16E8EA3C}">
      <dgm:prSet/>
      <dgm:spPr/>
      <dgm:t>
        <a:bodyPr/>
        <a:lstStyle/>
        <a:p>
          <a:endParaRPr lang="en-US"/>
        </a:p>
      </dgm:t>
    </dgm:pt>
    <dgm:pt modelId="{409FF155-1944-423D-AC7A-98214DF85137}" type="sibTrans" cxnId="{F56E4874-7D33-416D-8FD3-E77F16E8EA3C}">
      <dgm:prSet/>
      <dgm:spPr/>
      <dgm:t>
        <a:bodyPr/>
        <a:lstStyle/>
        <a:p>
          <a:endParaRPr lang="en-US"/>
        </a:p>
      </dgm:t>
    </dgm:pt>
    <dgm:pt modelId="{7652EFF4-45D5-4E77-9C46-E9C9C28348A3}">
      <dgm:prSet phldrT="[Text]" custT="1"/>
      <dgm:spPr>
        <a:solidFill>
          <a:srgbClr val="7030A0"/>
        </a:solidFill>
      </dgm:spPr>
      <dgm:t>
        <a:bodyPr/>
        <a:lstStyle/>
        <a:p>
          <a:r>
            <a:rPr lang="pt-BR" sz="2400" dirty="0">
              <a:solidFill>
                <a:schemeClr val="bg1"/>
              </a:solidFill>
            </a:rPr>
            <a:t>Cách tổ chức lao động và kỷ luật lao động trên tinh thần tự giác, tự nguyện, bình đẳng</a:t>
          </a:r>
          <a:endParaRPr lang="en-US" sz="2400" dirty="0">
            <a:solidFill>
              <a:schemeClr val="bg1"/>
            </a:solidFill>
          </a:endParaRPr>
        </a:p>
      </dgm:t>
    </dgm:pt>
    <dgm:pt modelId="{85F4926F-08CF-45BC-91D3-E1E953866CBB}" type="parTrans" cxnId="{A563A54E-563F-4BF9-8F86-AA71F9CF2767}">
      <dgm:prSet/>
      <dgm:spPr/>
      <dgm:t>
        <a:bodyPr/>
        <a:lstStyle/>
        <a:p>
          <a:endParaRPr lang="en-US"/>
        </a:p>
      </dgm:t>
    </dgm:pt>
    <dgm:pt modelId="{CFE5F428-64CE-4B4A-99D4-692AD68EAC9A}" type="sibTrans" cxnId="{A563A54E-563F-4BF9-8F86-AA71F9CF2767}">
      <dgm:prSet/>
      <dgm:spPr/>
      <dgm:t>
        <a:bodyPr/>
        <a:lstStyle/>
        <a:p>
          <a:endParaRPr lang="en-US"/>
        </a:p>
      </dgm:t>
    </dgm:pt>
    <dgm:pt modelId="{D50D2AED-F561-444C-96D3-AB30268B7675}">
      <dgm:prSet phldrT="[Text]" custT="1"/>
      <dgm:spPr>
        <a:solidFill>
          <a:srgbClr val="7030A0"/>
        </a:solidFill>
      </dgm:spPr>
      <dgm:t>
        <a:bodyPr/>
        <a:lstStyle/>
        <a:p>
          <a:r>
            <a:rPr lang="pt-BR" sz="2400" dirty="0">
              <a:solidFill>
                <a:schemeClr val="bg1"/>
              </a:solidFill>
            </a:rPr>
            <a:t>Có nhiều hình thức phân phối</a:t>
          </a:r>
          <a:endParaRPr lang="en-US" sz="2400" dirty="0">
            <a:solidFill>
              <a:schemeClr val="bg1"/>
            </a:solidFill>
          </a:endParaRPr>
        </a:p>
      </dgm:t>
    </dgm:pt>
    <dgm:pt modelId="{6243CEB3-1C1B-4B23-A0E0-E6E0EC7D434A}" type="parTrans" cxnId="{8E2395A7-706F-4CE3-BFDD-19ED1A3B5396}">
      <dgm:prSet/>
      <dgm:spPr/>
      <dgm:t>
        <a:bodyPr/>
        <a:lstStyle/>
        <a:p>
          <a:endParaRPr lang="en-US"/>
        </a:p>
      </dgm:t>
    </dgm:pt>
    <dgm:pt modelId="{F5C3593B-3470-4B35-B1D8-8E3C80D186C2}" type="sibTrans" cxnId="{8E2395A7-706F-4CE3-BFDD-19ED1A3B5396}">
      <dgm:prSet/>
      <dgm:spPr/>
      <dgm:t>
        <a:bodyPr/>
        <a:lstStyle/>
        <a:p>
          <a:endParaRPr lang="en-US"/>
        </a:p>
      </dgm:t>
    </dgm:pt>
    <dgm:pt modelId="{BEDAFA97-6132-4943-AA16-AA4F08EC4EF2}">
      <dgm:prSet phldrT="[Text]" custT="1"/>
      <dgm:spPr>
        <a:solidFill>
          <a:srgbClr val="7030A0"/>
        </a:solidFill>
      </dgm:spPr>
      <dgm:t>
        <a:bodyPr/>
        <a:lstStyle/>
        <a:p>
          <a:r>
            <a:rPr lang="pt-BR" sz="2400" dirty="0">
              <a:solidFill>
                <a:schemeClr val="bg1"/>
              </a:solidFill>
            </a:rPr>
            <a:t>Có nền văn hóa mới tiên tiến, phong phú, đa dạng</a:t>
          </a:r>
          <a:endParaRPr lang="en-US" sz="2400" dirty="0">
            <a:solidFill>
              <a:schemeClr val="bg1"/>
            </a:solidFill>
          </a:endParaRPr>
        </a:p>
      </dgm:t>
    </dgm:pt>
    <dgm:pt modelId="{335F421E-313B-44C2-B31C-4CAAF6221CD4}" type="parTrans" cxnId="{46C89E5F-2332-4F62-96B4-6FADC48C2641}">
      <dgm:prSet/>
      <dgm:spPr/>
      <dgm:t>
        <a:bodyPr/>
        <a:lstStyle/>
        <a:p>
          <a:endParaRPr lang="en-US"/>
        </a:p>
      </dgm:t>
    </dgm:pt>
    <dgm:pt modelId="{0B13A905-F5CD-4C67-B1B8-B892608BFCD3}" type="sibTrans" cxnId="{46C89E5F-2332-4F62-96B4-6FADC48C2641}">
      <dgm:prSet/>
      <dgm:spPr/>
      <dgm:t>
        <a:bodyPr/>
        <a:lstStyle/>
        <a:p>
          <a:endParaRPr lang="en-US"/>
        </a:p>
      </dgm:t>
    </dgm:pt>
    <dgm:pt modelId="{EC9865D6-7039-40AA-835E-8094FDEFDDF7}">
      <dgm:prSet phldrT="[Text]" custT="1"/>
      <dgm:spPr>
        <a:solidFill>
          <a:srgbClr val="7030A0"/>
        </a:solidFill>
      </dgm:spPr>
      <dgm:t>
        <a:bodyPr/>
        <a:lstStyle/>
        <a:p>
          <a:r>
            <a:rPr lang="pt-BR" sz="2400" dirty="0">
              <a:solidFill>
                <a:schemeClr val="bg1"/>
              </a:solidFill>
            </a:rPr>
            <a:t>con người có cuộc sống ấm no, tự do, hạnh phúc, bình đẳng, có điều kiện phát triển toàn diện</a:t>
          </a:r>
          <a:endParaRPr lang="en-US" sz="2400" dirty="0">
            <a:solidFill>
              <a:schemeClr val="bg1"/>
            </a:solidFill>
          </a:endParaRPr>
        </a:p>
      </dgm:t>
    </dgm:pt>
    <dgm:pt modelId="{4ECD377D-0440-485D-BD68-80E0A8F9B78C}" type="parTrans" cxnId="{BBC0EC94-ED67-4F7F-9034-611B94686A67}">
      <dgm:prSet/>
      <dgm:spPr/>
      <dgm:t>
        <a:bodyPr/>
        <a:lstStyle/>
        <a:p>
          <a:endParaRPr lang="en-US"/>
        </a:p>
      </dgm:t>
    </dgm:pt>
    <dgm:pt modelId="{9AADD0B4-12AB-40F4-B034-021C29B3F102}" type="sibTrans" cxnId="{BBC0EC94-ED67-4F7F-9034-611B94686A67}">
      <dgm:prSet/>
      <dgm:spPr/>
      <dgm:t>
        <a:bodyPr/>
        <a:lstStyle/>
        <a:p>
          <a:endParaRPr lang="en-US"/>
        </a:p>
      </dgm:t>
    </dgm:pt>
    <dgm:pt modelId="{782C94D8-C9DC-4DFA-A0BA-010B7A5B5B0C}">
      <dgm:prSet phldrT="[Text]" custT="1"/>
      <dgm:spPr>
        <a:solidFill>
          <a:srgbClr val="7030A0"/>
        </a:solidFill>
      </dgm:spPr>
      <dgm:t>
        <a:bodyPr/>
        <a:lstStyle/>
        <a:p>
          <a:r>
            <a:rPr lang="pt-BR" sz="2400" dirty="0">
              <a:solidFill>
                <a:schemeClr val="bg1"/>
              </a:solidFill>
            </a:rPr>
            <a:t>Có quan hệ quốc tế rộng rãi theo chủ nghĩa quốc tế vô sản. </a:t>
          </a:r>
          <a:endParaRPr lang="en-US" sz="2400" dirty="0">
            <a:solidFill>
              <a:schemeClr val="bg1"/>
            </a:solidFill>
          </a:endParaRPr>
        </a:p>
      </dgm:t>
    </dgm:pt>
    <dgm:pt modelId="{94AF6908-3E2C-4209-8A58-7B253BB0D854}" type="parTrans" cxnId="{0001EE19-9224-43C3-9B73-4E407609857F}">
      <dgm:prSet/>
      <dgm:spPr/>
      <dgm:t>
        <a:bodyPr/>
        <a:lstStyle/>
        <a:p>
          <a:endParaRPr lang="en-US"/>
        </a:p>
      </dgm:t>
    </dgm:pt>
    <dgm:pt modelId="{A7DCBBDA-1BC6-4065-AE80-8E9F353B1C3E}" type="sibTrans" cxnId="{0001EE19-9224-43C3-9B73-4E407609857F}">
      <dgm:prSet/>
      <dgm:spPr/>
      <dgm:t>
        <a:bodyPr/>
        <a:lstStyle/>
        <a:p>
          <a:endParaRPr lang="en-US"/>
        </a:p>
      </dgm:t>
    </dgm:pt>
    <dgm:pt modelId="{309C01B8-9B95-4651-9292-2E4883CFF666}" type="pres">
      <dgm:prSet presAssocID="{3CFD7D0B-4B5C-4712-9245-75B6FC441C29}" presName="compositeShape" presStyleCnt="0">
        <dgm:presLayoutVars>
          <dgm:dir/>
          <dgm:resizeHandles/>
        </dgm:presLayoutVars>
      </dgm:prSet>
      <dgm:spPr/>
    </dgm:pt>
    <dgm:pt modelId="{CD650509-FBB5-4AED-AA2B-C9FDC331A6E8}" type="pres">
      <dgm:prSet presAssocID="{3CFD7D0B-4B5C-4712-9245-75B6FC441C29}" presName="pyramid" presStyleLbl="node1" presStyleIdx="0" presStyleCnt="1" custScaleX="99454"/>
      <dgm:spPr>
        <a:solidFill>
          <a:srgbClr val="FFC000"/>
        </a:solidFill>
      </dgm:spPr>
    </dgm:pt>
    <dgm:pt modelId="{67A0B6E9-379E-4D64-B9CB-5842EFA77FC0}" type="pres">
      <dgm:prSet presAssocID="{3CFD7D0B-4B5C-4712-9245-75B6FC441C29}" presName="theList" presStyleCnt="0"/>
      <dgm:spPr/>
    </dgm:pt>
    <dgm:pt modelId="{FA24BEEA-F4ED-49A1-A952-7C17C1CCDE2E}" type="pres">
      <dgm:prSet presAssocID="{EEBAEA0F-1036-404E-A12F-34EE2FC1B544}" presName="aNode" presStyleLbl="fgAcc1" presStyleIdx="0" presStyleCnt="7" custScaleX="229508" custScaleY="290156" custLinFactY="-161331" custLinFactNeighborX="-1229" custLinFactNeighborY="-200000">
        <dgm:presLayoutVars>
          <dgm:bulletEnabled val="1"/>
        </dgm:presLayoutVars>
      </dgm:prSet>
      <dgm:spPr/>
    </dgm:pt>
    <dgm:pt modelId="{892AC63A-91FC-432F-978D-06E1970215B5}" type="pres">
      <dgm:prSet presAssocID="{EEBAEA0F-1036-404E-A12F-34EE2FC1B544}" presName="aSpace" presStyleCnt="0"/>
      <dgm:spPr/>
    </dgm:pt>
    <dgm:pt modelId="{1C35C10B-76C4-4840-B512-F614DD3CD704}" type="pres">
      <dgm:prSet presAssocID="{9D81897E-FEF6-4456-B6F2-A71AEC84442B}" presName="aNode" presStyleLbl="fgAcc1" presStyleIdx="1" presStyleCnt="7" custScaleX="229508" custScaleY="330144" custLinFactY="-105080" custLinFactNeighborX="-1229" custLinFactNeighborY="-200000">
        <dgm:presLayoutVars>
          <dgm:bulletEnabled val="1"/>
        </dgm:presLayoutVars>
      </dgm:prSet>
      <dgm:spPr/>
    </dgm:pt>
    <dgm:pt modelId="{20E45765-CFD9-4A43-8801-BAFB805C9A4F}" type="pres">
      <dgm:prSet presAssocID="{9D81897E-FEF6-4456-B6F2-A71AEC84442B}" presName="aSpace" presStyleCnt="0"/>
      <dgm:spPr/>
    </dgm:pt>
    <dgm:pt modelId="{510412E1-14A8-4379-AB7F-0BEE4FFCB992}" type="pres">
      <dgm:prSet presAssocID="{7652EFF4-45D5-4E77-9C46-E9C9C28348A3}" presName="aNode" presStyleLbl="fgAcc1" presStyleIdx="2" presStyleCnt="7" custScaleX="229508" custScaleY="300929" custLinFactNeighborX="-1352" custLinFactNeighborY="-65425">
        <dgm:presLayoutVars>
          <dgm:bulletEnabled val="1"/>
        </dgm:presLayoutVars>
      </dgm:prSet>
      <dgm:spPr/>
    </dgm:pt>
    <dgm:pt modelId="{042A1D3E-475F-4CEB-B918-C26D57866F70}" type="pres">
      <dgm:prSet presAssocID="{7652EFF4-45D5-4E77-9C46-E9C9C28348A3}" presName="aSpace" presStyleCnt="0"/>
      <dgm:spPr/>
    </dgm:pt>
    <dgm:pt modelId="{2C56B6A6-A594-462E-A7E4-797AB3DCED53}" type="pres">
      <dgm:prSet presAssocID="{D50D2AED-F561-444C-96D3-AB30268B7675}" presName="aNode" presStyleLbl="fgAcc1" presStyleIdx="3" presStyleCnt="7" custScaleX="229508" custScaleY="229406" custLinFactY="44018" custLinFactNeighborX="-1622" custLinFactNeighborY="100000">
        <dgm:presLayoutVars>
          <dgm:bulletEnabled val="1"/>
        </dgm:presLayoutVars>
      </dgm:prSet>
      <dgm:spPr/>
    </dgm:pt>
    <dgm:pt modelId="{40CFD43F-4197-4F78-96F2-1FF510340AA6}" type="pres">
      <dgm:prSet presAssocID="{D50D2AED-F561-444C-96D3-AB30268B7675}" presName="aSpace" presStyleCnt="0"/>
      <dgm:spPr/>
    </dgm:pt>
    <dgm:pt modelId="{FC84E6BB-7FD1-4BAC-9F6D-4F8753702554}" type="pres">
      <dgm:prSet presAssocID="{BEDAFA97-6132-4943-AA16-AA4F08EC4EF2}" presName="aNode" presStyleLbl="fgAcc1" presStyleIdx="4" presStyleCnt="7" custScaleX="229508" custScaleY="230674" custLinFactY="63925" custLinFactNeighborX="-811" custLinFactNeighborY="100000">
        <dgm:presLayoutVars>
          <dgm:bulletEnabled val="1"/>
        </dgm:presLayoutVars>
      </dgm:prSet>
      <dgm:spPr/>
    </dgm:pt>
    <dgm:pt modelId="{24C42015-B70A-446D-8F7E-FD526D0892FF}" type="pres">
      <dgm:prSet presAssocID="{BEDAFA97-6132-4943-AA16-AA4F08EC4EF2}" presName="aSpace" presStyleCnt="0"/>
      <dgm:spPr/>
    </dgm:pt>
    <dgm:pt modelId="{F2C3269B-ACD9-4E4C-AA96-178BA5FED6A7}" type="pres">
      <dgm:prSet presAssocID="{EC9865D6-7039-40AA-835E-8094FDEFDDF7}" presName="aNode" presStyleLbl="fgAcc1" presStyleIdx="5" presStyleCnt="7" custScaleX="229508" custScaleY="263563" custLinFactY="95272" custLinFactNeighborX="-1229" custLinFactNeighborY="100000">
        <dgm:presLayoutVars>
          <dgm:bulletEnabled val="1"/>
        </dgm:presLayoutVars>
      </dgm:prSet>
      <dgm:spPr/>
    </dgm:pt>
    <dgm:pt modelId="{31AD9D74-33AB-46AE-BB16-A6CBD61808E8}" type="pres">
      <dgm:prSet presAssocID="{EC9865D6-7039-40AA-835E-8094FDEFDDF7}" presName="aSpace" presStyleCnt="0"/>
      <dgm:spPr/>
    </dgm:pt>
    <dgm:pt modelId="{21002696-6945-45B2-B9AD-5BE5747EBFB6}" type="pres">
      <dgm:prSet presAssocID="{782C94D8-C9DC-4DFA-A0BA-010B7A5B5B0C}" presName="aNode" presStyleLbl="fgAcc1" presStyleIdx="6" presStyleCnt="7" custScaleX="229508" custScaleY="288946" custLinFactY="125350" custLinFactNeighborX="-1229" custLinFactNeighborY="200000">
        <dgm:presLayoutVars>
          <dgm:bulletEnabled val="1"/>
        </dgm:presLayoutVars>
      </dgm:prSet>
      <dgm:spPr/>
    </dgm:pt>
    <dgm:pt modelId="{7404F86E-753B-4E09-872D-DF96A4ACF75E}" type="pres">
      <dgm:prSet presAssocID="{782C94D8-C9DC-4DFA-A0BA-010B7A5B5B0C}" presName="aSpace" presStyleCnt="0"/>
      <dgm:spPr/>
    </dgm:pt>
  </dgm:ptLst>
  <dgm:cxnLst>
    <dgm:cxn modelId="{7B546705-EE58-4417-8254-1A8527F0902D}" type="presOf" srcId="{EC9865D6-7039-40AA-835E-8094FDEFDDF7}" destId="{F2C3269B-ACD9-4E4C-AA96-178BA5FED6A7}" srcOrd="0" destOrd="0" presId="urn:microsoft.com/office/officeart/2005/8/layout/pyramid2"/>
    <dgm:cxn modelId="{B0185511-E813-41B8-94F6-5293FE5E0ED6}" type="presOf" srcId="{EEBAEA0F-1036-404E-A12F-34EE2FC1B544}" destId="{FA24BEEA-F4ED-49A1-A952-7C17C1CCDE2E}" srcOrd="0" destOrd="0" presId="urn:microsoft.com/office/officeart/2005/8/layout/pyramid2"/>
    <dgm:cxn modelId="{0001EE19-9224-43C3-9B73-4E407609857F}" srcId="{3CFD7D0B-4B5C-4712-9245-75B6FC441C29}" destId="{782C94D8-C9DC-4DFA-A0BA-010B7A5B5B0C}" srcOrd="6" destOrd="0" parTransId="{94AF6908-3E2C-4209-8A58-7B253BB0D854}" sibTransId="{A7DCBBDA-1BC6-4065-AE80-8E9F353B1C3E}"/>
    <dgm:cxn modelId="{46C89E5F-2332-4F62-96B4-6FADC48C2641}" srcId="{3CFD7D0B-4B5C-4712-9245-75B6FC441C29}" destId="{BEDAFA97-6132-4943-AA16-AA4F08EC4EF2}" srcOrd="4" destOrd="0" parTransId="{335F421E-313B-44C2-B31C-4CAAF6221CD4}" sibTransId="{0B13A905-F5CD-4C67-B1B8-B892608BFCD3}"/>
    <dgm:cxn modelId="{A563A54E-563F-4BF9-8F86-AA71F9CF2767}" srcId="{3CFD7D0B-4B5C-4712-9245-75B6FC441C29}" destId="{7652EFF4-45D5-4E77-9C46-E9C9C28348A3}" srcOrd="2" destOrd="0" parTransId="{85F4926F-08CF-45BC-91D3-E1E953866CBB}" sibTransId="{CFE5F428-64CE-4B4A-99D4-692AD68EAC9A}"/>
    <dgm:cxn modelId="{9D71404F-ABB1-44F0-B77A-3F359053361F}" type="presOf" srcId="{7652EFF4-45D5-4E77-9C46-E9C9C28348A3}" destId="{510412E1-14A8-4379-AB7F-0BEE4FFCB992}" srcOrd="0" destOrd="0" presId="urn:microsoft.com/office/officeart/2005/8/layout/pyramid2"/>
    <dgm:cxn modelId="{F56E4874-7D33-416D-8FD3-E77F16E8EA3C}" srcId="{3CFD7D0B-4B5C-4712-9245-75B6FC441C29}" destId="{9D81897E-FEF6-4456-B6F2-A71AEC84442B}" srcOrd="1" destOrd="0" parTransId="{390FCD63-F6EB-4FB9-9AB0-776C90D3D231}" sibTransId="{409FF155-1944-423D-AC7A-98214DF85137}"/>
    <dgm:cxn modelId="{C6F2997E-9877-4288-A3A4-5CBB77B737E7}" type="presOf" srcId="{BEDAFA97-6132-4943-AA16-AA4F08EC4EF2}" destId="{FC84E6BB-7FD1-4BAC-9F6D-4F8753702554}" srcOrd="0" destOrd="0" presId="urn:microsoft.com/office/officeart/2005/8/layout/pyramid2"/>
    <dgm:cxn modelId="{4357C284-DB9A-4F65-8266-823B1E172A6D}" srcId="{3CFD7D0B-4B5C-4712-9245-75B6FC441C29}" destId="{EEBAEA0F-1036-404E-A12F-34EE2FC1B544}" srcOrd="0" destOrd="0" parTransId="{F612B9DC-A346-474E-8BBA-2A57434F2F57}" sibTransId="{FDE1A1A4-24B2-43A1-8B52-827BAAE600E0}"/>
    <dgm:cxn modelId="{BBC0EC94-ED67-4F7F-9034-611B94686A67}" srcId="{3CFD7D0B-4B5C-4712-9245-75B6FC441C29}" destId="{EC9865D6-7039-40AA-835E-8094FDEFDDF7}" srcOrd="5" destOrd="0" parTransId="{4ECD377D-0440-485D-BD68-80E0A8F9B78C}" sibTransId="{9AADD0B4-12AB-40F4-B034-021C29B3F102}"/>
    <dgm:cxn modelId="{D1B4509A-95F2-449F-8E40-A02D69FE6D1E}" type="presOf" srcId="{D50D2AED-F561-444C-96D3-AB30268B7675}" destId="{2C56B6A6-A594-462E-A7E4-797AB3DCED53}" srcOrd="0" destOrd="0" presId="urn:microsoft.com/office/officeart/2005/8/layout/pyramid2"/>
    <dgm:cxn modelId="{8E2395A7-706F-4CE3-BFDD-19ED1A3B5396}" srcId="{3CFD7D0B-4B5C-4712-9245-75B6FC441C29}" destId="{D50D2AED-F561-444C-96D3-AB30268B7675}" srcOrd="3" destOrd="0" parTransId="{6243CEB3-1C1B-4B23-A0E0-E6E0EC7D434A}" sibTransId="{F5C3593B-3470-4B35-B1D8-8E3C80D186C2}"/>
    <dgm:cxn modelId="{96CC99AF-0ED1-4CE2-86AB-C7B1804FDBC7}" type="presOf" srcId="{9D81897E-FEF6-4456-B6F2-A71AEC84442B}" destId="{1C35C10B-76C4-4840-B512-F614DD3CD704}" srcOrd="0" destOrd="0" presId="urn:microsoft.com/office/officeart/2005/8/layout/pyramid2"/>
    <dgm:cxn modelId="{64CB58BB-AC64-4ED3-9815-EEBEE1A3A71F}" type="presOf" srcId="{3CFD7D0B-4B5C-4712-9245-75B6FC441C29}" destId="{309C01B8-9B95-4651-9292-2E4883CFF666}" srcOrd="0" destOrd="0" presId="urn:microsoft.com/office/officeart/2005/8/layout/pyramid2"/>
    <dgm:cxn modelId="{E6214CC1-D8B5-412F-80B5-29F1E88DF015}" type="presOf" srcId="{782C94D8-C9DC-4DFA-A0BA-010B7A5B5B0C}" destId="{21002696-6945-45B2-B9AD-5BE5747EBFB6}" srcOrd="0" destOrd="0" presId="urn:microsoft.com/office/officeart/2005/8/layout/pyramid2"/>
    <dgm:cxn modelId="{313779F6-4C68-436F-A81C-BBBA25836126}" type="presParOf" srcId="{309C01B8-9B95-4651-9292-2E4883CFF666}" destId="{CD650509-FBB5-4AED-AA2B-C9FDC331A6E8}" srcOrd="0" destOrd="0" presId="urn:microsoft.com/office/officeart/2005/8/layout/pyramid2"/>
    <dgm:cxn modelId="{75FBAAA4-3AF8-4312-AF17-71104D1C95ED}" type="presParOf" srcId="{309C01B8-9B95-4651-9292-2E4883CFF666}" destId="{67A0B6E9-379E-4D64-B9CB-5842EFA77FC0}" srcOrd="1" destOrd="0" presId="urn:microsoft.com/office/officeart/2005/8/layout/pyramid2"/>
    <dgm:cxn modelId="{16695A5C-9EA2-4C36-8DD0-EF57C497D01F}" type="presParOf" srcId="{67A0B6E9-379E-4D64-B9CB-5842EFA77FC0}" destId="{FA24BEEA-F4ED-49A1-A952-7C17C1CCDE2E}" srcOrd="0" destOrd="0" presId="urn:microsoft.com/office/officeart/2005/8/layout/pyramid2"/>
    <dgm:cxn modelId="{636BEA7C-C56F-49A4-8043-1EA777003E6B}" type="presParOf" srcId="{67A0B6E9-379E-4D64-B9CB-5842EFA77FC0}" destId="{892AC63A-91FC-432F-978D-06E1970215B5}" srcOrd="1" destOrd="0" presId="urn:microsoft.com/office/officeart/2005/8/layout/pyramid2"/>
    <dgm:cxn modelId="{BA9CFC7F-ACBB-4639-A285-C9F53DDC077E}" type="presParOf" srcId="{67A0B6E9-379E-4D64-B9CB-5842EFA77FC0}" destId="{1C35C10B-76C4-4840-B512-F614DD3CD704}" srcOrd="2" destOrd="0" presId="urn:microsoft.com/office/officeart/2005/8/layout/pyramid2"/>
    <dgm:cxn modelId="{2ABF1B97-88DB-4541-B3C3-C8C7A1B6AE1C}" type="presParOf" srcId="{67A0B6E9-379E-4D64-B9CB-5842EFA77FC0}" destId="{20E45765-CFD9-4A43-8801-BAFB805C9A4F}" srcOrd="3" destOrd="0" presId="urn:microsoft.com/office/officeart/2005/8/layout/pyramid2"/>
    <dgm:cxn modelId="{E4397856-D2F8-493E-84A1-75DDC57EFB51}" type="presParOf" srcId="{67A0B6E9-379E-4D64-B9CB-5842EFA77FC0}" destId="{510412E1-14A8-4379-AB7F-0BEE4FFCB992}" srcOrd="4" destOrd="0" presId="urn:microsoft.com/office/officeart/2005/8/layout/pyramid2"/>
    <dgm:cxn modelId="{751F7218-57FC-49E2-9CF4-4A39EBD32421}" type="presParOf" srcId="{67A0B6E9-379E-4D64-B9CB-5842EFA77FC0}" destId="{042A1D3E-475F-4CEB-B918-C26D57866F70}" srcOrd="5" destOrd="0" presId="urn:microsoft.com/office/officeart/2005/8/layout/pyramid2"/>
    <dgm:cxn modelId="{5B820D50-B066-4951-A157-EE2A608FAC5D}" type="presParOf" srcId="{67A0B6E9-379E-4D64-B9CB-5842EFA77FC0}" destId="{2C56B6A6-A594-462E-A7E4-797AB3DCED53}" srcOrd="6" destOrd="0" presId="urn:microsoft.com/office/officeart/2005/8/layout/pyramid2"/>
    <dgm:cxn modelId="{693EC300-8FBF-4FC5-A7C8-0853452D2D0B}" type="presParOf" srcId="{67A0B6E9-379E-4D64-B9CB-5842EFA77FC0}" destId="{40CFD43F-4197-4F78-96F2-1FF510340AA6}" srcOrd="7" destOrd="0" presId="urn:microsoft.com/office/officeart/2005/8/layout/pyramid2"/>
    <dgm:cxn modelId="{6D13DBFE-39EB-4E52-8740-0F74B5C6115B}" type="presParOf" srcId="{67A0B6E9-379E-4D64-B9CB-5842EFA77FC0}" destId="{FC84E6BB-7FD1-4BAC-9F6D-4F8753702554}" srcOrd="8" destOrd="0" presId="urn:microsoft.com/office/officeart/2005/8/layout/pyramid2"/>
    <dgm:cxn modelId="{161C0037-1A23-47FE-8CE4-FD4DED308AE9}" type="presParOf" srcId="{67A0B6E9-379E-4D64-B9CB-5842EFA77FC0}" destId="{24C42015-B70A-446D-8F7E-FD526D0892FF}" srcOrd="9" destOrd="0" presId="urn:microsoft.com/office/officeart/2005/8/layout/pyramid2"/>
    <dgm:cxn modelId="{6827BD94-D43A-4BCC-99E4-76196AFE60B5}" type="presParOf" srcId="{67A0B6E9-379E-4D64-B9CB-5842EFA77FC0}" destId="{F2C3269B-ACD9-4E4C-AA96-178BA5FED6A7}" srcOrd="10" destOrd="0" presId="urn:microsoft.com/office/officeart/2005/8/layout/pyramid2"/>
    <dgm:cxn modelId="{436BB0CB-EB06-4F43-AA80-2A9A47D68F94}" type="presParOf" srcId="{67A0B6E9-379E-4D64-B9CB-5842EFA77FC0}" destId="{31AD9D74-33AB-46AE-BB16-A6CBD61808E8}" srcOrd="11" destOrd="0" presId="urn:microsoft.com/office/officeart/2005/8/layout/pyramid2"/>
    <dgm:cxn modelId="{FACA8855-51FE-48DE-AA0D-7E71D0FD59E6}" type="presParOf" srcId="{67A0B6E9-379E-4D64-B9CB-5842EFA77FC0}" destId="{21002696-6945-45B2-B9AD-5BE5747EBFB6}" srcOrd="12" destOrd="0" presId="urn:microsoft.com/office/officeart/2005/8/layout/pyramid2"/>
    <dgm:cxn modelId="{80176AE4-FB7B-44CD-87AF-CCEF8AC5B6E7}" type="presParOf" srcId="{67A0B6E9-379E-4D64-B9CB-5842EFA77FC0}" destId="{7404F86E-753B-4E09-872D-DF96A4ACF75E}" srcOrd="13" destOrd="0" presId="urn:microsoft.com/office/officeart/2005/8/layout/pyramid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8.xml><?xml version="1.0" encoding="utf-8"?>
<dgm:dataModel xmlns:dgm="http://schemas.openxmlformats.org/drawingml/2006/diagram" xmlns:a="http://schemas.openxmlformats.org/drawingml/2006/main">
  <dgm:ptLst>
    <dgm:pt modelId="{3CFD7D0B-4B5C-4712-9245-75B6FC441C29}" type="doc">
      <dgm:prSet loTypeId="urn:microsoft.com/office/officeart/2005/8/layout/pyramid2" loCatId="list" qsTypeId="urn:microsoft.com/office/officeart/2005/8/quickstyle/simple1" qsCatId="simple" csTypeId="urn:microsoft.com/office/officeart/2005/8/colors/accent1_2" csCatId="accent1" phldr="1"/>
      <dgm:spPr/>
    </dgm:pt>
    <dgm:pt modelId="{EEBAEA0F-1036-404E-A12F-34EE2FC1B544}">
      <dgm:prSet phldrT="[Text]" custT="1"/>
      <dgm:spPr>
        <a:solidFill>
          <a:srgbClr val="00B050">
            <a:alpha val="90000"/>
          </a:srgbClr>
        </a:solidFill>
      </dgm:spPr>
      <dgm:t>
        <a:bodyPr/>
        <a:lstStyle/>
        <a:p>
          <a:pPr>
            <a:buFont typeface="Courier New" panose="02070309020205020404" pitchFamily="49" charset="0"/>
            <a:buChar char="o"/>
          </a:pPr>
          <a:r>
            <a:rPr lang="pt-BR" sz="2400" dirty="0">
              <a:solidFill>
                <a:schemeClr val="bg1"/>
              </a:solidFill>
            </a:rPr>
            <a:t>Lực lượng sản xuất với khoa học kỹ thuật phát triển rất cao</a:t>
          </a:r>
          <a:endParaRPr lang="en-US" sz="2400" dirty="0">
            <a:solidFill>
              <a:schemeClr val="bg1"/>
            </a:solidFill>
          </a:endParaRPr>
        </a:p>
      </dgm:t>
    </dgm:pt>
    <dgm:pt modelId="{F612B9DC-A346-474E-8BBA-2A57434F2F57}" type="parTrans" cxnId="{4357C284-DB9A-4F65-8266-823B1E172A6D}">
      <dgm:prSet/>
      <dgm:spPr/>
      <dgm:t>
        <a:bodyPr/>
        <a:lstStyle/>
        <a:p>
          <a:endParaRPr lang="en-US"/>
        </a:p>
      </dgm:t>
    </dgm:pt>
    <dgm:pt modelId="{FDE1A1A4-24B2-43A1-8B52-827BAAE600E0}" type="sibTrans" cxnId="{4357C284-DB9A-4F65-8266-823B1E172A6D}">
      <dgm:prSet/>
      <dgm:spPr/>
      <dgm:t>
        <a:bodyPr/>
        <a:lstStyle/>
        <a:p>
          <a:endParaRPr lang="en-US"/>
        </a:p>
      </dgm:t>
    </dgm:pt>
    <dgm:pt modelId="{782C94D8-C9DC-4DFA-A0BA-010B7A5B5B0C}">
      <dgm:prSet phldrT="[Text]" custT="1"/>
      <dgm:spPr>
        <a:solidFill>
          <a:srgbClr val="D60093">
            <a:alpha val="90000"/>
          </a:srgbClr>
        </a:solidFill>
      </dgm:spPr>
      <dgm:t>
        <a:bodyPr/>
        <a:lstStyle/>
        <a:p>
          <a:r>
            <a:rPr lang="pt-BR" sz="2400" dirty="0">
              <a:solidFill>
                <a:schemeClr val="bg1"/>
              </a:solidFill>
            </a:rPr>
            <a:t>“</a:t>
          </a:r>
          <a:r>
            <a:rPr lang="pt-BR" sz="2400" i="1" dirty="0">
              <a:solidFill>
                <a:schemeClr val="bg1"/>
              </a:solidFill>
            </a:rPr>
            <a:t>làm theo năng lực, hưởng theo nhu cầu</a:t>
          </a:r>
          <a:r>
            <a:rPr lang="pt-BR" sz="2400" dirty="0">
              <a:solidFill>
                <a:schemeClr val="bg1"/>
              </a:solidFill>
            </a:rPr>
            <a:t>”</a:t>
          </a:r>
          <a:endParaRPr lang="en-US" sz="2400" dirty="0">
            <a:solidFill>
              <a:schemeClr val="bg1"/>
            </a:solidFill>
          </a:endParaRPr>
        </a:p>
      </dgm:t>
    </dgm:pt>
    <dgm:pt modelId="{94AF6908-3E2C-4209-8A58-7B253BB0D854}" type="parTrans" cxnId="{0001EE19-9224-43C3-9B73-4E407609857F}">
      <dgm:prSet/>
      <dgm:spPr/>
      <dgm:t>
        <a:bodyPr/>
        <a:lstStyle/>
        <a:p>
          <a:endParaRPr lang="en-US"/>
        </a:p>
      </dgm:t>
    </dgm:pt>
    <dgm:pt modelId="{A7DCBBDA-1BC6-4065-AE80-8E9F353B1C3E}" type="sibTrans" cxnId="{0001EE19-9224-43C3-9B73-4E407609857F}">
      <dgm:prSet/>
      <dgm:spPr/>
      <dgm:t>
        <a:bodyPr/>
        <a:lstStyle/>
        <a:p>
          <a:endParaRPr lang="en-US"/>
        </a:p>
      </dgm:t>
    </dgm:pt>
    <dgm:pt modelId="{3950FECB-2883-4148-9685-6D712DB39F52}">
      <dgm:prSet phldrT="[Text]" custT="1"/>
      <dgm:spPr>
        <a:solidFill>
          <a:srgbClr val="7030A0">
            <a:alpha val="90000"/>
          </a:srgbClr>
        </a:solidFill>
      </dgm:spPr>
      <dgm:t>
        <a:bodyPr/>
        <a:lstStyle/>
        <a:p>
          <a:r>
            <a:rPr lang="pt-BR" sz="2400" dirty="0">
              <a:solidFill>
                <a:schemeClr val="bg1"/>
              </a:solidFill>
            </a:rPr>
            <a:t> Con người phát triển tự do và toàn diện năng lực của mình</a:t>
          </a:r>
          <a:endParaRPr lang="en-US" sz="2400" dirty="0">
            <a:solidFill>
              <a:schemeClr val="bg1"/>
            </a:solidFill>
          </a:endParaRPr>
        </a:p>
      </dgm:t>
    </dgm:pt>
    <dgm:pt modelId="{5609FDEB-8745-4BC6-B64F-9E3587BFCE75}" type="parTrans" cxnId="{4E91E92B-0622-43A5-8654-F4646629A729}">
      <dgm:prSet/>
      <dgm:spPr/>
      <dgm:t>
        <a:bodyPr/>
        <a:lstStyle/>
        <a:p>
          <a:endParaRPr lang="en-US"/>
        </a:p>
      </dgm:t>
    </dgm:pt>
    <dgm:pt modelId="{C269F115-056C-489A-A90A-5EE1633C0592}" type="sibTrans" cxnId="{4E91E92B-0622-43A5-8654-F4646629A729}">
      <dgm:prSet/>
      <dgm:spPr/>
      <dgm:t>
        <a:bodyPr/>
        <a:lstStyle/>
        <a:p>
          <a:endParaRPr lang="en-US"/>
        </a:p>
      </dgm:t>
    </dgm:pt>
    <dgm:pt modelId="{0BC49B83-7235-4C88-82F3-2F60DBC1E26C}">
      <dgm:prSet phldrT="[Text]" custT="1"/>
      <dgm:spPr>
        <a:solidFill>
          <a:srgbClr val="0070C0">
            <a:alpha val="90000"/>
          </a:srgbClr>
        </a:solidFill>
      </dgm:spPr>
      <dgm:t>
        <a:bodyPr/>
        <a:lstStyle/>
        <a:p>
          <a:r>
            <a:rPr lang="pt-BR" sz="2400" dirty="0">
              <a:solidFill>
                <a:schemeClr val="bg1"/>
              </a:solidFill>
            </a:rPr>
            <a:t>Không còn sự khác nhau giữa các giai cấp, các tầng lớp; giữa thành thị và nông thôn, giữa lao động trí óc và lao động chân tay</a:t>
          </a:r>
          <a:endParaRPr lang="en-US" sz="2400" dirty="0">
            <a:solidFill>
              <a:schemeClr val="bg1"/>
            </a:solidFill>
          </a:endParaRPr>
        </a:p>
      </dgm:t>
    </dgm:pt>
    <dgm:pt modelId="{8C5CA903-06FA-47FD-98DF-B952EC39C932}" type="parTrans" cxnId="{7959D665-CEBB-4A04-9896-A6BD633D68B5}">
      <dgm:prSet/>
      <dgm:spPr/>
      <dgm:t>
        <a:bodyPr/>
        <a:lstStyle/>
        <a:p>
          <a:endParaRPr lang="en-US"/>
        </a:p>
      </dgm:t>
    </dgm:pt>
    <dgm:pt modelId="{D24E311F-D6D8-4CB1-BFA1-0B04342D2909}" type="sibTrans" cxnId="{7959D665-CEBB-4A04-9896-A6BD633D68B5}">
      <dgm:prSet/>
      <dgm:spPr/>
      <dgm:t>
        <a:bodyPr/>
        <a:lstStyle/>
        <a:p>
          <a:endParaRPr lang="en-US"/>
        </a:p>
      </dgm:t>
    </dgm:pt>
    <dgm:pt modelId="{9FF538A0-7447-4993-948C-72921C2FACFC}">
      <dgm:prSet phldrT="[Text]" custT="1"/>
      <dgm:spPr>
        <a:solidFill>
          <a:srgbClr val="92D050">
            <a:alpha val="90000"/>
          </a:srgbClr>
        </a:solidFill>
      </dgm:spPr>
      <dgm:t>
        <a:bodyPr/>
        <a:lstStyle/>
        <a:p>
          <a:r>
            <a:rPr lang="pt-BR" sz="2400" dirty="0">
              <a:solidFill>
                <a:schemeClr val="bg1"/>
              </a:solidFill>
            </a:rPr>
            <a:t>Những thiết chế chính trị và pháp luật sẽ dần dần mất đi, nhà nước tự tiêu vong.</a:t>
          </a:r>
          <a:endParaRPr lang="en-US" sz="2400" dirty="0">
            <a:solidFill>
              <a:schemeClr val="bg1"/>
            </a:solidFill>
          </a:endParaRPr>
        </a:p>
      </dgm:t>
    </dgm:pt>
    <dgm:pt modelId="{CD2037E1-F30E-4875-9EDF-55575B70CF50}" type="parTrans" cxnId="{DD727C52-9215-4DA9-890D-4E8610392D98}">
      <dgm:prSet/>
      <dgm:spPr/>
      <dgm:t>
        <a:bodyPr/>
        <a:lstStyle/>
        <a:p>
          <a:endParaRPr lang="en-US"/>
        </a:p>
      </dgm:t>
    </dgm:pt>
    <dgm:pt modelId="{0E8DB2ED-10AC-4F7C-8E00-B321993ECE7B}" type="sibTrans" cxnId="{DD727C52-9215-4DA9-890D-4E8610392D98}">
      <dgm:prSet/>
      <dgm:spPr/>
      <dgm:t>
        <a:bodyPr/>
        <a:lstStyle/>
        <a:p>
          <a:endParaRPr lang="en-US"/>
        </a:p>
      </dgm:t>
    </dgm:pt>
    <dgm:pt modelId="{309C01B8-9B95-4651-9292-2E4883CFF666}" type="pres">
      <dgm:prSet presAssocID="{3CFD7D0B-4B5C-4712-9245-75B6FC441C29}" presName="compositeShape" presStyleCnt="0">
        <dgm:presLayoutVars>
          <dgm:dir/>
          <dgm:resizeHandles/>
        </dgm:presLayoutVars>
      </dgm:prSet>
      <dgm:spPr/>
    </dgm:pt>
    <dgm:pt modelId="{CD650509-FBB5-4AED-AA2B-C9FDC331A6E8}" type="pres">
      <dgm:prSet presAssocID="{3CFD7D0B-4B5C-4712-9245-75B6FC441C29}" presName="pyramid" presStyleLbl="node1" presStyleIdx="0" presStyleCnt="1" custScaleX="99454"/>
      <dgm:spPr>
        <a:solidFill>
          <a:srgbClr val="FFC000"/>
        </a:solidFill>
      </dgm:spPr>
    </dgm:pt>
    <dgm:pt modelId="{67A0B6E9-379E-4D64-B9CB-5842EFA77FC0}" type="pres">
      <dgm:prSet presAssocID="{3CFD7D0B-4B5C-4712-9245-75B6FC441C29}" presName="theList" presStyleCnt="0"/>
      <dgm:spPr/>
    </dgm:pt>
    <dgm:pt modelId="{FA24BEEA-F4ED-49A1-A952-7C17C1CCDE2E}" type="pres">
      <dgm:prSet presAssocID="{EEBAEA0F-1036-404E-A12F-34EE2FC1B544}" presName="aNode" presStyleLbl="fgAcc1" presStyleIdx="0" presStyleCnt="5" custScaleX="238074" custScaleY="274946" custLinFactY="-45606" custLinFactNeighborX="-1444" custLinFactNeighborY="-100000">
        <dgm:presLayoutVars>
          <dgm:bulletEnabled val="1"/>
        </dgm:presLayoutVars>
      </dgm:prSet>
      <dgm:spPr/>
    </dgm:pt>
    <dgm:pt modelId="{892AC63A-91FC-432F-978D-06E1970215B5}" type="pres">
      <dgm:prSet presAssocID="{EEBAEA0F-1036-404E-A12F-34EE2FC1B544}" presName="aSpace" presStyleCnt="0"/>
      <dgm:spPr/>
    </dgm:pt>
    <dgm:pt modelId="{21002696-6945-45B2-B9AD-5BE5747EBFB6}" type="pres">
      <dgm:prSet presAssocID="{782C94D8-C9DC-4DFA-A0BA-010B7A5B5B0C}" presName="aNode" presStyleLbl="fgAcc1" presStyleIdx="1" presStyleCnt="5" custScaleX="238074" custScaleY="273799" custLinFactY="13874" custLinFactNeighborX="-1444" custLinFactNeighborY="100000">
        <dgm:presLayoutVars>
          <dgm:bulletEnabled val="1"/>
        </dgm:presLayoutVars>
      </dgm:prSet>
      <dgm:spPr/>
    </dgm:pt>
    <dgm:pt modelId="{7404F86E-753B-4E09-872D-DF96A4ACF75E}" type="pres">
      <dgm:prSet presAssocID="{782C94D8-C9DC-4DFA-A0BA-010B7A5B5B0C}" presName="aSpace" presStyleCnt="0"/>
      <dgm:spPr/>
    </dgm:pt>
    <dgm:pt modelId="{0E5C5D46-67CD-43EC-B756-A08E77597651}" type="pres">
      <dgm:prSet presAssocID="{3950FECB-2883-4148-9685-6D712DB39F52}" presName="aNode" presStyleLbl="fgAcc1" presStyleIdx="2" presStyleCnt="5" custFlipVert="0" custScaleX="238074" custScaleY="305937" custLinFactY="61415" custLinFactNeighborX="755" custLinFactNeighborY="100000">
        <dgm:presLayoutVars>
          <dgm:bulletEnabled val="1"/>
        </dgm:presLayoutVars>
      </dgm:prSet>
      <dgm:spPr/>
    </dgm:pt>
    <dgm:pt modelId="{9B4415CF-3C5E-47FD-B10A-76CD6810E0E2}" type="pres">
      <dgm:prSet presAssocID="{3950FECB-2883-4148-9685-6D712DB39F52}" presName="aSpace" presStyleCnt="0"/>
      <dgm:spPr/>
    </dgm:pt>
    <dgm:pt modelId="{46AF59BE-6F44-4F1D-A006-2885E45ED504}" type="pres">
      <dgm:prSet presAssocID="{0BC49B83-7235-4C88-82F3-2F60DBC1E26C}" presName="aNode" presStyleLbl="fgAcc1" presStyleIdx="3" presStyleCnt="5" custFlipVert="0" custScaleX="238074" custScaleY="421285" custLinFactY="126525" custLinFactNeighborX="-1445" custLinFactNeighborY="200000">
        <dgm:presLayoutVars>
          <dgm:bulletEnabled val="1"/>
        </dgm:presLayoutVars>
      </dgm:prSet>
      <dgm:spPr/>
    </dgm:pt>
    <dgm:pt modelId="{7BC86F39-49C5-4BBF-B882-1B8C8F24FACB}" type="pres">
      <dgm:prSet presAssocID="{0BC49B83-7235-4C88-82F3-2F60DBC1E26C}" presName="aSpace" presStyleCnt="0"/>
      <dgm:spPr/>
    </dgm:pt>
    <dgm:pt modelId="{84574589-685A-4259-8E15-403828253FB1}" type="pres">
      <dgm:prSet presAssocID="{9FF538A0-7447-4993-948C-72921C2FACFC}" presName="aNode" presStyleLbl="fgAcc1" presStyleIdx="4" presStyleCnt="5" custFlipVert="0" custScaleX="238074" custScaleY="329708" custLinFactY="200000" custLinFactNeighborX="-1445" custLinFactNeighborY="281260">
        <dgm:presLayoutVars>
          <dgm:bulletEnabled val="1"/>
        </dgm:presLayoutVars>
      </dgm:prSet>
      <dgm:spPr/>
    </dgm:pt>
    <dgm:pt modelId="{B3C93DCA-68E6-4065-BDB4-F6EA2717D300}" type="pres">
      <dgm:prSet presAssocID="{9FF538A0-7447-4993-948C-72921C2FACFC}" presName="aSpace" presStyleCnt="0"/>
      <dgm:spPr/>
    </dgm:pt>
  </dgm:ptLst>
  <dgm:cxnLst>
    <dgm:cxn modelId="{09034509-8B38-4595-AF51-F32BA3D5C153}" type="presOf" srcId="{3950FECB-2883-4148-9685-6D712DB39F52}" destId="{0E5C5D46-67CD-43EC-B756-A08E77597651}" srcOrd="0" destOrd="0" presId="urn:microsoft.com/office/officeart/2005/8/layout/pyramid2"/>
    <dgm:cxn modelId="{B0185511-E813-41B8-94F6-5293FE5E0ED6}" type="presOf" srcId="{EEBAEA0F-1036-404E-A12F-34EE2FC1B544}" destId="{FA24BEEA-F4ED-49A1-A952-7C17C1CCDE2E}" srcOrd="0" destOrd="0" presId="urn:microsoft.com/office/officeart/2005/8/layout/pyramid2"/>
    <dgm:cxn modelId="{0001EE19-9224-43C3-9B73-4E407609857F}" srcId="{3CFD7D0B-4B5C-4712-9245-75B6FC441C29}" destId="{782C94D8-C9DC-4DFA-A0BA-010B7A5B5B0C}" srcOrd="1" destOrd="0" parTransId="{94AF6908-3E2C-4209-8A58-7B253BB0D854}" sibTransId="{A7DCBBDA-1BC6-4065-AE80-8E9F353B1C3E}"/>
    <dgm:cxn modelId="{4E91E92B-0622-43A5-8654-F4646629A729}" srcId="{3CFD7D0B-4B5C-4712-9245-75B6FC441C29}" destId="{3950FECB-2883-4148-9685-6D712DB39F52}" srcOrd="2" destOrd="0" parTransId="{5609FDEB-8745-4BC6-B64F-9E3587BFCE75}" sibTransId="{C269F115-056C-489A-A90A-5EE1633C0592}"/>
    <dgm:cxn modelId="{7959D665-CEBB-4A04-9896-A6BD633D68B5}" srcId="{3CFD7D0B-4B5C-4712-9245-75B6FC441C29}" destId="{0BC49B83-7235-4C88-82F3-2F60DBC1E26C}" srcOrd="3" destOrd="0" parTransId="{8C5CA903-06FA-47FD-98DF-B952EC39C932}" sibTransId="{D24E311F-D6D8-4CB1-BFA1-0B04342D2909}"/>
    <dgm:cxn modelId="{C7E34D4A-8B4E-4308-AA2D-C47B7A495C68}" type="presOf" srcId="{0BC49B83-7235-4C88-82F3-2F60DBC1E26C}" destId="{46AF59BE-6F44-4F1D-A006-2885E45ED504}" srcOrd="0" destOrd="0" presId="urn:microsoft.com/office/officeart/2005/8/layout/pyramid2"/>
    <dgm:cxn modelId="{DD727C52-9215-4DA9-890D-4E8610392D98}" srcId="{3CFD7D0B-4B5C-4712-9245-75B6FC441C29}" destId="{9FF538A0-7447-4993-948C-72921C2FACFC}" srcOrd="4" destOrd="0" parTransId="{CD2037E1-F30E-4875-9EDF-55575B70CF50}" sibTransId="{0E8DB2ED-10AC-4F7C-8E00-B321993ECE7B}"/>
    <dgm:cxn modelId="{4357C284-DB9A-4F65-8266-823B1E172A6D}" srcId="{3CFD7D0B-4B5C-4712-9245-75B6FC441C29}" destId="{EEBAEA0F-1036-404E-A12F-34EE2FC1B544}" srcOrd="0" destOrd="0" parTransId="{F612B9DC-A346-474E-8BBA-2A57434F2F57}" sibTransId="{FDE1A1A4-24B2-43A1-8B52-827BAAE600E0}"/>
    <dgm:cxn modelId="{64CB58BB-AC64-4ED3-9815-EEBEE1A3A71F}" type="presOf" srcId="{3CFD7D0B-4B5C-4712-9245-75B6FC441C29}" destId="{309C01B8-9B95-4651-9292-2E4883CFF666}" srcOrd="0" destOrd="0" presId="urn:microsoft.com/office/officeart/2005/8/layout/pyramid2"/>
    <dgm:cxn modelId="{E6214CC1-D8B5-412F-80B5-29F1E88DF015}" type="presOf" srcId="{782C94D8-C9DC-4DFA-A0BA-010B7A5B5B0C}" destId="{21002696-6945-45B2-B9AD-5BE5747EBFB6}" srcOrd="0" destOrd="0" presId="urn:microsoft.com/office/officeart/2005/8/layout/pyramid2"/>
    <dgm:cxn modelId="{D70DD5DE-F3AA-42B2-BB7A-059B5CF9F445}" type="presOf" srcId="{9FF538A0-7447-4993-948C-72921C2FACFC}" destId="{84574589-685A-4259-8E15-403828253FB1}" srcOrd="0" destOrd="0" presId="urn:microsoft.com/office/officeart/2005/8/layout/pyramid2"/>
    <dgm:cxn modelId="{313779F6-4C68-436F-A81C-BBBA25836126}" type="presParOf" srcId="{309C01B8-9B95-4651-9292-2E4883CFF666}" destId="{CD650509-FBB5-4AED-AA2B-C9FDC331A6E8}" srcOrd="0" destOrd="0" presId="urn:microsoft.com/office/officeart/2005/8/layout/pyramid2"/>
    <dgm:cxn modelId="{75FBAAA4-3AF8-4312-AF17-71104D1C95ED}" type="presParOf" srcId="{309C01B8-9B95-4651-9292-2E4883CFF666}" destId="{67A0B6E9-379E-4D64-B9CB-5842EFA77FC0}" srcOrd="1" destOrd="0" presId="urn:microsoft.com/office/officeart/2005/8/layout/pyramid2"/>
    <dgm:cxn modelId="{16695A5C-9EA2-4C36-8DD0-EF57C497D01F}" type="presParOf" srcId="{67A0B6E9-379E-4D64-B9CB-5842EFA77FC0}" destId="{FA24BEEA-F4ED-49A1-A952-7C17C1CCDE2E}" srcOrd="0" destOrd="0" presId="urn:microsoft.com/office/officeart/2005/8/layout/pyramid2"/>
    <dgm:cxn modelId="{636BEA7C-C56F-49A4-8043-1EA777003E6B}" type="presParOf" srcId="{67A0B6E9-379E-4D64-B9CB-5842EFA77FC0}" destId="{892AC63A-91FC-432F-978D-06E1970215B5}" srcOrd="1" destOrd="0" presId="urn:microsoft.com/office/officeart/2005/8/layout/pyramid2"/>
    <dgm:cxn modelId="{FACA8855-51FE-48DE-AA0D-7E71D0FD59E6}" type="presParOf" srcId="{67A0B6E9-379E-4D64-B9CB-5842EFA77FC0}" destId="{21002696-6945-45B2-B9AD-5BE5747EBFB6}" srcOrd="2" destOrd="0" presId="urn:microsoft.com/office/officeart/2005/8/layout/pyramid2"/>
    <dgm:cxn modelId="{80176AE4-FB7B-44CD-87AF-CCEF8AC5B6E7}" type="presParOf" srcId="{67A0B6E9-379E-4D64-B9CB-5842EFA77FC0}" destId="{7404F86E-753B-4E09-872D-DF96A4ACF75E}" srcOrd="3" destOrd="0" presId="urn:microsoft.com/office/officeart/2005/8/layout/pyramid2"/>
    <dgm:cxn modelId="{6B05A908-E8AB-41F4-83B0-12C37C10390B}" type="presParOf" srcId="{67A0B6E9-379E-4D64-B9CB-5842EFA77FC0}" destId="{0E5C5D46-67CD-43EC-B756-A08E77597651}" srcOrd="4" destOrd="0" presId="urn:microsoft.com/office/officeart/2005/8/layout/pyramid2"/>
    <dgm:cxn modelId="{42FF2457-F498-4996-8E07-0430CDEE014F}" type="presParOf" srcId="{67A0B6E9-379E-4D64-B9CB-5842EFA77FC0}" destId="{9B4415CF-3C5E-47FD-B10A-76CD6810E0E2}" srcOrd="5" destOrd="0" presId="urn:microsoft.com/office/officeart/2005/8/layout/pyramid2"/>
    <dgm:cxn modelId="{B1327685-F9F5-4930-B8C1-5CECCBCAA779}" type="presParOf" srcId="{67A0B6E9-379E-4D64-B9CB-5842EFA77FC0}" destId="{46AF59BE-6F44-4F1D-A006-2885E45ED504}" srcOrd="6" destOrd="0" presId="urn:microsoft.com/office/officeart/2005/8/layout/pyramid2"/>
    <dgm:cxn modelId="{16D1F65A-5E7E-4881-8271-CB3DCD47D4F4}" type="presParOf" srcId="{67A0B6E9-379E-4D64-B9CB-5842EFA77FC0}" destId="{7BC86F39-49C5-4BBF-B882-1B8C8F24FACB}" srcOrd="7" destOrd="0" presId="urn:microsoft.com/office/officeart/2005/8/layout/pyramid2"/>
    <dgm:cxn modelId="{67C1E25B-04E0-4611-9DDE-86455DF17CCF}" type="presParOf" srcId="{67A0B6E9-379E-4D64-B9CB-5842EFA77FC0}" destId="{84574589-685A-4259-8E15-403828253FB1}" srcOrd="8" destOrd="0" presId="urn:microsoft.com/office/officeart/2005/8/layout/pyramid2"/>
    <dgm:cxn modelId="{84462607-6870-4700-885F-872AE1025514}" type="presParOf" srcId="{67A0B6E9-379E-4D64-B9CB-5842EFA77FC0}" destId="{B3C93DCA-68E6-4065-BDB4-F6EA2717D300}" srcOrd="9" destOrd="0" presId="urn:microsoft.com/office/officeart/2005/8/layout/pyramid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9.xml><?xml version="1.0" encoding="utf-8"?>
<dgm:dataModel xmlns:dgm="http://schemas.openxmlformats.org/drawingml/2006/diagram" xmlns:a="http://schemas.openxmlformats.org/drawingml/2006/main">
  <dgm:ptLst>
    <dgm:pt modelId="{E60A9CB1-3C8F-4B94-B6AE-4CF4D397BAC3}"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95E2E646-C027-4826-8C04-1F22C6A19EC5}">
      <dgm:prSet phldrT="[Text]" custT="1"/>
      <dgm:spPr>
        <a:solidFill>
          <a:srgbClr val="FF0000"/>
        </a:solidFill>
      </dgm:spPr>
      <dgm:t>
        <a:bodyPr/>
        <a:lstStyle/>
        <a:p>
          <a:r>
            <a:rPr lang="pt-BR" sz="2400" b="1" dirty="0">
              <a:solidFill>
                <a:schemeClr val="bg1"/>
              </a:solidFill>
            </a:rPr>
            <a:t>1. Bản chất khoa học và cách mạng của chủ nghĩa Mác - Lênin</a:t>
          </a:r>
          <a:endParaRPr lang="en-US" sz="2400" dirty="0">
            <a:solidFill>
              <a:schemeClr val="bg1"/>
            </a:solidFill>
          </a:endParaRPr>
        </a:p>
      </dgm:t>
    </dgm:pt>
    <dgm:pt modelId="{12B47962-C0E4-48AA-9CC0-58E1433C68DA}" type="parTrans" cxnId="{0CB0F773-4E8E-429C-B0BC-564333DCC999}">
      <dgm:prSet/>
      <dgm:spPr/>
      <dgm:t>
        <a:bodyPr/>
        <a:lstStyle/>
        <a:p>
          <a:endParaRPr lang="en-US" sz="2400">
            <a:solidFill>
              <a:schemeClr val="bg1"/>
            </a:solidFill>
          </a:endParaRPr>
        </a:p>
      </dgm:t>
    </dgm:pt>
    <dgm:pt modelId="{0D14E3CB-DA20-4548-967A-378018AE640C}" type="sibTrans" cxnId="{0CB0F773-4E8E-429C-B0BC-564333DCC999}">
      <dgm:prSet/>
      <dgm:spPr/>
      <dgm:t>
        <a:bodyPr/>
        <a:lstStyle/>
        <a:p>
          <a:endParaRPr lang="en-US" sz="2400">
            <a:solidFill>
              <a:schemeClr val="bg1"/>
            </a:solidFill>
          </a:endParaRPr>
        </a:p>
      </dgm:t>
    </dgm:pt>
    <dgm:pt modelId="{B1B3AF23-4208-4D74-8706-26C1962D1A18}">
      <dgm:prSet phldrT="[Text]" custT="1"/>
      <dgm:spPr/>
      <dgm:t>
        <a:bodyPr/>
        <a:lstStyle/>
        <a:p>
          <a:r>
            <a:rPr lang="pt-BR" sz="2400" i="1" dirty="0">
              <a:solidFill>
                <a:schemeClr val="bg1"/>
              </a:solidFill>
            </a:rPr>
            <a:t>Chủ nghĩa Mác-Lênin </a:t>
          </a:r>
          <a:r>
            <a:rPr lang="vi-VN" sz="2400" i="1" dirty="0">
              <a:solidFill>
                <a:schemeClr val="bg1"/>
              </a:solidFill>
            </a:rPr>
            <a:t>là một hệ thống lý luận khoa học, thể hiện trong toàn bộ </a:t>
          </a:r>
          <a:r>
            <a:rPr lang="pt-BR" sz="2400" i="1" dirty="0">
              <a:solidFill>
                <a:schemeClr val="bg1"/>
              </a:solidFill>
            </a:rPr>
            <a:t>ba bộ phận cấu thành </a:t>
          </a:r>
          <a:r>
            <a:rPr lang="vi-VN" sz="2400" i="1" dirty="0">
              <a:solidFill>
                <a:schemeClr val="bg1"/>
              </a:solidFill>
            </a:rPr>
            <a:t>học thuyết</a:t>
          </a:r>
          <a:endParaRPr lang="en-US" sz="2400" dirty="0">
            <a:solidFill>
              <a:schemeClr val="bg1"/>
            </a:solidFill>
          </a:endParaRPr>
        </a:p>
      </dgm:t>
    </dgm:pt>
    <dgm:pt modelId="{4B85571A-B9B9-49D1-BE43-49F0D97D73E1}" type="parTrans" cxnId="{1FCBF05B-B359-4D3E-A9E1-74F19C139431}">
      <dgm:prSet/>
      <dgm:spPr/>
      <dgm:t>
        <a:bodyPr/>
        <a:lstStyle/>
        <a:p>
          <a:endParaRPr lang="en-US" sz="2400">
            <a:solidFill>
              <a:schemeClr val="bg1"/>
            </a:solidFill>
          </a:endParaRPr>
        </a:p>
      </dgm:t>
    </dgm:pt>
    <dgm:pt modelId="{46B66989-157D-4DA5-9BF1-555E1C1E3664}" type="sibTrans" cxnId="{1FCBF05B-B359-4D3E-A9E1-74F19C139431}">
      <dgm:prSet/>
      <dgm:spPr/>
      <dgm:t>
        <a:bodyPr/>
        <a:lstStyle/>
        <a:p>
          <a:endParaRPr lang="en-US" sz="2400">
            <a:solidFill>
              <a:schemeClr val="bg1"/>
            </a:solidFill>
          </a:endParaRPr>
        </a:p>
      </dgm:t>
    </dgm:pt>
    <dgm:pt modelId="{F286431C-2367-4789-9711-814681AED1F9}">
      <dgm:prSet phldrT="[Text]" custT="1"/>
      <dgm:spPr/>
      <dgm:t>
        <a:bodyPr/>
        <a:lstStyle/>
        <a:p>
          <a:r>
            <a:rPr lang="vi-VN" sz="2400" i="1" dirty="0">
              <a:solidFill>
                <a:schemeClr val="bg1"/>
              </a:solidFill>
            </a:rPr>
            <a:t>Là học thuyết duy nhất nêu rõ mục tiêu, con đường, lực lượng, phương thức giải phóng xã hội, giải phóng giai cấp, giải phóng con người</a:t>
          </a:r>
          <a:endParaRPr lang="en-US" sz="2400" dirty="0">
            <a:solidFill>
              <a:schemeClr val="bg1"/>
            </a:solidFill>
          </a:endParaRPr>
        </a:p>
      </dgm:t>
    </dgm:pt>
    <dgm:pt modelId="{C5FE82BB-D26A-4F08-81B7-FBA3109A0248}" type="parTrans" cxnId="{0DDA13F2-DF3E-4D8F-AC8A-7D8D6E168E95}">
      <dgm:prSet/>
      <dgm:spPr/>
      <dgm:t>
        <a:bodyPr/>
        <a:lstStyle/>
        <a:p>
          <a:endParaRPr lang="en-US" sz="2400">
            <a:solidFill>
              <a:schemeClr val="bg1"/>
            </a:solidFill>
          </a:endParaRPr>
        </a:p>
      </dgm:t>
    </dgm:pt>
    <dgm:pt modelId="{260AAE66-4D1A-4BF2-9484-12DDA652CF4D}" type="sibTrans" cxnId="{0DDA13F2-DF3E-4D8F-AC8A-7D8D6E168E95}">
      <dgm:prSet/>
      <dgm:spPr/>
      <dgm:t>
        <a:bodyPr/>
        <a:lstStyle/>
        <a:p>
          <a:endParaRPr lang="en-US" sz="2400">
            <a:solidFill>
              <a:schemeClr val="bg1"/>
            </a:solidFill>
          </a:endParaRPr>
        </a:p>
      </dgm:t>
    </dgm:pt>
    <dgm:pt modelId="{BAAC53AD-11CA-4D93-BD84-666DAF5CCF17}">
      <dgm:prSet phldrT="[Text]" custT="1"/>
      <dgm:spPr/>
      <dgm:t>
        <a:bodyPr/>
        <a:lstStyle/>
        <a:p>
          <a:r>
            <a:rPr lang="vi-VN" sz="2400" i="1" dirty="0">
              <a:solidFill>
                <a:schemeClr val="bg1"/>
              </a:solidFill>
            </a:rPr>
            <a:t>Là một học thuyết mở, sống động, không ngừng tự phê phán, tự đổi mới, bổ sung và phát triển trong thực tiễn cách mạng</a:t>
          </a:r>
          <a:endParaRPr lang="en-US" sz="2400" dirty="0">
            <a:solidFill>
              <a:schemeClr val="bg1"/>
            </a:solidFill>
          </a:endParaRPr>
        </a:p>
      </dgm:t>
    </dgm:pt>
    <dgm:pt modelId="{97E88ACC-8E9D-4BA7-8D69-E1EA5E5EC345}" type="parTrans" cxnId="{FD07FCE6-75CB-42EB-9E8C-82BEB6B086DE}">
      <dgm:prSet/>
      <dgm:spPr/>
      <dgm:t>
        <a:bodyPr/>
        <a:lstStyle/>
        <a:p>
          <a:endParaRPr lang="en-US" sz="2400">
            <a:solidFill>
              <a:schemeClr val="bg1"/>
            </a:solidFill>
          </a:endParaRPr>
        </a:p>
      </dgm:t>
    </dgm:pt>
    <dgm:pt modelId="{BAEA21B1-4606-42B8-AFEE-CA7751D3984B}" type="sibTrans" cxnId="{FD07FCE6-75CB-42EB-9E8C-82BEB6B086DE}">
      <dgm:prSet/>
      <dgm:spPr/>
      <dgm:t>
        <a:bodyPr/>
        <a:lstStyle/>
        <a:p>
          <a:endParaRPr lang="en-US" sz="2400">
            <a:solidFill>
              <a:schemeClr val="bg1"/>
            </a:solidFill>
          </a:endParaRPr>
        </a:p>
      </dgm:t>
    </dgm:pt>
    <dgm:pt modelId="{F4A454A2-8DF7-4DD5-9330-80104422DF25}">
      <dgm:prSet phldrT="[Text]" custT="1"/>
      <dgm:spPr/>
      <dgm:t>
        <a:bodyPr/>
        <a:lstStyle/>
        <a:p>
          <a:r>
            <a:rPr lang="vi-VN" sz="2400" i="1" dirty="0">
              <a:solidFill>
                <a:schemeClr val="bg1"/>
              </a:solidFill>
            </a:rPr>
            <a:t>Là học thuyết </a:t>
          </a:r>
          <a:r>
            <a:rPr lang="pt-BR" sz="2400" i="1" dirty="0">
              <a:solidFill>
                <a:schemeClr val="bg1"/>
              </a:solidFill>
            </a:rPr>
            <a:t>cách mạng, </a:t>
          </a:r>
          <a:r>
            <a:rPr lang="vi-VN" sz="2400" i="1" dirty="0">
              <a:solidFill>
                <a:schemeClr val="bg1"/>
              </a:solidFill>
            </a:rPr>
            <a:t>có ý nghĩa thực tiễn, không chỉ giải thích thế giới mà là cải tạo xã hội, xây dựng chủ nghĩa xã hội hiện thực</a:t>
          </a:r>
          <a:r>
            <a:rPr lang="pt-BR" sz="2400" i="1" dirty="0">
              <a:solidFill>
                <a:schemeClr val="bg1"/>
              </a:solidFill>
            </a:rPr>
            <a:t>.</a:t>
          </a:r>
          <a:endParaRPr lang="en-US" sz="2400" dirty="0">
            <a:solidFill>
              <a:schemeClr val="bg1"/>
            </a:solidFill>
          </a:endParaRPr>
        </a:p>
      </dgm:t>
    </dgm:pt>
    <dgm:pt modelId="{872540D7-4F98-46AD-B950-FF0FE8051AA8}" type="parTrans" cxnId="{488F0B27-8680-4E12-AF4C-F14F4D285171}">
      <dgm:prSet/>
      <dgm:spPr/>
      <dgm:t>
        <a:bodyPr/>
        <a:lstStyle/>
        <a:p>
          <a:endParaRPr lang="en-US" sz="2400">
            <a:solidFill>
              <a:schemeClr val="bg1"/>
            </a:solidFill>
          </a:endParaRPr>
        </a:p>
      </dgm:t>
    </dgm:pt>
    <dgm:pt modelId="{8C143EF3-EE61-427F-A95B-1200B0BD0507}" type="sibTrans" cxnId="{488F0B27-8680-4E12-AF4C-F14F4D285171}">
      <dgm:prSet/>
      <dgm:spPr/>
      <dgm:t>
        <a:bodyPr/>
        <a:lstStyle/>
        <a:p>
          <a:endParaRPr lang="en-US" sz="2400">
            <a:solidFill>
              <a:schemeClr val="bg1"/>
            </a:solidFill>
          </a:endParaRPr>
        </a:p>
      </dgm:t>
    </dgm:pt>
    <dgm:pt modelId="{5F63CDCE-BA2A-4345-A808-55BC35BD8AF8}" type="pres">
      <dgm:prSet presAssocID="{E60A9CB1-3C8F-4B94-B6AE-4CF4D397BAC3}" presName="linear" presStyleCnt="0">
        <dgm:presLayoutVars>
          <dgm:animLvl val="lvl"/>
          <dgm:resizeHandles val="exact"/>
        </dgm:presLayoutVars>
      </dgm:prSet>
      <dgm:spPr/>
    </dgm:pt>
    <dgm:pt modelId="{DD4FFA64-6B3C-4382-928D-00212C5F69AB}" type="pres">
      <dgm:prSet presAssocID="{95E2E646-C027-4826-8C04-1F22C6A19EC5}" presName="parentText" presStyleLbl="node1" presStyleIdx="0" presStyleCnt="1" custLinFactNeighborX="174" custLinFactNeighborY="-9102">
        <dgm:presLayoutVars>
          <dgm:chMax val="0"/>
          <dgm:bulletEnabled val="1"/>
        </dgm:presLayoutVars>
      </dgm:prSet>
      <dgm:spPr/>
    </dgm:pt>
    <dgm:pt modelId="{592512C0-9B34-4E4B-8971-6202879E671E}" type="pres">
      <dgm:prSet presAssocID="{95E2E646-C027-4826-8C04-1F22C6A19EC5}" presName="childText" presStyleLbl="revTx" presStyleIdx="0" presStyleCnt="1">
        <dgm:presLayoutVars>
          <dgm:bulletEnabled val="1"/>
        </dgm:presLayoutVars>
      </dgm:prSet>
      <dgm:spPr/>
    </dgm:pt>
  </dgm:ptLst>
  <dgm:cxnLst>
    <dgm:cxn modelId="{FA716607-5B05-4AAE-9E9B-F4934D01E93C}" type="presOf" srcId="{F4A454A2-8DF7-4DD5-9330-80104422DF25}" destId="{592512C0-9B34-4E4B-8971-6202879E671E}" srcOrd="0" destOrd="3" presId="urn:microsoft.com/office/officeart/2005/8/layout/vList2"/>
    <dgm:cxn modelId="{D625780C-E0E5-4543-A4D7-17383CAAC951}" type="presOf" srcId="{95E2E646-C027-4826-8C04-1F22C6A19EC5}" destId="{DD4FFA64-6B3C-4382-928D-00212C5F69AB}" srcOrd="0" destOrd="0" presId="urn:microsoft.com/office/officeart/2005/8/layout/vList2"/>
    <dgm:cxn modelId="{488F0B27-8680-4E12-AF4C-F14F4D285171}" srcId="{95E2E646-C027-4826-8C04-1F22C6A19EC5}" destId="{F4A454A2-8DF7-4DD5-9330-80104422DF25}" srcOrd="3" destOrd="0" parTransId="{872540D7-4F98-46AD-B950-FF0FE8051AA8}" sibTransId="{8C143EF3-EE61-427F-A95B-1200B0BD0507}"/>
    <dgm:cxn modelId="{0E02F637-EA7A-4344-803E-D9E915A92705}" type="presOf" srcId="{BAAC53AD-11CA-4D93-BD84-666DAF5CCF17}" destId="{592512C0-9B34-4E4B-8971-6202879E671E}" srcOrd="0" destOrd="2" presId="urn:microsoft.com/office/officeart/2005/8/layout/vList2"/>
    <dgm:cxn modelId="{1FCBF05B-B359-4D3E-A9E1-74F19C139431}" srcId="{95E2E646-C027-4826-8C04-1F22C6A19EC5}" destId="{B1B3AF23-4208-4D74-8706-26C1962D1A18}" srcOrd="0" destOrd="0" parTransId="{4B85571A-B9B9-49D1-BE43-49F0D97D73E1}" sibTransId="{46B66989-157D-4DA5-9BF1-555E1C1E3664}"/>
    <dgm:cxn modelId="{0CB0F773-4E8E-429C-B0BC-564333DCC999}" srcId="{E60A9CB1-3C8F-4B94-B6AE-4CF4D397BAC3}" destId="{95E2E646-C027-4826-8C04-1F22C6A19EC5}" srcOrd="0" destOrd="0" parTransId="{12B47962-C0E4-48AA-9CC0-58E1433C68DA}" sibTransId="{0D14E3CB-DA20-4548-967A-378018AE640C}"/>
    <dgm:cxn modelId="{6A226F7A-BC45-48D6-9B4A-6E7BA745F26B}" type="presOf" srcId="{B1B3AF23-4208-4D74-8706-26C1962D1A18}" destId="{592512C0-9B34-4E4B-8971-6202879E671E}" srcOrd="0" destOrd="0" presId="urn:microsoft.com/office/officeart/2005/8/layout/vList2"/>
    <dgm:cxn modelId="{A484BF8A-5518-4CA3-B728-24DDF96D30C6}" type="presOf" srcId="{E60A9CB1-3C8F-4B94-B6AE-4CF4D397BAC3}" destId="{5F63CDCE-BA2A-4345-A808-55BC35BD8AF8}" srcOrd="0" destOrd="0" presId="urn:microsoft.com/office/officeart/2005/8/layout/vList2"/>
    <dgm:cxn modelId="{C85DA8CE-8440-44AC-8D1A-AEBCFE71310C}" type="presOf" srcId="{F286431C-2367-4789-9711-814681AED1F9}" destId="{592512C0-9B34-4E4B-8971-6202879E671E}" srcOrd="0" destOrd="1" presId="urn:microsoft.com/office/officeart/2005/8/layout/vList2"/>
    <dgm:cxn modelId="{FD07FCE6-75CB-42EB-9E8C-82BEB6B086DE}" srcId="{95E2E646-C027-4826-8C04-1F22C6A19EC5}" destId="{BAAC53AD-11CA-4D93-BD84-666DAF5CCF17}" srcOrd="2" destOrd="0" parTransId="{97E88ACC-8E9D-4BA7-8D69-E1EA5E5EC345}" sibTransId="{BAEA21B1-4606-42B8-AFEE-CA7751D3984B}"/>
    <dgm:cxn modelId="{0DDA13F2-DF3E-4D8F-AC8A-7D8D6E168E95}" srcId="{95E2E646-C027-4826-8C04-1F22C6A19EC5}" destId="{F286431C-2367-4789-9711-814681AED1F9}" srcOrd="1" destOrd="0" parTransId="{C5FE82BB-D26A-4F08-81B7-FBA3109A0248}" sibTransId="{260AAE66-4D1A-4BF2-9484-12DDA652CF4D}"/>
    <dgm:cxn modelId="{9CD195EC-3DAA-4F4D-AC69-063DA29DF3AC}" type="presParOf" srcId="{5F63CDCE-BA2A-4345-A808-55BC35BD8AF8}" destId="{DD4FFA64-6B3C-4382-928D-00212C5F69AB}" srcOrd="0" destOrd="0" presId="urn:microsoft.com/office/officeart/2005/8/layout/vList2"/>
    <dgm:cxn modelId="{1099DC33-332D-44AB-BA09-1DF0FA59B257}" type="presParOf" srcId="{5F63CDCE-BA2A-4345-A808-55BC35BD8AF8}" destId="{592512C0-9B34-4E4B-8971-6202879E671E}" srcOrd="1" destOrd="0" presId="urn:microsoft.com/office/officeart/2005/8/layout/vList2"/>
  </dgm:cxnLst>
  <dgm:bg>
    <a:solidFill>
      <a:schemeClr val="accent2">
        <a:lumMod val="60000"/>
        <a:lumOff val="40000"/>
      </a:schemeClr>
    </a:solidFill>
  </dgm:bg>
  <dgm:whole>
    <a:ln>
      <a:solidFill>
        <a:srgbClr val="FFC000"/>
      </a:solidFill>
    </a:ln>
  </dgm:whole>
  <dgm:extLst>
    <a:ext uri="http://schemas.microsoft.com/office/drawing/2008/diagram">
      <dsp:dataModelExt xmlns:dsp="http://schemas.microsoft.com/office/drawing/2008/diagram" relId="rId7" minVer="http://schemas.openxmlformats.org/drawingml/2006/diagram"/>
    </a:ext>
  </dgm:extLst>
</dgm:dataModel>
</file>

<file path=ppt/diagrams/data70.xml><?xml version="1.0" encoding="utf-8"?>
<dgm:dataModel xmlns:dgm="http://schemas.openxmlformats.org/drawingml/2006/diagram" xmlns:a="http://schemas.openxmlformats.org/drawingml/2006/main">
  <dgm:ptLst>
    <dgm:pt modelId="{E60A9CB1-3C8F-4B94-B6AE-4CF4D397BAC3}"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95E2E646-C027-4826-8C04-1F22C6A19EC5}">
      <dgm:prSet phldrT="[Text]" custT="1"/>
      <dgm:spPr>
        <a:solidFill>
          <a:srgbClr val="FF0000"/>
        </a:solidFill>
      </dgm:spPr>
      <dgm:t>
        <a:bodyPr/>
        <a:lstStyle/>
        <a:p>
          <a:r>
            <a:rPr lang="vi-VN" sz="2400" b="1" dirty="0"/>
            <a:t>2. Chủ nghĩa Mác-Lênin là nền tảng tư tưởng, kim chỉ nam cho hành động của các Đảng Cộng sản</a:t>
          </a:r>
          <a:endParaRPr lang="en-US" sz="2400" dirty="0">
            <a:solidFill>
              <a:schemeClr val="bg1"/>
            </a:solidFill>
          </a:endParaRPr>
        </a:p>
      </dgm:t>
    </dgm:pt>
    <dgm:pt modelId="{12B47962-C0E4-48AA-9CC0-58E1433C68DA}" type="parTrans" cxnId="{0CB0F773-4E8E-429C-B0BC-564333DCC999}">
      <dgm:prSet/>
      <dgm:spPr/>
      <dgm:t>
        <a:bodyPr/>
        <a:lstStyle/>
        <a:p>
          <a:endParaRPr lang="en-US" sz="2400">
            <a:solidFill>
              <a:schemeClr val="bg1"/>
            </a:solidFill>
          </a:endParaRPr>
        </a:p>
      </dgm:t>
    </dgm:pt>
    <dgm:pt modelId="{0D14E3CB-DA20-4548-967A-378018AE640C}" type="sibTrans" cxnId="{0CB0F773-4E8E-429C-B0BC-564333DCC999}">
      <dgm:prSet/>
      <dgm:spPr/>
      <dgm:t>
        <a:bodyPr/>
        <a:lstStyle/>
        <a:p>
          <a:endParaRPr lang="en-US" sz="2400">
            <a:solidFill>
              <a:schemeClr val="bg1"/>
            </a:solidFill>
          </a:endParaRPr>
        </a:p>
      </dgm:t>
    </dgm:pt>
    <dgm:pt modelId="{9995E5A6-1851-4C5B-A7FC-F4BC9D9BA862}">
      <dgm:prSet phldrT="[Text]" custT="1"/>
      <dgm:spPr/>
      <dgm:t>
        <a:bodyPr/>
        <a:lstStyle/>
        <a:p>
          <a:r>
            <a:rPr lang="en-US" sz="2400" dirty="0">
              <a:solidFill>
                <a:schemeClr val="bg1"/>
              </a:solidFill>
            </a:rPr>
            <a:t>CN M-LN </a:t>
          </a:r>
          <a:r>
            <a:rPr lang="en-US" sz="2400" dirty="0" err="1">
              <a:solidFill>
                <a:schemeClr val="bg1"/>
              </a:solidFill>
            </a:rPr>
            <a:t>là</a:t>
          </a:r>
          <a:r>
            <a:rPr lang="vi-VN" sz="2400" dirty="0">
              <a:solidFill>
                <a:schemeClr val="bg1"/>
              </a:solidFill>
            </a:rPr>
            <a:t> kim chỉ nam cho hành động</a:t>
          </a:r>
          <a:r>
            <a:rPr lang="pt-BR" sz="2400" dirty="0">
              <a:solidFill>
                <a:schemeClr val="bg1"/>
              </a:solidFill>
            </a:rPr>
            <a:t>, </a:t>
          </a:r>
          <a:r>
            <a:rPr lang="vi-VN" sz="2400" dirty="0">
              <a:solidFill>
                <a:schemeClr val="bg1"/>
              </a:solidFill>
            </a:rPr>
            <a:t>các đảng cộng sản </a:t>
          </a:r>
          <a:r>
            <a:rPr lang="pt-BR" sz="2400" dirty="0">
              <a:solidFill>
                <a:schemeClr val="bg1"/>
              </a:solidFill>
            </a:rPr>
            <a:t>đều lấy chủ nghĩa Mác - Lênin làm cơ sở thế giới quan, phương pháp luận </a:t>
          </a:r>
          <a:endParaRPr lang="en-US" sz="2400" dirty="0">
            <a:solidFill>
              <a:schemeClr val="bg1"/>
            </a:solidFill>
          </a:endParaRPr>
        </a:p>
      </dgm:t>
    </dgm:pt>
    <dgm:pt modelId="{1E91866D-B2CB-43D8-8A5E-AEC964152E5F}" type="parTrans" cxnId="{BDAED470-6EEC-4D90-9F2A-A71F842EF1B4}">
      <dgm:prSet/>
      <dgm:spPr/>
      <dgm:t>
        <a:bodyPr/>
        <a:lstStyle/>
        <a:p>
          <a:endParaRPr lang="en-US"/>
        </a:p>
      </dgm:t>
    </dgm:pt>
    <dgm:pt modelId="{6ECB2544-06BC-4B4C-9626-4A5882BA0839}" type="sibTrans" cxnId="{BDAED470-6EEC-4D90-9F2A-A71F842EF1B4}">
      <dgm:prSet/>
      <dgm:spPr/>
      <dgm:t>
        <a:bodyPr/>
        <a:lstStyle/>
        <a:p>
          <a:endParaRPr lang="en-US"/>
        </a:p>
      </dgm:t>
    </dgm:pt>
    <dgm:pt modelId="{8F5B2D07-E539-4D07-BF04-55E8995C8CC7}">
      <dgm:prSet phldrT="[Text]" custT="1"/>
      <dgm:spPr/>
      <dgm:t>
        <a:bodyPr/>
        <a:lstStyle/>
        <a:p>
          <a:r>
            <a:rPr lang="pt-BR" sz="2400">
              <a:solidFill>
                <a:schemeClr val="bg1"/>
              </a:solidFill>
            </a:rPr>
            <a:t>Đảng Cộng sản Việt Nam khẳng định, cùng với chủ nghĩa Mác - Lênin, tư tưởng Hồ Chí Minh là nền tảng tư tưởng và kim chỉ nam cho hành động của Đảng và sự nghiệp cách mạng của nhân dân.</a:t>
          </a:r>
          <a:endParaRPr lang="en-US" sz="2400" dirty="0">
            <a:solidFill>
              <a:schemeClr val="bg1"/>
            </a:solidFill>
          </a:endParaRPr>
        </a:p>
      </dgm:t>
    </dgm:pt>
    <dgm:pt modelId="{CB92836C-7F58-4B72-BFA7-AB4E8A72B7F8}" type="parTrans" cxnId="{3136996E-0451-410C-9950-99A18A774EB5}">
      <dgm:prSet/>
      <dgm:spPr/>
      <dgm:t>
        <a:bodyPr/>
        <a:lstStyle/>
        <a:p>
          <a:endParaRPr lang="en-US"/>
        </a:p>
      </dgm:t>
    </dgm:pt>
    <dgm:pt modelId="{6E942260-8264-48AF-BA72-ABDA64E92F10}" type="sibTrans" cxnId="{3136996E-0451-410C-9950-99A18A774EB5}">
      <dgm:prSet/>
      <dgm:spPr/>
      <dgm:t>
        <a:bodyPr/>
        <a:lstStyle/>
        <a:p>
          <a:endParaRPr lang="en-US"/>
        </a:p>
      </dgm:t>
    </dgm:pt>
    <dgm:pt modelId="{8BF997D2-3E28-4907-BB34-079DB2925825}">
      <dgm:prSet phldrT="[Text]" custT="1"/>
      <dgm:spPr/>
      <dgm:t>
        <a:bodyPr/>
        <a:lstStyle/>
        <a:p>
          <a:r>
            <a:rPr lang="pt-BR" sz="2400" dirty="0">
              <a:solidFill>
                <a:schemeClr val="bg1"/>
              </a:solidFill>
            </a:rPr>
            <a:t>Học tập, nghiên cứu chủ nghĩa Mác - Lênin giúp mỗi người hình thành thế giới quan, phương pháp khoa học để hiểu rõ mục đích, con đường, bước đi của sự nghiệp quá độ xây dựng chủ nghĩa xã hội</a:t>
          </a:r>
          <a:endParaRPr lang="en-US" sz="2400" dirty="0">
            <a:solidFill>
              <a:schemeClr val="bg1"/>
            </a:solidFill>
          </a:endParaRPr>
        </a:p>
      </dgm:t>
    </dgm:pt>
    <dgm:pt modelId="{2AADCBCE-0E11-4F05-A406-200577D6EF60}" type="parTrans" cxnId="{FD6A8DA6-C2A7-446A-ACDC-41EEA078EEAA}">
      <dgm:prSet/>
      <dgm:spPr/>
      <dgm:t>
        <a:bodyPr/>
        <a:lstStyle/>
        <a:p>
          <a:endParaRPr lang="en-US"/>
        </a:p>
      </dgm:t>
    </dgm:pt>
    <dgm:pt modelId="{745E5192-14C7-4CAC-80C8-DC2E87370C2B}" type="sibTrans" cxnId="{FD6A8DA6-C2A7-446A-ACDC-41EEA078EEAA}">
      <dgm:prSet/>
      <dgm:spPr/>
      <dgm:t>
        <a:bodyPr/>
        <a:lstStyle/>
        <a:p>
          <a:endParaRPr lang="en-US"/>
        </a:p>
      </dgm:t>
    </dgm:pt>
    <dgm:pt modelId="{5F63CDCE-BA2A-4345-A808-55BC35BD8AF8}" type="pres">
      <dgm:prSet presAssocID="{E60A9CB1-3C8F-4B94-B6AE-4CF4D397BAC3}" presName="linear" presStyleCnt="0">
        <dgm:presLayoutVars>
          <dgm:animLvl val="lvl"/>
          <dgm:resizeHandles val="exact"/>
        </dgm:presLayoutVars>
      </dgm:prSet>
      <dgm:spPr/>
    </dgm:pt>
    <dgm:pt modelId="{DD4FFA64-6B3C-4382-928D-00212C5F69AB}" type="pres">
      <dgm:prSet presAssocID="{95E2E646-C027-4826-8C04-1F22C6A19EC5}" presName="parentText" presStyleLbl="node1" presStyleIdx="0" presStyleCnt="1" custLinFactNeighborX="174" custLinFactNeighborY="-9102">
        <dgm:presLayoutVars>
          <dgm:chMax val="0"/>
          <dgm:bulletEnabled val="1"/>
        </dgm:presLayoutVars>
      </dgm:prSet>
      <dgm:spPr/>
    </dgm:pt>
    <dgm:pt modelId="{592512C0-9B34-4E4B-8971-6202879E671E}" type="pres">
      <dgm:prSet presAssocID="{95E2E646-C027-4826-8C04-1F22C6A19EC5}" presName="childText" presStyleLbl="revTx" presStyleIdx="0" presStyleCnt="1">
        <dgm:presLayoutVars>
          <dgm:bulletEnabled val="1"/>
        </dgm:presLayoutVars>
      </dgm:prSet>
      <dgm:spPr/>
    </dgm:pt>
  </dgm:ptLst>
  <dgm:cxnLst>
    <dgm:cxn modelId="{789C1A02-C0AF-4E30-85DF-2E6D552C55A3}" type="presOf" srcId="{8BF997D2-3E28-4907-BB34-079DB2925825}" destId="{592512C0-9B34-4E4B-8971-6202879E671E}" srcOrd="0" destOrd="2" presId="urn:microsoft.com/office/officeart/2005/8/layout/vList2"/>
    <dgm:cxn modelId="{D625780C-E0E5-4543-A4D7-17383CAAC951}" type="presOf" srcId="{95E2E646-C027-4826-8C04-1F22C6A19EC5}" destId="{DD4FFA64-6B3C-4382-928D-00212C5F69AB}" srcOrd="0" destOrd="0" presId="urn:microsoft.com/office/officeart/2005/8/layout/vList2"/>
    <dgm:cxn modelId="{1B534840-B627-4683-A1D3-479D4D3E31E5}" type="presOf" srcId="{8F5B2D07-E539-4D07-BF04-55E8995C8CC7}" destId="{592512C0-9B34-4E4B-8971-6202879E671E}" srcOrd="0" destOrd="1" presId="urn:microsoft.com/office/officeart/2005/8/layout/vList2"/>
    <dgm:cxn modelId="{3136996E-0451-410C-9950-99A18A774EB5}" srcId="{95E2E646-C027-4826-8C04-1F22C6A19EC5}" destId="{8F5B2D07-E539-4D07-BF04-55E8995C8CC7}" srcOrd="1" destOrd="0" parTransId="{CB92836C-7F58-4B72-BFA7-AB4E8A72B7F8}" sibTransId="{6E942260-8264-48AF-BA72-ABDA64E92F10}"/>
    <dgm:cxn modelId="{BDAED470-6EEC-4D90-9F2A-A71F842EF1B4}" srcId="{95E2E646-C027-4826-8C04-1F22C6A19EC5}" destId="{9995E5A6-1851-4C5B-A7FC-F4BC9D9BA862}" srcOrd="0" destOrd="0" parTransId="{1E91866D-B2CB-43D8-8A5E-AEC964152E5F}" sibTransId="{6ECB2544-06BC-4B4C-9626-4A5882BA0839}"/>
    <dgm:cxn modelId="{0CB0F773-4E8E-429C-B0BC-564333DCC999}" srcId="{E60A9CB1-3C8F-4B94-B6AE-4CF4D397BAC3}" destId="{95E2E646-C027-4826-8C04-1F22C6A19EC5}" srcOrd="0" destOrd="0" parTransId="{12B47962-C0E4-48AA-9CC0-58E1433C68DA}" sibTransId="{0D14E3CB-DA20-4548-967A-378018AE640C}"/>
    <dgm:cxn modelId="{A484BF8A-5518-4CA3-B728-24DDF96D30C6}" type="presOf" srcId="{E60A9CB1-3C8F-4B94-B6AE-4CF4D397BAC3}" destId="{5F63CDCE-BA2A-4345-A808-55BC35BD8AF8}" srcOrd="0" destOrd="0" presId="urn:microsoft.com/office/officeart/2005/8/layout/vList2"/>
    <dgm:cxn modelId="{FD6A8DA6-C2A7-446A-ACDC-41EEA078EEAA}" srcId="{95E2E646-C027-4826-8C04-1F22C6A19EC5}" destId="{8BF997D2-3E28-4907-BB34-079DB2925825}" srcOrd="2" destOrd="0" parTransId="{2AADCBCE-0E11-4F05-A406-200577D6EF60}" sibTransId="{745E5192-14C7-4CAC-80C8-DC2E87370C2B}"/>
    <dgm:cxn modelId="{DE2D4FE8-7A30-4312-957F-1F2E4500F150}" type="presOf" srcId="{9995E5A6-1851-4C5B-A7FC-F4BC9D9BA862}" destId="{592512C0-9B34-4E4B-8971-6202879E671E}" srcOrd="0" destOrd="0" presId="urn:microsoft.com/office/officeart/2005/8/layout/vList2"/>
    <dgm:cxn modelId="{9CD195EC-3DAA-4F4D-AC69-063DA29DF3AC}" type="presParOf" srcId="{5F63CDCE-BA2A-4345-A808-55BC35BD8AF8}" destId="{DD4FFA64-6B3C-4382-928D-00212C5F69AB}" srcOrd="0" destOrd="0" presId="urn:microsoft.com/office/officeart/2005/8/layout/vList2"/>
    <dgm:cxn modelId="{1099DC33-332D-44AB-BA09-1DF0FA59B257}" type="presParOf" srcId="{5F63CDCE-BA2A-4345-A808-55BC35BD8AF8}" destId="{592512C0-9B34-4E4B-8971-6202879E671E}" srcOrd="1" destOrd="0" presId="urn:microsoft.com/office/officeart/2005/8/layout/vList2"/>
  </dgm:cxnLst>
  <dgm:bg>
    <a:solidFill>
      <a:schemeClr val="accent2">
        <a:lumMod val="60000"/>
        <a:lumOff val="40000"/>
      </a:schemeClr>
    </a:solidFill>
  </dgm:bg>
  <dgm:whole>
    <a:ln>
      <a:solidFill>
        <a:srgbClr val="FFC000"/>
      </a:solidFill>
    </a:ln>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E192A5F-861B-45CD-8AF1-89D64F22A564}">
      <dsp:nvSpPr>
        <dsp:cNvPr id="0" name=""/>
        <dsp:cNvSpPr/>
      </dsp:nvSpPr>
      <dsp:spPr>
        <a:xfrm>
          <a:off x="0" y="0"/>
          <a:ext cx="11500834" cy="991987"/>
        </a:xfrm>
        <a:prstGeom prst="roundRect">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US" sz="2800" b="1" i="0" kern="1200" dirty="0">
              <a:latin typeface="Arial" pitchFamily="34" charset="0"/>
              <a:cs typeface="Arial" pitchFamily="34" charset="0"/>
            </a:rPr>
            <a:t> I. </a:t>
          </a:r>
          <a:r>
            <a:rPr lang="en-US" sz="2800" b="1" i="0" kern="1200" dirty="0" err="1">
              <a:latin typeface="Arial" pitchFamily="34" charset="0"/>
              <a:cs typeface="Arial" pitchFamily="34" charset="0"/>
            </a:rPr>
            <a:t>Khái</a:t>
          </a:r>
          <a:r>
            <a:rPr lang="en-US" sz="2800" b="1" i="0" kern="1200" dirty="0">
              <a:latin typeface="Arial" pitchFamily="34" charset="0"/>
              <a:cs typeface="Arial" pitchFamily="34" charset="0"/>
            </a:rPr>
            <a:t> </a:t>
          </a:r>
          <a:r>
            <a:rPr lang="en-US" sz="2800" b="1" i="0" kern="1200" dirty="0" err="1">
              <a:latin typeface="Arial" pitchFamily="34" charset="0"/>
              <a:cs typeface="Arial" pitchFamily="34" charset="0"/>
            </a:rPr>
            <a:t>niệm</a:t>
          </a:r>
          <a:r>
            <a:rPr lang="en-US" sz="2800" b="1" i="0" kern="1200" dirty="0">
              <a:latin typeface="Arial" pitchFamily="34" charset="0"/>
              <a:cs typeface="Arial" pitchFamily="34" charset="0"/>
            </a:rPr>
            <a:t> </a:t>
          </a:r>
          <a:r>
            <a:rPr lang="en-US" sz="2800" b="1" i="0" kern="1200" dirty="0" err="1">
              <a:latin typeface="Arial" pitchFamily="34" charset="0"/>
              <a:cs typeface="Arial" pitchFamily="34" charset="0"/>
            </a:rPr>
            <a:t>chủ</a:t>
          </a:r>
          <a:r>
            <a:rPr lang="en-US" sz="2800" b="1" i="0" kern="1200" dirty="0">
              <a:latin typeface="Arial" pitchFamily="34" charset="0"/>
              <a:cs typeface="Arial" pitchFamily="34" charset="0"/>
            </a:rPr>
            <a:t> </a:t>
          </a:r>
          <a:r>
            <a:rPr lang="en-US" sz="2800" b="1" i="0" kern="1200" dirty="0" err="1">
              <a:latin typeface="Arial" pitchFamily="34" charset="0"/>
              <a:cs typeface="Arial" pitchFamily="34" charset="0"/>
            </a:rPr>
            <a:t>nghĩa</a:t>
          </a:r>
          <a:r>
            <a:rPr lang="en-US" sz="2800" b="1" i="0" kern="1200" dirty="0">
              <a:latin typeface="Arial" pitchFamily="34" charset="0"/>
              <a:cs typeface="Arial" pitchFamily="34" charset="0"/>
            </a:rPr>
            <a:t> </a:t>
          </a:r>
          <a:r>
            <a:rPr lang="en-US" sz="2800" b="1" i="0" kern="1200" dirty="0" err="1">
              <a:latin typeface="Arial" pitchFamily="34" charset="0"/>
              <a:cs typeface="Arial" pitchFamily="34" charset="0"/>
            </a:rPr>
            <a:t>mác</a:t>
          </a:r>
          <a:r>
            <a:rPr lang="en-US" sz="2800" b="1" i="0" kern="1200" dirty="0">
              <a:latin typeface="Arial" pitchFamily="34" charset="0"/>
              <a:cs typeface="Arial" pitchFamily="34" charset="0"/>
            </a:rPr>
            <a:t> - </a:t>
          </a:r>
          <a:r>
            <a:rPr lang="en-US" sz="2800" b="1" i="0" kern="1200" dirty="0" err="1">
              <a:latin typeface="Arial" pitchFamily="34" charset="0"/>
              <a:cs typeface="Arial" pitchFamily="34" charset="0"/>
            </a:rPr>
            <a:t>lênin</a:t>
          </a:r>
          <a:r>
            <a:rPr lang="en-US" sz="2800" b="1" i="0" kern="1200" dirty="0">
              <a:latin typeface="Arial" pitchFamily="34" charset="0"/>
              <a:cs typeface="Arial" pitchFamily="34" charset="0"/>
            </a:rPr>
            <a:t> </a:t>
          </a:r>
        </a:p>
      </dsp:txBody>
      <dsp:txXfrm>
        <a:off x="48425" y="48425"/>
        <a:ext cx="11403984" cy="895137"/>
      </dsp:txXfrm>
    </dsp:sp>
    <dsp:sp modelId="{8888EC82-B638-4538-B980-0598DDEA215C}">
      <dsp:nvSpPr>
        <dsp:cNvPr id="0" name=""/>
        <dsp:cNvSpPr/>
      </dsp:nvSpPr>
      <dsp:spPr>
        <a:xfrm>
          <a:off x="0" y="995785"/>
          <a:ext cx="11500834" cy="8293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65151" tIns="35560" rIns="199136" bIns="35560" numCol="1" spcCol="1270" anchor="t" anchorCtr="0">
          <a:noAutofit/>
        </a:bodyPr>
        <a:lstStyle/>
        <a:p>
          <a:pPr marL="285750" lvl="1" indent="-285750" algn="l" defTabSz="1244600">
            <a:lnSpc>
              <a:spcPct val="90000"/>
            </a:lnSpc>
            <a:spcBef>
              <a:spcPct val="0"/>
            </a:spcBef>
            <a:spcAft>
              <a:spcPct val="20000"/>
            </a:spcAft>
            <a:buChar char="•"/>
          </a:pPr>
          <a:r>
            <a:rPr lang="en-US" sz="2800" b="1" i="0" kern="1200" dirty="0">
              <a:latin typeface="Arial" pitchFamily="34" charset="0"/>
              <a:cs typeface="Arial" pitchFamily="34" charset="0"/>
            </a:rPr>
            <a:t>1.  </a:t>
          </a:r>
          <a:r>
            <a:rPr lang="en-US" sz="2800" b="1" i="0" kern="1200" dirty="0" err="1">
              <a:latin typeface="Arial" pitchFamily="34" charset="0"/>
              <a:cs typeface="Arial" pitchFamily="34" charset="0"/>
            </a:rPr>
            <a:t>Khái</a:t>
          </a:r>
          <a:r>
            <a:rPr lang="en-US" sz="2800" b="1" i="0" kern="1200" dirty="0">
              <a:latin typeface="Arial" pitchFamily="34" charset="0"/>
              <a:cs typeface="Arial" pitchFamily="34" charset="0"/>
            </a:rPr>
            <a:t> </a:t>
          </a:r>
          <a:r>
            <a:rPr lang="en-US" sz="2800" b="1" i="0" kern="1200" dirty="0" err="1">
              <a:latin typeface="Arial" pitchFamily="34" charset="0"/>
              <a:cs typeface="Arial" pitchFamily="34" charset="0"/>
            </a:rPr>
            <a:t>niệm</a:t>
          </a:r>
          <a:r>
            <a:rPr lang="en-US" sz="2800" b="1" i="0" kern="1200" dirty="0">
              <a:latin typeface="Arial" pitchFamily="34" charset="0"/>
              <a:cs typeface="Arial" pitchFamily="34" charset="0"/>
            </a:rPr>
            <a:t> </a:t>
          </a:r>
          <a:r>
            <a:rPr lang="en-US" sz="2800" b="1" i="0" kern="1200" dirty="0" err="1">
              <a:latin typeface="Arial" pitchFamily="34" charset="0"/>
              <a:cs typeface="Arial" pitchFamily="34" charset="0"/>
            </a:rPr>
            <a:t>và</a:t>
          </a:r>
          <a:r>
            <a:rPr lang="en-US" sz="2800" b="1" i="0" kern="1200" dirty="0">
              <a:latin typeface="Arial" pitchFamily="34" charset="0"/>
              <a:cs typeface="Arial" pitchFamily="34" charset="0"/>
            </a:rPr>
            <a:t> </a:t>
          </a:r>
          <a:r>
            <a:rPr lang="en-US" sz="2800" b="1" i="0" kern="1200" dirty="0" err="1">
              <a:latin typeface="Arial" pitchFamily="34" charset="0"/>
              <a:cs typeface="Arial" pitchFamily="34" charset="0"/>
            </a:rPr>
            <a:t>nguồn</a:t>
          </a:r>
          <a:r>
            <a:rPr lang="en-US" sz="2800" b="1" i="0" kern="1200" dirty="0">
              <a:latin typeface="Arial" pitchFamily="34" charset="0"/>
              <a:cs typeface="Arial" pitchFamily="34" charset="0"/>
            </a:rPr>
            <a:t> </a:t>
          </a:r>
          <a:r>
            <a:rPr lang="en-US" sz="2800" b="1" i="0" kern="1200" dirty="0" err="1">
              <a:latin typeface="Arial" pitchFamily="34" charset="0"/>
              <a:cs typeface="Arial" pitchFamily="34" charset="0"/>
            </a:rPr>
            <a:t>gốc</a:t>
          </a:r>
          <a:r>
            <a:rPr lang="en-US" sz="2800" b="1" i="0" kern="1200" dirty="0">
              <a:latin typeface="Arial" pitchFamily="34" charset="0"/>
              <a:cs typeface="Arial" pitchFamily="34" charset="0"/>
            </a:rPr>
            <a:t> </a:t>
          </a:r>
          <a:r>
            <a:rPr lang="en-US" sz="2800" b="1" i="0" kern="1200" dirty="0" err="1">
              <a:latin typeface="Arial" pitchFamily="34" charset="0"/>
              <a:cs typeface="Arial" pitchFamily="34" charset="0"/>
            </a:rPr>
            <a:t>hình</a:t>
          </a:r>
          <a:r>
            <a:rPr lang="en-US" sz="2800" b="1" i="0" kern="1200" dirty="0">
              <a:latin typeface="Arial" pitchFamily="34" charset="0"/>
              <a:cs typeface="Arial" pitchFamily="34" charset="0"/>
            </a:rPr>
            <a:t> </a:t>
          </a:r>
          <a:r>
            <a:rPr lang="en-US" sz="2800" b="1" i="0" kern="1200" dirty="0" err="1">
              <a:latin typeface="Arial" pitchFamily="34" charset="0"/>
              <a:cs typeface="Arial" pitchFamily="34" charset="0"/>
            </a:rPr>
            <a:t>thành</a:t>
          </a:r>
          <a:endParaRPr lang="en-US" sz="2800" b="1" i="0" kern="1200" dirty="0">
            <a:latin typeface="Arial" pitchFamily="34" charset="0"/>
            <a:cs typeface="Arial" pitchFamily="34" charset="0"/>
          </a:endParaRPr>
        </a:p>
        <a:p>
          <a:pPr marL="285750" lvl="1" indent="-285750" algn="l" defTabSz="1244600">
            <a:lnSpc>
              <a:spcPct val="90000"/>
            </a:lnSpc>
            <a:spcBef>
              <a:spcPct val="0"/>
            </a:spcBef>
            <a:spcAft>
              <a:spcPct val="20000"/>
            </a:spcAft>
            <a:buChar char="•"/>
          </a:pPr>
          <a:r>
            <a:rPr lang="vi-VN" sz="2800" b="1" i="0" kern="1200" dirty="0">
              <a:latin typeface="Arial" pitchFamily="34" charset="0"/>
              <a:cs typeface="Arial" pitchFamily="34" charset="0"/>
            </a:rPr>
            <a:t>2.  Các giai đoạn phát triển</a:t>
          </a:r>
          <a:endParaRPr lang="en-US" sz="2800" b="1" i="0" kern="1200" dirty="0">
            <a:latin typeface="Arial" pitchFamily="34" charset="0"/>
            <a:cs typeface="Arial" pitchFamily="34" charset="0"/>
          </a:endParaRPr>
        </a:p>
      </dsp:txBody>
      <dsp:txXfrm>
        <a:off x="0" y="995785"/>
        <a:ext cx="11500834" cy="829311"/>
      </dsp:txXfrm>
    </dsp:sp>
    <dsp:sp modelId="{76925935-F6CF-4702-A61A-68E5611B9E71}">
      <dsp:nvSpPr>
        <dsp:cNvPr id="0" name=""/>
        <dsp:cNvSpPr/>
      </dsp:nvSpPr>
      <dsp:spPr>
        <a:xfrm>
          <a:off x="0" y="1806041"/>
          <a:ext cx="11500834" cy="991987"/>
        </a:xfrm>
        <a:prstGeom prst="roundRect">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US" sz="2800" b="1" i="0" kern="1200" dirty="0">
              <a:latin typeface="Arial" pitchFamily="34" charset="0"/>
              <a:cs typeface="Arial" pitchFamily="34" charset="0"/>
            </a:rPr>
            <a:t>II</a:t>
          </a:r>
          <a:r>
            <a:rPr lang="vi-VN" sz="2800" b="1" i="0" kern="1200" dirty="0">
              <a:latin typeface="Arial" pitchFamily="34" charset="0"/>
              <a:cs typeface="Arial" pitchFamily="34" charset="0"/>
            </a:rPr>
            <a:t>. Một số nội dung cơ bản của chủ nghĩa Mác -Lênin</a:t>
          </a:r>
          <a:endParaRPr lang="en-US" sz="2800" b="1" i="0" kern="1200" dirty="0">
            <a:latin typeface="Arial" pitchFamily="34" charset="0"/>
            <a:cs typeface="Arial" pitchFamily="34" charset="0"/>
          </a:endParaRPr>
        </a:p>
      </dsp:txBody>
      <dsp:txXfrm>
        <a:off x="48425" y="1854466"/>
        <a:ext cx="11403984" cy="895137"/>
      </dsp:txXfrm>
    </dsp:sp>
    <dsp:sp modelId="{463B7AC8-BA54-4A37-9D27-1C78D5240A86}">
      <dsp:nvSpPr>
        <dsp:cNvPr id="0" name=""/>
        <dsp:cNvSpPr/>
      </dsp:nvSpPr>
      <dsp:spPr>
        <a:xfrm>
          <a:off x="0" y="2817084"/>
          <a:ext cx="11500834" cy="12728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65151" tIns="35560" rIns="199136" bIns="35560" numCol="1" spcCol="1270" anchor="t" anchorCtr="0">
          <a:noAutofit/>
        </a:bodyPr>
        <a:lstStyle/>
        <a:p>
          <a:pPr marL="285750" lvl="1" indent="-285750" algn="l" defTabSz="1244600">
            <a:lnSpc>
              <a:spcPct val="90000"/>
            </a:lnSpc>
            <a:spcBef>
              <a:spcPct val="0"/>
            </a:spcBef>
            <a:spcAft>
              <a:spcPct val="20000"/>
            </a:spcAft>
            <a:buChar char="•"/>
          </a:pPr>
          <a:r>
            <a:rPr lang="vi-VN" sz="2800" b="1" i="0" kern="1200" dirty="0">
              <a:latin typeface="Arial" pitchFamily="34" charset="0"/>
              <a:cs typeface="Arial" pitchFamily="34" charset="0"/>
            </a:rPr>
            <a:t>1. Triết học Mác – Lênin</a:t>
          </a:r>
          <a:endParaRPr lang="en-US" sz="2800" b="1" i="0" kern="1200" dirty="0">
            <a:latin typeface="Arial" pitchFamily="34" charset="0"/>
            <a:cs typeface="Arial" pitchFamily="34" charset="0"/>
          </a:endParaRPr>
        </a:p>
        <a:p>
          <a:pPr marL="285750" lvl="1" indent="-285750" algn="l" defTabSz="1244600">
            <a:lnSpc>
              <a:spcPct val="90000"/>
            </a:lnSpc>
            <a:spcBef>
              <a:spcPct val="0"/>
            </a:spcBef>
            <a:spcAft>
              <a:spcPct val="20000"/>
            </a:spcAft>
            <a:buChar char="•"/>
          </a:pPr>
          <a:r>
            <a:rPr lang="en-US" sz="2800" b="1" i="0" kern="1200" dirty="0">
              <a:latin typeface="Arial" pitchFamily="34" charset="0"/>
              <a:cs typeface="Arial" pitchFamily="34" charset="0"/>
              <a:hlinkClick xmlns:r="http://schemas.openxmlformats.org/officeDocument/2006/relationships" r:id="" action="ppaction://hlinksldjump"/>
            </a:rPr>
            <a:t>2. </a:t>
          </a:r>
          <a:r>
            <a:rPr lang="en-US" sz="2800" b="1" i="0" kern="1200" dirty="0" err="1">
              <a:latin typeface="Arial" pitchFamily="34" charset="0"/>
              <a:cs typeface="Arial" pitchFamily="34" charset="0"/>
              <a:hlinkClick xmlns:r="http://schemas.openxmlformats.org/officeDocument/2006/relationships" r:id="" action="ppaction://hlinksldjump"/>
            </a:rPr>
            <a:t>Kinh</a:t>
          </a:r>
          <a:r>
            <a:rPr lang="en-US" sz="2800" b="1" i="0" kern="1200" dirty="0">
              <a:latin typeface="Arial" pitchFamily="34" charset="0"/>
              <a:cs typeface="Arial" pitchFamily="34" charset="0"/>
              <a:hlinkClick xmlns:r="http://schemas.openxmlformats.org/officeDocument/2006/relationships" r:id="" action="ppaction://hlinksldjump"/>
            </a:rPr>
            <a:t> </a:t>
          </a:r>
          <a:r>
            <a:rPr lang="en-US" sz="2800" b="1" i="0" kern="1200" dirty="0" err="1">
              <a:latin typeface="Arial" pitchFamily="34" charset="0"/>
              <a:cs typeface="Arial" pitchFamily="34" charset="0"/>
              <a:hlinkClick xmlns:r="http://schemas.openxmlformats.org/officeDocument/2006/relationships" r:id="" action="ppaction://hlinksldjump"/>
            </a:rPr>
            <a:t>tê</a:t>
          </a:r>
          <a:r>
            <a:rPr lang="en-US" sz="2800" b="1" i="0" kern="1200" dirty="0">
              <a:latin typeface="Arial" pitchFamily="34" charset="0"/>
              <a:cs typeface="Arial" pitchFamily="34" charset="0"/>
              <a:hlinkClick xmlns:r="http://schemas.openxmlformats.org/officeDocument/2006/relationships" r:id="" action="ppaction://hlinksldjump"/>
            </a:rPr>
            <a:t>́ </a:t>
          </a:r>
          <a:r>
            <a:rPr lang="en-US" sz="2800" b="1" i="0" kern="1200" dirty="0" err="1">
              <a:latin typeface="Arial" pitchFamily="34" charset="0"/>
              <a:cs typeface="Arial" pitchFamily="34" charset="0"/>
              <a:hlinkClick xmlns:r="http://schemas.openxmlformats.org/officeDocument/2006/relationships" r:id="" action="ppaction://hlinksldjump"/>
            </a:rPr>
            <a:t>chính</a:t>
          </a:r>
          <a:r>
            <a:rPr lang="en-US" sz="2800" b="1" i="0" kern="1200" dirty="0">
              <a:latin typeface="Arial" pitchFamily="34" charset="0"/>
              <a:cs typeface="Arial" pitchFamily="34" charset="0"/>
              <a:hlinkClick xmlns:r="http://schemas.openxmlformats.org/officeDocument/2006/relationships" r:id="" action="ppaction://hlinksldjump"/>
            </a:rPr>
            <a:t> trị </a:t>
          </a:r>
          <a:r>
            <a:rPr lang="en-US" sz="2800" b="1" i="0" kern="1200" dirty="0" err="1">
              <a:latin typeface="Arial" pitchFamily="34" charset="0"/>
              <a:cs typeface="Arial" pitchFamily="34" charset="0"/>
              <a:hlinkClick xmlns:r="http://schemas.openxmlformats.org/officeDocument/2006/relationships" r:id="" action="ppaction://hlinksldjump"/>
            </a:rPr>
            <a:t>Mác</a:t>
          </a:r>
          <a:r>
            <a:rPr lang="en-US" sz="2800" b="1" i="0" kern="1200" dirty="0">
              <a:latin typeface="Arial" pitchFamily="34" charset="0"/>
              <a:cs typeface="Arial" pitchFamily="34" charset="0"/>
              <a:hlinkClick xmlns:r="http://schemas.openxmlformats.org/officeDocument/2006/relationships" r:id="" action="ppaction://hlinksldjump"/>
            </a:rPr>
            <a:t> – </a:t>
          </a:r>
          <a:r>
            <a:rPr lang="en-US" sz="2800" b="1" i="0" kern="1200" dirty="0" err="1">
              <a:latin typeface="Arial" pitchFamily="34" charset="0"/>
              <a:cs typeface="Arial" pitchFamily="34" charset="0"/>
              <a:hlinkClick xmlns:r="http://schemas.openxmlformats.org/officeDocument/2006/relationships" r:id="" action="ppaction://hlinksldjump"/>
            </a:rPr>
            <a:t>Lênin</a:t>
          </a:r>
          <a:endParaRPr lang="en-US" sz="2800" b="1" i="0" kern="1200" dirty="0">
            <a:latin typeface="Arial" pitchFamily="34" charset="0"/>
            <a:cs typeface="Arial" pitchFamily="34" charset="0"/>
          </a:endParaRPr>
        </a:p>
        <a:p>
          <a:pPr marL="285750" lvl="1" indent="-285750" algn="l" defTabSz="1244600">
            <a:lnSpc>
              <a:spcPct val="90000"/>
            </a:lnSpc>
            <a:spcBef>
              <a:spcPct val="0"/>
            </a:spcBef>
            <a:spcAft>
              <a:spcPct val="20000"/>
            </a:spcAft>
            <a:buChar char="•"/>
          </a:pPr>
          <a:r>
            <a:rPr lang="pt-BR" sz="2800" b="1" i="0" kern="1200" dirty="0">
              <a:latin typeface="Arial" pitchFamily="34" charset="0"/>
              <a:cs typeface="Arial" pitchFamily="34" charset="0"/>
            </a:rPr>
            <a:t>3. Chủ nghĩa xã hội khoa học</a:t>
          </a:r>
          <a:endParaRPr lang="en-US" sz="2800" b="1" i="0" kern="1200" dirty="0">
            <a:latin typeface="Arial" pitchFamily="34" charset="0"/>
            <a:cs typeface="Arial" pitchFamily="34" charset="0"/>
          </a:endParaRPr>
        </a:p>
      </dsp:txBody>
      <dsp:txXfrm>
        <a:off x="0" y="2817084"/>
        <a:ext cx="11500834" cy="1272897"/>
      </dsp:txXfrm>
    </dsp:sp>
    <dsp:sp modelId="{C41E0996-87CE-422B-9444-5F2D63860F39}">
      <dsp:nvSpPr>
        <dsp:cNvPr id="0" name=""/>
        <dsp:cNvSpPr/>
      </dsp:nvSpPr>
      <dsp:spPr>
        <a:xfrm>
          <a:off x="0" y="4070935"/>
          <a:ext cx="11500834" cy="991987"/>
        </a:xfrm>
        <a:prstGeom prst="roundRect">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vi-VN" sz="2800" b="1" i="0" kern="1200" dirty="0">
              <a:latin typeface="Arial" pitchFamily="34" charset="0"/>
              <a:cs typeface="Arial" pitchFamily="34" charset="0"/>
            </a:rPr>
            <a:t>III. </a:t>
          </a:r>
          <a:r>
            <a:rPr lang="en-US" sz="2800" b="1" i="0" kern="1200" dirty="0">
              <a:latin typeface="Arial" pitchFamily="34" charset="0"/>
              <a:cs typeface="Arial" pitchFamily="34" charset="0"/>
            </a:rPr>
            <a:t>V</a:t>
          </a:r>
          <a:r>
            <a:rPr lang="vi-VN" sz="2800" b="1" i="0" kern="1200" dirty="0">
              <a:latin typeface="Arial" pitchFamily="34" charset="0"/>
              <a:cs typeface="Arial" pitchFamily="34" charset="0"/>
            </a:rPr>
            <a:t>ai trò nền tảng tư tưởng, kim chỉ nam cho hành động của chủ nghĩa mác – lênin</a:t>
          </a:r>
          <a:endParaRPr lang="en-US" sz="2800" b="1" i="0" kern="1200" dirty="0">
            <a:latin typeface="Arial" pitchFamily="34" charset="0"/>
            <a:cs typeface="Arial" pitchFamily="34" charset="0"/>
          </a:endParaRPr>
        </a:p>
      </dsp:txBody>
      <dsp:txXfrm>
        <a:off x="48425" y="4119360"/>
        <a:ext cx="11403984" cy="895137"/>
      </dsp:txXfrm>
    </dsp:sp>
    <dsp:sp modelId="{D930053D-AE7A-4F68-BE41-1F7292E7D9C1}">
      <dsp:nvSpPr>
        <dsp:cNvPr id="0" name=""/>
        <dsp:cNvSpPr/>
      </dsp:nvSpPr>
      <dsp:spPr>
        <a:xfrm>
          <a:off x="0" y="5081970"/>
          <a:ext cx="11500834" cy="11764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65151" tIns="35560" rIns="199136" bIns="35560" numCol="1" spcCol="1270" anchor="t" anchorCtr="0">
          <a:noAutofit/>
        </a:bodyPr>
        <a:lstStyle/>
        <a:p>
          <a:pPr marL="285750" lvl="1" indent="-285750" algn="l" defTabSz="1244600">
            <a:lnSpc>
              <a:spcPct val="90000"/>
            </a:lnSpc>
            <a:spcBef>
              <a:spcPct val="0"/>
            </a:spcBef>
            <a:spcAft>
              <a:spcPct val="20000"/>
            </a:spcAft>
            <a:buChar char="•"/>
          </a:pPr>
          <a:r>
            <a:rPr lang="pt-BR" sz="2800" b="1" i="0" kern="1200" dirty="0">
              <a:solidFill>
                <a:schemeClr val="tx1"/>
              </a:solidFill>
              <a:latin typeface="Arial" pitchFamily="34" charset="0"/>
              <a:cs typeface="Arial" pitchFamily="34" charset="0"/>
            </a:rPr>
            <a:t>1. Bản chất khoa học và cách mạng của chủ nghĩa Mác – Lênin</a:t>
          </a:r>
          <a:endParaRPr lang="en-US" sz="2800" b="1" i="0" kern="1200" dirty="0">
            <a:solidFill>
              <a:schemeClr val="tx1"/>
            </a:solidFill>
            <a:latin typeface="Arial" pitchFamily="34" charset="0"/>
            <a:cs typeface="Arial" pitchFamily="34" charset="0"/>
          </a:endParaRPr>
        </a:p>
        <a:p>
          <a:pPr marL="285750" lvl="1" indent="-285750" algn="l" defTabSz="1244600">
            <a:lnSpc>
              <a:spcPct val="90000"/>
            </a:lnSpc>
            <a:spcBef>
              <a:spcPct val="0"/>
            </a:spcBef>
            <a:spcAft>
              <a:spcPct val="20000"/>
            </a:spcAft>
            <a:buChar char="•"/>
          </a:pPr>
          <a:r>
            <a:rPr lang="vi-VN" sz="2800" b="1" i="0" kern="1200" dirty="0">
              <a:solidFill>
                <a:schemeClr val="tx1"/>
              </a:solidFill>
              <a:latin typeface="Arial" pitchFamily="34" charset="0"/>
              <a:cs typeface="Arial" pitchFamily="34" charset="0"/>
            </a:rPr>
            <a:t>2. Chủ nghĩa Mác-Lênin là nền tảng tư tưởng, kim chỉ nam cho hành động của các Đảng Cộng sản</a:t>
          </a:r>
          <a:endParaRPr lang="en-US" sz="2800" b="1" i="0" kern="1200" dirty="0">
            <a:solidFill>
              <a:schemeClr val="tx1"/>
            </a:solidFill>
            <a:latin typeface="Arial" pitchFamily="34" charset="0"/>
            <a:cs typeface="Arial" pitchFamily="34" charset="0"/>
          </a:endParaRPr>
        </a:p>
      </dsp:txBody>
      <dsp:txXfrm>
        <a:off x="0" y="5081970"/>
        <a:ext cx="11500834" cy="117646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BC9C8B0-541A-4895-9690-0BE43D855317}">
      <dsp:nvSpPr>
        <dsp:cNvPr id="0" name=""/>
        <dsp:cNvSpPr/>
      </dsp:nvSpPr>
      <dsp:spPr>
        <a:xfrm>
          <a:off x="0" y="0"/>
          <a:ext cx="11590984" cy="1216800"/>
        </a:xfrm>
        <a:prstGeom prst="roundRect">
          <a:avLst/>
        </a:prstGeom>
        <a:solidFill>
          <a:schemeClr val="tx2">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n-US" sz="3200" b="1" i="0" kern="1200" dirty="0">
              <a:latin typeface="Arial" pitchFamily="34" charset="0"/>
              <a:cs typeface="Arial" pitchFamily="34" charset="0"/>
            </a:rPr>
            <a:t>I. KHÁI NIỆM CHỦ NGHĨA MÁC - LÊNIN </a:t>
          </a:r>
        </a:p>
      </dsp:txBody>
      <dsp:txXfrm>
        <a:off x="59399" y="59399"/>
        <a:ext cx="11472186" cy="1098002"/>
      </dsp:txXfrm>
    </dsp:sp>
    <dsp:sp modelId="{BE6D6386-0DBA-43D8-8924-A457CA6481CE}">
      <dsp:nvSpPr>
        <dsp:cNvPr id="0" name=""/>
        <dsp:cNvSpPr/>
      </dsp:nvSpPr>
      <dsp:spPr>
        <a:xfrm>
          <a:off x="0" y="2179886"/>
          <a:ext cx="11590984" cy="10764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68014" tIns="40640" rIns="227584" bIns="40640" numCol="1" spcCol="1270" anchor="t" anchorCtr="0">
          <a:noAutofit/>
        </a:bodyPr>
        <a:lstStyle/>
        <a:p>
          <a:pPr marL="285750" lvl="1" indent="-285750" algn="just" defTabSz="1422400">
            <a:lnSpc>
              <a:spcPct val="90000"/>
            </a:lnSpc>
            <a:spcBef>
              <a:spcPct val="0"/>
            </a:spcBef>
            <a:spcAft>
              <a:spcPct val="20000"/>
            </a:spcAft>
            <a:buChar char="•"/>
          </a:pPr>
          <a:endParaRPr lang="en-US" sz="3200" b="1" kern="1200" dirty="0"/>
        </a:p>
      </dsp:txBody>
      <dsp:txXfrm>
        <a:off x="0" y="2179886"/>
        <a:ext cx="11590984" cy="107640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846C71F-429A-445E-87AC-1F3CB00815FE}">
      <dsp:nvSpPr>
        <dsp:cNvPr id="0" name=""/>
        <dsp:cNvSpPr/>
      </dsp:nvSpPr>
      <dsp:spPr>
        <a:xfrm rot="10800000">
          <a:off x="2279287" y="866"/>
          <a:ext cx="7361502" cy="1700298"/>
        </a:xfrm>
        <a:prstGeom prst="homePlate">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49785" tIns="121920" rIns="227584" bIns="121920" numCol="1" spcCol="1270" anchor="ctr" anchorCtr="0">
          <a:noAutofit/>
        </a:bodyPr>
        <a:lstStyle/>
        <a:p>
          <a:pPr marL="0" lvl="0" indent="0" algn="ctr" defTabSz="1422400">
            <a:lnSpc>
              <a:spcPct val="90000"/>
            </a:lnSpc>
            <a:spcBef>
              <a:spcPct val="0"/>
            </a:spcBef>
            <a:spcAft>
              <a:spcPct val="35000"/>
            </a:spcAft>
            <a:buNone/>
          </a:pPr>
          <a:r>
            <a:rPr lang="en-US" sz="3200" b="1" i="0" kern="1200" dirty="0">
              <a:latin typeface="Arial" pitchFamily="34" charset="0"/>
              <a:cs typeface="Arial" pitchFamily="34" charset="0"/>
            </a:rPr>
            <a:t>1.  </a:t>
          </a:r>
          <a:r>
            <a:rPr lang="en-US" sz="3200" b="1" i="0" kern="1200" dirty="0" err="1">
              <a:latin typeface="Arial" pitchFamily="34" charset="0"/>
              <a:cs typeface="Arial" pitchFamily="34" charset="0"/>
            </a:rPr>
            <a:t>Khái</a:t>
          </a:r>
          <a:r>
            <a:rPr lang="en-US" sz="3200" b="1" i="0" kern="1200" dirty="0">
              <a:latin typeface="Arial" pitchFamily="34" charset="0"/>
              <a:cs typeface="Arial" pitchFamily="34" charset="0"/>
            </a:rPr>
            <a:t> </a:t>
          </a:r>
          <a:r>
            <a:rPr lang="en-US" sz="3200" b="1" i="0" kern="1200" dirty="0" err="1">
              <a:latin typeface="Arial" pitchFamily="34" charset="0"/>
              <a:cs typeface="Arial" pitchFamily="34" charset="0"/>
            </a:rPr>
            <a:t>niệm</a:t>
          </a:r>
          <a:r>
            <a:rPr lang="en-US" sz="3200" b="1" i="0" kern="1200" dirty="0">
              <a:latin typeface="Arial" pitchFamily="34" charset="0"/>
              <a:cs typeface="Arial" pitchFamily="34" charset="0"/>
            </a:rPr>
            <a:t> </a:t>
          </a:r>
          <a:r>
            <a:rPr lang="en-US" sz="3200" b="1" i="0" kern="1200" dirty="0" err="1">
              <a:latin typeface="Arial" pitchFamily="34" charset="0"/>
              <a:cs typeface="Arial" pitchFamily="34" charset="0"/>
            </a:rPr>
            <a:t>và</a:t>
          </a:r>
          <a:r>
            <a:rPr lang="en-US" sz="3200" b="1" i="0" kern="1200" dirty="0">
              <a:latin typeface="Arial" pitchFamily="34" charset="0"/>
              <a:cs typeface="Arial" pitchFamily="34" charset="0"/>
            </a:rPr>
            <a:t> </a:t>
          </a:r>
          <a:r>
            <a:rPr lang="en-US" sz="3200" b="1" i="0" kern="1200" dirty="0" err="1">
              <a:latin typeface="Arial" pitchFamily="34" charset="0"/>
              <a:cs typeface="Arial" pitchFamily="34" charset="0"/>
            </a:rPr>
            <a:t>nguồn</a:t>
          </a:r>
          <a:r>
            <a:rPr lang="en-US" sz="3200" b="1" i="0" kern="1200" dirty="0">
              <a:latin typeface="Arial" pitchFamily="34" charset="0"/>
              <a:cs typeface="Arial" pitchFamily="34" charset="0"/>
            </a:rPr>
            <a:t> </a:t>
          </a:r>
          <a:r>
            <a:rPr lang="en-US" sz="3200" b="1" i="0" kern="1200" dirty="0" err="1">
              <a:latin typeface="Arial" pitchFamily="34" charset="0"/>
              <a:cs typeface="Arial" pitchFamily="34" charset="0"/>
            </a:rPr>
            <a:t>gốc</a:t>
          </a:r>
          <a:r>
            <a:rPr lang="en-US" sz="3200" b="1" i="0" kern="1200" dirty="0">
              <a:latin typeface="Arial" pitchFamily="34" charset="0"/>
              <a:cs typeface="Arial" pitchFamily="34" charset="0"/>
            </a:rPr>
            <a:t> </a:t>
          </a:r>
          <a:r>
            <a:rPr lang="en-US" sz="3200" b="1" i="0" kern="1200" dirty="0" err="1">
              <a:latin typeface="Arial" pitchFamily="34" charset="0"/>
              <a:cs typeface="Arial" pitchFamily="34" charset="0"/>
            </a:rPr>
            <a:t>hình</a:t>
          </a:r>
          <a:r>
            <a:rPr lang="en-US" sz="3200" b="1" i="0" kern="1200" dirty="0">
              <a:latin typeface="Arial" pitchFamily="34" charset="0"/>
              <a:cs typeface="Arial" pitchFamily="34" charset="0"/>
            </a:rPr>
            <a:t> </a:t>
          </a:r>
          <a:r>
            <a:rPr lang="en-US" sz="3200" b="1" i="0" kern="1200" dirty="0" err="1">
              <a:latin typeface="Arial" pitchFamily="34" charset="0"/>
              <a:cs typeface="Arial" pitchFamily="34" charset="0"/>
            </a:rPr>
            <a:t>thành</a:t>
          </a:r>
          <a:endParaRPr lang="en-US" sz="3200" kern="1200" dirty="0"/>
        </a:p>
      </dsp:txBody>
      <dsp:txXfrm rot="10800000">
        <a:off x="2704361" y="866"/>
        <a:ext cx="6936428" cy="1700298"/>
      </dsp:txXfrm>
    </dsp:sp>
    <dsp:sp modelId="{13A78AA4-1793-4511-A7ED-211F858B90C0}">
      <dsp:nvSpPr>
        <dsp:cNvPr id="0" name=""/>
        <dsp:cNvSpPr/>
      </dsp:nvSpPr>
      <dsp:spPr>
        <a:xfrm>
          <a:off x="1429138" y="866"/>
          <a:ext cx="1700298" cy="1700298"/>
        </a:xfrm>
        <a:prstGeom prst="ellipse">
          <a:avLst/>
        </a:prstGeom>
        <a:blipFill rotWithShape="1">
          <a:blip xmlns:r="http://schemas.openxmlformats.org/officeDocument/2006/relationships" r:embed="rId1"/>
          <a:srcRect/>
          <a:stretch>
            <a:fillRect l="-21000" r="-21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8C5FDFC-6A3C-40C5-89C9-A5C2465E1B45}">
      <dsp:nvSpPr>
        <dsp:cNvPr id="0" name=""/>
        <dsp:cNvSpPr/>
      </dsp:nvSpPr>
      <dsp:spPr>
        <a:xfrm rot="10800000">
          <a:off x="2279287" y="2141643"/>
          <a:ext cx="7361502" cy="1700298"/>
        </a:xfrm>
        <a:prstGeom prst="homePlate">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49785" tIns="121920" rIns="227584" bIns="121920" numCol="1" spcCol="1270" anchor="ctr" anchorCtr="0">
          <a:noAutofit/>
        </a:bodyPr>
        <a:lstStyle/>
        <a:p>
          <a:pPr marL="0" lvl="0" indent="0" algn="ctr" defTabSz="1422400">
            <a:lnSpc>
              <a:spcPct val="90000"/>
            </a:lnSpc>
            <a:spcBef>
              <a:spcPct val="0"/>
            </a:spcBef>
            <a:spcAft>
              <a:spcPct val="35000"/>
            </a:spcAft>
            <a:buNone/>
          </a:pPr>
          <a:r>
            <a:rPr lang="vi-VN" sz="3200" b="1" i="0" kern="1200">
              <a:latin typeface="Arial" pitchFamily="34" charset="0"/>
              <a:cs typeface="Arial" pitchFamily="34" charset="0"/>
            </a:rPr>
            <a:t>2.  Các giai đoạn phát triển</a:t>
          </a:r>
          <a:endParaRPr lang="en-US" sz="3200" b="1" kern="1200" dirty="0"/>
        </a:p>
      </dsp:txBody>
      <dsp:txXfrm rot="10800000">
        <a:off x="2704361" y="2141643"/>
        <a:ext cx="6936428" cy="1700298"/>
      </dsp:txXfrm>
    </dsp:sp>
    <dsp:sp modelId="{39DB269A-A64D-4CDC-9F79-B8FBC33573CB}">
      <dsp:nvSpPr>
        <dsp:cNvPr id="0" name=""/>
        <dsp:cNvSpPr/>
      </dsp:nvSpPr>
      <dsp:spPr>
        <a:xfrm>
          <a:off x="1429138" y="2141643"/>
          <a:ext cx="1700298" cy="1700298"/>
        </a:xfrm>
        <a:prstGeom prst="ellipse">
          <a:avLst/>
        </a:prstGeom>
        <a:blipFill rotWithShape="1">
          <a:blip xmlns:r="http://schemas.openxmlformats.org/officeDocument/2006/relationships" r:embed="rId2"/>
          <a:srcRect/>
          <a:stretch>
            <a:fillRect l="-37000" r="-37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1D8E19E-BEC7-4064-896D-509D4353FB92}">
      <dsp:nvSpPr>
        <dsp:cNvPr id="0" name=""/>
        <dsp:cNvSpPr/>
      </dsp:nvSpPr>
      <dsp:spPr>
        <a:xfrm>
          <a:off x="1342526" y="524607"/>
          <a:ext cx="9079196" cy="1054868"/>
        </a:xfrm>
        <a:prstGeom prst="roundRect">
          <a:avLst/>
        </a:prstGeom>
        <a:solidFill>
          <a:schemeClr val="accent1">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just" defTabSz="1244600">
            <a:lnSpc>
              <a:spcPct val="90000"/>
            </a:lnSpc>
            <a:spcBef>
              <a:spcPct val="0"/>
            </a:spcBef>
            <a:spcAft>
              <a:spcPct val="35000"/>
            </a:spcAft>
            <a:buNone/>
          </a:pPr>
          <a:r>
            <a:rPr lang="en-US" sz="2800" b="1" kern="1200" dirty="0" err="1">
              <a:solidFill>
                <a:srgbClr val="FFFF00"/>
              </a:solidFill>
            </a:rPr>
            <a:t>Các</a:t>
          </a:r>
          <a:r>
            <a:rPr lang="en-US" sz="2800" b="1" kern="1200" dirty="0">
              <a:solidFill>
                <a:srgbClr val="FFFF00"/>
              </a:solidFill>
            </a:rPr>
            <a:t> </a:t>
          </a:r>
          <a:r>
            <a:rPr lang="en-US" sz="2800" b="1" kern="1200" dirty="0" err="1">
              <a:solidFill>
                <a:srgbClr val="FFFF00"/>
              </a:solidFill>
            </a:rPr>
            <a:t>nguồn</a:t>
          </a:r>
          <a:r>
            <a:rPr lang="en-US" sz="2800" b="1" kern="1200" dirty="0">
              <a:solidFill>
                <a:srgbClr val="FFFF00"/>
              </a:solidFill>
            </a:rPr>
            <a:t> </a:t>
          </a:r>
          <a:r>
            <a:rPr lang="en-US" sz="2800" b="1" kern="1200" dirty="0" err="1">
              <a:solidFill>
                <a:srgbClr val="FFFF00"/>
              </a:solidFill>
            </a:rPr>
            <a:t>gốc</a:t>
          </a:r>
          <a:r>
            <a:rPr lang="en-US" sz="2800" b="1" kern="1200" dirty="0">
              <a:solidFill>
                <a:srgbClr val="FFFF00"/>
              </a:solidFill>
            </a:rPr>
            <a:t> </a:t>
          </a:r>
          <a:r>
            <a:rPr lang="en-US" sz="2800" b="1" kern="1200" dirty="0" err="1">
              <a:solidFill>
                <a:srgbClr val="FFFF00"/>
              </a:solidFill>
            </a:rPr>
            <a:t>hình</a:t>
          </a:r>
          <a:r>
            <a:rPr lang="en-US" sz="2800" b="1" kern="1200" dirty="0">
              <a:solidFill>
                <a:srgbClr val="FFFF00"/>
              </a:solidFill>
            </a:rPr>
            <a:t> </a:t>
          </a:r>
          <a:r>
            <a:rPr lang="en-US" sz="2800" b="1" kern="1200" dirty="0" err="1">
              <a:solidFill>
                <a:srgbClr val="FFFF00"/>
              </a:solidFill>
            </a:rPr>
            <a:t>thành</a:t>
          </a:r>
          <a:r>
            <a:rPr lang="en-US" sz="2800" b="1" kern="1200" dirty="0">
              <a:solidFill>
                <a:srgbClr val="FFFF00"/>
              </a:solidFill>
            </a:rPr>
            <a:t> </a:t>
          </a:r>
          <a:r>
            <a:rPr lang="en-US" sz="2800" b="1" kern="1200" dirty="0" err="1">
              <a:solidFill>
                <a:srgbClr val="FFFF00"/>
              </a:solidFill>
            </a:rPr>
            <a:t>chủ</a:t>
          </a:r>
          <a:r>
            <a:rPr lang="en-US" sz="2800" b="1" kern="1200" dirty="0">
              <a:solidFill>
                <a:srgbClr val="FFFF00"/>
              </a:solidFill>
            </a:rPr>
            <a:t> </a:t>
          </a:r>
          <a:r>
            <a:rPr lang="en-US" sz="2800" b="1" kern="1200" dirty="0" err="1">
              <a:solidFill>
                <a:srgbClr val="FFFF00"/>
              </a:solidFill>
            </a:rPr>
            <a:t>nghĩa</a:t>
          </a:r>
          <a:r>
            <a:rPr lang="en-US" sz="2800" b="1" kern="1200" dirty="0">
              <a:solidFill>
                <a:srgbClr val="FFFF00"/>
              </a:solidFill>
            </a:rPr>
            <a:t> </a:t>
          </a:r>
          <a:r>
            <a:rPr lang="en-US" sz="2800" b="1" kern="1200" dirty="0" err="1">
              <a:solidFill>
                <a:srgbClr val="FFFF00"/>
              </a:solidFill>
            </a:rPr>
            <a:t>Mác</a:t>
          </a:r>
          <a:r>
            <a:rPr lang="en-US" sz="2800" b="1" kern="1200" dirty="0">
              <a:solidFill>
                <a:srgbClr val="FFFF00"/>
              </a:solidFill>
            </a:rPr>
            <a:t> – </a:t>
          </a:r>
          <a:r>
            <a:rPr lang="en-US" sz="2800" b="1" kern="1200" dirty="0" err="1">
              <a:solidFill>
                <a:srgbClr val="FFFF00"/>
              </a:solidFill>
            </a:rPr>
            <a:t>Lênin</a:t>
          </a:r>
          <a:endParaRPr lang="en-US" sz="2800" b="1" kern="1200" dirty="0">
            <a:solidFill>
              <a:srgbClr val="FFFF00"/>
            </a:solidFill>
          </a:endParaRPr>
        </a:p>
      </dsp:txBody>
      <dsp:txXfrm>
        <a:off x="1394020" y="576101"/>
        <a:ext cx="8976208" cy="951880"/>
      </dsp:txXfrm>
    </dsp:sp>
    <dsp:sp modelId="{53A39C18-285B-4E1F-83F7-EBA51C3FA6E3}">
      <dsp:nvSpPr>
        <dsp:cNvPr id="0" name=""/>
        <dsp:cNvSpPr/>
      </dsp:nvSpPr>
      <dsp:spPr>
        <a:xfrm>
          <a:off x="3293108" y="1823229"/>
          <a:ext cx="5392512" cy="304071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0890" tIns="35560" rIns="199136" bIns="35560" numCol="1" spcCol="1270" anchor="t" anchorCtr="0">
          <a:noAutofit/>
        </a:bodyPr>
        <a:lstStyle/>
        <a:p>
          <a:pPr marL="285750" lvl="1" indent="-285750" algn="just" defTabSz="1244600">
            <a:lnSpc>
              <a:spcPct val="90000"/>
            </a:lnSpc>
            <a:spcBef>
              <a:spcPct val="0"/>
            </a:spcBef>
            <a:spcAft>
              <a:spcPct val="20000"/>
            </a:spcAft>
            <a:buChar char="•"/>
          </a:pPr>
          <a:r>
            <a:rPr lang="en-US" sz="2800" b="1" i="0" kern="1200" dirty="0" err="1">
              <a:solidFill>
                <a:schemeClr val="tx1"/>
              </a:solidFill>
            </a:rPr>
            <a:t>Về</a:t>
          </a:r>
          <a:r>
            <a:rPr lang="en-US" sz="2800" b="1" i="0" kern="1200" dirty="0">
              <a:solidFill>
                <a:schemeClr val="tx1"/>
              </a:solidFill>
            </a:rPr>
            <a:t> </a:t>
          </a:r>
          <a:r>
            <a:rPr lang="en-US" sz="2800" b="1" i="0" kern="1200" dirty="0" err="1">
              <a:solidFill>
                <a:schemeClr val="tx1"/>
              </a:solidFill>
            </a:rPr>
            <a:t>kinh</a:t>
          </a:r>
          <a:r>
            <a:rPr lang="en-US" sz="2800" b="1" i="0" kern="1200" dirty="0">
              <a:solidFill>
                <a:schemeClr val="tx1"/>
              </a:solidFill>
            </a:rPr>
            <a:t> </a:t>
          </a:r>
          <a:r>
            <a:rPr lang="en-US" sz="2800" b="1" i="0" kern="1200" dirty="0" err="1">
              <a:solidFill>
                <a:schemeClr val="tx1"/>
              </a:solidFill>
            </a:rPr>
            <a:t>tế-xã</a:t>
          </a:r>
          <a:r>
            <a:rPr lang="en-US" sz="2800" b="1" i="0" kern="1200" dirty="0">
              <a:solidFill>
                <a:schemeClr val="tx1"/>
              </a:solidFill>
            </a:rPr>
            <a:t> </a:t>
          </a:r>
          <a:r>
            <a:rPr lang="en-US" sz="2800" b="1" i="0" kern="1200" dirty="0" err="1">
              <a:solidFill>
                <a:schemeClr val="tx1"/>
              </a:solidFill>
            </a:rPr>
            <a:t>hội</a:t>
          </a:r>
          <a:endParaRPr lang="en-US" sz="2800" kern="1200" dirty="0">
            <a:solidFill>
              <a:schemeClr val="tx1"/>
            </a:solidFill>
          </a:endParaRPr>
        </a:p>
        <a:p>
          <a:pPr marL="285750" lvl="1" indent="-285750" algn="just" defTabSz="1244600">
            <a:lnSpc>
              <a:spcPct val="90000"/>
            </a:lnSpc>
            <a:spcBef>
              <a:spcPct val="0"/>
            </a:spcBef>
            <a:spcAft>
              <a:spcPct val="20000"/>
            </a:spcAft>
            <a:buChar char="•"/>
          </a:pPr>
          <a:r>
            <a:rPr lang="en-US" sz="2800" b="1" i="0" kern="1200" dirty="0" err="1">
              <a:solidFill>
                <a:schemeClr val="tx1"/>
              </a:solidFill>
            </a:rPr>
            <a:t>Về</a:t>
          </a:r>
          <a:r>
            <a:rPr lang="en-US" sz="2800" b="1" i="0" kern="1200" dirty="0">
              <a:solidFill>
                <a:schemeClr val="tx1"/>
              </a:solidFill>
            </a:rPr>
            <a:t> </a:t>
          </a:r>
          <a:r>
            <a:rPr lang="en-US" sz="2800" b="1" i="0" kern="1200" dirty="0" err="1">
              <a:solidFill>
                <a:schemeClr val="tx1"/>
              </a:solidFill>
            </a:rPr>
            <a:t>kinh</a:t>
          </a:r>
          <a:r>
            <a:rPr lang="en-US" sz="2800" b="1" i="0" kern="1200" dirty="0">
              <a:solidFill>
                <a:schemeClr val="tx1"/>
              </a:solidFill>
            </a:rPr>
            <a:t> </a:t>
          </a:r>
          <a:r>
            <a:rPr lang="en-US" sz="2800" b="1" i="0" kern="1200" dirty="0" err="1">
              <a:solidFill>
                <a:schemeClr val="tx1"/>
              </a:solidFill>
            </a:rPr>
            <a:t>tế-xã</a:t>
          </a:r>
          <a:r>
            <a:rPr lang="en-US" sz="2800" b="1" i="0" kern="1200" dirty="0">
              <a:solidFill>
                <a:schemeClr val="tx1"/>
              </a:solidFill>
            </a:rPr>
            <a:t> </a:t>
          </a:r>
          <a:r>
            <a:rPr lang="en-US" sz="2800" b="1" i="0" kern="1200" dirty="0" err="1">
              <a:solidFill>
                <a:schemeClr val="tx1"/>
              </a:solidFill>
            </a:rPr>
            <a:t>hội</a:t>
          </a:r>
          <a:endParaRPr lang="en-US" sz="2800" kern="1200" dirty="0">
            <a:solidFill>
              <a:schemeClr val="tx1"/>
            </a:solidFill>
          </a:endParaRPr>
        </a:p>
        <a:p>
          <a:pPr marL="285750" lvl="1" indent="-285750" algn="just" defTabSz="1244600">
            <a:lnSpc>
              <a:spcPct val="90000"/>
            </a:lnSpc>
            <a:spcBef>
              <a:spcPct val="0"/>
            </a:spcBef>
            <a:spcAft>
              <a:spcPct val="20000"/>
            </a:spcAft>
            <a:buChar char="•"/>
          </a:pPr>
          <a:r>
            <a:rPr lang="nl-NL" sz="2800" b="1" i="0" kern="1200" dirty="0">
              <a:solidFill>
                <a:schemeClr val="tx1"/>
              </a:solidFill>
            </a:rPr>
            <a:t>Về tư tưởng lý luận</a:t>
          </a:r>
          <a:endParaRPr lang="en-US" sz="2800" kern="1200" dirty="0">
            <a:solidFill>
              <a:schemeClr val="tx1"/>
            </a:solidFill>
          </a:endParaRPr>
        </a:p>
        <a:p>
          <a:pPr marL="285750" lvl="1" indent="-285750" algn="just" defTabSz="1244600">
            <a:lnSpc>
              <a:spcPct val="90000"/>
            </a:lnSpc>
            <a:spcBef>
              <a:spcPct val="0"/>
            </a:spcBef>
            <a:spcAft>
              <a:spcPct val="20000"/>
            </a:spcAft>
            <a:buChar char="•"/>
          </a:pPr>
          <a:r>
            <a:rPr lang="nl-NL" sz="2800" b="1" i="0" kern="1200" dirty="0">
              <a:solidFill>
                <a:schemeClr val="tx1"/>
              </a:solidFill>
            </a:rPr>
            <a:t>Về khoa học</a:t>
          </a:r>
          <a:endParaRPr lang="en-US" sz="2800" b="1" i="0" kern="1200" dirty="0">
            <a:solidFill>
              <a:schemeClr val="tx1"/>
            </a:solidFill>
          </a:endParaRPr>
        </a:p>
        <a:p>
          <a:pPr marL="285750" lvl="1" indent="-285750" algn="just" defTabSz="1244600">
            <a:lnSpc>
              <a:spcPct val="90000"/>
            </a:lnSpc>
            <a:spcBef>
              <a:spcPct val="0"/>
            </a:spcBef>
            <a:spcAft>
              <a:spcPct val="20000"/>
            </a:spcAft>
            <a:buChar char="•"/>
          </a:pPr>
          <a:r>
            <a:rPr lang="pt-BR" sz="2800" b="1" i="0" kern="1200" dirty="0">
              <a:solidFill>
                <a:schemeClr val="tx1"/>
              </a:solidFill>
            </a:rPr>
            <a:t>Vai trò nhân tố chủ quan</a:t>
          </a:r>
          <a:endParaRPr lang="en-US" sz="2800" b="1" i="0" kern="1200" dirty="0">
            <a:solidFill>
              <a:schemeClr val="tx1"/>
            </a:solidFill>
          </a:endParaRPr>
        </a:p>
      </dsp:txBody>
      <dsp:txXfrm>
        <a:off x="3293108" y="1823229"/>
        <a:ext cx="5392512" cy="3040719"/>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E5EF502-C17F-4AF7-9DF7-5CCA1EB0F639}">
      <dsp:nvSpPr>
        <dsp:cNvPr id="0" name=""/>
        <dsp:cNvSpPr/>
      </dsp:nvSpPr>
      <dsp:spPr>
        <a:xfrm>
          <a:off x="2025605" y="-258522"/>
          <a:ext cx="6023063" cy="6023063"/>
        </a:xfrm>
        <a:prstGeom prst="circularArrow">
          <a:avLst>
            <a:gd name="adj1" fmla="val 5274"/>
            <a:gd name="adj2" fmla="val 312630"/>
            <a:gd name="adj3" fmla="val 13520130"/>
            <a:gd name="adj4" fmla="val 17554976"/>
            <a:gd name="adj5" fmla="val 5477"/>
          </a:avLst>
        </a:prstGeom>
        <a:solidFill>
          <a:srgbClr val="FFC000"/>
        </a:solidFill>
        <a:ln>
          <a:noFill/>
        </a:ln>
        <a:effectLst/>
      </dsp:spPr>
      <dsp:style>
        <a:lnRef idx="0">
          <a:scrgbClr r="0" g="0" b="0"/>
        </a:lnRef>
        <a:fillRef idx="1">
          <a:scrgbClr r="0" g="0" b="0"/>
        </a:fillRef>
        <a:effectRef idx="0">
          <a:scrgbClr r="0" g="0" b="0"/>
        </a:effectRef>
        <a:fontRef idx="minor"/>
      </dsp:style>
    </dsp:sp>
    <dsp:sp modelId="{C20DC7AE-92FB-4EE0-B084-587407F0B497}">
      <dsp:nvSpPr>
        <dsp:cNvPr id="0" name=""/>
        <dsp:cNvSpPr/>
      </dsp:nvSpPr>
      <dsp:spPr>
        <a:xfrm>
          <a:off x="3454275" y="-140382"/>
          <a:ext cx="3165724" cy="1442273"/>
        </a:xfrm>
        <a:prstGeom prst="roundRect">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nl-NL" sz="2400" i="1" kern="1200" dirty="0"/>
            <a:t>Về kinh tế-xã hội</a:t>
          </a:r>
          <a:endParaRPr lang="en-US" sz="2400" kern="1200" dirty="0"/>
        </a:p>
      </dsp:txBody>
      <dsp:txXfrm>
        <a:off x="3524681" y="-69976"/>
        <a:ext cx="3024912" cy="1301461"/>
      </dsp:txXfrm>
    </dsp:sp>
    <dsp:sp modelId="{D8DDF698-44C2-4B85-81F5-EA1619F6A058}">
      <dsp:nvSpPr>
        <dsp:cNvPr id="0" name=""/>
        <dsp:cNvSpPr/>
      </dsp:nvSpPr>
      <dsp:spPr>
        <a:xfrm>
          <a:off x="6627619" y="1164747"/>
          <a:ext cx="3165724" cy="1442273"/>
        </a:xfrm>
        <a:prstGeom prst="roundRect">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XH </a:t>
          </a:r>
          <a:r>
            <a:rPr lang="en-US" sz="2400" kern="1200" dirty="0" err="1"/>
            <a:t>Tây</a:t>
          </a:r>
          <a:r>
            <a:rPr lang="en-US" sz="2400" kern="1200" dirty="0"/>
            <a:t> </a:t>
          </a:r>
          <a:r>
            <a:rPr lang="en-US" sz="2400" kern="1200" dirty="0" err="1"/>
            <a:t>Âu</a:t>
          </a:r>
          <a:r>
            <a:rPr lang="en-US" sz="2400" kern="1200" dirty="0"/>
            <a:t> </a:t>
          </a:r>
          <a:r>
            <a:rPr lang="en-US" sz="2400" kern="1200" dirty="0" err="1"/>
            <a:t>giữa</a:t>
          </a:r>
          <a:r>
            <a:rPr lang="en-US" sz="2400" kern="1200" dirty="0"/>
            <a:t> </a:t>
          </a:r>
          <a:r>
            <a:rPr lang="en-US" sz="2400" kern="1200" dirty="0" err="1"/>
            <a:t>thế</a:t>
          </a:r>
          <a:r>
            <a:rPr lang="en-US" sz="2400" kern="1200" dirty="0"/>
            <a:t> </a:t>
          </a:r>
          <a:r>
            <a:rPr lang="en-US" sz="2400" kern="1200" dirty="0" err="1"/>
            <a:t>kỷ</a:t>
          </a:r>
          <a:r>
            <a:rPr lang="en-US" sz="2400" kern="1200" dirty="0"/>
            <a:t> XIX</a:t>
          </a:r>
        </a:p>
      </dsp:txBody>
      <dsp:txXfrm>
        <a:off x="6698025" y="1235153"/>
        <a:ext cx="3024912" cy="1301461"/>
      </dsp:txXfrm>
    </dsp:sp>
    <dsp:sp modelId="{A260FC04-1C27-46B3-A271-C052B786D540}">
      <dsp:nvSpPr>
        <dsp:cNvPr id="0" name=""/>
        <dsp:cNvSpPr/>
      </dsp:nvSpPr>
      <dsp:spPr>
        <a:xfrm>
          <a:off x="6494031" y="3153295"/>
          <a:ext cx="3165724" cy="1442273"/>
        </a:xfrm>
        <a:prstGeom prst="roundRect">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GCCN ra </a:t>
          </a:r>
          <a:r>
            <a:rPr lang="en-US" sz="2400" kern="1200" dirty="0" err="1"/>
            <a:t>đời</a:t>
          </a:r>
          <a:endParaRPr lang="en-US" sz="2400" kern="1200" dirty="0"/>
        </a:p>
      </dsp:txBody>
      <dsp:txXfrm>
        <a:off x="6564437" y="3223701"/>
        <a:ext cx="3024912" cy="1301461"/>
      </dsp:txXfrm>
    </dsp:sp>
    <dsp:sp modelId="{979AC3E6-D3A8-45BA-9FF7-1372C0C13F7F}">
      <dsp:nvSpPr>
        <dsp:cNvPr id="0" name=""/>
        <dsp:cNvSpPr/>
      </dsp:nvSpPr>
      <dsp:spPr>
        <a:xfrm>
          <a:off x="3454275" y="4746484"/>
          <a:ext cx="3165724" cy="1442273"/>
        </a:xfrm>
        <a:prstGeom prst="roundRect">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nl-NL" sz="2400" kern="1200" dirty="0"/>
            <a:t>Phong trào đấu tranh của GCCN ngày càng lan rộng</a:t>
          </a:r>
          <a:endParaRPr lang="en-US" sz="2400" kern="1200" dirty="0"/>
        </a:p>
      </dsp:txBody>
      <dsp:txXfrm>
        <a:off x="3524681" y="4816890"/>
        <a:ext cx="3024912" cy="1301461"/>
      </dsp:txXfrm>
    </dsp:sp>
    <dsp:sp modelId="{91F3A53A-22F5-4511-9EE0-F9959FBB55FD}">
      <dsp:nvSpPr>
        <dsp:cNvPr id="0" name=""/>
        <dsp:cNvSpPr/>
      </dsp:nvSpPr>
      <dsp:spPr>
        <a:xfrm>
          <a:off x="649166" y="3089183"/>
          <a:ext cx="3165724" cy="1442273"/>
        </a:xfrm>
        <a:prstGeom prst="roundRect">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err="1"/>
            <a:t>Sự</a:t>
          </a:r>
          <a:r>
            <a:rPr lang="en-US" sz="2400" kern="1200" dirty="0"/>
            <a:t> </a:t>
          </a:r>
          <a:r>
            <a:rPr lang="en-US" sz="2400" kern="1200" dirty="0" err="1"/>
            <a:t>thất</a:t>
          </a:r>
          <a:r>
            <a:rPr lang="en-US" sz="2400" kern="1200" dirty="0"/>
            <a:t> </a:t>
          </a:r>
          <a:r>
            <a:rPr lang="en-US" sz="2400" kern="1200" dirty="0" err="1"/>
            <a:t>bại</a:t>
          </a:r>
          <a:r>
            <a:rPr lang="en-US" sz="2400" kern="1200" dirty="0"/>
            <a:t> </a:t>
          </a:r>
          <a:r>
            <a:rPr lang="en-US" sz="2400" kern="1200" dirty="0" err="1"/>
            <a:t>của</a:t>
          </a:r>
          <a:r>
            <a:rPr lang="en-US" sz="2400" kern="1200" dirty="0"/>
            <a:t> </a:t>
          </a:r>
          <a:r>
            <a:rPr lang="en-US" sz="2400" kern="1200" dirty="0" err="1"/>
            <a:t>phong</a:t>
          </a:r>
          <a:r>
            <a:rPr lang="en-US" sz="2400" kern="1200" dirty="0"/>
            <a:t> </a:t>
          </a:r>
          <a:r>
            <a:rPr lang="en-US" sz="2400" kern="1200" dirty="0" err="1"/>
            <a:t>trào</a:t>
          </a:r>
          <a:r>
            <a:rPr lang="en-US" sz="2400" kern="1200" dirty="0"/>
            <a:t> </a:t>
          </a:r>
          <a:r>
            <a:rPr lang="en-US" sz="2400" kern="1200" dirty="0" err="1"/>
            <a:t>đấu</a:t>
          </a:r>
          <a:r>
            <a:rPr lang="en-US" sz="2400" kern="1200" dirty="0"/>
            <a:t> </a:t>
          </a:r>
          <a:r>
            <a:rPr lang="en-US" sz="2400" kern="1200" dirty="0" err="1"/>
            <a:t>tranh</a:t>
          </a:r>
          <a:endParaRPr lang="en-US" sz="2400" kern="1200" dirty="0"/>
        </a:p>
      </dsp:txBody>
      <dsp:txXfrm>
        <a:off x="719572" y="3159589"/>
        <a:ext cx="3024912" cy="1301461"/>
      </dsp:txXfrm>
    </dsp:sp>
    <dsp:sp modelId="{BCF933AD-5064-455C-BB20-C7533B992A78}">
      <dsp:nvSpPr>
        <dsp:cNvPr id="0" name=""/>
        <dsp:cNvSpPr/>
      </dsp:nvSpPr>
      <dsp:spPr>
        <a:xfrm>
          <a:off x="214238" y="1164762"/>
          <a:ext cx="3165724" cy="1442273"/>
        </a:xfrm>
        <a:prstGeom prst="roundRect">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nl-NL" sz="2400" kern="1200" dirty="0"/>
            <a:t>Cần có học thuyết khoa học và cách mạng dẫn đường </a:t>
          </a:r>
          <a:endParaRPr lang="en-US" sz="2400" kern="1200" dirty="0"/>
        </a:p>
      </dsp:txBody>
      <dsp:txXfrm>
        <a:off x="284644" y="1235168"/>
        <a:ext cx="3024912" cy="1301461"/>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8295091-627F-4DC8-A0B4-9534A01A4CD5}">
      <dsp:nvSpPr>
        <dsp:cNvPr id="0" name=""/>
        <dsp:cNvSpPr/>
      </dsp:nvSpPr>
      <dsp:spPr>
        <a:xfrm>
          <a:off x="1348053" y="-411405"/>
          <a:ext cx="5355668" cy="5355668"/>
        </a:xfrm>
        <a:prstGeom prst="circularArrow">
          <a:avLst>
            <a:gd name="adj1" fmla="val 5689"/>
            <a:gd name="adj2" fmla="val 340510"/>
            <a:gd name="adj3" fmla="val 12378105"/>
            <a:gd name="adj4" fmla="val 18301051"/>
            <a:gd name="adj5" fmla="val 5908"/>
          </a:avLst>
        </a:prstGeom>
        <a:solidFill>
          <a:srgbClr val="C00000"/>
        </a:solidFill>
        <a:ln>
          <a:noFill/>
        </a:ln>
        <a:effectLst/>
      </dsp:spPr>
      <dsp:style>
        <a:lnRef idx="0">
          <a:scrgbClr r="0" g="0" b="0"/>
        </a:lnRef>
        <a:fillRef idx="1">
          <a:scrgbClr r="0" g="0" b="0"/>
        </a:fillRef>
        <a:effectRef idx="0">
          <a:scrgbClr r="0" g="0" b="0"/>
        </a:effectRef>
        <a:fontRef idx="minor"/>
      </dsp:style>
    </dsp:sp>
    <dsp:sp modelId="{589E115E-6AEB-46B8-A5F1-2488A92EB884}">
      <dsp:nvSpPr>
        <dsp:cNvPr id="0" name=""/>
        <dsp:cNvSpPr/>
      </dsp:nvSpPr>
      <dsp:spPr>
        <a:xfrm>
          <a:off x="2124856" y="-94786"/>
          <a:ext cx="3802062" cy="1901031"/>
        </a:xfrm>
        <a:prstGeom prst="roundRect">
          <a:avLst/>
        </a:prstGeom>
        <a:solidFill>
          <a:schemeClr val="accent6">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nl-NL" sz="2800" i="1" kern="1200" dirty="0"/>
            <a:t>Về tư tưởng lý luận </a:t>
          </a:r>
          <a:endParaRPr lang="en-US" sz="2800" kern="1200" dirty="0"/>
        </a:p>
      </dsp:txBody>
      <dsp:txXfrm>
        <a:off x="2217657" y="-1985"/>
        <a:ext cx="3616460" cy="1715429"/>
      </dsp:txXfrm>
    </dsp:sp>
    <dsp:sp modelId="{356DE787-4ADC-46D6-AD95-29AD475B1DDE}">
      <dsp:nvSpPr>
        <dsp:cNvPr id="0" name=""/>
        <dsp:cNvSpPr/>
      </dsp:nvSpPr>
      <dsp:spPr>
        <a:xfrm>
          <a:off x="4325937" y="2029361"/>
          <a:ext cx="3802062" cy="2283936"/>
        </a:xfrm>
        <a:prstGeom prst="roundRect">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nl-NL" sz="2800" kern="1200" dirty="0"/>
            <a:t>Triết học cổ điển Đức , kinh tế chính trị học cổ điển ở Anh , nhà chủ nghĩa xã hội không tưởng phê phán ở Pháp </a:t>
          </a:r>
          <a:endParaRPr lang="en-US" sz="2800" kern="1200" dirty="0"/>
        </a:p>
      </dsp:txBody>
      <dsp:txXfrm>
        <a:off x="4437430" y="2140854"/>
        <a:ext cx="3579076" cy="2060950"/>
      </dsp:txXfrm>
    </dsp:sp>
    <dsp:sp modelId="{AFF57CF7-3BAF-4FD3-B634-F6A32E74734F}">
      <dsp:nvSpPr>
        <dsp:cNvPr id="0" name=""/>
        <dsp:cNvSpPr/>
      </dsp:nvSpPr>
      <dsp:spPr>
        <a:xfrm>
          <a:off x="0" y="1991251"/>
          <a:ext cx="3802062" cy="2283936"/>
        </a:xfrm>
        <a:prstGeom prst="roundRect">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vi-VN" sz="2800" b="0" i="0" kern="1200" dirty="0"/>
            <a:t>Nghiên cứu sâu hơn và phát triển </a:t>
          </a:r>
          <a:r>
            <a:rPr lang="en-US" sz="2800" b="0" i="0" kern="1200" dirty="0" err="1"/>
            <a:t>nó</a:t>
          </a:r>
          <a:r>
            <a:rPr lang="vi-VN" sz="2800" b="0" i="0" kern="1200" dirty="0"/>
            <a:t>, Mác</a:t>
          </a:r>
          <a:r>
            <a:rPr lang="en-US" sz="2800" b="0" i="0" kern="1200" dirty="0"/>
            <a:t>, </a:t>
          </a:r>
          <a:r>
            <a:rPr lang="en-US" sz="2800" b="0" i="0" kern="1200" dirty="0" err="1"/>
            <a:t>Ănghen</a:t>
          </a:r>
          <a:r>
            <a:rPr lang="vi-VN" sz="2800" b="0" i="0" kern="1200" dirty="0"/>
            <a:t> đã đưa học thuyết đó tới chỗ hoàn bị và mở rộng học thuyết ấy</a:t>
          </a:r>
          <a:endParaRPr lang="en-US" sz="2800" kern="1200" dirty="0"/>
        </a:p>
      </dsp:txBody>
      <dsp:txXfrm>
        <a:off x="111493" y="2102744"/>
        <a:ext cx="3579076" cy="2060950"/>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8295091-627F-4DC8-A0B4-9534A01A4CD5}">
      <dsp:nvSpPr>
        <dsp:cNvPr id="0" name=""/>
        <dsp:cNvSpPr/>
      </dsp:nvSpPr>
      <dsp:spPr>
        <a:xfrm>
          <a:off x="1386165" y="-411405"/>
          <a:ext cx="5355668" cy="5355668"/>
        </a:xfrm>
        <a:prstGeom prst="circularArrow">
          <a:avLst>
            <a:gd name="adj1" fmla="val 5689"/>
            <a:gd name="adj2" fmla="val 340510"/>
            <a:gd name="adj3" fmla="val 12378105"/>
            <a:gd name="adj4" fmla="val 18301051"/>
            <a:gd name="adj5" fmla="val 5908"/>
          </a:avLst>
        </a:prstGeom>
        <a:solidFill>
          <a:srgbClr val="C00000"/>
        </a:solidFill>
        <a:ln>
          <a:noFill/>
        </a:ln>
        <a:effectLst/>
      </dsp:spPr>
      <dsp:style>
        <a:lnRef idx="0">
          <a:scrgbClr r="0" g="0" b="0"/>
        </a:lnRef>
        <a:fillRef idx="1">
          <a:scrgbClr r="0" g="0" b="0"/>
        </a:fillRef>
        <a:effectRef idx="0">
          <a:scrgbClr r="0" g="0" b="0"/>
        </a:effectRef>
        <a:fontRef idx="minor"/>
      </dsp:style>
    </dsp:sp>
    <dsp:sp modelId="{589E115E-6AEB-46B8-A5F1-2488A92EB884}">
      <dsp:nvSpPr>
        <dsp:cNvPr id="0" name=""/>
        <dsp:cNvSpPr/>
      </dsp:nvSpPr>
      <dsp:spPr>
        <a:xfrm>
          <a:off x="2162968" y="-94786"/>
          <a:ext cx="3802062" cy="1901031"/>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nl-NL" sz="2800" i="1" kern="1200" dirty="0"/>
            <a:t>Về khoa học </a:t>
          </a:r>
          <a:endParaRPr lang="en-US" sz="2800" kern="1200" dirty="0"/>
        </a:p>
      </dsp:txBody>
      <dsp:txXfrm>
        <a:off x="2255769" y="-1985"/>
        <a:ext cx="3616460" cy="1715429"/>
      </dsp:txXfrm>
    </dsp:sp>
    <dsp:sp modelId="{356DE787-4ADC-46D6-AD95-29AD475B1DDE}">
      <dsp:nvSpPr>
        <dsp:cNvPr id="0" name=""/>
        <dsp:cNvSpPr/>
      </dsp:nvSpPr>
      <dsp:spPr>
        <a:xfrm>
          <a:off x="4325937" y="2029361"/>
          <a:ext cx="3802062" cy="2283936"/>
        </a:xfrm>
        <a:prstGeom prst="roundRect">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nl-NL" sz="2800" kern="1200" dirty="0"/>
            <a:t>Những phát minh về khoa học tự nhiên </a:t>
          </a:r>
          <a:endParaRPr lang="en-US" sz="2800" kern="1200" dirty="0"/>
        </a:p>
      </dsp:txBody>
      <dsp:txXfrm>
        <a:off x="4437430" y="2140854"/>
        <a:ext cx="3579076" cy="2060950"/>
      </dsp:txXfrm>
    </dsp:sp>
    <dsp:sp modelId="{AFF57CF7-3BAF-4FD3-B634-F6A32E74734F}">
      <dsp:nvSpPr>
        <dsp:cNvPr id="0" name=""/>
        <dsp:cNvSpPr/>
      </dsp:nvSpPr>
      <dsp:spPr>
        <a:xfrm>
          <a:off x="0" y="1991251"/>
          <a:ext cx="3802062" cy="2283936"/>
        </a:xfrm>
        <a:prstGeom prst="roundRect">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nl-NL" sz="2800" kern="1200" dirty="0"/>
            <a:t>Cơ sở củng cố chủ nghĩa duy vật biện chứng </a:t>
          </a:r>
          <a:endParaRPr lang="en-US" sz="2800" kern="1200" dirty="0"/>
        </a:p>
      </dsp:txBody>
      <dsp:txXfrm>
        <a:off x="111493" y="2102744"/>
        <a:ext cx="3579076" cy="2060950"/>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8295091-627F-4DC8-A0B4-9534A01A4CD5}">
      <dsp:nvSpPr>
        <dsp:cNvPr id="0" name=""/>
        <dsp:cNvSpPr/>
      </dsp:nvSpPr>
      <dsp:spPr>
        <a:xfrm>
          <a:off x="3126003" y="-154022"/>
          <a:ext cx="5273227" cy="5273227"/>
        </a:xfrm>
        <a:prstGeom prst="circularArrow">
          <a:avLst>
            <a:gd name="adj1" fmla="val 4668"/>
            <a:gd name="adj2" fmla="val 272909"/>
            <a:gd name="adj3" fmla="val 12790681"/>
            <a:gd name="adj4" fmla="val 18058745"/>
            <a:gd name="adj5" fmla="val 4847"/>
          </a:avLst>
        </a:prstGeom>
        <a:solidFill>
          <a:srgbClr val="C00000"/>
        </a:solidFill>
        <a:ln>
          <a:noFill/>
        </a:ln>
        <a:effectLst/>
      </dsp:spPr>
      <dsp:style>
        <a:lnRef idx="0">
          <a:scrgbClr r="0" g="0" b="0"/>
        </a:lnRef>
        <a:fillRef idx="1">
          <a:scrgbClr r="0" g="0" b="0"/>
        </a:fillRef>
        <a:effectRef idx="0">
          <a:scrgbClr r="0" g="0" b="0"/>
        </a:effectRef>
        <a:fontRef idx="minor"/>
      </dsp:style>
    </dsp:sp>
    <dsp:sp modelId="{589E115E-6AEB-46B8-A5F1-2488A92EB884}">
      <dsp:nvSpPr>
        <dsp:cNvPr id="0" name=""/>
        <dsp:cNvSpPr/>
      </dsp:nvSpPr>
      <dsp:spPr>
        <a:xfrm>
          <a:off x="3989264" y="0"/>
          <a:ext cx="3546704" cy="1773352"/>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pt-BR" sz="2800" i="1" kern="1200" dirty="0"/>
            <a:t>Vai trò nhân tố chủ quan</a:t>
          </a:r>
          <a:endParaRPr lang="en-US" sz="2800" kern="1200" dirty="0"/>
        </a:p>
      </dsp:txBody>
      <dsp:txXfrm>
        <a:off x="4075832" y="86568"/>
        <a:ext cx="3373568" cy="1600216"/>
      </dsp:txXfrm>
    </dsp:sp>
    <dsp:sp modelId="{356DE787-4ADC-46D6-AD95-29AD475B1DDE}">
      <dsp:nvSpPr>
        <dsp:cNvPr id="0" name=""/>
        <dsp:cNvSpPr/>
      </dsp:nvSpPr>
      <dsp:spPr>
        <a:xfrm>
          <a:off x="6591365" y="1895722"/>
          <a:ext cx="3546704" cy="1866063"/>
        </a:xfrm>
        <a:prstGeom prst="roundRect">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pt-BR" sz="2800" kern="1200" dirty="0"/>
            <a:t>C.Mác,  Ph.Ăngghen là thiên tài trên nhiều lĩnh vực </a:t>
          </a:r>
          <a:endParaRPr lang="en-US" sz="2800" kern="1200" dirty="0"/>
        </a:p>
      </dsp:txBody>
      <dsp:txXfrm>
        <a:off x="6682459" y="1986816"/>
        <a:ext cx="3364516" cy="1683875"/>
      </dsp:txXfrm>
    </dsp:sp>
    <dsp:sp modelId="{AFF57CF7-3BAF-4FD3-B634-F6A32E74734F}">
      <dsp:nvSpPr>
        <dsp:cNvPr id="0" name=""/>
        <dsp:cNvSpPr/>
      </dsp:nvSpPr>
      <dsp:spPr>
        <a:xfrm>
          <a:off x="4074997" y="3878376"/>
          <a:ext cx="3546704" cy="1684223"/>
        </a:xfrm>
        <a:prstGeom prst="roundRect">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pt-BR" sz="2800" kern="1200" dirty="0"/>
            <a:t>Nghiên cứu kế thừa, tiếp thu có chọn lọc</a:t>
          </a:r>
          <a:endParaRPr lang="en-US" sz="2800" kern="1200" dirty="0"/>
        </a:p>
      </dsp:txBody>
      <dsp:txXfrm>
        <a:off x="4157214" y="3960593"/>
        <a:ext cx="3382270" cy="1519789"/>
      </dsp:txXfrm>
    </dsp:sp>
    <dsp:sp modelId="{F005FA79-CCE6-47DD-B9BD-1E9C0D3830CC}">
      <dsp:nvSpPr>
        <dsp:cNvPr id="0" name=""/>
        <dsp:cNvSpPr/>
      </dsp:nvSpPr>
      <dsp:spPr>
        <a:xfrm>
          <a:off x="1007663" y="1765222"/>
          <a:ext cx="3546704" cy="1773352"/>
        </a:xfrm>
        <a:prstGeom prst="roundRect">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pt-BR" sz="2800" kern="1200" dirty="0"/>
            <a:t>Phát triển những tiền đề tư tưởng lý luận, khoa học</a:t>
          </a:r>
          <a:endParaRPr lang="en-US" sz="2800" kern="1200" dirty="0"/>
        </a:p>
      </dsp:txBody>
      <dsp:txXfrm>
        <a:off x="1094231" y="1851790"/>
        <a:ext cx="3373568" cy="1600216"/>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1D8E19E-BEC7-4064-896D-509D4353FB92}">
      <dsp:nvSpPr>
        <dsp:cNvPr id="0" name=""/>
        <dsp:cNvSpPr/>
      </dsp:nvSpPr>
      <dsp:spPr>
        <a:xfrm>
          <a:off x="0" y="343446"/>
          <a:ext cx="9042208" cy="1501896"/>
        </a:xfrm>
        <a:prstGeom prst="roundRect">
          <a:avLst/>
        </a:prstGeom>
        <a:solidFill>
          <a:schemeClr val="accent1">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just" defTabSz="1422400">
            <a:lnSpc>
              <a:spcPct val="90000"/>
            </a:lnSpc>
            <a:spcBef>
              <a:spcPct val="0"/>
            </a:spcBef>
            <a:spcAft>
              <a:spcPct val="35000"/>
            </a:spcAft>
            <a:buNone/>
          </a:pPr>
          <a:r>
            <a:rPr lang="pt-BR" sz="3200" i="1" kern="1200" dirty="0"/>
            <a:t>- Giai đoạn C.Mác, Ph.Ăngghen (1848-1895)</a:t>
          </a:r>
          <a:endParaRPr lang="en-US" sz="3200" b="1" kern="1200" dirty="0">
            <a:solidFill>
              <a:srgbClr val="FFFF00"/>
            </a:solidFill>
          </a:endParaRPr>
        </a:p>
      </dsp:txBody>
      <dsp:txXfrm>
        <a:off x="73317" y="416763"/>
        <a:ext cx="8895574" cy="1355262"/>
      </dsp:txXfrm>
    </dsp:sp>
    <dsp:sp modelId="{21D36377-7D47-40FF-923C-6DC11360322B}">
      <dsp:nvSpPr>
        <dsp:cNvPr id="0" name=""/>
        <dsp:cNvSpPr/>
      </dsp:nvSpPr>
      <dsp:spPr>
        <a:xfrm>
          <a:off x="0" y="2055186"/>
          <a:ext cx="9042208" cy="1216800"/>
        </a:xfrm>
        <a:prstGeom prst="roundRect">
          <a:avLst/>
        </a:prstGeom>
        <a:solidFill>
          <a:schemeClr val="accent1">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just" defTabSz="1422400">
            <a:lnSpc>
              <a:spcPct val="90000"/>
            </a:lnSpc>
            <a:spcBef>
              <a:spcPct val="0"/>
            </a:spcBef>
            <a:spcAft>
              <a:spcPct val="35000"/>
            </a:spcAft>
            <a:buNone/>
          </a:pPr>
          <a:r>
            <a:rPr lang="pt-BR" sz="3200" i="1" kern="1200" dirty="0"/>
            <a:t>- V.I.Lênin phát triển chủ nghĩa Mác (1895-1924)</a:t>
          </a:r>
          <a:endParaRPr lang="en-US" sz="3200" kern="1200" dirty="0">
            <a:solidFill>
              <a:schemeClr val="bg1"/>
            </a:solidFill>
          </a:endParaRPr>
        </a:p>
      </dsp:txBody>
      <dsp:txXfrm>
        <a:off x="59399" y="2114585"/>
        <a:ext cx="8923410" cy="1098002"/>
      </dsp:txXfrm>
    </dsp:sp>
    <dsp:sp modelId="{A7CD70CA-F305-49DD-9DC0-3427553BCEF9}">
      <dsp:nvSpPr>
        <dsp:cNvPr id="0" name=""/>
        <dsp:cNvSpPr/>
      </dsp:nvSpPr>
      <dsp:spPr>
        <a:xfrm>
          <a:off x="0" y="3472066"/>
          <a:ext cx="9042208" cy="1216800"/>
        </a:xfrm>
        <a:prstGeom prst="roundRect">
          <a:avLst/>
        </a:prstGeom>
        <a:solidFill>
          <a:schemeClr val="accent1">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just" defTabSz="1422400">
            <a:lnSpc>
              <a:spcPct val="90000"/>
            </a:lnSpc>
            <a:spcBef>
              <a:spcPct val="0"/>
            </a:spcBef>
            <a:spcAft>
              <a:spcPct val="35000"/>
            </a:spcAft>
            <a:buNone/>
          </a:pPr>
          <a:r>
            <a:rPr lang="pt-BR" sz="3200" i="1" kern="1200"/>
            <a:t>- Chủ nghĩa Mác-Lênin từ năm 1924 đến nay</a:t>
          </a:r>
          <a:endParaRPr lang="en-US" sz="3200" kern="1200" dirty="0">
            <a:solidFill>
              <a:schemeClr val="bg1"/>
            </a:solidFill>
          </a:endParaRPr>
        </a:p>
      </dsp:txBody>
      <dsp:txXfrm>
        <a:off x="59399" y="3531465"/>
        <a:ext cx="8923410" cy="1098002"/>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82E18F2-3426-422E-A8CB-ACC6455AE7AF}">
      <dsp:nvSpPr>
        <dsp:cNvPr id="0" name=""/>
        <dsp:cNvSpPr/>
      </dsp:nvSpPr>
      <dsp:spPr>
        <a:xfrm>
          <a:off x="5220172" y="-90560"/>
          <a:ext cx="1867925" cy="1679381"/>
        </a:xfrm>
        <a:prstGeom prst="rect">
          <a:avLst/>
        </a:prstGeom>
        <a:solidFill>
          <a:srgbClr val="00B050"/>
        </a:solid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pt-BR" sz="2400" kern="1200" dirty="0">
              <a:solidFill>
                <a:schemeClr val="bg1"/>
              </a:solidFill>
            </a:rPr>
            <a:t>C1844  Mác và Ph.Ăngghen bắt đầu gặp nhau </a:t>
          </a:r>
          <a:endParaRPr lang="en-US" sz="2400" kern="1200" dirty="0">
            <a:solidFill>
              <a:schemeClr val="bg1"/>
            </a:solidFill>
          </a:endParaRPr>
        </a:p>
      </dsp:txBody>
      <dsp:txXfrm>
        <a:off x="5220172" y="-90560"/>
        <a:ext cx="1867925" cy="1679381"/>
      </dsp:txXfrm>
    </dsp:sp>
    <dsp:sp modelId="{DF46BDF7-A9A8-40E9-ABC0-0768FE21A60E}">
      <dsp:nvSpPr>
        <dsp:cNvPr id="0" name=""/>
        <dsp:cNvSpPr/>
      </dsp:nvSpPr>
      <dsp:spPr>
        <a:xfrm>
          <a:off x="1366723" y="-153048"/>
          <a:ext cx="6295057" cy="6295057"/>
        </a:xfrm>
        <a:prstGeom prst="circularArrow">
          <a:avLst>
            <a:gd name="adj1" fmla="val 5202"/>
            <a:gd name="adj2" fmla="val 336059"/>
            <a:gd name="adj3" fmla="val 21309918"/>
            <a:gd name="adj4" fmla="val 19786796"/>
            <a:gd name="adj5" fmla="val 6069"/>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A9FACD1-B2FF-47A5-BA42-424811E92E80}">
      <dsp:nvSpPr>
        <dsp:cNvPr id="0" name=""/>
        <dsp:cNvSpPr/>
      </dsp:nvSpPr>
      <dsp:spPr>
        <a:xfrm>
          <a:off x="6328958" y="3031830"/>
          <a:ext cx="1679381" cy="1679381"/>
        </a:xfrm>
        <a:prstGeom prst="rect">
          <a:avLst/>
        </a:prstGeom>
        <a:solidFill>
          <a:srgbClr val="00B050"/>
        </a:solid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pt-BR" sz="2400" kern="1200" dirty="0">
              <a:solidFill>
                <a:schemeClr val="bg1"/>
              </a:solidFill>
            </a:rPr>
            <a:t>Chuyển biến sang lập trường dân chủ cách mạng</a:t>
          </a:r>
          <a:endParaRPr lang="en-US" sz="2400" kern="1200" dirty="0">
            <a:solidFill>
              <a:schemeClr val="bg1"/>
            </a:solidFill>
          </a:endParaRPr>
        </a:p>
      </dsp:txBody>
      <dsp:txXfrm>
        <a:off x="6328958" y="3031830"/>
        <a:ext cx="1679381" cy="1679381"/>
      </dsp:txXfrm>
    </dsp:sp>
    <dsp:sp modelId="{7DF064CC-B952-41A2-8A0E-56367FE4A459}">
      <dsp:nvSpPr>
        <dsp:cNvPr id="0" name=""/>
        <dsp:cNvSpPr/>
      </dsp:nvSpPr>
      <dsp:spPr>
        <a:xfrm>
          <a:off x="1506255" y="-315233"/>
          <a:ext cx="6295057" cy="6295057"/>
        </a:xfrm>
        <a:prstGeom prst="circularArrow">
          <a:avLst>
            <a:gd name="adj1" fmla="val 5202"/>
            <a:gd name="adj2" fmla="val 336059"/>
            <a:gd name="adj3" fmla="val 4155639"/>
            <a:gd name="adj4" fmla="val 2536925"/>
            <a:gd name="adj5" fmla="val 6069"/>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E412433-1D96-456A-8437-8B226801F62F}">
      <dsp:nvSpPr>
        <dsp:cNvPr id="0" name=""/>
        <dsp:cNvSpPr/>
      </dsp:nvSpPr>
      <dsp:spPr>
        <a:xfrm>
          <a:off x="3703734" y="4546940"/>
          <a:ext cx="1679381" cy="2234870"/>
        </a:xfrm>
        <a:prstGeom prst="rect">
          <a:avLst/>
        </a:prstGeom>
        <a:solidFill>
          <a:srgbClr val="00B050"/>
        </a:solid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pt-BR" sz="2400" kern="1200" dirty="0">
              <a:solidFill>
                <a:schemeClr val="bg1"/>
              </a:solidFill>
            </a:rPr>
            <a:t>2-1848, </a:t>
          </a:r>
        </a:p>
        <a:p>
          <a:pPr marL="0" lvl="0" indent="0" algn="ctr" defTabSz="1066800">
            <a:lnSpc>
              <a:spcPct val="90000"/>
            </a:lnSpc>
            <a:spcBef>
              <a:spcPct val="0"/>
            </a:spcBef>
            <a:spcAft>
              <a:spcPct val="35000"/>
            </a:spcAft>
            <a:buNone/>
          </a:pPr>
          <a:r>
            <a:rPr lang="pt-BR" sz="2400" i="1" kern="1200" dirty="0">
              <a:solidFill>
                <a:schemeClr val="bg1"/>
              </a:solidFill>
            </a:rPr>
            <a:t>‘Tuyên ngôn của Đảng cộng sản” ra đời</a:t>
          </a:r>
          <a:endParaRPr lang="en-US" sz="2400" kern="1200" dirty="0">
            <a:solidFill>
              <a:schemeClr val="bg1"/>
            </a:solidFill>
          </a:endParaRPr>
        </a:p>
      </dsp:txBody>
      <dsp:txXfrm>
        <a:off x="3703734" y="4546940"/>
        <a:ext cx="1679381" cy="2234870"/>
      </dsp:txXfrm>
    </dsp:sp>
    <dsp:sp modelId="{680A8419-95C7-47F5-8A35-5BB96F3199E5}">
      <dsp:nvSpPr>
        <dsp:cNvPr id="0" name=""/>
        <dsp:cNvSpPr/>
      </dsp:nvSpPr>
      <dsp:spPr>
        <a:xfrm>
          <a:off x="1236787" y="-327951"/>
          <a:ext cx="6295057" cy="6295057"/>
        </a:xfrm>
        <a:prstGeom prst="circularArrow">
          <a:avLst>
            <a:gd name="adj1" fmla="val 5202"/>
            <a:gd name="adj2" fmla="val 336059"/>
            <a:gd name="adj3" fmla="val 7905785"/>
            <a:gd name="adj4" fmla="val 6246284"/>
            <a:gd name="adj5" fmla="val 6069"/>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025AB15-D77D-4DB4-A775-2E9182CCD18A}">
      <dsp:nvSpPr>
        <dsp:cNvPr id="0" name=""/>
        <dsp:cNvSpPr/>
      </dsp:nvSpPr>
      <dsp:spPr>
        <a:xfrm>
          <a:off x="1047662" y="3031836"/>
          <a:ext cx="1679381" cy="1679381"/>
        </a:xfrm>
        <a:prstGeom prst="rect">
          <a:avLst/>
        </a:prstGeom>
        <a:solidFill>
          <a:srgbClr val="00B050"/>
        </a:solid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pt-BR" sz="2400" kern="1200" dirty="0">
              <a:solidFill>
                <a:schemeClr val="bg1"/>
              </a:solidFill>
            </a:rPr>
            <a:t>Đánh dấu mở đầu sự ra đời chủ nghĩa Mác</a:t>
          </a:r>
          <a:endParaRPr lang="en-US" sz="2400" kern="1200" dirty="0">
            <a:solidFill>
              <a:schemeClr val="bg1"/>
            </a:solidFill>
          </a:endParaRPr>
        </a:p>
      </dsp:txBody>
      <dsp:txXfrm>
        <a:off x="1047662" y="3031836"/>
        <a:ext cx="1679381" cy="1679381"/>
      </dsp:txXfrm>
    </dsp:sp>
    <dsp:sp modelId="{318427AB-0DE4-44A2-B66D-F586AB22E84C}">
      <dsp:nvSpPr>
        <dsp:cNvPr id="0" name=""/>
        <dsp:cNvSpPr/>
      </dsp:nvSpPr>
      <dsp:spPr>
        <a:xfrm>
          <a:off x="1395373" y="-174554"/>
          <a:ext cx="6295057" cy="6295057"/>
        </a:xfrm>
        <a:prstGeom prst="circularArrow">
          <a:avLst>
            <a:gd name="adj1" fmla="val 5202"/>
            <a:gd name="adj2" fmla="val 336059"/>
            <a:gd name="adj3" fmla="val 12246590"/>
            <a:gd name="adj4" fmla="val 10727538"/>
            <a:gd name="adj5" fmla="val 6069"/>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6B0FC1E-1745-4BFB-B3B9-8FA4284080E3}">
      <dsp:nvSpPr>
        <dsp:cNvPr id="0" name=""/>
        <dsp:cNvSpPr/>
      </dsp:nvSpPr>
      <dsp:spPr>
        <a:xfrm>
          <a:off x="2031352" y="-90562"/>
          <a:ext cx="1679381" cy="1679381"/>
        </a:xfrm>
        <a:prstGeom prst="rect">
          <a:avLst/>
        </a:prstGeom>
        <a:solidFill>
          <a:srgbClr val="00B050"/>
        </a:solid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pt-BR" sz="2400" kern="1200" dirty="0">
              <a:solidFill>
                <a:schemeClr val="bg1"/>
              </a:solidFill>
            </a:rPr>
            <a:t>Các Mác và Ph.Ăngghen sáng lập Quốc tế I (1863-1876)</a:t>
          </a:r>
          <a:endParaRPr lang="en-US" sz="2400" kern="1200" dirty="0">
            <a:solidFill>
              <a:schemeClr val="bg1"/>
            </a:solidFill>
          </a:endParaRPr>
        </a:p>
      </dsp:txBody>
      <dsp:txXfrm>
        <a:off x="2031352" y="-90562"/>
        <a:ext cx="1679381" cy="1679381"/>
      </dsp:txXfrm>
    </dsp:sp>
    <dsp:sp modelId="{3160C25A-F73C-4046-A9F9-CBF9B8AA074A}">
      <dsp:nvSpPr>
        <dsp:cNvPr id="0" name=""/>
        <dsp:cNvSpPr/>
      </dsp:nvSpPr>
      <dsp:spPr>
        <a:xfrm>
          <a:off x="1328827" y="-138080"/>
          <a:ext cx="6295057" cy="6295057"/>
        </a:xfrm>
        <a:prstGeom prst="circularArrow">
          <a:avLst>
            <a:gd name="adj1" fmla="val 5202"/>
            <a:gd name="adj2" fmla="val 336059"/>
            <a:gd name="adj3" fmla="val 16790727"/>
            <a:gd name="adj4" fmla="val 15245333"/>
            <a:gd name="adj5" fmla="val 6069"/>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82E18F2-3426-422E-A8CB-ACC6455AE7AF}">
      <dsp:nvSpPr>
        <dsp:cNvPr id="0" name=""/>
        <dsp:cNvSpPr/>
      </dsp:nvSpPr>
      <dsp:spPr>
        <a:xfrm>
          <a:off x="5497945" y="167016"/>
          <a:ext cx="2378228" cy="1982332"/>
        </a:xfrm>
        <a:prstGeom prst="rect">
          <a:avLst/>
        </a:prstGeom>
        <a:solidFill>
          <a:srgbClr val="0070C0"/>
        </a:solid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pt-BR" sz="2400" i="1" kern="1200" dirty="0">
              <a:solidFill>
                <a:schemeClr val="bg1"/>
              </a:solidFill>
            </a:rPr>
            <a:t>Lênin bảo vệ và phát triển sáng tạo chủ nghĩa Mác</a:t>
          </a:r>
          <a:endParaRPr lang="en-US" sz="2400" kern="1200" dirty="0">
            <a:solidFill>
              <a:schemeClr val="bg1"/>
            </a:solidFill>
          </a:endParaRPr>
        </a:p>
      </dsp:txBody>
      <dsp:txXfrm>
        <a:off x="5497945" y="167016"/>
        <a:ext cx="2378228" cy="1982332"/>
      </dsp:txXfrm>
    </dsp:sp>
    <dsp:sp modelId="{DF46BDF7-A9A8-40E9-ABC0-0768FE21A60E}">
      <dsp:nvSpPr>
        <dsp:cNvPr id="0" name=""/>
        <dsp:cNvSpPr/>
      </dsp:nvSpPr>
      <dsp:spPr>
        <a:xfrm>
          <a:off x="1325022" y="-139947"/>
          <a:ext cx="6778980" cy="6778980"/>
        </a:xfrm>
        <a:prstGeom prst="circularArrow">
          <a:avLst>
            <a:gd name="adj1" fmla="val 6905"/>
            <a:gd name="adj2" fmla="val 465569"/>
            <a:gd name="adj3" fmla="val 815319"/>
            <a:gd name="adj4" fmla="val 20253689"/>
            <a:gd name="adj5" fmla="val 8056"/>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A9FACD1-B2FF-47A5-BA42-424811E92E80}">
      <dsp:nvSpPr>
        <dsp:cNvPr id="0" name=""/>
        <dsp:cNvSpPr/>
      </dsp:nvSpPr>
      <dsp:spPr>
        <a:xfrm>
          <a:off x="5950360" y="4298836"/>
          <a:ext cx="2029548" cy="1713897"/>
        </a:xfrm>
        <a:prstGeom prst="rect">
          <a:avLst/>
        </a:prstGeom>
        <a:solidFill>
          <a:srgbClr val="0070C0"/>
        </a:solid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pt-BR" sz="2400" kern="1200" dirty="0">
              <a:solidFill>
                <a:schemeClr val="bg1"/>
              </a:solidFill>
            </a:rPr>
            <a:t>Phát triển nhiều vấn đề lý luận mới về xây dựng chủ nghĩa xã hội</a:t>
          </a:r>
          <a:endParaRPr lang="en-US" sz="2400" kern="1200" dirty="0">
            <a:solidFill>
              <a:schemeClr val="bg1"/>
            </a:solidFill>
          </a:endParaRPr>
        </a:p>
      </dsp:txBody>
      <dsp:txXfrm>
        <a:off x="5950360" y="4298836"/>
        <a:ext cx="2029548" cy="1713897"/>
      </dsp:txXfrm>
    </dsp:sp>
    <dsp:sp modelId="{7DF064CC-B952-41A2-8A0E-56367FE4A459}">
      <dsp:nvSpPr>
        <dsp:cNvPr id="0" name=""/>
        <dsp:cNvSpPr/>
      </dsp:nvSpPr>
      <dsp:spPr>
        <a:xfrm>
          <a:off x="1082633" y="175633"/>
          <a:ext cx="6778980" cy="6778980"/>
        </a:xfrm>
        <a:prstGeom prst="circularArrow">
          <a:avLst>
            <a:gd name="adj1" fmla="val 6905"/>
            <a:gd name="adj2" fmla="val 465569"/>
            <a:gd name="adj3" fmla="val 6657758"/>
            <a:gd name="adj4" fmla="val 3487189"/>
            <a:gd name="adj5" fmla="val 8056"/>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E412433-1D96-456A-8437-8B226801F62F}">
      <dsp:nvSpPr>
        <dsp:cNvPr id="0" name=""/>
        <dsp:cNvSpPr/>
      </dsp:nvSpPr>
      <dsp:spPr>
        <a:xfrm>
          <a:off x="991292" y="4177986"/>
          <a:ext cx="2095655" cy="1975755"/>
        </a:xfrm>
        <a:prstGeom prst="rect">
          <a:avLst/>
        </a:prstGeom>
        <a:solidFill>
          <a:srgbClr val="0070C0"/>
        </a:solid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pt-BR" sz="2400" kern="1200" dirty="0">
              <a:solidFill>
                <a:schemeClr val="bg1"/>
              </a:solidFill>
            </a:rPr>
            <a:t>V.I.Lênin mất (1924)</a:t>
          </a:r>
          <a:endParaRPr lang="en-US" sz="2400" kern="1200" dirty="0">
            <a:solidFill>
              <a:schemeClr val="bg1"/>
            </a:solidFill>
          </a:endParaRPr>
        </a:p>
      </dsp:txBody>
      <dsp:txXfrm>
        <a:off x="991292" y="4177986"/>
        <a:ext cx="2095655" cy="1975755"/>
      </dsp:txXfrm>
    </dsp:sp>
    <dsp:sp modelId="{680A8419-95C7-47F5-8A35-5BB96F3199E5}">
      <dsp:nvSpPr>
        <dsp:cNvPr id="0" name=""/>
        <dsp:cNvSpPr/>
      </dsp:nvSpPr>
      <dsp:spPr>
        <a:xfrm>
          <a:off x="919347" y="-129494"/>
          <a:ext cx="6778980" cy="6778980"/>
        </a:xfrm>
        <a:prstGeom prst="circularArrow">
          <a:avLst>
            <a:gd name="adj1" fmla="val 6905"/>
            <a:gd name="adj2" fmla="val 465569"/>
            <a:gd name="adj3" fmla="val 11711943"/>
            <a:gd name="adj4" fmla="val 9685737"/>
            <a:gd name="adj5" fmla="val 8056"/>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025AB15-D77D-4DB4-A775-2E9182CCD18A}">
      <dsp:nvSpPr>
        <dsp:cNvPr id="0" name=""/>
        <dsp:cNvSpPr/>
      </dsp:nvSpPr>
      <dsp:spPr>
        <a:xfrm>
          <a:off x="1032474" y="243230"/>
          <a:ext cx="2516946" cy="1892438"/>
        </a:xfrm>
        <a:prstGeom prst="rect">
          <a:avLst/>
        </a:prstGeom>
        <a:solidFill>
          <a:srgbClr val="0070C0"/>
        </a:solid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pt-BR" sz="2400" kern="1200" dirty="0">
              <a:solidFill>
                <a:schemeClr val="bg1"/>
              </a:solidFill>
            </a:rPr>
            <a:t>Quốc tế Cộng sản đã bổ sung, gọi chủ nghĩa Mác là chủ nghĩa Mác-Lênin</a:t>
          </a:r>
          <a:endParaRPr lang="en-US" sz="2400" kern="1200" dirty="0">
            <a:solidFill>
              <a:schemeClr val="bg1"/>
            </a:solidFill>
          </a:endParaRPr>
        </a:p>
      </dsp:txBody>
      <dsp:txXfrm>
        <a:off x="1032474" y="243230"/>
        <a:ext cx="2516946" cy="1892438"/>
      </dsp:txXfrm>
    </dsp:sp>
    <dsp:sp modelId="{318427AB-0DE4-44A2-B66D-F586AB22E84C}">
      <dsp:nvSpPr>
        <dsp:cNvPr id="0" name=""/>
        <dsp:cNvSpPr/>
      </dsp:nvSpPr>
      <dsp:spPr>
        <a:xfrm>
          <a:off x="1072518" y="-253104"/>
          <a:ext cx="6778980" cy="6778980"/>
        </a:xfrm>
        <a:prstGeom prst="circularArrow">
          <a:avLst>
            <a:gd name="adj1" fmla="val 6905"/>
            <a:gd name="adj2" fmla="val 465569"/>
            <a:gd name="adj3" fmla="val 16998232"/>
            <a:gd name="adj4" fmla="val 15092533"/>
            <a:gd name="adj5" fmla="val 8056"/>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82E18F2-3426-422E-A8CB-ACC6455AE7AF}">
      <dsp:nvSpPr>
        <dsp:cNvPr id="0" name=""/>
        <dsp:cNvSpPr/>
      </dsp:nvSpPr>
      <dsp:spPr>
        <a:xfrm>
          <a:off x="5275431" y="504489"/>
          <a:ext cx="3087308" cy="1346588"/>
        </a:xfrm>
        <a:prstGeom prst="rect">
          <a:avLst/>
        </a:prstGeom>
        <a:solidFill>
          <a:srgbClr val="0070C0"/>
        </a:solid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sz="2400" b="0" i="0" kern="1200" dirty="0" err="1">
              <a:solidFill>
                <a:schemeClr val="bg1"/>
              </a:solidFill>
            </a:rPr>
            <a:t>Chủ</a:t>
          </a:r>
          <a:r>
            <a:rPr lang="en-US" sz="2400" b="0" i="0" kern="1200" dirty="0">
              <a:solidFill>
                <a:schemeClr val="bg1"/>
              </a:solidFill>
            </a:rPr>
            <a:t> </a:t>
          </a:r>
          <a:r>
            <a:rPr lang="en-US" sz="2400" b="0" i="0" kern="1200" dirty="0" err="1">
              <a:solidFill>
                <a:schemeClr val="bg1"/>
              </a:solidFill>
            </a:rPr>
            <a:t>nghĩa</a:t>
          </a:r>
          <a:r>
            <a:rPr lang="en-US" sz="2400" b="0" i="0" kern="1200" dirty="0">
              <a:solidFill>
                <a:schemeClr val="bg1"/>
              </a:solidFill>
            </a:rPr>
            <a:t> </a:t>
          </a:r>
          <a:r>
            <a:rPr lang="en-US" sz="2400" b="0" i="0" kern="1200" dirty="0" err="1">
              <a:solidFill>
                <a:schemeClr val="bg1"/>
              </a:solidFill>
            </a:rPr>
            <a:t>Mác</a:t>
          </a:r>
          <a:r>
            <a:rPr lang="en-US" sz="2400" b="0" i="0" kern="1200" dirty="0">
              <a:solidFill>
                <a:schemeClr val="bg1"/>
              </a:solidFill>
            </a:rPr>
            <a:t> – </a:t>
          </a:r>
          <a:r>
            <a:rPr lang="en-US" sz="2400" b="0" i="0" kern="1200" dirty="0" err="1">
              <a:solidFill>
                <a:schemeClr val="bg1"/>
              </a:solidFill>
            </a:rPr>
            <a:t>Lênin</a:t>
          </a:r>
          <a:r>
            <a:rPr lang="en-US" sz="2400" b="0" i="0" kern="1200" dirty="0">
              <a:solidFill>
                <a:schemeClr val="bg1"/>
              </a:solidFill>
            </a:rPr>
            <a:t> </a:t>
          </a:r>
          <a:r>
            <a:rPr lang="en-US" sz="2400" b="0" i="0" kern="1200" dirty="0" err="1">
              <a:solidFill>
                <a:schemeClr val="bg1"/>
              </a:solidFill>
            </a:rPr>
            <a:t>là</a:t>
          </a:r>
          <a:r>
            <a:rPr lang="en-US" sz="2400" b="0" i="0" kern="1200" dirty="0">
              <a:solidFill>
                <a:schemeClr val="bg1"/>
              </a:solidFill>
            </a:rPr>
            <a:t> </a:t>
          </a:r>
          <a:r>
            <a:rPr lang="en-US" sz="2400" b="0" i="0" kern="1200" dirty="0" err="1">
              <a:solidFill>
                <a:schemeClr val="bg1"/>
              </a:solidFill>
            </a:rPr>
            <a:t>học</a:t>
          </a:r>
          <a:r>
            <a:rPr lang="en-US" sz="2400" b="0" i="0" kern="1200" dirty="0">
              <a:solidFill>
                <a:schemeClr val="bg1"/>
              </a:solidFill>
            </a:rPr>
            <a:t> </a:t>
          </a:r>
          <a:r>
            <a:rPr lang="en-US" sz="2400" b="0" i="0" kern="1200" dirty="0" err="1">
              <a:solidFill>
                <a:schemeClr val="bg1"/>
              </a:solidFill>
            </a:rPr>
            <a:t>thuyết</a:t>
          </a:r>
          <a:r>
            <a:rPr lang="en-US" sz="2400" b="0" i="0" kern="1200" dirty="0">
              <a:solidFill>
                <a:schemeClr val="bg1"/>
              </a:solidFill>
            </a:rPr>
            <a:t> </a:t>
          </a:r>
          <a:r>
            <a:rPr lang="en-US" sz="2400" b="0" i="0" kern="1200" dirty="0" err="1">
              <a:solidFill>
                <a:schemeClr val="bg1"/>
              </a:solidFill>
            </a:rPr>
            <a:t>không</a:t>
          </a:r>
          <a:r>
            <a:rPr lang="en-US" sz="2400" b="0" i="0" kern="1200" dirty="0">
              <a:solidFill>
                <a:schemeClr val="bg1"/>
              </a:solidFill>
            </a:rPr>
            <a:t> </a:t>
          </a:r>
          <a:r>
            <a:rPr lang="en-US" sz="2400" b="0" i="0" kern="1200" dirty="0" err="1">
              <a:solidFill>
                <a:schemeClr val="bg1"/>
              </a:solidFill>
            </a:rPr>
            <a:t>ngừng</a:t>
          </a:r>
          <a:r>
            <a:rPr lang="en-US" sz="2400" b="0" i="0" kern="1200" dirty="0">
              <a:solidFill>
                <a:schemeClr val="bg1"/>
              </a:solidFill>
            </a:rPr>
            <a:t> </a:t>
          </a:r>
          <a:r>
            <a:rPr lang="en-US" sz="2400" b="0" i="0" kern="1200" dirty="0" err="1">
              <a:solidFill>
                <a:schemeClr val="bg1"/>
              </a:solidFill>
            </a:rPr>
            <a:t>đổi</a:t>
          </a:r>
          <a:r>
            <a:rPr lang="en-US" sz="2400" b="0" i="0" kern="1200" dirty="0">
              <a:solidFill>
                <a:schemeClr val="bg1"/>
              </a:solidFill>
            </a:rPr>
            <a:t> </a:t>
          </a:r>
          <a:r>
            <a:rPr lang="en-US" sz="2400" b="0" i="0" kern="1200" dirty="0" err="1">
              <a:solidFill>
                <a:schemeClr val="bg1"/>
              </a:solidFill>
            </a:rPr>
            <a:t>mới</a:t>
          </a:r>
          <a:r>
            <a:rPr lang="en-US" sz="2400" b="0" i="0" kern="1200" dirty="0">
              <a:solidFill>
                <a:schemeClr val="bg1"/>
              </a:solidFill>
            </a:rPr>
            <a:t> </a:t>
          </a:r>
          <a:r>
            <a:rPr lang="en-US" sz="2400" b="0" i="0" kern="1200" dirty="0" err="1">
              <a:solidFill>
                <a:schemeClr val="bg1"/>
              </a:solidFill>
            </a:rPr>
            <a:t>và</a:t>
          </a:r>
          <a:r>
            <a:rPr lang="en-US" sz="2400" b="0" i="0" kern="1200" dirty="0">
              <a:solidFill>
                <a:schemeClr val="bg1"/>
              </a:solidFill>
            </a:rPr>
            <a:t> </a:t>
          </a:r>
          <a:r>
            <a:rPr lang="en-US" sz="2400" b="0" i="0" kern="1200" dirty="0" err="1">
              <a:solidFill>
                <a:schemeClr val="bg1"/>
              </a:solidFill>
            </a:rPr>
            <a:t>phát</a:t>
          </a:r>
          <a:r>
            <a:rPr lang="en-US" sz="2400" b="0" i="0" kern="1200" dirty="0">
              <a:solidFill>
                <a:schemeClr val="bg1"/>
              </a:solidFill>
            </a:rPr>
            <a:t> </a:t>
          </a:r>
          <a:r>
            <a:rPr lang="en-US" sz="2400" b="0" i="0" kern="1200" dirty="0" err="1">
              <a:solidFill>
                <a:schemeClr val="bg1"/>
              </a:solidFill>
            </a:rPr>
            <a:t>triển</a:t>
          </a:r>
          <a:endParaRPr lang="en-US" sz="2400" kern="1200" dirty="0">
            <a:solidFill>
              <a:schemeClr val="bg1"/>
            </a:solidFill>
          </a:endParaRPr>
        </a:p>
      </dsp:txBody>
      <dsp:txXfrm>
        <a:off x="5275431" y="504489"/>
        <a:ext cx="3087308" cy="1346588"/>
      </dsp:txXfrm>
    </dsp:sp>
    <dsp:sp modelId="{DF46BDF7-A9A8-40E9-ABC0-0768FE21A60E}">
      <dsp:nvSpPr>
        <dsp:cNvPr id="0" name=""/>
        <dsp:cNvSpPr/>
      </dsp:nvSpPr>
      <dsp:spPr>
        <a:xfrm>
          <a:off x="1379135" y="-194453"/>
          <a:ext cx="6784934" cy="6784934"/>
        </a:xfrm>
        <a:prstGeom prst="circularArrow">
          <a:avLst>
            <a:gd name="adj1" fmla="val 6901"/>
            <a:gd name="adj2" fmla="val 465272"/>
            <a:gd name="adj3" fmla="val 1080759"/>
            <a:gd name="adj4" fmla="val 19930236"/>
            <a:gd name="adj5" fmla="val 8051"/>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A9FACD1-B2FF-47A5-BA42-424811E92E80}">
      <dsp:nvSpPr>
        <dsp:cNvPr id="0" name=""/>
        <dsp:cNvSpPr/>
      </dsp:nvSpPr>
      <dsp:spPr>
        <a:xfrm>
          <a:off x="5486267" y="4452261"/>
          <a:ext cx="3004587" cy="1410484"/>
        </a:xfrm>
        <a:prstGeom prst="rect">
          <a:avLst/>
        </a:prstGeom>
        <a:solidFill>
          <a:srgbClr val="0070C0"/>
        </a:solid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pt-BR" sz="2400" kern="1200" dirty="0">
              <a:solidFill>
                <a:schemeClr val="bg1"/>
              </a:solidFill>
            </a:rPr>
            <a:t>Là nền tảng  tư tưởng của các đảng cộng sản và công nhân trên thế giới</a:t>
          </a:r>
          <a:endParaRPr lang="en-US" sz="2400" kern="1200" dirty="0">
            <a:solidFill>
              <a:schemeClr val="bg1"/>
            </a:solidFill>
          </a:endParaRPr>
        </a:p>
      </dsp:txBody>
      <dsp:txXfrm>
        <a:off x="5486267" y="4452261"/>
        <a:ext cx="3004587" cy="1410484"/>
      </dsp:txXfrm>
    </dsp:sp>
    <dsp:sp modelId="{7DF064CC-B952-41A2-8A0E-56367FE4A459}">
      <dsp:nvSpPr>
        <dsp:cNvPr id="0" name=""/>
        <dsp:cNvSpPr/>
      </dsp:nvSpPr>
      <dsp:spPr>
        <a:xfrm>
          <a:off x="1153728" y="151877"/>
          <a:ext cx="6784934" cy="6784934"/>
        </a:xfrm>
        <a:prstGeom prst="circularArrow">
          <a:avLst>
            <a:gd name="adj1" fmla="val 6901"/>
            <a:gd name="adj2" fmla="val 465272"/>
            <a:gd name="adj3" fmla="val 5640017"/>
            <a:gd name="adj4" fmla="val 3208200"/>
            <a:gd name="adj5" fmla="val 8051"/>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4D11AB3-9B81-4BF7-9012-2CEADCE86E24}">
      <dsp:nvSpPr>
        <dsp:cNvPr id="0" name=""/>
        <dsp:cNvSpPr/>
      </dsp:nvSpPr>
      <dsp:spPr>
        <a:xfrm>
          <a:off x="894318" y="4650224"/>
          <a:ext cx="3064089" cy="1801134"/>
        </a:xfrm>
        <a:prstGeom prst="rect">
          <a:avLst/>
        </a:prstGeom>
        <a:solidFill>
          <a:srgbClr val="0070C0"/>
        </a:solid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sz="2400" b="0" i="0" kern="1200" dirty="0" err="1">
              <a:solidFill>
                <a:schemeClr val="bg1"/>
              </a:solidFill>
            </a:rPr>
            <a:t>Mỗi</a:t>
          </a:r>
          <a:r>
            <a:rPr lang="en-US" sz="2400" b="0" i="0" kern="1200" dirty="0">
              <a:solidFill>
                <a:schemeClr val="bg1"/>
              </a:solidFill>
            </a:rPr>
            <a:t> </a:t>
          </a:r>
          <a:r>
            <a:rPr lang="en-US" sz="2400" b="0" i="0" kern="1200" dirty="0" err="1">
              <a:solidFill>
                <a:schemeClr val="bg1"/>
              </a:solidFill>
            </a:rPr>
            <a:t>Đảng</a:t>
          </a:r>
          <a:r>
            <a:rPr lang="en-US" sz="2400" b="0" i="0" kern="1200" dirty="0">
              <a:solidFill>
                <a:schemeClr val="bg1"/>
              </a:solidFill>
            </a:rPr>
            <a:t> </a:t>
          </a:r>
          <a:r>
            <a:rPr lang="en-US" sz="2400" b="0" i="0" kern="1200" dirty="0" err="1">
              <a:solidFill>
                <a:schemeClr val="bg1"/>
              </a:solidFill>
            </a:rPr>
            <a:t>Cộng</a:t>
          </a:r>
          <a:r>
            <a:rPr lang="en-US" sz="2400" b="0" i="0" kern="1200" dirty="0">
              <a:solidFill>
                <a:schemeClr val="bg1"/>
              </a:solidFill>
            </a:rPr>
            <a:t> </a:t>
          </a:r>
          <a:r>
            <a:rPr lang="en-US" sz="2400" b="0" i="0" kern="1200" dirty="0" err="1">
              <a:solidFill>
                <a:schemeClr val="bg1"/>
              </a:solidFill>
            </a:rPr>
            <a:t>sản</a:t>
          </a:r>
          <a:r>
            <a:rPr lang="en-US" sz="2400" b="0" i="0" kern="1200" dirty="0">
              <a:solidFill>
                <a:schemeClr val="bg1"/>
              </a:solidFill>
            </a:rPr>
            <a:t> </a:t>
          </a:r>
          <a:r>
            <a:rPr lang="en-US" sz="2400" b="0" i="0" kern="1200" dirty="0" err="1">
              <a:solidFill>
                <a:schemeClr val="bg1"/>
              </a:solidFill>
            </a:rPr>
            <a:t>vận</a:t>
          </a:r>
          <a:r>
            <a:rPr lang="en-US" sz="2400" b="0" i="0" kern="1200" dirty="0">
              <a:solidFill>
                <a:schemeClr val="bg1"/>
              </a:solidFill>
            </a:rPr>
            <a:t> </a:t>
          </a:r>
          <a:r>
            <a:rPr lang="en-US" sz="2400" b="0" i="0" kern="1200" dirty="0" err="1">
              <a:solidFill>
                <a:schemeClr val="bg1"/>
              </a:solidFill>
            </a:rPr>
            <a:t>dụng</a:t>
          </a:r>
          <a:r>
            <a:rPr lang="en-US" sz="2400" b="0" i="0" kern="1200" dirty="0">
              <a:solidFill>
                <a:schemeClr val="bg1"/>
              </a:solidFill>
            </a:rPr>
            <a:t>, </a:t>
          </a:r>
          <a:r>
            <a:rPr lang="en-US" sz="2400" b="0" i="0" kern="1200" dirty="0" err="1">
              <a:solidFill>
                <a:schemeClr val="bg1"/>
              </a:solidFill>
            </a:rPr>
            <a:t>bổ</a:t>
          </a:r>
          <a:r>
            <a:rPr lang="en-US" sz="2400" b="0" i="0" kern="1200" dirty="0">
              <a:solidFill>
                <a:schemeClr val="bg1"/>
              </a:solidFill>
            </a:rPr>
            <a:t> sung, </a:t>
          </a:r>
          <a:r>
            <a:rPr lang="en-US" sz="2400" b="0" i="0" kern="1200" dirty="0" err="1">
              <a:solidFill>
                <a:schemeClr val="bg1"/>
              </a:solidFill>
            </a:rPr>
            <a:t>phát</a:t>
          </a:r>
          <a:r>
            <a:rPr lang="en-US" sz="2400" b="0" i="0" kern="1200" dirty="0">
              <a:solidFill>
                <a:schemeClr val="bg1"/>
              </a:solidFill>
            </a:rPr>
            <a:t> </a:t>
          </a:r>
          <a:r>
            <a:rPr lang="en-US" sz="2400" b="0" i="0" kern="1200" dirty="0" err="1">
              <a:solidFill>
                <a:schemeClr val="bg1"/>
              </a:solidFill>
            </a:rPr>
            <a:t>triển</a:t>
          </a:r>
          <a:r>
            <a:rPr lang="en-US" sz="2400" b="0" i="0" kern="1200" dirty="0">
              <a:solidFill>
                <a:schemeClr val="bg1"/>
              </a:solidFill>
            </a:rPr>
            <a:t> </a:t>
          </a:r>
          <a:r>
            <a:rPr lang="en-US" sz="2400" b="0" i="0" kern="1200" dirty="0" err="1">
              <a:solidFill>
                <a:schemeClr val="bg1"/>
              </a:solidFill>
            </a:rPr>
            <a:t>chủ</a:t>
          </a:r>
          <a:r>
            <a:rPr lang="en-US" sz="2400" b="0" i="0" kern="1200" dirty="0">
              <a:solidFill>
                <a:schemeClr val="bg1"/>
              </a:solidFill>
            </a:rPr>
            <a:t> </a:t>
          </a:r>
          <a:r>
            <a:rPr lang="en-US" sz="2400" b="0" i="0" kern="1200" dirty="0" err="1">
              <a:solidFill>
                <a:schemeClr val="bg1"/>
              </a:solidFill>
            </a:rPr>
            <a:t>nghĩa</a:t>
          </a:r>
          <a:r>
            <a:rPr lang="en-US" sz="2400" b="0" i="0" kern="1200" dirty="0">
              <a:solidFill>
                <a:schemeClr val="bg1"/>
              </a:solidFill>
            </a:rPr>
            <a:t> </a:t>
          </a:r>
          <a:r>
            <a:rPr lang="en-US" sz="2400" b="0" i="0" kern="1200" dirty="0" err="1">
              <a:solidFill>
                <a:schemeClr val="bg1"/>
              </a:solidFill>
            </a:rPr>
            <a:t>Mác</a:t>
          </a:r>
          <a:r>
            <a:rPr lang="en-US" sz="2400" b="0" i="0" kern="1200" dirty="0">
              <a:solidFill>
                <a:schemeClr val="bg1"/>
              </a:solidFill>
            </a:rPr>
            <a:t> – </a:t>
          </a:r>
          <a:r>
            <a:rPr lang="en-US" sz="2400" b="0" i="0" kern="1200" dirty="0" err="1">
              <a:solidFill>
                <a:schemeClr val="bg1"/>
              </a:solidFill>
            </a:rPr>
            <a:t>Lênin</a:t>
          </a:r>
          <a:r>
            <a:rPr lang="en-US" sz="2400" b="0" i="0" kern="1200" dirty="0">
              <a:solidFill>
                <a:schemeClr val="bg1"/>
              </a:solidFill>
            </a:rPr>
            <a:t> </a:t>
          </a:r>
          <a:r>
            <a:rPr lang="en-US" sz="2400" b="0" i="0" kern="1200" dirty="0" err="1">
              <a:solidFill>
                <a:schemeClr val="bg1"/>
              </a:solidFill>
            </a:rPr>
            <a:t>với</a:t>
          </a:r>
          <a:r>
            <a:rPr lang="en-US" sz="2400" b="0" i="0" kern="1200" dirty="0">
              <a:solidFill>
                <a:schemeClr val="bg1"/>
              </a:solidFill>
            </a:rPr>
            <a:t> </a:t>
          </a:r>
          <a:r>
            <a:rPr lang="en-US" sz="2400" b="0" i="0" kern="1200" dirty="0" err="1">
              <a:solidFill>
                <a:schemeClr val="bg1"/>
              </a:solidFill>
            </a:rPr>
            <a:t>những</a:t>
          </a:r>
          <a:r>
            <a:rPr lang="en-US" sz="2400" b="0" i="0" kern="1200" dirty="0">
              <a:solidFill>
                <a:schemeClr val="bg1"/>
              </a:solidFill>
            </a:rPr>
            <a:t> </a:t>
          </a:r>
          <a:r>
            <a:rPr lang="en-US" sz="2400" b="0" i="0" kern="1200" dirty="0" err="1">
              <a:solidFill>
                <a:schemeClr val="bg1"/>
              </a:solidFill>
            </a:rPr>
            <a:t>nội</a:t>
          </a:r>
          <a:r>
            <a:rPr lang="en-US" sz="2400" b="0" i="0" kern="1200" dirty="0">
              <a:solidFill>
                <a:schemeClr val="bg1"/>
              </a:solidFill>
            </a:rPr>
            <a:t> dung </a:t>
          </a:r>
          <a:r>
            <a:rPr lang="en-US" sz="2400" b="0" i="0" kern="1200" dirty="0" err="1">
              <a:solidFill>
                <a:schemeClr val="bg1"/>
              </a:solidFill>
            </a:rPr>
            <a:t>mới</a:t>
          </a:r>
          <a:endParaRPr lang="en-US" sz="2400" kern="1200" dirty="0">
            <a:solidFill>
              <a:schemeClr val="bg1"/>
            </a:solidFill>
          </a:endParaRPr>
        </a:p>
      </dsp:txBody>
      <dsp:txXfrm>
        <a:off x="894318" y="4650224"/>
        <a:ext cx="3064089" cy="1801134"/>
      </dsp:txXfrm>
    </dsp:sp>
    <dsp:sp modelId="{8279495A-DB32-431D-9B8D-CC01EF7EEEBD}">
      <dsp:nvSpPr>
        <dsp:cNvPr id="0" name=""/>
        <dsp:cNvSpPr/>
      </dsp:nvSpPr>
      <dsp:spPr>
        <a:xfrm>
          <a:off x="958887" y="-86600"/>
          <a:ext cx="6784934" cy="6784934"/>
        </a:xfrm>
        <a:prstGeom prst="circularArrow">
          <a:avLst>
            <a:gd name="adj1" fmla="val 6901"/>
            <a:gd name="adj2" fmla="val 465272"/>
            <a:gd name="adj3" fmla="val 11533963"/>
            <a:gd name="adj4" fmla="val 9133708"/>
            <a:gd name="adj5" fmla="val 8051"/>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24D01A2-ECD6-43B8-A9F6-20D0F9D3F34D}">
      <dsp:nvSpPr>
        <dsp:cNvPr id="0" name=""/>
        <dsp:cNvSpPr/>
      </dsp:nvSpPr>
      <dsp:spPr>
        <a:xfrm>
          <a:off x="669100" y="625771"/>
          <a:ext cx="2883135" cy="1693896"/>
        </a:xfrm>
        <a:prstGeom prst="rect">
          <a:avLst/>
        </a:prstGeom>
        <a:solidFill>
          <a:srgbClr val="0070C0"/>
        </a:solid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sz="2400" b="0" i="0" kern="1200" dirty="0" err="1">
              <a:solidFill>
                <a:schemeClr val="bg1"/>
              </a:solidFill>
            </a:rPr>
            <a:t>Đảng</a:t>
          </a:r>
          <a:r>
            <a:rPr lang="en-US" sz="2400" b="0" i="0" kern="1200" dirty="0">
              <a:solidFill>
                <a:schemeClr val="bg1"/>
              </a:solidFill>
            </a:rPr>
            <a:t> </a:t>
          </a:r>
          <a:r>
            <a:rPr lang="en-US" sz="2400" b="0" i="0" kern="1200" dirty="0" err="1">
              <a:solidFill>
                <a:schemeClr val="bg1"/>
              </a:solidFill>
            </a:rPr>
            <a:t>Cộng</a:t>
          </a:r>
          <a:r>
            <a:rPr lang="en-US" sz="2400" b="0" i="0" kern="1200" dirty="0">
              <a:solidFill>
                <a:schemeClr val="bg1"/>
              </a:solidFill>
            </a:rPr>
            <a:t> </a:t>
          </a:r>
          <a:r>
            <a:rPr lang="en-US" sz="2400" b="0" i="0" kern="1200" dirty="0" err="1">
              <a:solidFill>
                <a:schemeClr val="bg1"/>
              </a:solidFill>
            </a:rPr>
            <a:t>sản</a:t>
          </a:r>
          <a:r>
            <a:rPr lang="en-US" sz="2400" b="0" i="0" kern="1200" dirty="0">
              <a:solidFill>
                <a:schemeClr val="bg1"/>
              </a:solidFill>
            </a:rPr>
            <a:t> </a:t>
          </a:r>
          <a:r>
            <a:rPr lang="en-US" sz="2400" b="0" i="0" kern="1200" dirty="0" err="1">
              <a:solidFill>
                <a:schemeClr val="bg1"/>
              </a:solidFill>
            </a:rPr>
            <a:t>Việt</a:t>
          </a:r>
          <a:r>
            <a:rPr lang="en-US" sz="2400" b="0" i="0" kern="1200" dirty="0">
              <a:solidFill>
                <a:schemeClr val="bg1"/>
              </a:solidFill>
            </a:rPr>
            <a:t> Nam </a:t>
          </a:r>
          <a:r>
            <a:rPr lang="en-US" sz="2400" b="0" i="0" kern="1200" dirty="0" err="1">
              <a:solidFill>
                <a:schemeClr val="bg1"/>
              </a:solidFill>
            </a:rPr>
            <a:t>kiên</a:t>
          </a:r>
          <a:r>
            <a:rPr lang="en-US" sz="2400" b="0" i="0" kern="1200" dirty="0">
              <a:solidFill>
                <a:schemeClr val="bg1"/>
              </a:solidFill>
            </a:rPr>
            <a:t> </a:t>
          </a:r>
          <a:r>
            <a:rPr lang="en-US" sz="2400" b="0" i="0" kern="1200" dirty="0" err="1">
              <a:solidFill>
                <a:schemeClr val="bg1"/>
              </a:solidFill>
            </a:rPr>
            <a:t>trì</a:t>
          </a:r>
          <a:r>
            <a:rPr lang="en-US" sz="2400" b="0" i="0" kern="1200" dirty="0">
              <a:solidFill>
                <a:schemeClr val="bg1"/>
              </a:solidFill>
            </a:rPr>
            <a:t>, </a:t>
          </a:r>
          <a:r>
            <a:rPr lang="en-US" sz="2400" b="0" i="0" kern="1200" dirty="0" err="1">
              <a:solidFill>
                <a:schemeClr val="bg1"/>
              </a:solidFill>
            </a:rPr>
            <a:t>vận</a:t>
          </a:r>
          <a:r>
            <a:rPr lang="en-US" sz="2400" b="0" i="0" kern="1200" dirty="0">
              <a:solidFill>
                <a:schemeClr val="bg1"/>
              </a:solidFill>
            </a:rPr>
            <a:t> </a:t>
          </a:r>
          <a:r>
            <a:rPr lang="en-US" sz="2400" b="0" i="0" kern="1200" dirty="0" err="1">
              <a:solidFill>
                <a:schemeClr val="bg1"/>
              </a:solidFill>
            </a:rPr>
            <a:t>dụng</a:t>
          </a:r>
          <a:r>
            <a:rPr lang="en-US" sz="2400" b="0" i="0" kern="1200" dirty="0">
              <a:solidFill>
                <a:schemeClr val="bg1"/>
              </a:solidFill>
            </a:rPr>
            <a:t> </a:t>
          </a:r>
          <a:r>
            <a:rPr lang="en-US" sz="2400" b="0" i="0" kern="1200" dirty="0" err="1">
              <a:solidFill>
                <a:schemeClr val="bg1"/>
              </a:solidFill>
            </a:rPr>
            <a:t>sáng</a:t>
          </a:r>
          <a:r>
            <a:rPr lang="en-US" sz="2400" b="0" i="0" kern="1200" dirty="0">
              <a:solidFill>
                <a:schemeClr val="bg1"/>
              </a:solidFill>
            </a:rPr>
            <a:t> </a:t>
          </a:r>
          <a:r>
            <a:rPr lang="en-US" sz="2400" b="0" i="0" kern="1200" dirty="0" err="1">
              <a:solidFill>
                <a:schemeClr val="bg1"/>
              </a:solidFill>
            </a:rPr>
            <a:t>tạo</a:t>
          </a:r>
          <a:r>
            <a:rPr lang="en-US" sz="2400" b="0" i="0" kern="1200" dirty="0">
              <a:solidFill>
                <a:schemeClr val="bg1"/>
              </a:solidFill>
            </a:rPr>
            <a:t>, </a:t>
          </a:r>
          <a:r>
            <a:rPr lang="en-US" sz="2400" b="0" i="0" kern="1200" dirty="0" err="1">
              <a:solidFill>
                <a:schemeClr val="bg1"/>
              </a:solidFill>
            </a:rPr>
            <a:t>bổ</a:t>
          </a:r>
          <a:r>
            <a:rPr lang="en-US" sz="2400" b="0" i="0" kern="1200" dirty="0">
              <a:solidFill>
                <a:schemeClr val="bg1"/>
              </a:solidFill>
            </a:rPr>
            <a:t> sung, </a:t>
          </a:r>
          <a:r>
            <a:rPr lang="en-US" sz="2400" b="0" i="0" kern="1200" dirty="0" err="1">
              <a:solidFill>
                <a:schemeClr val="bg1"/>
              </a:solidFill>
            </a:rPr>
            <a:t>phát</a:t>
          </a:r>
          <a:r>
            <a:rPr lang="en-US" sz="2400" b="0" i="0" kern="1200" dirty="0">
              <a:solidFill>
                <a:schemeClr val="bg1"/>
              </a:solidFill>
            </a:rPr>
            <a:t> </a:t>
          </a:r>
          <a:r>
            <a:rPr lang="en-US" sz="2400" b="0" i="0" kern="1200" dirty="0" err="1">
              <a:solidFill>
                <a:schemeClr val="bg1"/>
              </a:solidFill>
            </a:rPr>
            <a:t>triển</a:t>
          </a:r>
          <a:endParaRPr lang="en-US" sz="2400" kern="1200" dirty="0">
            <a:solidFill>
              <a:schemeClr val="bg1"/>
            </a:solidFill>
          </a:endParaRPr>
        </a:p>
      </dsp:txBody>
      <dsp:txXfrm>
        <a:off x="669100" y="625771"/>
        <a:ext cx="2883135" cy="1693896"/>
      </dsp:txXfrm>
    </dsp:sp>
    <dsp:sp modelId="{C163164F-72F2-4459-B2F9-69EB3A356AC0}">
      <dsp:nvSpPr>
        <dsp:cNvPr id="0" name=""/>
        <dsp:cNvSpPr/>
      </dsp:nvSpPr>
      <dsp:spPr>
        <a:xfrm>
          <a:off x="1210942" y="-285436"/>
          <a:ext cx="6784934" cy="6784934"/>
        </a:xfrm>
        <a:prstGeom prst="circularArrow">
          <a:avLst>
            <a:gd name="adj1" fmla="val 6901"/>
            <a:gd name="adj2" fmla="val 465272"/>
            <a:gd name="adj3" fmla="val 17269184"/>
            <a:gd name="adj4" fmla="val 14358935"/>
            <a:gd name="adj5" fmla="val 8051"/>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977083F-272F-4AA8-B2A9-57DED95E3F19}">
      <dsp:nvSpPr>
        <dsp:cNvPr id="0" name=""/>
        <dsp:cNvSpPr/>
      </dsp:nvSpPr>
      <dsp:spPr>
        <a:xfrm>
          <a:off x="487914" y="553"/>
          <a:ext cx="2814923" cy="1407461"/>
        </a:xfrm>
        <a:prstGeom prst="roundRect">
          <a:avLst>
            <a:gd name="adj" fmla="val 10000"/>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9055" tIns="39370" rIns="59055" bIns="39370" numCol="1" spcCol="1270" anchor="ctr" anchorCtr="0">
          <a:noAutofit/>
        </a:bodyPr>
        <a:lstStyle/>
        <a:p>
          <a:pPr marL="0" lvl="0" indent="0" algn="ctr" defTabSz="1377950">
            <a:lnSpc>
              <a:spcPct val="90000"/>
            </a:lnSpc>
            <a:spcBef>
              <a:spcPct val="0"/>
            </a:spcBef>
            <a:spcAft>
              <a:spcPct val="35000"/>
            </a:spcAft>
            <a:buNone/>
          </a:pPr>
          <a:r>
            <a:rPr lang="vi-VN" sz="3100" b="0" kern="1200" dirty="0"/>
            <a:t>1. Triết học Mác – Lênin</a:t>
          </a:r>
          <a:endParaRPr lang="en-US" sz="3100" kern="1200" dirty="0"/>
        </a:p>
      </dsp:txBody>
      <dsp:txXfrm>
        <a:off x="529137" y="41776"/>
        <a:ext cx="2732477" cy="1325015"/>
      </dsp:txXfrm>
    </dsp:sp>
    <dsp:sp modelId="{5E987914-E4B7-481C-A731-A8B6FDE8DE5C}">
      <dsp:nvSpPr>
        <dsp:cNvPr id="0" name=""/>
        <dsp:cNvSpPr/>
      </dsp:nvSpPr>
      <dsp:spPr>
        <a:xfrm>
          <a:off x="769407" y="1408015"/>
          <a:ext cx="281492" cy="1055596"/>
        </a:xfrm>
        <a:custGeom>
          <a:avLst/>
          <a:gdLst/>
          <a:ahLst/>
          <a:cxnLst/>
          <a:rect l="0" t="0" r="0" b="0"/>
          <a:pathLst>
            <a:path>
              <a:moveTo>
                <a:pt x="0" y="0"/>
              </a:moveTo>
              <a:lnTo>
                <a:pt x="0" y="1055596"/>
              </a:lnTo>
              <a:lnTo>
                <a:pt x="281492" y="1055596"/>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C4B6438-B89C-4C35-8484-8C1552D39B09}">
      <dsp:nvSpPr>
        <dsp:cNvPr id="0" name=""/>
        <dsp:cNvSpPr/>
      </dsp:nvSpPr>
      <dsp:spPr>
        <a:xfrm>
          <a:off x="1050899" y="1759880"/>
          <a:ext cx="3008883" cy="1407461"/>
        </a:xfrm>
        <a:prstGeom prst="roundRect">
          <a:avLst>
            <a:gd name="adj" fmla="val 10000"/>
          </a:avLst>
        </a:prstGeom>
        <a:solidFill>
          <a:srgbClr val="00B050">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pt-BR" sz="2400" b="0" kern="1200" dirty="0">
              <a:solidFill>
                <a:schemeClr val="bg1"/>
              </a:solidFill>
            </a:rPr>
            <a:t>a) Chủ nghĩa duy vật biện chứng</a:t>
          </a:r>
          <a:endParaRPr lang="en-US" sz="2400" kern="1200" dirty="0">
            <a:solidFill>
              <a:schemeClr val="bg1"/>
            </a:solidFill>
          </a:endParaRPr>
        </a:p>
      </dsp:txBody>
      <dsp:txXfrm>
        <a:off x="1092122" y="1801103"/>
        <a:ext cx="2926437" cy="1325015"/>
      </dsp:txXfrm>
    </dsp:sp>
    <dsp:sp modelId="{17EE40F1-C4F0-4B82-84CC-9309C6BE055B}">
      <dsp:nvSpPr>
        <dsp:cNvPr id="0" name=""/>
        <dsp:cNvSpPr/>
      </dsp:nvSpPr>
      <dsp:spPr>
        <a:xfrm>
          <a:off x="769407" y="1408015"/>
          <a:ext cx="281492" cy="2814923"/>
        </a:xfrm>
        <a:custGeom>
          <a:avLst/>
          <a:gdLst/>
          <a:ahLst/>
          <a:cxnLst/>
          <a:rect l="0" t="0" r="0" b="0"/>
          <a:pathLst>
            <a:path>
              <a:moveTo>
                <a:pt x="0" y="0"/>
              </a:moveTo>
              <a:lnTo>
                <a:pt x="0" y="2814923"/>
              </a:lnTo>
              <a:lnTo>
                <a:pt x="281492" y="2814923"/>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E5EFD9D-436F-4B60-8F87-47846C9B95C6}">
      <dsp:nvSpPr>
        <dsp:cNvPr id="0" name=""/>
        <dsp:cNvSpPr/>
      </dsp:nvSpPr>
      <dsp:spPr>
        <a:xfrm>
          <a:off x="1050899" y="3519207"/>
          <a:ext cx="3008883" cy="1407461"/>
        </a:xfrm>
        <a:prstGeom prst="roundRect">
          <a:avLst>
            <a:gd name="adj" fmla="val 10000"/>
          </a:avLst>
        </a:prstGeom>
        <a:solidFill>
          <a:srgbClr val="00B050">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pt-BR" sz="2400" b="0" kern="1200">
              <a:solidFill>
                <a:schemeClr val="bg1"/>
              </a:solidFill>
            </a:rPr>
            <a:t>b) Chủ nghĩa duy vật lịch sử</a:t>
          </a:r>
          <a:endParaRPr lang="en-US" sz="2400" b="0" kern="1200" dirty="0">
            <a:solidFill>
              <a:schemeClr val="bg1"/>
            </a:solidFill>
          </a:endParaRPr>
        </a:p>
      </dsp:txBody>
      <dsp:txXfrm>
        <a:off x="1092122" y="3560430"/>
        <a:ext cx="2926437" cy="1325015"/>
      </dsp:txXfrm>
    </dsp:sp>
    <dsp:sp modelId="{A522B6D8-7A2B-4709-B9EB-0949294EC0AB}">
      <dsp:nvSpPr>
        <dsp:cNvPr id="0" name=""/>
        <dsp:cNvSpPr/>
      </dsp:nvSpPr>
      <dsp:spPr>
        <a:xfrm>
          <a:off x="4200528" y="553"/>
          <a:ext cx="2814923" cy="1407461"/>
        </a:xfrm>
        <a:prstGeom prst="roundRect">
          <a:avLst>
            <a:gd name="adj" fmla="val 10000"/>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9055" tIns="39370" rIns="59055" bIns="39370" numCol="1" spcCol="1270" anchor="ctr" anchorCtr="0">
          <a:noAutofit/>
        </a:bodyPr>
        <a:lstStyle/>
        <a:p>
          <a:pPr marL="0" lvl="0" indent="0" algn="ctr" defTabSz="1377950">
            <a:lnSpc>
              <a:spcPct val="90000"/>
            </a:lnSpc>
            <a:spcBef>
              <a:spcPct val="0"/>
            </a:spcBef>
            <a:spcAft>
              <a:spcPct val="35000"/>
            </a:spcAft>
            <a:buNone/>
          </a:pPr>
          <a:r>
            <a:rPr lang="vi-VN" sz="3100" b="0" kern="1200" dirty="0"/>
            <a:t>2. Kinh tế chính trị Mác – Lêni</a:t>
          </a:r>
          <a:r>
            <a:rPr lang="en-US" sz="3100" b="0" kern="1200" dirty="0"/>
            <a:t>n</a:t>
          </a:r>
          <a:endParaRPr lang="en-US" sz="3100" kern="1200" dirty="0"/>
        </a:p>
      </dsp:txBody>
      <dsp:txXfrm>
        <a:off x="4241751" y="41776"/>
        <a:ext cx="2732477" cy="1325015"/>
      </dsp:txXfrm>
    </dsp:sp>
    <dsp:sp modelId="{FFE24E8C-8DDE-47FD-8382-8CEDC1AD5C11}">
      <dsp:nvSpPr>
        <dsp:cNvPr id="0" name=""/>
        <dsp:cNvSpPr/>
      </dsp:nvSpPr>
      <dsp:spPr>
        <a:xfrm>
          <a:off x="4482020" y="1408015"/>
          <a:ext cx="281492" cy="1055596"/>
        </a:xfrm>
        <a:custGeom>
          <a:avLst/>
          <a:gdLst/>
          <a:ahLst/>
          <a:cxnLst/>
          <a:rect l="0" t="0" r="0" b="0"/>
          <a:pathLst>
            <a:path>
              <a:moveTo>
                <a:pt x="0" y="0"/>
              </a:moveTo>
              <a:lnTo>
                <a:pt x="0" y="1055596"/>
              </a:lnTo>
              <a:lnTo>
                <a:pt x="281492" y="1055596"/>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209D061-EE76-4DE4-83CC-6C6E27CAFFFD}">
      <dsp:nvSpPr>
        <dsp:cNvPr id="0" name=""/>
        <dsp:cNvSpPr/>
      </dsp:nvSpPr>
      <dsp:spPr>
        <a:xfrm>
          <a:off x="4763513" y="1759880"/>
          <a:ext cx="3008883" cy="1407461"/>
        </a:xfrm>
        <a:prstGeom prst="roundRect">
          <a:avLst>
            <a:gd name="adj" fmla="val 10000"/>
          </a:avLst>
        </a:prstGeom>
        <a:solidFill>
          <a:schemeClr val="accent5">
            <a:lumMod val="50000"/>
            <a:alpha val="9000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pt-BR" sz="2400" b="0" i="1" kern="1200" dirty="0">
              <a:solidFill>
                <a:schemeClr val="bg1"/>
              </a:solidFill>
            </a:rPr>
            <a:t>a) Sứ mệnh lịch sử của giai cấp công nhân</a:t>
          </a:r>
          <a:endParaRPr lang="en-US" sz="2400" kern="1200" dirty="0">
            <a:solidFill>
              <a:schemeClr val="bg1"/>
            </a:solidFill>
          </a:endParaRPr>
        </a:p>
      </dsp:txBody>
      <dsp:txXfrm>
        <a:off x="4804736" y="1801103"/>
        <a:ext cx="2926437" cy="1325015"/>
      </dsp:txXfrm>
    </dsp:sp>
    <dsp:sp modelId="{B0A79503-B452-44CF-9A2D-E9D92DC65E47}">
      <dsp:nvSpPr>
        <dsp:cNvPr id="0" name=""/>
        <dsp:cNvSpPr/>
      </dsp:nvSpPr>
      <dsp:spPr>
        <a:xfrm>
          <a:off x="4482020" y="1408015"/>
          <a:ext cx="281492" cy="2814923"/>
        </a:xfrm>
        <a:custGeom>
          <a:avLst/>
          <a:gdLst/>
          <a:ahLst/>
          <a:cxnLst/>
          <a:rect l="0" t="0" r="0" b="0"/>
          <a:pathLst>
            <a:path>
              <a:moveTo>
                <a:pt x="0" y="0"/>
              </a:moveTo>
              <a:lnTo>
                <a:pt x="0" y="2814923"/>
              </a:lnTo>
              <a:lnTo>
                <a:pt x="281492" y="2814923"/>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ED71419-9BFC-42DD-B51A-E85A59E5F7C2}">
      <dsp:nvSpPr>
        <dsp:cNvPr id="0" name=""/>
        <dsp:cNvSpPr/>
      </dsp:nvSpPr>
      <dsp:spPr>
        <a:xfrm>
          <a:off x="4763513" y="3519207"/>
          <a:ext cx="3008883" cy="1407461"/>
        </a:xfrm>
        <a:prstGeom prst="roundRect">
          <a:avLst>
            <a:gd name="adj" fmla="val 10000"/>
          </a:avLst>
        </a:prstGeom>
        <a:solidFill>
          <a:schemeClr val="accent5">
            <a:lumMod val="50000"/>
            <a:alpha val="9000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pt-BR" sz="2400" b="0" i="1" kern="1200" dirty="0">
              <a:solidFill>
                <a:schemeClr val="bg1"/>
              </a:solidFill>
            </a:rPr>
            <a:t>b) Về chủ nghĩa tư bản độc quyền</a:t>
          </a:r>
          <a:endParaRPr lang="en-US" sz="2400" b="0" kern="1200" dirty="0">
            <a:solidFill>
              <a:schemeClr val="bg1"/>
            </a:solidFill>
          </a:endParaRPr>
        </a:p>
      </dsp:txBody>
      <dsp:txXfrm>
        <a:off x="4804736" y="3560430"/>
        <a:ext cx="2926437" cy="1325015"/>
      </dsp:txXfrm>
    </dsp:sp>
    <dsp:sp modelId="{0FEE9D30-751A-45B8-93E3-C5A7C816ACD6}">
      <dsp:nvSpPr>
        <dsp:cNvPr id="0" name=""/>
        <dsp:cNvSpPr/>
      </dsp:nvSpPr>
      <dsp:spPr>
        <a:xfrm>
          <a:off x="7913142" y="553"/>
          <a:ext cx="2814923" cy="1407461"/>
        </a:xfrm>
        <a:prstGeom prst="roundRect">
          <a:avLst>
            <a:gd name="adj" fmla="val 10000"/>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9055" tIns="39370" rIns="59055" bIns="39370" numCol="1" spcCol="1270" anchor="ctr" anchorCtr="0">
          <a:noAutofit/>
        </a:bodyPr>
        <a:lstStyle/>
        <a:p>
          <a:pPr marL="0" lvl="0" indent="0" algn="ctr" defTabSz="1377950">
            <a:lnSpc>
              <a:spcPct val="90000"/>
            </a:lnSpc>
            <a:spcBef>
              <a:spcPct val="0"/>
            </a:spcBef>
            <a:spcAft>
              <a:spcPct val="35000"/>
            </a:spcAft>
            <a:buNone/>
          </a:pPr>
          <a:r>
            <a:rPr lang="pt-BR" sz="3100" b="0" kern="1200" dirty="0"/>
            <a:t>3. Chủ nghĩa xã hội khoa học</a:t>
          </a:r>
          <a:endParaRPr lang="en-US" sz="3100" kern="1200" dirty="0"/>
        </a:p>
      </dsp:txBody>
      <dsp:txXfrm>
        <a:off x="7954365" y="41776"/>
        <a:ext cx="2732477" cy="1325015"/>
      </dsp:txXfrm>
    </dsp:sp>
    <dsp:sp modelId="{59261C94-38D0-40F1-9D22-9CEF6FF794FA}">
      <dsp:nvSpPr>
        <dsp:cNvPr id="0" name=""/>
        <dsp:cNvSpPr/>
      </dsp:nvSpPr>
      <dsp:spPr>
        <a:xfrm>
          <a:off x="8194634" y="1408015"/>
          <a:ext cx="281492" cy="1055596"/>
        </a:xfrm>
        <a:custGeom>
          <a:avLst/>
          <a:gdLst/>
          <a:ahLst/>
          <a:cxnLst/>
          <a:rect l="0" t="0" r="0" b="0"/>
          <a:pathLst>
            <a:path>
              <a:moveTo>
                <a:pt x="0" y="0"/>
              </a:moveTo>
              <a:lnTo>
                <a:pt x="0" y="1055596"/>
              </a:lnTo>
              <a:lnTo>
                <a:pt x="281492" y="1055596"/>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A432B7F-9A36-4D08-9E23-F1955234AD95}">
      <dsp:nvSpPr>
        <dsp:cNvPr id="0" name=""/>
        <dsp:cNvSpPr/>
      </dsp:nvSpPr>
      <dsp:spPr>
        <a:xfrm>
          <a:off x="8476127" y="1759880"/>
          <a:ext cx="3008883" cy="1407461"/>
        </a:xfrm>
        <a:prstGeom prst="roundRect">
          <a:avLst>
            <a:gd name="adj" fmla="val 10000"/>
          </a:avLst>
        </a:prstGeom>
        <a:solidFill>
          <a:srgbClr val="7030A0">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pt-BR" sz="2400" b="0" i="1" kern="1200" dirty="0">
              <a:solidFill>
                <a:schemeClr val="bg1"/>
              </a:solidFill>
            </a:rPr>
            <a:t>a) Sứ mệnh lịch sử của giai cấp công nhân</a:t>
          </a:r>
          <a:endParaRPr lang="en-US" sz="2400" kern="1200" dirty="0">
            <a:solidFill>
              <a:schemeClr val="bg1"/>
            </a:solidFill>
          </a:endParaRPr>
        </a:p>
      </dsp:txBody>
      <dsp:txXfrm>
        <a:off x="8517350" y="1801103"/>
        <a:ext cx="2926437" cy="1325015"/>
      </dsp:txXfrm>
    </dsp:sp>
    <dsp:sp modelId="{0A35A078-9F78-4677-9FDA-73F586A6A591}">
      <dsp:nvSpPr>
        <dsp:cNvPr id="0" name=""/>
        <dsp:cNvSpPr/>
      </dsp:nvSpPr>
      <dsp:spPr>
        <a:xfrm>
          <a:off x="8194634" y="1408015"/>
          <a:ext cx="281492" cy="2824452"/>
        </a:xfrm>
        <a:custGeom>
          <a:avLst/>
          <a:gdLst/>
          <a:ahLst/>
          <a:cxnLst/>
          <a:rect l="0" t="0" r="0" b="0"/>
          <a:pathLst>
            <a:path>
              <a:moveTo>
                <a:pt x="0" y="0"/>
              </a:moveTo>
              <a:lnTo>
                <a:pt x="0" y="2824452"/>
              </a:lnTo>
              <a:lnTo>
                <a:pt x="281492" y="2824452"/>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027F3B4-E5A6-42A6-BBFF-D3C91F592ED7}">
      <dsp:nvSpPr>
        <dsp:cNvPr id="0" name=""/>
        <dsp:cNvSpPr/>
      </dsp:nvSpPr>
      <dsp:spPr>
        <a:xfrm>
          <a:off x="8476127" y="3528736"/>
          <a:ext cx="3008883" cy="1407461"/>
        </a:xfrm>
        <a:prstGeom prst="roundRect">
          <a:avLst>
            <a:gd name="adj" fmla="val 10000"/>
          </a:avLst>
        </a:prstGeom>
        <a:solidFill>
          <a:srgbClr val="7030A0">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pt-BR" sz="2400" b="0" i="1" kern="1200">
              <a:solidFill>
                <a:schemeClr val="bg1"/>
              </a:solidFill>
            </a:rPr>
            <a:t>b) Cách mạng xã hội chủ nghĩa </a:t>
          </a:r>
          <a:endParaRPr lang="en-US" sz="2400" b="0" kern="1200" dirty="0">
            <a:solidFill>
              <a:schemeClr val="bg1"/>
            </a:solidFill>
          </a:endParaRPr>
        </a:p>
      </dsp:txBody>
      <dsp:txXfrm>
        <a:off x="8517350" y="3569959"/>
        <a:ext cx="2926437" cy="1325015"/>
      </dsp:txXfrm>
    </dsp:sp>
    <dsp:sp modelId="{B4A67202-186E-43D5-84AC-45579CFC8462}">
      <dsp:nvSpPr>
        <dsp:cNvPr id="0" name=""/>
        <dsp:cNvSpPr/>
      </dsp:nvSpPr>
      <dsp:spPr>
        <a:xfrm>
          <a:off x="8194634" y="1408015"/>
          <a:ext cx="281492" cy="4574250"/>
        </a:xfrm>
        <a:custGeom>
          <a:avLst/>
          <a:gdLst/>
          <a:ahLst/>
          <a:cxnLst/>
          <a:rect l="0" t="0" r="0" b="0"/>
          <a:pathLst>
            <a:path>
              <a:moveTo>
                <a:pt x="0" y="0"/>
              </a:moveTo>
              <a:lnTo>
                <a:pt x="0" y="4574250"/>
              </a:lnTo>
              <a:lnTo>
                <a:pt x="281492" y="457425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5AEEF0D-57B9-4000-837D-6D5450E3B3F8}">
      <dsp:nvSpPr>
        <dsp:cNvPr id="0" name=""/>
        <dsp:cNvSpPr/>
      </dsp:nvSpPr>
      <dsp:spPr>
        <a:xfrm>
          <a:off x="8476127" y="5278534"/>
          <a:ext cx="3008883" cy="1407461"/>
        </a:xfrm>
        <a:prstGeom prst="roundRect">
          <a:avLst>
            <a:gd name="adj" fmla="val 10000"/>
          </a:avLst>
        </a:prstGeom>
        <a:solidFill>
          <a:srgbClr val="7030A0">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pt-BR" sz="2400" b="0" i="1" kern="1200" dirty="0">
              <a:solidFill>
                <a:schemeClr val="bg1"/>
              </a:solidFill>
            </a:rPr>
            <a:t>c) Sự phát triển của hình thái kinh tế-xã hội cộng sản chủ nghĩa</a:t>
          </a:r>
          <a:endParaRPr lang="en-US" sz="2400" b="0" kern="1200" dirty="0">
            <a:solidFill>
              <a:schemeClr val="bg1"/>
            </a:solidFill>
          </a:endParaRPr>
        </a:p>
      </dsp:txBody>
      <dsp:txXfrm>
        <a:off x="8517350" y="5319757"/>
        <a:ext cx="2926437" cy="1325015"/>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449F22-9162-4B85-A2AC-B63E37B0ACC6}">
      <dsp:nvSpPr>
        <dsp:cNvPr id="0" name=""/>
        <dsp:cNvSpPr/>
      </dsp:nvSpPr>
      <dsp:spPr>
        <a:xfrm>
          <a:off x="0" y="63142"/>
          <a:ext cx="9893837" cy="959400"/>
        </a:xfrm>
        <a:prstGeom prst="roundRect">
          <a:avLst/>
        </a:prstGeom>
        <a:solidFill>
          <a:schemeClr val="accent2"/>
        </a:solidFill>
        <a:ln w="25400" cap="flat" cmpd="sng" algn="ctr">
          <a:solidFill>
            <a:schemeClr val="accent2">
              <a:shade val="50000"/>
            </a:schemeClr>
          </a:solidFill>
          <a:prstDash val="solid"/>
        </a:ln>
        <a:effectLst/>
      </dsp:spPr>
      <dsp:style>
        <a:lnRef idx="2">
          <a:schemeClr val="accent2">
            <a:shade val="50000"/>
          </a:schemeClr>
        </a:lnRef>
        <a:fillRef idx="1">
          <a:schemeClr val="accent2"/>
        </a:fillRef>
        <a:effectRef idx="0">
          <a:schemeClr val="accent2"/>
        </a:effectRef>
        <a:fontRef idx="minor">
          <a:schemeClr val="lt1"/>
        </a:fontRef>
      </dsp:style>
      <dsp:txBody>
        <a:bodyPr spcFirstLastPara="0" vert="horz" wrap="square" lIns="156210" tIns="156210" rIns="156210" bIns="156210" numCol="1" spcCol="1270" anchor="ctr" anchorCtr="0">
          <a:noAutofit/>
        </a:bodyPr>
        <a:lstStyle/>
        <a:p>
          <a:pPr marL="0" lvl="0" indent="0" algn="l" defTabSz="1822450">
            <a:lnSpc>
              <a:spcPct val="90000"/>
            </a:lnSpc>
            <a:spcBef>
              <a:spcPct val="0"/>
            </a:spcBef>
            <a:spcAft>
              <a:spcPct val="35000"/>
            </a:spcAft>
            <a:buNone/>
          </a:pPr>
          <a:r>
            <a:rPr lang="vi-VN" sz="4100" kern="1200" dirty="0"/>
            <a:t>Vận động</a:t>
          </a:r>
          <a:endParaRPr lang="en-US" sz="4100" kern="1200" dirty="0"/>
        </a:p>
      </dsp:txBody>
      <dsp:txXfrm>
        <a:off x="46834" y="109976"/>
        <a:ext cx="9800169" cy="865732"/>
      </dsp:txXfrm>
    </dsp:sp>
    <dsp:sp modelId="{BF60B6A4-9B57-4C8B-9879-85C56655EACB}">
      <dsp:nvSpPr>
        <dsp:cNvPr id="0" name=""/>
        <dsp:cNvSpPr/>
      </dsp:nvSpPr>
      <dsp:spPr>
        <a:xfrm>
          <a:off x="0" y="1022542"/>
          <a:ext cx="9893837" cy="24187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14129" tIns="52070" rIns="291592" bIns="52070" numCol="1" spcCol="1270" anchor="t" anchorCtr="0">
          <a:noAutofit/>
        </a:bodyPr>
        <a:lstStyle/>
        <a:p>
          <a:pPr marL="285750" lvl="1" indent="-285750" algn="l" defTabSz="1422400">
            <a:lnSpc>
              <a:spcPct val="90000"/>
            </a:lnSpc>
            <a:spcBef>
              <a:spcPct val="0"/>
            </a:spcBef>
            <a:spcAft>
              <a:spcPct val="20000"/>
            </a:spcAft>
            <a:buChar char="•"/>
          </a:pPr>
          <a:r>
            <a:rPr lang="vi-VN" sz="3200" kern="1200" dirty="0"/>
            <a:t>Bao gồm tất cả mọi sự thay đổi và mọi quá trình diễn ra trong vũ trụ, kể từ sự thay đổi vị trí đơn giản cho đến tư duy.</a:t>
          </a:r>
          <a:endParaRPr lang="en-US" sz="3200" kern="1200" dirty="0"/>
        </a:p>
        <a:p>
          <a:pPr marL="285750" lvl="1" indent="-285750" algn="l" defTabSz="1422400">
            <a:lnSpc>
              <a:spcPct val="90000"/>
            </a:lnSpc>
            <a:spcBef>
              <a:spcPct val="0"/>
            </a:spcBef>
            <a:spcAft>
              <a:spcPct val="20000"/>
            </a:spcAft>
            <a:buChar char="•"/>
          </a:pPr>
          <a:r>
            <a:rPr lang="pt-BR" sz="3200" kern="1200" dirty="0"/>
            <a:t>Vận động là phương thức tồn tại của vật chất </a:t>
          </a:r>
          <a:endParaRPr lang="en-US" sz="3200" kern="1200" dirty="0"/>
        </a:p>
        <a:p>
          <a:pPr marL="285750" lvl="1" indent="-285750" algn="l" defTabSz="1422400">
            <a:lnSpc>
              <a:spcPct val="90000"/>
            </a:lnSpc>
            <a:spcBef>
              <a:spcPct val="0"/>
            </a:spcBef>
            <a:spcAft>
              <a:spcPct val="20000"/>
            </a:spcAft>
            <a:buChar char="•"/>
          </a:pPr>
          <a:r>
            <a:rPr lang="pt-BR" sz="3200" kern="1200" dirty="0"/>
            <a:t>Có 5 hình thức cơ bản của vận động </a:t>
          </a:r>
          <a:endParaRPr lang="en-US" sz="3200" kern="1200" dirty="0"/>
        </a:p>
      </dsp:txBody>
      <dsp:txXfrm>
        <a:off x="0" y="1022542"/>
        <a:ext cx="9893837" cy="2418795"/>
      </dsp:txXfrm>
    </dsp:sp>
    <dsp:sp modelId="{1E232374-094F-4D0A-9412-AC32FE37644D}">
      <dsp:nvSpPr>
        <dsp:cNvPr id="0" name=""/>
        <dsp:cNvSpPr/>
      </dsp:nvSpPr>
      <dsp:spPr>
        <a:xfrm>
          <a:off x="0" y="3441337"/>
          <a:ext cx="9893837" cy="959400"/>
        </a:xfrm>
        <a:prstGeom prst="roundRect">
          <a:avLst/>
        </a:prstGeom>
        <a:solidFill>
          <a:schemeClr val="accent2"/>
        </a:solidFill>
        <a:ln w="25400" cap="flat" cmpd="sng" algn="ctr">
          <a:solidFill>
            <a:schemeClr val="accent2">
              <a:shade val="50000"/>
            </a:schemeClr>
          </a:solidFill>
          <a:prstDash val="solid"/>
        </a:ln>
        <a:effectLst/>
      </dsp:spPr>
      <dsp:style>
        <a:lnRef idx="2">
          <a:schemeClr val="accent2">
            <a:shade val="50000"/>
          </a:schemeClr>
        </a:lnRef>
        <a:fillRef idx="1">
          <a:schemeClr val="accent2"/>
        </a:fillRef>
        <a:effectRef idx="0">
          <a:schemeClr val="accent2"/>
        </a:effectRef>
        <a:fontRef idx="minor">
          <a:schemeClr val="lt1"/>
        </a:fontRef>
      </dsp:style>
      <dsp:txBody>
        <a:bodyPr spcFirstLastPara="0" vert="horz" wrap="square" lIns="156210" tIns="156210" rIns="156210" bIns="156210" numCol="1" spcCol="1270" anchor="ctr" anchorCtr="0">
          <a:noAutofit/>
        </a:bodyPr>
        <a:lstStyle/>
        <a:p>
          <a:pPr marL="0" lvl="0" indent="0" algn="l" defTabSz="1822450">
            <a:lnSpc>
              <a:spcPct val="90000"/>
            </a:lnSpc>
            <a:spcBef>
              <a:spcPct val="0"/>
            </a:spcBef>
            <a:spcAft>
              <a:spcPct val="35000"/>
            </a:spcAft>
            <a:buNone/>
          </a:pPr>
          <a:r>
            <a:rPr lang="pt-BR" sz="4100" i="1" kern="1200" dirty="0"/>
            <a:t>Không gian, thời gian</a:t>
          </a:r>
          <a:endParaRPr lang="en-US" sz="4100" kern="1200" dirty="0"/>
        </a:p>
      </dsp:txBody>
      <dsp:txXfrm>
        <a:off x="46834" y="3488171"/>
        <a:ext cx="9800169" cy="865732"/>
      </dsp:txXfrm>
    </dsp:sp>
    <dsp:sp modelId="{7FF52F4F-7490-415C-A8FB-A3A0BC179C4D}">
      <dsp:nvSpPr>
        <dsp:cNvPr id="0" name=""/>
        <dsp:cNvSpPr/>
      </dsp:nvSpPr>
      <dsp:spPr>
        <a:xfrm>
          <a:off x="0" y="4400737"/>
          <a:ext cx="9893837" cy="954787"/>
        </a:xfrm>
        <a:prstGeom prst="rect">
          <a:avLst/>
        </a:prstGeom>
        <a:noFill/>
        <a:ln w="25400" cap="flat" cmpd="sng" algn="ctr">
          <a:solidFill>
            <a:schemeClr val="accent2">
              <a:shade val="50000"/>
            </a:schemeClr>
          </a:solidFill>
          <a:prstDash val="solid"/>
        </a:ln>
        <a:effectLst/>
      </dsp:spPr>
      <dsp:style>
        <a:lnRef idx="2">
          <a:schemeClr val="accent2">
            <a:shade val="50000"/>
          </a:schemeClr>
        </a:lnRef>
        <a:fillRef idx="1">
          <a:schemeClr val="accent2"/>
        </a:fillRef>
        <a:effectRef idx="0">
          <a:schemeClr val="accent2"/>
        </a:effectRef>
        <a:fontRef idx="minor">
          <a:schemeClr val="lt1"/>
        </a:fontRef>
      </dsp:style>
      <dsp:txBody>
        <a:bodyPr spcFirstLastPara="0" vert="horz" wrap="square" lIns="314129" tIns="52070" rIns="291592" bIns="52070" numCol="1" spcCol="1270" anchor="t" anchorCtr="0">
          <a:noAutofit/>
        </a:bodyPr>
        <a:lstStyle/>
        <a:p>
          <a:pPr marL="285750" lvl="1" indent="-285750" algn="l" defTabSz="1422400">
            <a:lnSpc>
              <a:spcPct val="90000"/>
            </a:lnSpc>
            <a:spcBef>
              <a:spcPct val="0"/>
            </a:spcBef>
            <a:spcAft>
              <a:spcPct val="20000"/>
            </a:spcAft>
            <a:buChar char="•"/>
          </a:pPr>
          <a:r>
            <a:rPr lang="pt-BR" sz="3200" kern="1200" dirty="0"/>
            <a:t>Là thuộc tính tồn tại khách quan và vô tận của vật chất</a:t>
          </a:r>
          <a:endParaRPr lang="en-US" sz="3200" kern="1200" dirty="0"/>
        </a:p>
      </dsp:txBody>
      <dsp:txXfrm>
        <a:off x="0" y="4400737"/>
        <a:ext cx="9893837" cy="954787"/>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63BFCE-2FA2-49B0-B966-A09A447EC482}">
      <dsp:nvSpPr>
        <dsp:cNvPr id="0" name=""/>
        <dsp:cNvSpPr/>
      </dsp:nvSpPr>
      <dsp:spPr>
        <a:xfrm>
          <a:off x="1804132" y="1147163"/>
          <a:ext cx="2063144" cy="2063246"/>
        </a:xfrm>
        <a:prstGeom prst="ellipse">
          <a:avLst/>
        </a:prstGeom>
        <a:solidFill>
          <a:srgbClr val="C0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3020" tIns="33020" rIns="33020" bIns="33020" numCol="1" spcCol="1270" anchor="ctr" anchorCtr="0">
          <a:noAutofit/>
        </a:bodyPr>
        <a:lstStyle/>
        <a:p>
          <a:pPr marL="0" lvl="0" indent="0" algn="ctr" defTabSz="1155700">
            <a:lnSpc>
              <a:spcPct val="90000"/>
            </a:lnSpc>
            <a:spcBef>
              <a:spcPct val="0"/>
            </a:spcBef>
            <a:spcAft>
              <a:spcPct val="35000"/>
            </a:spcAft>
            <a:buNone/>
          </a:pPr>
          <a:r>
            <a:rPr lang="en-US" sz="2600" kern="1200" dirty="0" err="1"/>
            <a:t>Vật</a:t>
          </a:r>
          <a:r>
            <a:rPr lang="en-US" sz="2600" kern="1200" dirty="0"/>
            <a:t> </a:t>
          </a:r>
          <a:r>
            <a:rPr lang="en-US" sz="2600" kern="1200" dirty="0" err="1"/>
            <a:t>chất</a:t>
          </a:r>
          <a:r>
            <a:rPr lang="en-US" sz="2600" kern="1200" dirty="0"/>
            <a:t> </a:t>
          </a:r>
          <a:r>
            <a:rPr lang="en-US" sz="2600" kern="1200" dirty="0" err="1"/>
            <a:t>quyết</a:t>
          </a:r>
          <a:r>
            <a:rPr lang="en-US" sz="2600" kern="1200" dirty="0"/>
            <a:t> </a:t>
          </a:r>
          <a:r>
            <a:rPr lang="en-US" sz="2600" kern="1200" dirty="0" err="1"/>
            <a:t>định</a:t>
          </a:r>
          <a:r>
            <a:rPr lang="en-US" sz="2600" kern="1200" dirty="0"/>
            <a:t> ý </a:t>
          </a:r>
          <a:r>
            <a:rPr lang="en-US" sz="2600" kern="1200" dirty="0" err="1"/>
            <a:t>thức</a:t>
          </a:r>
          <a:endParaRPr lang="en-US" sz="2600" kern="1200" dirty="0"/>
        </a:p>
      </dsp:txBody>
      <dsp:txXfrm>
        <a:off x="2106272" y="1449318"/>
        <a:ext cx="1458864" cy="1458936"/>
      </dsp:txXfrm>
    </dsp:sp>
    <dsp:sp modelId="{F142E1DE-2ACA-43E1-BA77-8418A8939BCB}">
      <dsp:nvSpPr>
        <dsp:cNvPr id="0" name=""/>
        <dsp:cNvSpPr/>
      </dsp:nvSpPr>
      <dsp:spPr>
        <a:xfrm>
          <a:off x="740197" y="0"/>
          <a:ext cx="4158959" cy="4335463"/>
        </a:xfrm>
        <a:prstGeom prst="blockArc">
          <a:avLst>
            <a:gd name="adj1" fmla="val 17527788"/>
            <a:gd name="adj2" fmla="val 4119114"/>
            <a:gd name="adj3" fmla="val 5750"/>
          </a:avLst>
        </a:prstGeom>
        <a:solidFill>
          <a:srgbClr val="00B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C853744-EEA6-40EE-992A-87F34FCD9E72}">
      <dsp:nvSpPr>
        <dsp:cNvPr id="0" name=""/>
        <dsp:cNvSpPr/>
      </dsp:nvSpPr>
      <dsp:spPr>
        <a:xfrm>
          <a:off x="3802553" y="365479"/>
          <a:ext cx="1105234" cy="1105543"/>
        </a:xfrm>
        <a:prstGeom prst="ellipse">
          <a:avLst/>
        </a:prstGeom>
        <a:solidFill>
          <a:srgbClr val="7030A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00DADA34-FD4F-4597-A455-993CD5E8D328}">
      <dsp:nvSpPr>
        <dsp:cNvPr id="0" name=""/>
        <dsp:cNvSpPr/>
      </dsp:nvSpPr>
      <dsp:spPr>
        <a:xfrm>
          <a:off x="4827695" y="421357"/>
          <a:ext cx="4040134" cy="106999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10000"/>
            </a:spcAft>
            <a:buNone/>
          </a:pPr>
          <a:r>
            <a:rPr lang="en-US" sz="2400" kern="1200" dirty="0" err="1"/>
            <a:t>Quyết</a:t>
          </a:r>
          <a:r>
            <a:rPr lang="en-US" sz="2400" kern="1200" dirty="0"/>
            <a:t> </a:t>
          </a:r>
          <a:r>
            <a:rPr lang="en-US" sz="2400" kern="1200" dirty="0" err="1"/>
            <a:t>định</a:t>
          </a:r>
          <a:r>
            <a:rPr lang="en-US" sz="2400" kern="1200" dirty="0"/>
            <a:t> </a:t>
          </a:r>
          <a:r>
            <a:rPr lang="en-US" sz="2400" kern="1200" dirty="0" err="1"/>
            <a:t>nội</a:t>
          </a:r>
          <a:r>
            <a:rPr lang="en-US" sz="2400" kern="1200" dirty="0"/>
            <a:t> dung</a:t>
          </a:r>
        </a:p>
      </dsp:txBody>
      <dsp:txXfrm>
        <a:off x="4827695" y="421357"/>
        <a:ext cx="4040134" cy="1069992"/>
      </dsp:txXfrm>
    </dsp:sp>
    <dsp:sp modelId="{5BB12889-B26D-4226-B3B4-F4A807DD4E99}">
      <dsp:nvSpPr>
        <dsp:cNvPr id="0" name=""/>
        <dsp:cNvSpPr/>
      </dsp:nvSpPr>
      <dsp:spPr>
        <a:xfrm>
          <a:off x="4229729" y="1623197"/>
          <a:ext cx="1105234" cy="1105543"/>
        </a:xfrm>
        <a:prstGeom prst="ellipse">
          <a:avLst/>
        </a:prstGeom>
        <a:solidFill>
          <a:srgbClr val="7030A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F750DC02-FF0A-43CE-8CDC-0DED07B4C0DF}">
      <dsp:nvSpPr>
        <dsp:cNvPr id="0" name=""/>
        <dsp:cNvSpPr/>
      </dsp:nvSpPr>
      <dsp:spPr>
        <a:xfrm>
          <a:off x="4884790" y="1676907"/>
          <a:ext cx="4040134" cy="106999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10000"/>
            </a:spcAft>
            <a:buNone/>
          </a:pPr>
          <a:r>
            <a:rPr lang="en-US" sz="2400" kern="1200" dirty="0" err="1"/>
            <a:t>Nguồn</a:t>
          </a:r>
          <a:r>
            <a:rPr lang="en-US" sz="2400" kern="1200" dirty="0"/>
            <a:t> </a:t>
          </a:r>
          <a:r>
            <a:rPr lang="en-US" sz="2400" kern="1200" dirty="0" err="1"/>
            <a:t>gốc</a:t>
          </a:r>
          <a:endParaRPr lang="en-US" sz="2400" kern="1200" dirty="0"/>
        </a:p>
      </dsp:txBody>
      <dsp:txXfrm>
        <a:off x="4884790" y="1676907"/>
        <a:ext cx="4040134" cy="1069992"/>
      </dsp:txXfrm>
    </dsp:sp>
    <dsp:sp modelId="{09D88DD2-2C3B-4135-8968-3D3B9D93DA7B}">
      <dsp:nvSpPr>
        <dsp:cNvPr id="0" name=""/>
        <dsp:cNvSpPr/>
      </dsp:nvSpPr>
      <dsp:spPr>
        <a:xfrm>
          <a:off x="3802553" y="2898690"/>
          <a:ext cx="1105234" cy="1105543"/>
        </a:xfrm>
        <a:prstGeom prst="ellipse">
          <a:avLst/>
        </a:prstGeom>
        <a:solidFill>
          <a:srgbClr val="7030A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C1CAB0BA-3E6A-4447-B842-5337777863F8}">
      <dsp:nvSpPr>
        <dsp:cNvPr id="0" name=""/>
        <dsp:cNvSpPr/>
      </dsp:nvSpPr>
      <dsp:spPr>
        <a:xfrm>
          <a:off x="4827695" y="2959337"/>
          <a:ext cx="4040134" cy="106999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10000"/>
            </a:spcAft>
            <a:buNone/>
          </a:pPr>
          <a:r>
            <a:rPr lang="en-US" sz="2400" kern="1200" dirty="0" err="1"/>
            <a:t>Bản</a:t>
          </a:r>
          <a:r>
            <a:rPr lang="en-US" sz="2400" kern="1200" dirty="0"/>
            <a:t> </a:t>
          </a:r>
          <a:r>
            <a:rPr lang="en-US" sz="2400" kern="1200" dirty="0" err="1"/>
            <a:t>chất</a:t>
          </a:r>
          <a:r>
            <a:rPr lang="en-US" sz="2400" kern="1200" dirty="0"/>
            <a:t> </a:t>
          </a:r>
          <a:r>
            <a:rPr lang="en-US" sz="2400" kern="1200" dirty="0" err="1"/>
            <a:t>và</a:t>
          </a:r>
          <a:r>
            <a:rPr lang="en-US" sz="2400" kern="1200" dirty="0"/>
            <a:t> </a:t>
          </a:r>
          <a:r>
            <a:rPr lang="en-US" sz="2400" kern="1200" dirty="0" err="1"/>
            <a:t>vận</a:t>
          </a:r>
          <a:r>
            <a:rPr lang="en-US" sz="2400" kern="1200" dirty="0"/>
            <a:t> </a:t>
          </a:r>
          <a:r>
            <a:rPr lang="en-US" sz="2400" kern="1200" dirty="0" err="1"/>
            <a:t>động</a:t>
          </a:r>
          <a:r>
            <a:rPr lang="en-US" sz="2400" kern="1200" dirty="0"/>
            <a:t> </a:t>
          </a:r>
          <a:r>
            <a:rPr lang="en-US" sz="2400" kern="1200" dirty="0" err="1"/>
            <a:t>của</a:t>
          </a:r>
          <a:r>
            <a:rPr lang="en-US" sz="2400" kern="1200" dirty="0"/>
            <a:t> ý </a:t>
          </a:r>
          <a:r>
            <a:rPr lang="en-US" sz="2400" kern="1200" dirty="0" err="1"/>
            <a:t>thức</a:t>
          </a:r>
          <a:endParaRPr lang="en-US" sz="2400" kern="1200" dirty="0"/>
        </a:p>
      </dsp:txBody>
      <dsp:txXfrm>
        <a:off x="4827695" y="2959337"/>
        <a:ext cx="4040134" cy="1069992"/>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8134905-5389-438D-990B-06975A4D3210}">
      <dsp:nvSpPr>
        <dsp:cNvPr id="0" name=""/>
        <dsp:cNvSpPr/>
      </dsp:nvSpPr>
      <dsp:spPr>
        <a:xfrm>
          <a:off x="0" y="178713"/>
          <a:ext cx="7747850" cy="1337806"/>
        </a:xfrm>
        <a:prstGeom prst="roundRect">
          <a:avLst/>
        </a:prstGeom>
        <a:gradFill rotWithShape="1">
          <a:gsLst>
            <a:gs pos="0">
              <a:schemeClr val="accent2">
                <a:shade val="51000"/>
                <a:satMod val="130000"/>
              </a:schemeClr>
            </a:gs>
            <a:gs pos="80000">
              <a:schemeClr val="accent2">
                <a:shade val="93000"/>
                <a:satMod val="130000"/>
              </a:schemeClr>
            </a:gs>
            <a:gs pos="100000">
              <a:schemeClr val="accent2">
                <a:shade val="94000"/>
                <a:satMod val="135000"/>
              </a:schemeClr>
            </a:gs>
          </a:gsLst>
          <a:lin ang="16200000" scaled="0"/>
        </a:gradFill>
        <a:ln w="9525" cap="flat" cmpd="sng" algn="ctr">
          <a:solidFill>
            <a:schemeClr val="accent2">
              <a:shade val="95000"/>
              <a:satMod val="105000"/>
            </a:schemeClr>
          </a:solidFill>
          <a:prstDash val="solid"/>
        </a:ln>
        <a:effectLst>
          <a:outerShdw blurRad="40000" dist="23000" dir="5400000" rotWithShape="0">
            <a:srgbClr val="000000">
              <a:alpha val="35000"/>
            </a:srgbClr>
          </a:outerShdw>
        </a:effectLst>
      </dsp:spPr>
      <dsp:style>
        <a:lnRef idx="1">
          <a:schemeClr val="accent2"/>
        </a:lnRef>
        <a:fillRef idx="3">
          <a:schemeClr val="accent2"/>
        </a:fillRef>
        <a:effectRef idx="2">
          <a:schemeClr val="accent2"/>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pt-BR" sz="2800" kern="1200" dirty="0"/>
            <a:t>Ý thức có tính độc lập tương đối và tác động tích cực trở lại vật chất.</a:t>
          </a:r>
          <a:endParaRPr lang="en-US" sz="2800" kern="1200" dirty="0"/>
        </a:p>
      </dsp:txBody>
      <dsp:txXfrm>
        <a:off x="65306" y="244019"/>
        <a:ext cx="7617238" cy="1207194"/>
      </dsp:txXfrm>
    </dsp:sp>
    <dsp:sp modelId="{3A31FE13-744C-4180-BBC4-359845637826}">
      <dsp:nvSpPr>
        <dsp:cNvPr id="0" name=""/>
        <dsp:cNvSpPr/>
      </dsp:nvSpPr>
      <dsp:spPr>
        <a:xfrm>
          <a:off x="0" y="1841350"/>
          <a:ext cx="7747850" cy="1250477"/>
        </a:xfrm>
        <a:prstGeom prst="roundRect">
          <a:avLst/>
        </a:prstGeom>
        <a:gradFill rotWithShape="1">
          <a:gsLst>
            <a:gs pos="0">
              <a:schemeClr val="accent2">
                <a:shade val="51000"/>
                <a:satMod val="130000"/>
              </a:schemeClr>
            </a:gs>
            <a:gs pos="80000">
              <a:schemeClr val="accent2">
                <a:shade val="93000"/>
                <a:satMod val="130000"/>
              </a:schemeClr>
            </a:gs>
            <a:gs pos="100000">
              <a:schemeClr val="accent2">
                <a:shade val="94000"/>
                <a:satMod val="135000"/>
              </a:schemeClr>
            </a:gs>
          </a:gsLst>
          <a:lin ang="16200000" scaled="0"/>
        </a:gradFill>
        <a:ln w="9525" cap="flat" cmpd="sng" algn="ctr">
          <a:solidFill>
            <a:schemeClr val="accent2">
              <a:shade val="95000"/>
              <a:satMod val="105000"/>
            </a:schemeClr>
          </a:solidFill>
          <a:prstDash val="solid"/>
        </a:ln>
        <a:effectLst>
          <a:outerShdw blurRad="40000" dist="23000" dir="5400000" rotWithShape="0">
            <a:srgbClr val="000000">
              <a:alpha val="35000"/>
            </a:srgbClr>
          </a:outerShdw>
        </a:effectLst>
      </dsp:spPr>
      <dsp:style>
        <a:lnRef idx="1">
          <a:schemeClr val="accent2"/>
        </a:lnRef>
        <a:fillRef idx="3">
          <a:schemeClr val="accent2"/>
        </a:fillRef>
        <a:effectRef idx="2">
          <a:schemeClr val="accent2"/>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pt-BR" sz="2800" kern="1200" dirty="0"/>
            <a:t>Sự tác động của ý thức đối với vật chất phải thông qua hoạt động thực tiễn của con người</a:t>
          </a:r>
          <a:endParaRPr lang="en-US" sz="2800" kern="1200" dirty="0"/>
        </a:p>
      </dsp:txBody>
      <dsp:txXfrm>
        <a:off x="61043" y="1902393"/>
        <a:ext cx="7625764" cy="1128391"/>
      </dsp:txXfrm>
    </dsp:sp>
    <dsp:sp modelId="{F31D4D8F-6D02-4713-A266-0EA62BC9A215}">
      <dsp:nvSpPr>
        <dsp:cNvPr id="0" name=""/>
        <dsp:cNvSpPr/>
      </dsp:nvSpPr>
      <dsp:spPr>
        <a:xfrm>
          <a:off x="0" y="3276148"/>
          <a:ext cx="7747850" cy="1666660"/>
        </a:xfrm>
        <a:prstGeom prst="roundRect">
          <a:avLst/>
        </a:prstGeom>
        <a:gradFill rotWithShape="1">
          <a:gsLst>
            <a:gs pos="0">
              <a:schemeClr val="accent2">
                <a:shade val="51000"/>
                <a:satMod val="130000"/>
              </a:schemeClr>
            </a:gs>
            <a:gs pos="80000">
              <a:schemeClr val="accent2">
                <a:shade val="93000"/>
                <a:satMod val="130000"/>
              </a:schemeClr>
            </a:gs>
            <a:gs pos="100000">
              <a:schemeClr val="accent2">
                <a:shade val="94000"/>
                <a:satMod val="135000"/>
              </a:schemeClr>
            </a:gs>
          </a:gsLst>
          <a:lin ang="16200000" scaled="0"/>
        </a:gradFill>
        <a:ln w="9525" cap="flat" cmpd="sng" algn="ctr">
          <a:solidFill>
            <a:schemeClr val="accent2">
              <a:shade val="95000"/>
              <a:satMod val="105000"/>
            </a:schemeClr>
          </a:solidFill>
          <a:prstDash val="solid"/>
        </a:ln>
        <a:effectLst>
          <a:outerShdw blurRad="40000" dist="23000" dir="5400000" rotWithShape="0">
            <a:srgbClr val="000000">
              <a:alpha val="35000"/>
            </a:srgbClr>
          </a:outerShdw>
        </a:effectLst>
      </dsp:spPr>
      <dsp:style>
        <a:lnRef idx="1">
          <a:schemeClr val="accent2"/>
        </a:lnRef>
        <a:fillRef idx="3">
          <a:schemeClr val="accent2"/>
        </a:fillRef>
        <a:effectRef idx="2">
          <a:schemeClr val="accent2"/>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vi-VN" sz="2800" kern="1200" dirty="0"/>
            <a:t>Quan điểm đòi hỏi phải tôn trọng thực tiễn khách quan kết hợp với phát huy tính năng động chủ quan của con người để cải biến hiện thực</a:t>
          </a:r>
          <a:endParaRPr lang="en-US" sz="2800" kern="1200" dirty="0"/>
        </a:p>
      </dsp:txBody>
      <dsp:txXfrm>
        <a:off x="81360" y="3357508"/>
        <a:ext cx="7585130" cy="1503940"/>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1F41050-AFFA-4B6D-BDDD-5EA097013BF4}">
      <dsp:nvSpPr>
        <dsp:cNvPr id="0" name=""/>
        <dsp:cNvSpPr/>
      </dsp:nvSpPr>
      <dsp:spPr>
        <a:xfrm>
          <a:off x="4211873" y="379766"/>
          <a:ext cx="1938615" cy="19386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8420" tIns="58420" rIns="58420" bIns="58420" numCol="1" spcCol="1270" anchor="ctr" anchorCtr="0">
          <a:noAutofit/>
        </a:bodyPr>
        <a:lstStyle/>
        <a:p>
          <a:pPr marL="0" lvl="0" indent="0" algn="ctr" defTabSz="2044700">
            <a:lnSpc>
              <a:spcPct val="90000"/>
            </a:lnSpc>
            <a:spcBef>
              <a:spcPct val="0"/>
            </a:spcBef>
            <a:spcAft>
              <a:spcPct val="35000"/>
            </a:spcAft>
            <a:buNone/>
          </a:pPr>
          <a:r>
            <a:rPr lang="en-US" sz="4600" kern="1200" dirty="0" err="1"/>
            <a:t>Sự</a:t>
          </a:r>
          <a:r>
            <a:rPr lang="en-US" sz="4600" kern="1200" dirty="0"/>
            <a:t> </a:t>
          </a:r>
          <a:r>
            <a:rPr lang="en-US" sz="4600" kern="1200" dirty="0" err="1"/>
            <a:t>tác</a:t>
          </a:r>
          <a:r>
            <a:rPr lang="en-US" sz="4600" kern="1200" dirty="0"/>
            <a:t> </a:t>
          </a:r>
          <a:r>
            <a:rPr lang="en-US" sz="4600" kern="1200" dirty="0" err="1"/>
            <a:t>động</a:t>
          </a:r>
          <a:endParaRPr lang="en-US" sz="4600" kern="1200" dirty="0"/>
        </a:p>
      </dsp:txBody>
      <dsp:txXfrm>
        <a:off x="4211873" y="379766"/>
        <a:ext cx="1938615" cy="1938615"/>
      </dsp:txXfrm>
    </dsp:sp>
    <dsp:sp modelId="{3525100C-BADB-4B55-A048-62C94F73F759}">
      <dsp:nvSpPr>
        <dsp:cNvPr id="0" name=""/>
        <dsp:cNvSpPr/>
      </dsp:nvSpPr>
      <dsp:spPr>
        <a:xfrm>
          <a:off x="1259608" y="-1507"/>
          <a:ext cx="4583257" cy="4583257"/>
        </a:xfrm>
        <a:prstGeom prst="circularArrow">
          <a:avLst>
            <a:gd name="adj1" fmla="val 8248"/>
            <a:gd name="adj2" fmla="val 576083"/>
            <a:gd name="adj3" fmla="val 2964010"/>
            <a:gd name="adj4" fmla="val 51619"/>
            <a:gd name="adj5" fmla="val 9623"/>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1DFB66F-3FF9-400F-85D9-54B09E1440EA}">
      <dsp:nvSpPr>
        <dsp:cNvPr id="0" name=""/>
        <dsp:cNvSpPr/>
      </dsp:nvSpPr>
      <dsp:spPr>
        <a:xfrm>
          <a:off x="2581929" y="3202910"/>
          <a:ext cx="1938615" cy="19386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8420" tIns="58420" rIns="58420" bIns="58420" numCol="1" spcCol="1270" anchor="ctr" anchorCtr="0">
          <a:noAutofit/>
        </a:bodyPr>
        <a:lstStyle/>
        <a:p>
          <a:pPr marL="0" lvl="0" indent="0" algn="ctr" defTabSz="2044700">
            <a:lnSpc>
              <a:spcPct val="90000"/>
            </a:lnSpc>
            <a:spcBef>
              <a:spcPct val="0"/>
            </a:spcBef>
            <a:spcAft>
              <a:spcPct val="35000"/>
            </a:spcAft>
            <a:buNone/>
          </a:pPr>
          <a:r>
            <a:rPr lang="en-US" sz="4600" kern="1200" dirty="0" err="1"/>
            <a:t>Sự</a:t>
          </a:r>
          <a:r>
            <a:rPr lang="en-US" sz="4600" kern="1200" dirty="0"/>
            <a:t> </a:t>
          </a:r>
          <a:r>
            <a:rPr lang="en-US" sz="4600" kern="1200" dirty="0" err="1"/>
            <a:t>chuyển</a:t>
          </a:r>
          <a:r>
            <a:rPr lang="en-US" sz="4600" kern="1200" dirty="0"/>
            <a:t> </a:t>
          </a:r>
          <a:r>
            <a:rPr lang="en-US" sz="4600" kern="1200" dirty="0" err="1"/>
            <a:t>hóa</a:t>
          </a:r>
          <a:endParaRPr lang="en-US" sz="4600" kern="1200" dirty="0"/>
        </a:p>
      </dsp:txBody>
      <dsp:txXfrm>
        <a:off x="2581929" y="3202910"/>
        <a:ext cx="1938615" cy="1938615"/>
      </dsp:txXfrm>
    </dsp:sp>
    <dsp:sp modelId="{8A84F96D-4F65-41CF-AED4-EE9B8F72770C}">
      <dsp:nvSpPr>
        <dsp:cNvPr id="0" name=""/>
        <dsp:cNvSpPr/>
      </dsp:nvSpPr>
      <dsp:spPr>
        <a:xfrm>
          <a:off x="1259608" y="-1507"/>
          <a:ext cx="4583257" cy="4583257"/>
        </a:xfrm>
        <a:prstGeom prst="circularArrow">
          <a:avLst>
            <a:gd name="adj1" fmla="val 8248"/>
            <a:gd name="adj2" fmla="val 576083"/>
            <a:gd name="adj3" fmla="val 10172298"/>
            <a:gd name="adj4" fmla="val 7259907"/>
            <a:gd name="adj5" fmla="val 9623"/>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B341DF3-2292-4958-BFF4-1F85464E7194}">
      <dsp:nvSpPr>
        <dsp:cNvPr id="0" name=""/>
        <dsp:cNvSpPr/>
      </dsp:nvSpPr>
      <dsp:spPr>
        <a:xfrm>
          <a:off x="951986" y="379766"/>
          <a:ext cx="1938615" cy="19386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8420" tIns="58420" rIns="58420" bIns="58420" numCol="1" spcCol="1270" anchor="ctr" anchorCtr="0">
          <a:noAutofit/>
        </a:bodyPr>
        <a:lstStyle/>
        <a:p>
          <a:pPr marL="0" lvl="0" indent="0" algn="ctr" defTabSz="2044700">
            <a:lnSpc>
              <a:spcPct val="90000"/>
            </a:lnSpc>
            <a:spcBef>
              <a:spcPct val="0"/>
            </a:spcBef>
            <a:spcAft>
              <a:spcPct val="35000"/>
            </a:spcAft>
            <a:buNone/>
          </a:pPr>
          <a:r>
            <a:rPr lang="en-US" sz="4600" kern="1200" dirty="0" err="1"/>
            <a:t>Sự</a:t>
          </a:r>
          <a:r>
            <a:rPr lang="en-US" sz="4600" kern="1200" dirty="0"/>
            <a:t> </a:t>
          </a:r>
          <a:r>
            <a:rPr lang="en-US" sz="4600" kern="1200" dirty="0" err="1"/>
            <a:t>quy</a:t>
          </a:r>
          <a:r>
            <a:rPr lang="en-US" sz="4600" kern="1200" dirty="0"/>
            <a:t> </a:t>
          </a:r>
          <a:r>
            <a:rPr lang="en-US" sz="4600" kern="1200" dirty="0" err="1"/>
            <a:t>định</a:t>
          </a:r>
          <a:endParaRPr lang="en-US" sz="4600" kern="1200" dirty="0"/>
        </a:p>
      </dsp:txBody>
      <dsp:txXfrm>
        <a:off x="951986" y="379766"/>
        <a:ext cx="1938615" cy="1938615"/>
      </dsp:txXfrm>
    </dsp:sp>
    <dsp:sp modelId="{D3FB9A20-3474-4447-B425-827A2F607540}">
      <dsp:nvSpPr>
        <dsp:cNvPr id="0" name=""/>
        <dsp:cNvSpPr/>
      </dsp:nvSpPr>
      <dsp:spPr>
        <a:xfrm>
          <a:off x="1259608" y="-1507"/>
          <a:ext cx="4583257" cy="4583257"/>
        </a:xfrm>
        <a:prstGeom prst="circularArrow">
          <a:avLst>
            <a:gd name="adj1" fmla="val 8248"/>
            <a:gd name="adj2" fmla="val 576083"/>
            <a:gd name="adj3" fmla="val 16856865"/>
            <a:gd name="adj4" fmla="val 14967052"/>
            <a:gd name="adj5" fmla="val 9623"/>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BD2C0A9-E9DC-493C-9B9C-9911450E4BB6}">
      <dsp:nvSpPr>
        <dsp:cNvPr id="0" name=""/>
        <dsp:cNvSpPr/>
      </dsp:nvSpPr>
      <dsp:spPr>
        <a:xfrm>
          <a:off x="175339" y="3195"/>
          <a:ext cx="8124450" cy="1138535"/>
        </a:xfrm>
        <a:prstGeom prst="roundRect">
          <a:avLst>
            <a:gd name="adj" fmla="val 10000"/>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40640" rIns="60960" bIns="40640" numCol="1" spcCol="1270" anchor="ctr" anchorCtr="0">
          <a:noAutofit/>
        </a:bodyPr>
        <a:lstStyle/>
        <a:p>
          <a:pPr marL="0" lvl="0" indent="0" algn="ctr" defTabSz="1422400">
            <a:lnSpc>
              <a:spcPct val="90000"/>
            </a:lnSpc>
            <a:spcBef>
              <a:spcPct val="0"/>
            </a:spcBef>
            <a:spcAft>
              <a:spcPct val="35000"/>
            </a:spcAft>
            <a:buNone/>
          </a:pPr>
          <a:r>
            <a:rPr lang="en-US" sz="3200" kern="1200" dirty="0" err="1"/>
            <a:t>Nội</a:t>
          </a:r>
          <a:r>
            <a:rPr lang="en-US" sz="3200" kern="1200" dirty="0"/>
            <a:t> dung </a:t>
          </a:r>
          <a:r>
            <a:rPr lang="en-US" sz="3200" kern="1200" dirty="0" err="1"/>
            <a:t>của</a:t>
          </a:r>
          <a:r>
            <a:rPr lang="en-US" sz="3200" kern="1200" dirty="0"/>
            <a:t> </a:t>
          </a:r>
          <a:r>
            <a:rPr lang="en-US" sz="3200" kern="1200" dirty="0" err="1"/>
            <a:t>nguyên</a:t>
          </a:r>
          <a:r>
            <a:rPr lang="en-US" sz="3200" kern="1200" dirty="0"/>
            <a:t> </a:t>
          </a:r>
          <a:r>
            <a:rPr lang="en-US" sz="3200" kern="1200" dirty="0" err="1"/>
            <a:t>lý</a:t>
          </a:r>
          <a:endParaRPr lang="en-US" sz="3200" kern="1200" dirty="0"/>
        </a:p>
      </dsp:txBody>
      <dsp:txXfrm>
        <a:off x="208686" y="36542"/>
        <a:ext cx="8057756" cy="1071841"/>
      </dsp:txXfrm>
    </dsp:sp>
    <dsp:sp modelId="{542FA5B1-4EB1-4504-B0F9-2BDB3B0EAAF7}">
      <dsp:nvSpPr>
        <dsp:cNvPr id="0" name=""/>
        <dsp:cNvSpPr/>
      </dsp:nvSpPr>
      <dsp:spPr>
        <a:xfrm>
          <a:off x="987784" y="1141730"/>
          <a:ext cx="812445" cy="853901"/>
        </a:xfrm>
        <a:custGeom>
          <a:avLst/>
          <a:gdLst/>
          <a:ahLst/>
          <a:cxnLst/>
          <a:rect l="0" t="0" r="0" b="0"/>
          <a:pathLst>
            <a:path>
              <a:moveTo>
                <a:pt x="0" y="0"/>
              </a:moveTo>
              <a:lnTo>
                <a:pt x="0" y="853901"/>
              </a:lnTo>
              <a:lnTo>
                <a:pt x="812445" y="853901"/>
              </a:lnTo>
            </a:path>
          </a:pathLst>
        </a:custGeom>
        <a:noFill/>
        <a:ln w="28575" cap="flat" cmpd="sng" algn="ctr">
          <a:solidFill>
            <a:srgbClr val="FF0000"/>
          </a:solidFill>
          <a:prstDash val="solid"/>
          <a:miter lim="800000"/>
        </a:ln>
        <a:effectLst/>
      </dsp:spPr>
      <dsp:style>
        <a:lnRef idx="2">
          <a:scrgbClr r="0" g="0" b="0"/>
        </a:lnRef>
        <a:fillRef idx="0">
          <a:scrgbClr r="0" g="0" b="0"/>
        </a:fillRef>
        <a:effectRef idx="0">
          <a:scrgbClr r="0" g="0" b="0"/>
        </a:effectRef>
        <a:fontRef idx="minor"/>
      </dsp:style>
    </dsp:sp>
    <dsp:sp modelId="{01588ED2-FA21-49A5-B820-123096ACD1AA}">
      <dsp:nvSpPr>
        <dsp:cNvPr id="0" name=""/>
        <dsp:cNvSpPr/>
      </dsp:nvSpPr>
      <dsp:spPr>
        <a:xfrm>
          <a:off x="1800229" y="1426364"/>
          <a:ext cx="10216431" cy="1138535"/>
        </a:xfrm>
        <a:prstGeom prst="roundRect">
          <a:avLst>
            <a:gd name="adj" fmla="val 10000"/>
          </a:avLst>
        </a:prstGeom>
        <a:solidFill>
          <a:schemeClr val="accent2">
            <a:lumMod val="50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7625" tIns="31750" rIns="47625" bIns="31750" numCol="1" spcCol="1270" anchor="ctr" anchorCtr="0">
          <a:noAutofit/>
        </a:bodyPr>
        <a:lstStyle/>
        <a:p>
          <a:pPr marL="0" lvl="0" indent="0" algn="ctr" defTabSz="1111250">
            <a:lnSpc>
              <a:spcPct val="90000"/>
            </a:lnSpc>
            <a:spcBef>
              <a:spcPct val="0"/>
            </a:spcBef>
            <a:spcAft>
              <a:spcPct val="35000"/>
            </a:spcAft>
            <a:buNone/>
          </a:pPr>
          <a:r>
            <a:rPr lang="pt-BR" sz="2500" kern="1200" dirty="0">
              <a:solidFill>
                <a:schemeClr val="bg1"/>
              </a:solidFill>
            </a:rPr>
            <a:t>Thế giới có vô vàn các sự vật, hiện tượng nhưng chúng tồn tại trong mối liên hệ trực tiếp hay gián tiếp với nhau</a:t>
          </a:r>
          <a:endParaRPr lang="en-US" sz="2500" kern="1200" dirty="0">
            <a:solidFill>
              <a:schemeClr val="bg1"/>
            </a:solidFill>
          </a:endParaRPr>
        </a:p>
      </dsp:txBody>
      <dsp:txXfrm>
        <a:off x="1833576" y="1459711"/>
        <a:ext cx="10149737" cy="1071841"/>
      </dsp:txXfrm>
    </dsp:sp>
    <dsp:sp modelId="{ADBA1B68-43ED-4547-89EB-EF0D0B9570C1}">
      <dsp:nvSpPr>
        <dsp:cNvPr id="0" name=""/>
        <dsp:cNvSpPr/>
      </dsp:nvSpPr>
      <dsp:spPr>
        <a:xfrm>
          <a:off x="987784" y="1141730"/>
          <a:ext cx="812445" cy="2277070"/>
        </a:xfrm>
        <a:custGeom>
          <a:avLst/>
          <a:gdLst/>
          <a:ahLst/>
          <a:cxnLst/>
          <a:rect l="0" t="0" r="0" b="0"/>
          <a:pathLst>
            <a:path>
              <a:moveTo>
                <a:pt x="0" y="0"/>
              </a:moveTo>
              <a:lnTo>
                <a:pt x="0" y="2277070"/>
              </a:lnTo>
              <a:lnTo>
                <a:pt x="812445" y="2277070"/>
              </a:lnTo>
            </a:path>
          </a:pathLst>
        </a:custGeom>
        <a:noFill/>
        <a:ln w="28575" cap="flat" cmpd="sng" algn="ctr">
          <a:solidFill>
            <a:srgbClr val="FF0000"/>
          </a:solidFill>
          <a:prstDash val="solid"/>
          <a:miter lim="800000"/>
        </a:ln>
        <a:effectLst/>
      </dsp:spPr>
      <dsp:style>
        <a:lnRef idx="2">
          <a:scrgbClr r="0" g="0" b="0"/>
        </a:lnRef>
        <a:fillRef idx="0">
          <a:scrgbClr r="0" g="0" b="0"/>
        </a:fillRef>
        <a:effectRef idx="0">
          <a:scrgbClr r="0" g="0" b="0"/>
        </a:effectRef>
        <a:fontRef idx="minor"/>
      </dsp:style>
    </dsp:sp>
    <dsp:sp modelId="{0557876B-7CDE-4059-892F-E73D8FB19617}">
      <dsp:nvSpPr>
        <dsp:cNvPr id="0" name=""/>
        <dsp:cNvSpPr/>
      </dsp:nvSpPr>
      <dsp:spPr>
        <a:xfrm>
          <a:off x="1800229" y="2849533"/>
          <a:ext cx="10216431" cy="1138535"/>
        </a:xfrm>
        <a:prstGeom prst="roundRect">
          <a:avLst>
            <a:gd name="adj" fmla="val 10000"/>
          </a:avLst>
        </a:prstGeom>
        <a:solidFill>
          <a:schemeClr val="accent2">
            <a:lumMod val="50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7625" tIns="31750" rIns="47625" bIns="31750" numCol="1" spcCol="1270" anchor="ctr" anchorCtr="0">
          <a:noAutofit/>
        </a:bodyPr>
        <a:lstStyle/>
        <a:p>
          <a:pPr marL="0" lvl="0" indent="0" algn="ctr" defTabSz="1111250">
            <a:lnSpc>
              <a:spcPct val="90000"/>
            </a:lnSpc>
            <a:spcBef>
              <a:spcPct val="0"/>
            </a:spcBef>
            <a:spcAft>
              <a:spcPct val="35000"/>
            </a:spcAft>
            <a:buFont typeface="Wingdings" panose="05000000000000000000" pitchFamily="2" charset="2"/>
            <a:buNone/>
          </a:pPr>
          <a:r>
            <a:rPr lang="pt-BR" sz="2500" kern="1200" dirty="0">
              <a:solidFill>
                <a:schemeClr val="bg1"/>
              </a:solidFill>
              <a:latin typeface="Arial" panose="020B0604020202020204" pitchFamily="34" charset="0"/>
              <a:cs typeface="Arial" panose="020B0604020202020204" pitchFamily="34" charset="0"/>
            </a:rPr>
            <a:t>Mỗi sự vật hay hiện tượng của thế giới cũng là một hệ thống, được cấu thành từ nhiều yếu tố, nhiều mặt... tồn tại trong mối liên hệ ràng buộc lẫn nhau, chi phối và làm biến đổi lẫn nhau.</a:t>
          </a:r>
          <a:endParaRPr lang="en-US" sz="2500" kern="1200" dirty="0">
            <a:solidFill>
              <a:schemeClr val="bg1"/>
            </a:solidFill>
          </a:endParaRPr>
        </a:p>
      </dsp:txBody>
      <dsp:txXfrm>
        <a:off x="1833576" y="2882880"/>
        <a:ext cx="10149737" cy="1071841"/>
      </dsp:txXfrm>
    </dsp:sp>
    <dsp:sp modelId="{37C4761C-14DD-4A04-851F-F922CA45469D}">
      <dsp:nvSpPr>
        <dsp:cNvPr id="0" name=""/>
        <dsp:cNvSpPr/>
      </dsp:nvSpPr>
      <dsp:spPr>
        <a:xfrm>
          <a:off x="987784" y="1141730"/>
          <a:ext cx="812445" cy="3700239"/>
        </a:xfrm>
        <a:custGeom>
          <a:avLst/>
          <a:gdLst/>
          <a:ahLst/>
          <a:cxnLst/>
          <a:rect l="0" t="0" r="0" b="0"/>
          <a:pathLst>
            <a:path>
              <a:moveTo>
                <a:pt x="0" y="0"/>
              </a:moveTo>
              <a:lnTo>
                <a:pt x="0" y="3700239"/>
              </a:lnTo>
              <a:lnTo>
                <a:pt x="812445" y="3700239"/>
              </a:lnTo>
            </a:path>
          </a:pathLst>
        </a:custGeom>
        <a:noFill/>
        <a:ln w="28575" cap="flat" cmpd="sng" algn="ctr">
          <a:solidFill>
            <a:srgbClr val="FF0000"/>
          </a:solidFill>
          <a:prstDash val="solid"/>
          <a:miter lim="800000"/>
        </a:ln>
        <a:effectLst/>
      </dsp:spPr>
      <dsp:style>
        <a:lnRef idx="2">
          <a:scrgbClr r="0" g="0" b="0"/>
        </a:lnRef>
        <a:fillRef idx="0">
          <a:scrgbClr r="0" g="0" b="0"/>
        </a:fillRef>
        <a:effectRef idx="0">
          <a:scrgbClr r="0" g="0" b="0"/>
        </a:effectRef>
        <a:fontRef idx="minor"/>
      </dsp:style>
    </dsp:sp>
    <dsp:sp modelId="{9295212A-A367-46FB-BEB2-9A3656FE19DF}">
      <dsp:nvSpPr>
        <dsp:cNvPr id="0" name=""/>
        <dsp:cNvSpPr/>
      </dsp:nvSpPr>
      <dsp:spPr>
        <a:xfrm>
          <a:off x="1800229" y="4272702"/>
          <a:ext cx="10216431" cy="1138535"/>
        </a:xfrm>
        <a:prstGeom prst="roundRect">
          <a:avLst>
            <a:gd name="adj" fmla="val 10000"/>
          </a:avLst>
        </a:prstGeom>
        <a:solidFill>
          <a:schemeClr val="accent2">
            <a:lumMod val="50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7625" tIns="31750" rIns="47625" bIns="31750" numCol="1" spcCol="1270" anchor="ctr" anchorCtr="0">
          <a:noAutofit/>
        </a:bodyPr>
        <a:lstStyle/>
        <a:p>
          <a:pPr marL="0" lvl="0" indent="0" algn="ctr" defTabSz="1111250">
            <a:lnSpc>
              <a:spcPct val="90000"/>
            </a:lnSpc>
            <a:spcBef>
              <a:spcPct val="0"/>
            </a:spcBef>
            <a:spcAft>
              <a:spcPct val="35000"/>
            </a:spcAft>
            <a:buNone/>
          </a:pPr>
          <a:r>
            <a:rPr kumimoji="1" lang="en-US" sz="2500" kern="1200" dirty="0">
              <a:solidFill>
                <a:schemeClr val="bg1"/>
              </a:solidFill>
              <a:latin typeface="Arial" panose="020B0604020202020204" pitchFamily="34" charset="0"/>
              <a:cs typeface="Arial" panose="020B0604020202020204" pitchFamily="34" charset="0"/>
            </a:rPr>
            <a:t>MLH </a:t>
          </a:r>
          <a:r>
            <a:rPr kumimoji="1" lang="en-US" sz="2500" kern="1200" dirty="0" err="1">
              <a:solidFill>
                <a:schemeClr val="bg1"/>
              </a:solidFill>
              <a:latin typeface="Arial" panose="020B0604020202020204" pitchFamily="34" charset="0"/>
              <a:cs typeface="Arial" panose="020B0604020202020204" pitchFamily="34" charset="0"/>
            </a:rPr>
            <a:t>tồn</a:t>
          </a:r>
          <a:r>
            <a:rPr kumimoji="1" lang="en-US" sz="2500" kern="1200" dirty="0">
              <a:solidFill>
                <a:schemeClr val="bg1"/>
              </a:solidFill>
              <a:latin typeface="Arial" panose="020B0604020202020204" pitchFamily="34" charset="0"/>
              <a:cs typeface="Arial" panose="020B0604020202020204" pitchFamily="34" charset="0"/>
            </a:rPr>
            <a:t> </a:t>
          </a:r>
          <a:r>
            <a:rPr kumimoji="1" lang="en-US" sz="2500" kern="1200" dirty="0" err="1">
              <a:solidFill>
                <a:schemeClr val="bg1"/>
              </a:solidFill>
              <a:latin typeface="Arial" panose="020B0604020202020204" pitchFamily="34" charset="0"/>
              <a:cs typeface="Arial" panose="020B0604020202020204" pitchFamily="34" charset="0"/>
            </a:rPr>
            <a:t>tại</a:t>
          </a:r>
          <a:r>
            <a:rPr kumimoji="1" lang="en-US" sz="2500" kern="1200" dirty="0">
              <a:solidFill>
                <a:schemeClr val="bg1"/>
              </a:solidFill>
              <a:latin typeface="Arial" panose="020B0604020202020204" pitchFamily="34" charset="0"/>
              <a:cs typeface="Arial" panose="020B0604020202020204" pitchFamily="34" charset="0"/>
            </a:rPr>
            <a:t> </a:t>
          </a:r>
          <a:r>
            <a:rPr kumimoji="1" lang="en-US" sz="2500" kern="1200" dirty="0" err="1">
              <a:solidFill>
                <a:schemeClr val="bg1"/>
              </a:solidFill>
              <a:latin typeface="Arial" panose="020B0604020202020204" pitchFamily="34" charset="0"/>
              <a:cs typeface="Arial" panose="020B0604020202020204" pitchFamily="34" charset="0"/>
            </a:rPr>
            <a:t>khách</a:t>
          </a:r>
          <a:r>
            <a:rPr kumimoji="1" lang="en-US" sz="2500" kern="1200" dirty="0">
              <a:solidFill>
                <a:schemeClr val="bg1"/>
              </a:solidFill>
              <a:latin typeface="Arial" panose="020B0604020202020204" pitchFamily="34" charset="0"/>
              <a:cs typeface="Arial" panose="020B0604020202020204" pitchFamily="34" charset="0"/>
            </a:rPr>
            <a:t> </a:t>
          </a:r>
          <a:r>
            <a:rPr kumimoji="1" lang="en-US" sz="2500" kern="1200" dirty="0" err="1">
              <a:solidFill>
                <a:schemeClr val="bg1"/>
              </a:solidFill>
              <a:latin typeface="Arial" panose="020B0604020202020204" pitchFamily="34" charset="0"/>
              <a:cs typeface="Arial" panose="020B0604020202020204" pitchFamily="34" charset="0"/>
            </a:rPr>
            <a:t>quan</a:t>
          </a:r>
          <a:r>
            <a:rPr kumimoji="1" lang="en-US" sz="2500" kern="1200" dirty="0">
              <a:solidFill>
                <a:schemeClr val="bg1"/>
              </a:solidFill>
              <a:latin typeface="Arial" panose="020B0604020202020204" pitchFamily="34" charset="0"/>
              <a:cs typeface="Arial" panose="020B0604020202020204" pitchFamily="34" charset="0"/>
            </a:rPr>
            <a:t>, </a:t>
          </a:r>
          <a:r>
            <a:rPr kumimoji="1" lang="en-US" sz="2500" kern="1200" dirty="0" err="1">
              <a:solidFill>
                <a:schemeClr val="bg1"/>
              </a:solidFill>
              <a:latin typeface="Arial" panose="020B0604020202020204" pitchFamily="34" charset="0"/>
              <a:cs typeface="Arial" panose="020B0604020202020204" pitchFamily="34" charset="0"/>
            </a:rPr>
            <a:t>phô</a:t>
          </a:r>
          <a:r>
            <a:rPr kumimoji="1" lang="en-US" sz="2500" kern="1200" dirty="0">
              <a:solidFill>
                <a:schemeClr val="bg1"/>
              </a:solidFill>
              <a:latin typeface="Arial" panose="020B0604020202020204" pitchFamily="34" charset="0"/>
              <a:cs typeface="Arial" panose="020B0604020202020204" pitchFamily="34" charset="0"/>
            </a:rPr>
            <a:t>̉ </a:t>
          </a:r>
          <a:r>
            <a:rPr kumimoji="1" lang="en-US" sz="2500" kern="1200" dirty="0" err="1">
              <a:solidFill>
                <a:schemeClr val="bg1"/>
              </a:solidFill>
              <a:latin typeface="Arial" panose="020B0604020202020204" pitchFamily="34" charset="0"/>
              <a:cs typeface="Arial" panose="020B0604020202020204" pitchFamily="34" charset="0"/>
            </a:rPr>
            <a:t>biến</a:t>
          </a:r>
          <a:r>
            <a:rPr kumimoji="1" lang="en-US" sz="2500" kern="1200" dirty="0">
              <a:solidFill>
                <a:schemeClr val="bg1"/>
              </a:solidFill>
              <a:latin typeface="Arial" panose="020B0604020202020204" pitchFamily="34" charset="0"/>
              <a:cs typeface="Arial" panose="020B0604020202020204" pitchFamily="34" charset="0"/>
            </a:rPr>
            <a:t>, </a:t>
          </a:r>
          <a:r>
            <a:rPr kumimoji="1" lang="en-US" sz="2500" kern="1200" dirty="0" err="1">
              <a:solidFill>
                <a:schemeClr val="bg1"/>
              </a:solidFill>
              <a:latin typeface="Arial" panose="020B0604020202020204" pitchFamily="34" charset="0"/>
              <a:cs typeface="Arial" panose="020B0604020202020204" pitchFamily="34" charset="0"/>
            </a:rPr>
            <a:t>đa</a:t>
          </a:r>
          <a:r>
            <a:rPr kumimoji="1" lang="en-US" sz="2500" kern="1200" dirty="0">
              <a:solidFill>
                <a:schemeClr val="bg1"/>
              </a:solidFill>
              <a:latin typeface="Arial" panose="020B0604020202020204" pitchFamily="34" charset="0"/>
              <a:cs typeface="Arial" panose="020B0604020202020204" pitchFamily="34" charset="0"/>
            </a:rPr>
            <a:t> </a:t>
          </a:r>
          <a:r>
            <a:rPr kumimoji="1" lang="en-US" sz="2500" kern="1200" dirty="0" err="1">
              <a:solidFill>
                <a:schemeClr val="bg1"/>
              </a:solidFill>
              <a:latin typeface="Arial" panose="020B0604020202020204" pitchFamily="34" charset="0"/>
              <a:cs typeface="Arial" panose="020B0604020202020204" pitchFamily="34" charset="0"/>
            </a:rPr>
            <a:t>dạng</a:t>
          </a:r>
          <a:r>
            <a:rPr kumimoji="1" lang="en-US" sz="2500" kern="1200" dirty="0">
              <a:solidFill>
                <a:schemeClr val="bg1"/>
              </a:solidFill>
              <a:latin typeface="Arial" panose="020B0604020202020204" pitchFamily="34" charset="0"/>
              <a:cs typeface="Arial" panose="020B0604020202020204" pitchFamily="34" charset="0"/>
            </a:rPr>
            <a:t>, </a:t>
          </a:r>
          <a:r>
            <a:rPr kumimoji="1" lang="en-US" sz="2500" kern="1200" dirty="0" err="1">
              <a:solidFill>
                <a:schemeClr val="bg1"/>
              </a:solidFill>
              <a:latin typeface="Arial" panose="020B0604020202020204" pitchFamily="34" charset="0"/>
              <a:cs typeface="Arial" panose="020B0604020202020204" pitchFamily="34" charset="0"/>
            </a:rPr>
            <a:t>chúng</a:t>
          </a:r>
          <a:r>
            <a:rPr kumimoji="1" lang="en-US" sz="2500" kern="1200" dirty="0">
              <a:solidFill>
                <a:schemeClr val="bg1"/>
              </a:solidFill>
              <a:latin typeface="Arial" panose="020B0604020202020204" pitchFamily="34" charset="0"/>
              <a:cs typeface="Arial" panose="020B0604020202020204" pitchFamily="34" charset="0"/>
            </a:rPr>
            <a:t> chi </a:t>
          </a:r>
          <a:r>
            <a:rPr kumimoji="1" lang="en-US" sz="2500" kern="1200" dirty="0" err="1">
              <a:solidFill>
                <a:schemeClr val="bg1"/>
              </a:solidFill>
              <a:latin typeface="Arial" panose="020B0604020202020204" pitchFamily="34" charset="0"/>
              <a:cs typeface="Arial" panose="020B0604020202020204" pitchFamily="34" charset="0"/>
            </a:rPr>
            <a:t>phối</a:t>
          </a:r>
          <a:r>
            <a:rPr kumimoji="1" lang="en-US" sz="2500" kern="1200" dirty="0">
              <a:solidFill>
                <a:schemeClr val="bg1"/>
              </a:solidFill>
              <a:latin typeface="Arial" panose="020B0604020202020204" pitchFamily="34" charset="0"/>
              <a:cs typeface="Arial" panose="020B0604020202020204" pitchFamily="34" charset="0"/>
            </a:rPr>
            <a:t> </a:t>
          </a:r>
          <a:r>
            <a:rPr kumimoji="1" lang="en-US" sz="2500" kern="1200" dirty="0" err="1">
              <a:solidFill>
                <a:schemeClr val="bg1"/>
              </a:solidFill>
              <a:latin typeface="Arial" panose="020B0604020202020204" pitchFamily="34" charset="0"/>
              <a:cs typeface="Arial" panose="020B0604020202020204" pitchFamily="34" charset="0"/>
            </a:rPr>
            <a:t>một</a:t>
          </a:r>
          <a:r>
            <a:rPr kumimoji="1" lang="en-US" sz="2500" kern="1200" dirty="0">
              <a:solidFill>
                <a:schemeClr val="bg1"/>
              </a:solidFill>
              <a:latin typeface="Arial" panose="020B0604020202020204" pitchFamily="34" charset="0"/>
              <a:cs typeface="Arial" panose="020B0604020202020204" pitchFamily="34" charset="0"/>
            </a:rPr>
            <a:t> </a:t>
          </a:r>
          <a:r>
            <a:rPr kumimoji="1" lang="en-US" sz="2500" kern="1200" dirty="0" err="1">
              <a:solidFill>
                <a:schemeClr val="bg1"/>
              </a:solidFill>
              <a:latin typeface="Arial" panose="020B0604020202020204" pitchFamily="34" charset="0"/>
              <a:cs typeface="Arial" panose="020B0604020202020204" pitchFamily="34" charset="0"/>
            </a:rPr>
            <a:t>cách</a:t>
          </a:r>
          <a:r>
            <a:rPr kumimoji="1" lang="en-US" sz="2500" kern="1200" dirty="0">
              <a:solidFill>
                <a:schemeClr val="bg1"/>
              </a:solidFill>
              <a:latin typeface="Arial" panose="020B0604020202020204" pitchFamily="34" charset="0"/>
              <a:cs typeface="Arial" panose="020B0604020202020204" pitchFamily="34" charset="0"/>
            </a:rPr>
            <a:t> </a:t>
          </a:r>
          <a:r>
            <a:rPr kumimoji="1" lang="en-US" sz="2500" kern="1200" dirty="0" err="1">
              <a:solidFill>
                <a:schemeClr val="bg1"/>
              </a:solidFill>
              <a:latin typeface="Arial" panose="020B0604020202020204" pitchFamily="34" charset="0"/>
              <a:cs typeface="Arial" panose="020B0604020202020204" pitchFamily="34" charset="0"/>
            </a:rPr>
            <a:t>tổng</a:t>
          </a:r>
          <a:r>
            <a:rPr kumimoji="1" lang="en-US" sz="2500" kern="1200" dirty="0">
              <a:solidFill>
                <a:schemeClr val="bg1"/>
              </a:solidFill>
              <a:latin typeface="Arial" panose="020B0604020202020204" pitchFamily="34" charset="0"/>
              <a:cs typeface="Arial" panose="020B0604020202020204" pitchFamily="34" charset="0"/>
            </a:rPr>
            <a:t> </a:t>
          </a:r>
          <a:r>
            <a:rPr kumimoji="1" lang="en-US" sz="2500" kern="1200" dirty="0" err="1">
              <a:solidFill>
                <a:schemeClr val="bg1"/>
              </a:solidFill>
              <a:latin typeface="Arial" panose="020B0604020202020204" pitchFamily="34" charset="0"/>
              <a:cs typeface="Arial" panose="020B0604020202020204" pitchFamily="34" charset="0"/>
            </a:rPr>
            <a:t>quát</a:t>
          </a:r>
          <a:r>
            <a:rPr kumimoji="1" lang="en-US" sz="2500" kern="1200" dirty="0">
              <a:solidFill>
                <a:schemeClr val="bg1"/>
              </a:solidFill>
              <a:latin typeface="Arial" panose="020B0604020202020204" pitchFamily="34" charset="0"/>
              <a:cs typeface="Arial" panose="020B0604020202020204" pitchFamily="34" charset="0"/>
            </a:rPr>
            <a:t> quá </a:t>
          </a:r>
          <a:r>
            <a:rPr kumimoji="1" lang="en-US" sz="2500" kern="1200" dirty="0" err="1">
              <a:solidFill>
                <a:schemeClr val="bg1"/>
              </a:solidFill>
              <a:latin typeface="Arial" panose="020B0604020202020204" pitchFamily="34" charset="0"/>
              <a:cs typeface="Arial" panose="020B0604020202020204" pitchFamily="34" charset="0"/>
            </a:rPr>
            <a:t>trình</a:t>
          </a:r>
          <a:r>
            <a:rPr kumimoji="1" lang="en-US" sz="2500" kern="1200" dirty="0">
              <a:solidFill>
                <a:schemeClr val="bg1"/>
              </a:solidFill>
              <a:latin typeface="Arial" panose="020B0604020202020204" pitchFamily="34" charset="0"/>
              <a:cs typeface="Arial" panose="020B0604020202020204" pitchFamily="34" charset="0"/>
            </a:rPr>
            <a:t> </a:t>
          </a:r>
          <a:r>
            <a:rPr kumimoji="1" lang="en-US" sz="2500" kern="1200" dirty="0" err="1">
              <a:solidFill>
                <a:schemeClr val="bg1"/>
              </a:solidFill>
              <a:latin typeface="Arial" panose="020B0604020202020204" pitchFamily="34" charset="0"/>
              <a:cs typeface="Arial" panose="020B0604020202020204" pitchFamily="34" charset="0"/>
            </a:rPr>
            <a:t>vận</a:t>
          </a:r>
          <a:r>
            <a:rPr kumimoji="1" lang="en-US" sz="2500" kern="1200" dirty="0">
              <a:solidFill>
                <a:schemeClr val="bg1"/>
              </a:solidFill>
              <a:latin typeface="Arial" panose="020B0604020202020204" pitchFamily="34" charset="0"/>
              <a:cs typeface="Arial" panose="020B0604020202020204" pitchFamily="34" charset="0"/>
            </a:rPr>
            <a:t> </a:t>
          </a:r>
          <a:r>
            <a:rPr kumimoji="1" lang="en-US" sz="2500" kern="1200" dirty="0" err="1">
              <a:solidFill>
                <a:schemeClr val="bg1"/>
              </a:solidFill>
              <a:latin typeface="Arial" panose="020B0604020202020204" pitchFamily="34" charset="0"/>
              <a:cs typeface="Arial" panose="020B0604020202020204" pitchFamily="34" charset="0"/>
            </a:rPr>
            <a:t>động</a:t>
          </a:r>
          <a:r>
            <a:rPr kumimoji="1" lang="en-US" sz="2500" kern="1200" dirty="0">
              <a:solidFill>
                <a:schemeClr val="bg1"/>
              </a:solidFill>
              <a:latin typeface="Arial" panose="020B0604020202020204" pitchFamily="34" charset="0"/>
              <a:cs typeface="Arial" panose="020B0604020202020204" pitchFamily="34" charset="0"/>
            </a:rPr>
            <a:t>, </a:t>
          </a:r>
          <a:r>
            <a:rPr kumimoji="1" lang="en-US" sz="2500" kern="1200" dirty="0" err="1">
              <a:solidFill>
                <a:schemeClr val="bg1"/>
              </a:solidFill>
              <a:latin typeface="Arial" panose="020B0604020202020204" pitchFamily="34" charset="0"/>
              <a:cs typeface="Arial" panose="020B0604020202020204" pitchFamily="34" charset="0"/>
            </a:rPr>
            <a:t>phát</a:t>
          </a:r>
          <a:r>
            <a:rPr kumimoji="1" lang="en-US" sz="2500" kern="1200" dirty="0">
              <a:solidFill>
                <a:schemeClr val="bg1"/>
              </a:solidFill>
              <a:latin typeface="Arial" panose="020B0604020202020204" pitchFamily="34" charset="0"/>
              <a:cs typeface="Arial" panose="020B0604020202020204" pitchFamily="34" charset="0"/>
            </a:rPr>
            <a:t> </a:t>
          </a:r>
          <a:r>
            <a:rPr kumimoji="1" lang="en-US" sz="2500" kern="1200" dirty="0" err="1">
              <a:solidFill>
                <a:schemeClr val="bg1"/>
              </a:solidFill>
              <a:latin typeface="Arial" panose="020B0604020202020204" pitchFamily="34" charset="0"/>
              <a:cs typeface="Arial" panose="020B0604020202020204" pitchFamily="34" charset="0"/>
            </a:rPr>
            <a:t>triển</a:t>
          </a:r>
          <a:r>
            <a:rPr kumimoji="1" lang="en-US" sz="2500" kern="1200" dirty="0">
              <a:solidFill>
                <a:schemeClr val="bg1"/>
              </a:solidFill>
              <a:latin typeface="Arial" panose="020B0604020202020204" pitchFamily="34" charset="0"/>
              <a:cs typeface="Arial" panose="020B0604020202020204" pitchFamily="34" charset="0"/>
            </a:rPr>
            <a:t> </a:t>
          </a:r>
          <a:r>
            <a:rPr kumimoji="1" lang="en-US" sz="2500" kern="1200" dirty="0" err="1">
              <a:solidFill>
                <a:schemeClr val="bg1"/>
              </a:solidFill>
              <a:latin typeface="Arial" panose="020B0604020202020204" pitchFamily="34" charset="0"/>
              <a:cs typeface="Arial" panose="020B0604020202020204" pitchFamily="34" charset="0"/>
            </a:rPr>
            <a:t>của</a:t>
          </a:r>
          <a:r>
            <a:rPr kumimoji="1" lang="en-US" sz="2500" kern="1200" dirty="0">
              <a:solidFill>
                <a:schemeClr val="bg1"/>
              </a:solidFill>
              <a:latin typeface="Arial" panose="020B0604020202020204" pitchFamily="34" charset="0"/>
              <a:cs typeface="Arial" panose="020B0604020202020204" pitchFamily="34" charset="0"/>
            </a:rPr>
            <a:t> </a:t>
          </a:r>
          <a:r>
            <a:rPr kumimoji="1" lang="en-US" sz="2500" kern="1200" dirty="0" err="1">
              <a:solidFill>
                <a:schemeClr val="bg1"/>
              </a:solidFill>
              <a:latin typeface="Arial" panose="020B0604020202020204" pitchFamily="34" charset="0"/>
              <a:cs typeface="Arial" panose="020B0604020202020204" pitchFamily="34" charset="0"/>
            </a:rPr>
            <a:t>mọi</a:t>
          </a:r>
          <a:r>
            <a:rPr kumimoji="1" lang="en-US" sz="2500" kern="1200" dirty="0">
              <a:solidFill>
                <a:schemeClr val="bg1"/>
              </a:solidFill>
              <a:latin typeface="Arial" panose="020B0604020202020204" pitchFamily="34" charset="0"/>
              <a:cs typeface="Arial" panose="020B0604020202020204" pitchFamily="34" charset="0"/>
            </a:rPr>
            <a:t> </a:t>
          </a:r>
          <a:r>
            <a:rPr kumimoji="1" lang="en-US" sz="2500" kern="1200" dirty="0" err="1">
              <a:solidFill>
                <a:schemeClr val="bg1"/>
              </a:solidFill>
              <a:latin typeface="Arial" panose="020B0604020202020204" pitchFamily="34" charset="0"/>
              <a:cs typeface="Arial" panose="020B0604020202020204" pitchFamily="34" charset="0"/>
            </a:rPr>
            <a:t>sư</a:t>
          </a:r>
          <a:r>
            <a:rPr kumimoji="1" lang="en-US" sz="2500" kern="1200" dirty="0">
              <a:solidFill>
                <a:schemeClr val="bg1"/>
              </a:solidFill>
              <a:latin typeface="Arial" panose="020B0604020202020204" pitchFamily="34" charset="0"/>
              <a:cs typeface="Arial" panose="020B0604020202020204" pitchFamily="34" charset="0"/>
            </a:rPr>
            <a:t>̣ </a:t>
          </a:r>
          <a:r>
            <a:rPr kumimoji="1" lang="en-US" sz="2500" kern="1200" dirty="0" err="1">
              <a:solidFill>
                <a:schemeClr val="bg1"/>
              </a:solidFill>
              <a:latin typeface="Arial" panose="020B0604020202020204" pitchFamily="34" charset="0"/>
              <a:cs typeface="Arial" panose="020B0604020202020204" pitchFamily="34" charset="0"/>
            </a:rPr>
            <a:t>vật</a:t>
          </a:r>
          <a:r>
            <a:rPr kumimoji="1" lang="en-US" sz="2500" kern="1200" dirty="0">
              <a:solidFill>
                <a:schemeClr val="bg1"/>
              </a:solidFill>
              <a:latin typeface="Arial" panose="020B0604020202020204" pitchFamily="34" charset="0"/>
              <a:cs typeface="Arial" panose="020B0604020202020204" pitchFamily="34" charset="0"/>
            </a:rPr>
            <a:t>, </a:t>
          </a:r>
          <a:r>
            <a:rPr kumimoji="1" lang="en-US" sz="2500" kern="1200" dirty="0" err="1">
              <a:solidFill>
                <a:schemeClr val="bg1"/>
              </a:solidFill>
              <a:latin typeface="Arial" panose="020B0604020202020204" pitchFamily="34" charset="0"/>
              <a:cs typeface="Arial" panose="020B0604020202020204" pitchFamily="34" charset="0"/>
            </a:rPr>
            <a:t>hiện</a:t>
          </a:r>
          <a:r>
            <a:rPr kumimoji="1" lang="en-US" sz="2500" kern="1200" dirty="0">
              <a:solidFill>
                <a:schemeClr val="bg1"/>
              </a:solidFill>
              <a:latin typeface="Arial" panose="020B0604020202020204" pitchFamily="34" charset="0"/>
              <a:cs typeface="Arial" panose="020B0604020202020204" pitchFamily="34" charset="0"/>
            </a:rPr>
            <a:t> </a:t>
          </a:r>
          <a:r>
            <a:rPr kumimoji="1" lang="en-US" sz="2500" kern="1200" dirty="0" err="1">
              <a:solidFill>
                <a:schemeClr val="bg1"/>
              </a:solidFill>
              <a:latin typeface="Arial" panose="020B0604020202020204" pitchFamily="34" charset="0"/>
              <a:cs typeface="Arial" panose="020B0604020202020204" pitchFamily="34" charset="0"/>
            </a:rPr>
            <a:t>tượng</a:t>
          </a:r>
          <a:r>
            <a:rPr kumimoji="1" lang="en-US" sz="2500" kern="1200" dirty="0">
              <a:solidFill>
                <a:schemeClr val="bg1"/>
              </a:solidFill>
              <a:latin typeface="Arial" panose="020B0604020202020204" pitchFamily="34" charset="0"/>
              <a:cs typeface="Arial" panose="020B0604020202020204" pitchFamily="34" charset="0"/>
            </a:rPr>
            <a:t> </a:t>
          </a:r>
          <a:r>
            <a:rPr kumimoji="1" lang="en-US" sz="2500" kern="1200" dirty="0" err="1">
              <a:solidFill>
                <a:schemeClr val="bg1"/>
              </a:solidFill>
              <a:latin typeface="Arial" panose="020B0604020202020204" pitchFamily="34" charset="0"/>
              <a:cs typeface="Arial" panose="020B0604020202020204" pitchFamily="34" charset="0"/>
            </a:rPr>
            <a:t>xảy</a:t>
          </a:r>
          <a:r>
            <a:rPr kumimoji="1" lang="en-US" sz="2500" kern="1200" dirty="0">
              <a:solidFill>
                <a:schemeClr val="bg1"/>
              </a:solidFill>
              <a:latin typeface="Arial" panose="020B0604020202020204" pitchFamily="34" charset="0"/>
              <a:cs typeface="Arial" panose="020B0604020202020204" pitchFamily="34" charset="0"/>
            </a:rPr>
            <a:t> ra </a:t>
          </a:r>
          <a:r>
            <a:rPr kumimoji="1" lang="en-US" sz="2500" kern="1200" dirty="0" err="1">
              <a:solidFill>
                <a:schemeClr val="bg1"/>
              </a:solidFill>
              <a:latin typeface="Arial" panose="020B0604020202020204" pitchFamily="34" charset="0"/>
              <a:cs typeface="Arial" panose="020B0604020202020204" pitchFamily="34" charset="0"/>
            </a:rPr>
            <a:t>trong</a:t>
          </a:r>
          <a:r>
            <a:rPr kumimoji="1" lang="en-US" sz="2500" kern="1200" dirty="0">
              <a:solidFill>
                <a:schemeClr val="bg1"/>
              </a:solidFill>
              <a:latin typeface="Arial" panose="020B0604020202020204" pitchFamily="34" charset="0"/>
              <a:cs typeface="Arial" panose="020B0604020202020204" pitchFamily="34" charset="0"/>
            </a:rPr>
            <a:t> </a:t>
          </a:r>
          <a:r>
            <a:rPr kumimoji="1" lang="en-US" sz="2500" kern="1200" dirty="0" err="1">
              <a:solidFill>
                <a:schemeClr val="bg1"/>
              </a:solidFill>
              <a:latin typeface="Arial" panose="020B0604020202020204" pitchFamily="34" charset="0"/>
              <a:cs typeface="Arial" panose="020B0604020202020204" pitchFamily="34" charset="0"/>
            </a:rPr>
            <a:t>thê</a:t>
          </a:r>
          <a:r>
            <a:rPr kumimoji="1" lang="en-US" sz="2500" kern="1200" dirty="0">
              <a:solidFill>
                <a:schemeClr val="bg1"/>
              </a:solidFill>
              <a:latin typeface="Arial" panose="020B0604020202020204" pitchFamily="34" charset="0"/>
              <a:cs typeface="Arial" panose="020B0604020202020204" pitchFamily="34" charset="0"/>
            </a:rPr>
            <a:t>́ </a:t>
          </a:r>
          <a:r>
            <a:rPr kumimoji="1" lang="en-US" sz="2500" kern="1200" dirty="0" err="1">
              <a:solidFill>
                <a:schemeClr val="bg1"/>
              </a:solidFill>
              <a:latin typeface="Arial" panose="020B0604020202020204" pitchFamily="34" charset="0"/>
              <a:cs typeface="Arial" panose="020B0604020202020204" pitchFamily="34" charset="0"/>
            </a:rPr>
            <a:t>giới</a:t>
          </a:r>
          <a:endParaRPr lang="en-US" sz="2500" kern="1200" dirty="0">
            <a:solidFill>
              <a:schemeClr val="bg1"/>
            </a:solidFill>
          </a:endParaRPr>
        </a:p>
      </dsp:txBody>
      <dsp:txXfrm>
        <a:off x="1833576" y="4306049"/>
        <a:ext cx="10149737" cy="1071841"/>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11785D9-AB22-463C-ACCE-A9925522932A}">
      <dsp:nvSpPr>
        <dsp:cNvPr id="0" name=""/>
        <dsp:cNvSpPr/>
      </dsp:nvSpPr>
      <dsp:spPr>
        <a:xfrm>
          <a:off x="2504957" y="-38617"/>
          <a:ext cx="3118084" cy="1436970"/>
        </a:xfrm>
        <a:prstGeom prst="roundRect">
          <a:avLst/>
        </a:prstGeom>
        <a:solidFill>
          <a:srgbClr val="0070C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altLang="en-US" sz="2400" kern="1200" dirty="0" err="1">
              <a:solidFill>
                <a:schemeClr val="bg1"/>
              </a:solidFill>
              <a:latin typeface="+mn-lt"/>
              <a:cs typeface="Arial" panose="020B0604020202020204" pitchFamily="34" charset="0"/>
            </a:rPr>
            <a:t>Trong</a:t>
          </a:r>
          <a:r>
            <a:rPr lang="en-US" altLang="en-US" sz="2400" kern="1200" dirty="0">
              <a:solidFill>
                <a:schemeClr val="bg1"/>
              </a:solidFill>
              <a:latin typeface="+mn-lt"/>
              <a:cs typeface="Arial" panose="020B0604020202020204" pitchFamily="34" charset="0"/>
            </a:rPr>
            <a:t> </a:t>
          </a:r>
          <a:r>
            <a:rPr lang="en-US" altLang="en-US" sz="2400" kern="1200" dirty="0" err="1">
              <a:solidFill>
                <a:schemeClr val="bg1"/>
              </a:solidFill>
              <a:latin typeface="+mn-lt"/>
              <a:cs typeface="Arial" panose="020B0604020202020204" pitchFamily="34" charset="0"/>
            </a:rPr>
            <a:t>nhận</a:t>
          </a:r>
          <a:r>
            <a:rPr lang="en-US" altLang="en-US" sz="2400" kern="1200" dirty="0">
              <a:solidFill>
                <a:schemeClr val="bg1"/>
              </a:solidFill>
              <a:latin typeface="+mn-lt"/>
              <a:cs typeface="Arial" panose="020B0604020202020204" pitchFamily="34" charset="0"/>
            </a:rPr>
            <a:t> </a:t>
          </a:r>
          <a:r>
            <a:rPr lang="en-US" altLang="en-US" sz="2400" kern="1200" dirty="0" err="1">
              <a:solidFill>
                <a:schemeClr val="bg1"/>
              </a:solidFill>
              <a:latin typeface="+mn-lt"/>
              <a:cs typeface="Arial" panose="020B0604020202020204" pitchFamily="34" charset="0"/>
            </a:rPr>
            <a:t>thức</a:t>
          </a:r>
          <a:r>
            <a:rPr lang="en-US" altLang="en-US" sz="2400" kern="1200" dirty="0">
              <a:solidFill>
                <a:schemeClr val="bg1"/>
              </a:solidFill>
              <a:latin typeface="+mn-lt"/>
              <a:cs typeface="Arial" panose="020B0604020202020204" pitchFamily="34" charset="0"/>
            </a:rPr>
            <a:t> </a:t>
          </a:r>
          <a:r>
            <a:rPr lang="en-US" altLang="en-US" sz="2400" kern="1200" dirty="0" err="1">
              <a:solidFill>
                <a:schemeClr val="bg1"/>
              </a:solidFill>
              <a:latin typeface="+mn-lt"/>
              <a:cs typeface="Arial" panose="020B0604020202020204" pitchFamily="34" charset="0"/>
            </a:rPr>
            <a:t>và</a:t>
          </a:r>
          <a:r>
            <a:rPr lang="en-US" altLang="en-US" sz="2400" kern="1200" dirty="0">
              <a:solidFill>
                <a:schemeClr val="bg1"/>
              </a:solidFill>
              <a:latin typeface="+mn-lt"/>
              <a:cs typeface="Arial" panose="020B0604020202020204" pitchFamily="34" charset="0"/>
            </a:rPr>
            <a:t> </a:t>
          </a:r>
          <a:r>
            <a:rPr lang="en-US" altLang="en-US" sz="2400" kern="1200" dirty="0" err="1">
              <a:solidFill>
                <a:schemeClr val="bg1"/>
              </a:solidFill>
              <a:latin typeface="+mn-lt"/>
              <a:cs typeface="Arial" panose="020B0604020202020204" pitchFamily="34" charset="0"/>
            </a:rPr>
            <a:t>hoạt</a:t>
          </a:r>
          <a:r>
            <a:rPr lang="en-US" altLang="en-US" sz="2400" kern="1200" dirty="0">
              <a:solidFill>
                <a:schemeClr val="bg1"/>
              </a:solidFill>
              <a:latin typeface="+mn-lt"/>
              <a:cs typeface="Arial" panose="020B0604020202020204" pitchFamily="34" charset="0"/>
            </a:rPr>
            <a:t> </a:t>
          </a:r>
          <a:r>
            <a:rPr lang="en-US" altLang="en-US" sz="2400" kern="1200" dirty="0" err="1">
              <a:solidFill>
                <a:schemeClr val="bg1"/>
              </a:solidFill>
              <a:latin typeface="+mn-lt"/>
              <a:cs typeface="Arial" panose="020B0604020202020204" pitchFamily="34" charset="0"/>
            </a:rPr>
            <a:t>động</a:t>
          </a:r>
          <a:r>
            <a:rPr lang="en-US" altLang="en-US" sz="2400" kern="1200" dirty="0">
              <a:solidFill>
                <a:schemeClr val="bg1"/>
              </a:solidFill>
              <a:latin typeface="+mn-lt"/>
              <a:cs typeface="Arial" panose="020B0604020202020204" pitchFamily="34" charset="0"/>
            </a:rPr>
            <a:t> </a:t>
          </a:r>
          <a:r>
            <a:rPr lang="en-US" altLang="en-US" sz="2400" kern="1200" dirty="0" err="1">
              <a:solidFill>
                <a:schemeClr val="bg1"/>
              </a:solidFill>
              <a:latin typeface="+mn-lt"/>
              <a:cs typeface="Arial" panose="020B0604020202020204" pitchFamily="34" charset="0"/>
            </a:rPr>
            <a:t>thực</a:t>
          </a:r>
          <a:r>
            <a:rPr lang="en-US" altLang="en-US" sz="2400" kern="1200" dirty="0">
              <a:solidFill>
                <a:schemeClr val="bg1"/>
              </a:solidFill>
              <a:latin typeface="+mn-lt"/>
              <a:cs typeface="Arial" panose="020B0604020202020204" pitchFamily="34" charset="0"/>
            </a:rPr>
            <a:t> </a:t>
          </a:r>
          <a:r>
            <a:rPr lang="en-US" altLang="en-US" sz="2400" kern="1200" dirty="0" err="1">
              <a:solidFill>
                <a:schemeClr val="bg1"/>
              </a:solidFill>
              <a:latin typeface="+mn-lt"/>
              <a:cs typeface="Arial" panose="020B0604020202020204" pitchFamily="34" charset="0"/>
            </a:rPr>
            <a:t>tiễn</a:t>
          </a:r>
          <a:r>
            <a:rPr lang="en-US" altLang="en-US" sz="2400" kern="1200" dirty="0">
              <a:solidFill>
                <a:schemeClr val="bg1"/>
              </a:solidFill>
              <a:latin typeface="+mn-lt"/>
              <a:cs typeface="Arial" panose="020B0604020202020204" pitchFamily="34" charset="0"/>
            </a:rPr>
            <a:t> </a:t>
          </a:r>
          <a:r>
            <a:rPr lang="en-US" altLang="en-US" sz="2400" kern="1200" dirty="0" err="1">
              <a:solidFill>
                <a:schemeClr val="bg1"/>
              </a:solidFill>
              <a:latin typeface="+mn-lt"/>
              <a:cs typeface="Arial" panose="020B0604020202020204" pitchFamily="34" charset="0"/>
            </a:rPr>
            <a:t>cần</a:t>
          </a:r>
          <a:r>
            <a:rPr lang="en-US" altLang="en-US" sz="2400" kern="1200" dirty="0">
              <a:solidFill>
                <a:schemeClr val="bg1"/>
              </a:solidFill>
              <a:latin typeface="+mn-lt"/>
              <a:cs typeface="Arial" panose="020B0604020202020204" pitchFamily="34" charset="0"/>
            </a:rPr>
            <a:t> </a:t>
          </a:r>
          <a:r>
            <a:rPr lang="en-US" altLang="en-US" sz="2400" kern="1200" dirty="0" err="1">
              <a:solidFill>
                <a:schemeClr val="bg1"/>
              </a:solidFill>
              <a:latin typeface="+mn-lt"/>
              <a:cs typeface="Arial" panose="020B0604020202020204" pitchFamily="34" charset="0"/>
            </a:rPr>
            <a:t>phải</a:t>
          </a:r>
          <a:r>
            <a:rPr lang="en-US" altLang="en-US" sz="2400" kern="1200" dirty="0">
              <a:solidFill>
                <a:schemeClr val="bg1"/>
              </a:solidFill>
              <a:latin typeface="+mn-lt"/>
              <a:cs typeface="Arial" panose="020B0604020202020204" pitchFamily="34" charset="0"/>
            </a:rPr>
            <a:t> </a:t>
          </a:r>
          <a:r>
            <a:rPr lang="en-US" altLang="en-US" sz="2400" kern="1200" dirty="0" err="1">
              <a:solidFill>
                <a:schemeClr val="bg1"/>
              </a:solidFill>
              <a:latin typeface="+mn-lt"/>
              <a:cs typeface="Arial" panose="020B0604020202020204" pitchFamily="34" charset="0"/>
            </a:rPr>
            <a:t>có</a:t>
          </a:r>
          <a:endParaRPr lang="en-US" sz="2400" kern="1200" dirty="0">
            <a:solidFill>
              <a:schemeClr val="bg1"/>
            </a:solidFill>
            <a:latin typeface="+mn-lt"/>
          </a:endParaRPr>
        </a:p>
      </dsp:txBody>
      <dsp:txXfrm>
        <a:off x="2575104" y="31530"/>
        <a:ext cx="2977790" cy="1296676"/>
      </dsp:txXfrm>
    </dsp:sp>
    <dsp:sp modelId="{53CEAC27-00C4-4883-B248-93FA284DF0EF}">
      <dsp:nvSpPr>
        <dsp:cNvPr id="0" name=""/>
        <dsp:cNvSpPr/>
      </dsp:nvSpPr>
      <dsp:spPr>
        <a:xfrm>
          <a:off x="1509767" y="679867"/>
          <a:ext cx="5108464" cy="5108464"/>
        </a:xfrm>
        <a:custGeom>
          <a:avLst/>
          <a:gdLst/>
          <a:ahLst/>
          <a:cxnLst/>
          <a:rect l="0" t="0" r="0" b="0"/>
          <a:pathLst>
            <a:path>
              <a:moveTo>
                <a:pt x="4224798" y="622054"/>
              </a:moveTo>
              <a:arcTo wR="2554232" hR="2554232" stAng="18650807" swAng="584652"/>
            </a:path>
          </a:pathLst>
        </a:custGeom>
        <a:noFill/>
        <a:ln w="28575" cap="flat" cmpd="sng" algn="ctr">
          <a:solidFill>
            <a:srgbClr val="FF0000"/>
          </a:solidFill>
          <a:prstDash val="solid"/>
          <a:tailEnd type="arrow"/>
        </a:ln>
        <a:effectLst/>
      </dsp:spPr>
      <dsp:style>
        <a:lnRef idx="1">
          <a:scrgbClr r="0" g="0" b="0"/>
        </a:lnRef>
        <a:fillRef idx="0">
          <a:scrgbClr r="0" g="0" b="0"/>
        </a:fillRef>
        <a:effectRef idx="0">
          <a:scrgbClr r="0" g="0" b="0"/>
        </a:effectRef>
        <a:fontRef idx="minor"/>
      </dsp:style>
    </dsp:sp>
    <dsp:sp modelId="{30C62241-1F9A-44B9-8F28-F7BBA4313B6D}">
      <dsp:nvSpPr>
        <dsp:cNvPr id="0" name=""/>
        <dsp:cNvSpPr/>
      </dsp:nvSpPr>
      <dsp:spPr>
        <a:xfrm>
          <a:off x="4934177" y="1726313"/>
          <a:ext cx="3118084" cy="1436970"/>
        </a:xfrm>
        <a:prstGeom prst="roundRect">
          <a:avLst/>
        </a:prstGeom>
        <a:solidFill>
          <a:srgbClr val="00B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altLang="en-US" sz="2400" b="1" i="1" kern="1200" dirty="0">
              <a:solidFill>
                <a:schemeClr val="bg1"/>
              </a:solidFill>
              <a:latin typeface="+mn-lt"/>
              <a:cs typeface="Arial" panose="020B0604020202020204" pitchFamily="34" charset="0"/>
            </a:rPr>
            <a:t>Quan </a:t>
          </a:r>
          <a:r>
            <a:rPr lang="en-US" altLang="en-US" sz="2400" b="1" i="1" kern="1200" dirty="0" err="1">
              <a:solidFill>
                <a:schemeClr val="bg1"/>
              </a:solidFill>
              <a:latin typeface="+mn-lt"/>
              <a:cs typeface="Arial" panose="020B0604020202020204" pitchFamily="34" charset="0"/>
            </a:rPr>
            <a:t>điểm</a:t>
          </a:r>
          <a:r>
            <a:rPr lang="en-US" altLang="en-US" sz="2400" b="1" i="1" kern="1200" dirty="0">
              <a:solidFill>
                <a:schemeClr val="bg1"/>
              </a:solidFill>
              <a:latin typeface="+mn-lt"/>
              <a:cs typeface="Arial" panose="020B0604020202020204" pitchFamily="34" charset="0"/>
            </a:rPr>
            <a:t> </a:t>
          </a:r>
          <a:r>
            <a:rPr lang="en-US" altLang="en-US" sz="2400" b="1" i="1" kern="1200" dirty="0" err="1">
              <a:solidFill>
                <a:schemeClr val="bg1"/>
              </a:solidFill>
              <a:latin typeface="+mn-lt"/>
              <a:cs typeface="Arial" panose="020B0604020202020204" pitchFamily="34" charset="0"/>
            </a:rPr>
            <a:t>toàn</a:t>
          </a:r>
          <a:r>
            <a:rPr lang="en-US" altLang="en-US" sz="2400" b="1" i="1" kern="1200" dirty="0">
              <a:solidFill>
                <a:schemeClr val="bg1"/>
              </a:solidFill>
              <a:latin typeface="+mn-lt"/>
              <a:cs typeface="Arial" panose="020B0604020202020204" pitchFamily="34" charset="0"/>
            </a:rPr>
            <a:t>  </a:t>
          </a:r>
          <a:r>
            <a:rPr lang="en-US" altLang="en-US" sz="2400" b="1" i="1" kern="1200" dirty="0" err="1">
              <a:solidFill>
                <a:schemeClr val="bg1"/>
              </a:solidFill>
              <a:latin typeface="+mn-lt"/>
              <a:cs typeface="Arial" panose="020B0604020202020204" pitchFamily="34" charset="0"/>
            </a:rPr>
            <a:t>diện</a:t>
          </a:r>
          <a:r>
            <a:rPr lang="en-US" altLang="en-US" sz="2400" b="1" i="1" kern="1200" dirty="0">
              <a:solidFill>
                <a:schemeClr val="bg1"/>
              </a:solidFill>
              <a:latin typeface="+mn-lt"/>
              <a:cs typeface="Arial" panose="020B0604020202020204" pitchFamily="34" charset="0"/>
            </a:rPr>
            <a:t> </a:t>
          </a:r>
          <a:endParaRPr lang="en-US" sz="2400" kern="1200" dirty="0">
            <a:solidFill>
              <a:schemeClr val="bg1"/>
            </a:solidFill>
            <a:latin typeface="+mn-lt"/>
          </a:endParaRPr>
        </a:p>
      </dsp:txBody>
      <dsp:txXfrm>
        <a:off x="5004324" y="1796460"/>
        <a:ext cx="2977790" cy="1296676"/>
      </dsp:txXfrm>
    </dsp:sp>
    <dsp:sp modelId="{1AFBA2F8-EFD2-4F60-8EEC-AE83093365F4}">
      <dsp:nvSpPr>
        <dsp:cNvPr id="0" name=""/>
        <dsp:cNvSpPr/>
      </dsp:nvSpPr>
      <dsp:spPr>
        <a:xfrm>
          <a:off x="1538860" y="999861"/>
          <a:ext cx="5108464" cy="5108464"/>
        </a:xfrm>
        <a:custGeom>
          <a:avLst/>
          <a:gdLst/>
          <a:ahLst/>
          <a:cxnLst/>
          <a:rect l="0" t="0" r="0" b="0"/>
          <a:pathLst>
            <a:path>
              <a:moveTo>
                <a:pt x="5105021" y="2421655"/>
              </a:moveTo>
              <a:arcTo wR="2554232" hR="2554232" stAng="21421484" swAng="1068043"/>
            </a:path>
          </a:pathLst>
        </a:custGeom>
        <a:noFill/>
        <a:ln w="38100" cap="flat" cmpd="sng" algn="ctr">
          <a:solidFill>
            <a:srgbClr val="FF0000"/>
          </a:solidFill>
          <a:prstDash val="solid"/>
          <a:tailEnd type="arrow"/>
        </a:ln>
        <a:effectLst/>
      </dsp:spPr>
      <dsp:style>
        <a:lnRef idx="1">
          <a:scrgbClr r="0" g="0" b="0"/>
        </a:lnRef>
        <a:fillRef idx="0">
          <a:scrgbClr r="0" g="0" b="0"/>
        </a:fillRef>
        <a:effectRef idx="0">
          <a:scrgbClr r="0" g="0" b="0"/>
        </a:effectRef>
        <a:fontRef idx="minor"/>
      </dsp:style>
    </dsp:sp>
    <dsp:sp modelId="{39FC0C64-1592-425E-96E6-F7E18E7776EB}">
      <dsp:nvSpPr>
        <dsp:cNvPr id="0" name=""/>
        <dsp:cNvSpPr/>
      </dsp:nvSpPr>
      <dsp:spPr>
        <a:xfrm>
          <a:off x="4397583" y="4454919"/>
          <a:ext cx="3118084" cy="1436970"/>
        </a:xfrm>
        <a:prstGeom prst="roundRect">
          <a:avLst/>
        </a:prstGeom>
        <a:solidFill>
          <a:srgbClr val="00B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Font typeface="Arial" pitchFamily="34" charset="0"/>
            <a:buNone/>
          </a:pPr>
          <a:r>
            <a:rPr lang="vi-VN" sz="2400" kern="1200" dirty="0">
              <a:solidFill>
                <a:schemeClr val="bg1"/>
              </a:solidFill>
              <a:latin typeface="+mn-lt"/>
              <a:cs typeface="Arial" panose="020B0604020202020204" pitchFamily="34" charset="0"/>
            </a:rPr>
            <a:t>Xem xét  bao quát</a:t>
          </a:r>
          <a:r>
            <a:rPr lang="en-US" sz="2400" kern="1200" dirty="0">
              <a:solidFill>
                <a:schemeClr val="bg1"/>
              </a:solidFill>
              <a:latin typeface="+mn-lt"/>
              <a:cs typeface="Arial" panose="020B0604020202020204" pitchFamily="34" charset="0"/>
            </a:rPr>
            <a:t>,</a:t>
          </a:r>
          <a:r>
            <a:rPr lang="en-US" sz="2400" kern="1200" dirty="0" err="1">
              <a:solidFill>
                <a:schemeClr val="bg1"/>
              </a:solidFill>
              <a:latin typeface="+mn-lt"/>
              <a:cs typeface="Arial" panose="020B0604020202020204" pitchFamily="34" charset="0"/>
            </a:rPr>
            <a:t>tránh</a:t>
          </a:r>
          <a:r>
            <a:rPr lang="en-US" sz="2400" kern="1200" dirty="0">
              <a:solidFill>
                <a:schemeClr val="bg1"/>
              </a:solidFill>
              <a:latin typeface="+mn-lt"/>
              <a:cs typeface="Arial" panose="020B0604020202020204" pitchFamily="34" charset="0"/>
            </a:rPr>
            <a:t> </a:t>
          </a:r>
          <a:r>
            <a:rPr lang="en-US" sz="2400" kern="1200" dirty="0" err="1">
              <a:solidFill>
                <a:schemeClr val="bg1"/>
              </a:solidFill>
              <a:latin typeface="+mn-lt"/>
              <a:cs typeface="Arial" panose="020B0604020202020204" pitchFamily="34" charset="0"/>
            </a:rPr>
            <a:t>phiến</a:t>
          </a:r>
          <a:r>
            <a:rPr lang="en-US" sz="2400" kern="1200" dirty="0">
              <a:solidFill>
                <a:schemeClr val="bg1"/>
              </a:solidFill>
              <a:latin typeface="+mn-lt"/>
              <a:cs typeface="Arial" panose="020B0604020202020204" pitchFamily="34" charset="0"/>
            </a:rPr>
            <a:t> </a:t>
          </a:r>
          <a:r>
            <a:rPr lang="en-US" sz="2400" kern="1200" dirty="0" err="1">
              <a:solidFill>
                <a:schemeClr val="bg1"/>
              </a:solidFill>
              <a:latin typeface="+mn-lt"/>
              <a:cs typeface="Arial" panose="020B0604020202020204" pitchFamily="34" charset="0"/>
            </a:rPr>
            <a:t>diện</a:t>
          </a:r>
          <a:r>
            <a:rPr lang="en-US" sz="2400" kern="1200" dirty="0">
              <a:solidFill>
                <a:schemeClr val="bg1"/>
              </a:solidFill>
              <a:latin typeface="+mn-lt"/>
              <a:cs typeface="Arial" panose="020B0604020202020204" pitchFamily="34" charset="0"/>
            </a:rPr>
            <a:t> </a:t>
          </a:r>
          <a:endParaRPr lang="en-US" sz="2400" kern="1200" dirty="0">
            <a:solidFill>
              <a:schemeClr val="bg1"/>
            </a:solidFill>
            <a:latin typeface="+mn-lt"/>
          </a:endParaRPr>
        </a:p>
      </dsp:txBody>
      <dsp:txXfrm>
        <a:off x="4467730" y="4525066"/>
        <a:ext cx="2977790" cy="1296676"/>
      </dsp:txXfrm>
    </dsp:sp>
    <dsp:sp modelId="{E0102C80-F91B-475D-A60A-E7F317B21534}">
      <dsp:nvSpPr>
        <dsp:cNvPr id="0" name=""/>
        <dsp:cNvSpPr/>
      </dsp:nvSpPr>
      <dsp:spPr>
        <a:xfrm>
          <a:off x="1247411" y="908874"/>
          <a:ext cx="5108464" cy="5108464"/>
        </a:xfrm>
        <a:custGeom>
          <a:avLst/>
          <a:gdLst/>
          <a:ahLst/>
          <a:cxnLst/>
          <a:rect l="0" t="0" r="0" b="0"/>
          <a:pathLst>
            <a:path>
              <a:moveTo>
                <a:pt x="3053145" y="5059264"/>
              </a:moveTo>
              <a:arcTo wR="2554232" hR="2554232" stAng="4724167" swAng="1248930"/>
            </a:path>
          </a:pathLst>
        </a:custGeom>
        <a:noFill/>
        <a:ln w="38100" cap="flat" cmpd="sng" algn="ctr">
          <a:solidFill>
            <a:srgbClr val="FF0000"/>
          </a:solidFill>
          <a:prstDash val="solid"/>
          <a:tailEnd type="arrow"/>
        </a:ln>
        <a:effectLst/>
      </dsp:spPr>
      <dsp:style>
        <a:lnRef idx="1">
          <a:scrgbClr r="0" g="0" b="0"/>
        </a:lnRef>
        <a:fillRef idx="0">
          <a:scrgbClr r="0" g="0" b="0"/>
        </a:fillRef>
        <a:effectRef idx="0">
          <a:scrgbClr r="0" g="0" b="0"/>
        </a:effectRef>
        <a:fontRef idx="minor"/>
      </dsp:style>
    </dsp:sp>
    <dsp:sp modelId="{2C952A36-66F1-4919-9332-7A3CA7A001D5}">
      <dsp:nvSpPr>
        <dsp:cNvPr id="0" name=""/>
        <dsp:cNvSpPr/>
      </dsp:nvSpPr>
      <dsp:spPr>
        <a:xfrm>
          <a:off x="432307" y="4477459"/>
          <a:ext cx="3118084" cy="1436970"/>
        </a:xfrm>
        <a:prstGeom prst="roundRect">
          <a:avLst/>
        </a:prstGeom>
        <a:solidFill>
          <a:srgbClr val="00B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altLang="en-US" sz="2400" b="1" i="1" kern="1200" dirty="0">
              <a:solidFill>
                <a:schemeClr val="bg1"/>
              </a:solidFill>
              <a:latin typeface="+mn-lt"/>
              <a:cs typeface="Arial" panose="020B0604020202020204" pitchFamily="34" charset="0"/>
            </a:rPr>
            <a:t>Quan </a:t>
          </a:r>
          <a:r>
            <a:rPr lang="en-US" altLang="en-US" sz="2400" b="1" i="1" kern="1200" dirty="0" err="1">
              <a:solidFill>
                <a:schemeClr val="bg1"/>
              </a:solidFill>
              <a:latin typeface="+mn-lt"/>
              <a:cs typeface="Arial" panose="020B0604020202020204" pitchFamily="34" charset="0"/>
            </a:rPr>
            <a:t>điểm</a:t>
          </a:r>
          <a:r>
            <a:rPr lang="en-US" altLang="en-US" sz="2400" b="1" i="1" kern="1200" dirty="0">
              <a:solidFill>
                <a:schemeClr val="bg1"/>
              </a:solidFill>
              <a:latin typeface="+mn-lt"/>
              <a:cs typeface="Arial" panose="020B0604020202020204" pitchFamily="34" charset="0"/>
            </a:rPr>
            <a:t> </a:t>
          </a:r>
          <a:r>
            <a:rPr lang="en-US" altLang="en-US" sz="2400" b="1" i="1" kern="1200" dirty="0" err="1">
              <a:solidFill>
                <a:schemeClr val="bg1"/>
              </a:solidFill>
              <a:latin typeface="+mn-lt"/>
              <a:cs typeface="Arial" panose="020B0604020202020204" pitchFamily="34" charset="0"/>
            </a:rPr>
            <a:t>lịch</a:t>
          </a:r>
          <a:r>
            <a:rPr lang="en-US" altLang="en-US" sz="2400" b="1" i="1" kern="1200" dirty="0">
              <a:solidFill>
                <a:schemeClr val="bg1"/>
              </a:solidFill>
              <a:latin typeface="+mn-lt"/>
              <a:cs typeface="Arial" panose="020B0604020202020204" pitchFamily="34" charset="0"/>
            </a:rPr>
            <a:t> </a:t>
          </a:r>
          <a:r>
            <a:rPr lang="en-US" altLang="en-US" sz="2400" b="1" i="1" kern="1200" dirty="0" err="1">
              <a:solidFill>
                <a:schemeClr val="bg1"/>
              </a:solidFill>
              <a:latin typeface="+mn-lt"/>
              <a:cs typeface="Arial" panose="020B0604020202020204" pitchFamily="34" charset="0"/>
            </a:rPr>
            <a:t>sử</a:t>
          </a:r>
          <a:r>
            <a:rPr lang="en-US" altLang="en-US" sz="2400" b="1" i="1" kern="1200" dirty="0">
              <a:solidFill>
                <a:schemeClr val="bg1"/>
              </a:solidFill>
              <a:latin typeface="+mn-lt"/>
              <a:cs typeface="Arial" panose="020B0604020202020204" pitchFamily="34" charset="0"/>
            </a:rPr>
            <a:t>  - </a:t>
          </a:r>
          <a:r>
            <a:rPr lang="en-US" altLang="en-US" sz="2400" b="1" i="1" kern="1200" dirty="0" err="1">
              <a:solidFill>
                <a:schemeClr val="bg1"/>
              </a:solidFill>
              <a:latin typeface="+mn-lt"/>
              <a:cs typeface="Arial" panose="020B0604020202020204" pitchFamily="34" charset="0"/>
            </a:rPr>
            <a:t>cụ</a:t>
          </a:r>
          <a:r>
            <a:rPr lang="en-US" altLang="en-US" sz="2400" b="1" i="1" kern="1200" dirty="0">
              <a:solidFill>
                <a:schemeClr val="bg1"/>
              </a:solidFill>
              <a:latin typeface="+mn-lt"/>
              <a:cs typeface="Arial" panose="020B0604020202020204" pitchFamily="34" charset="0"/>
            </a:rPr>
            <a:t> </a:t>
          </a:r>
          <a:r>
            <a:rPr lang="en-US" altLang="en-US" sz="2400" b="1" i="1" kern="1200" dirty="0" err="1">
              <a:solidFill>
                <a:schemeClr val="bg1"/>
              </a:solidFill>
              <a:latin typeface="+mn-lt"/>
              <a:cs typeface="Arial" panose="020B0604020202020204" pitchFamily="34" charset="0"/>
            </a:rPr>
            <a:t>thể</a:t>
          </a:r>
          <a:endParaRPr lang="en-US" sz="2400" kern="1200" dirty="0">
            <a:solidFill>
              <a:schemeClr val="bg1"/>
            </a:solidFill>
            <a:latin typeface="+mn-lt"/>
          </a:endParaRPr>
        </a:p>
      </dsp:txBody>
      <dsp:txXfrm>
        <a:off x="502454" y="4547606"/>
        <a:ext cx="2977790" cy="1296676"/>
      </dsp:txXfrm>
    </dsp:sp>
    <dsp:sp modelId="{7DBF389C-1215-4EAD-ACC9-79E17D182301}">
      <dsp:nvSpPr>
        <dsp:cNvPr id="0" name=""/>
        <dsp:cNvSpPr/>
      </dsp:nvSpPr>
      <dsp:spPr>
        <a:xfrm>
          <a:off x="1416819" y="1295356"/>
          <a:ext cx="5108464" cy="5108464"/>
        </a:xfrm>
        <a:custGeom>
          <a:avLst/>
          <a:gdLst/>
          <a:ahLst/>
          <a:cxnLst/>
          <a:rect l="0" t="0" r="0" b="0"/>
          <a:pathLst>
            <a:path>
              <a:moveTo>
                <a:pt x="26971" y="2924442"/>
              </a:moveTo>
              <a:arcTo wR="2554232" hR="2554232" stAng="10299972" swAng="1081444"/>
            </a:path>
          </a:pathLst>
        </a:custGeom>
        <a:noFill/>
        <a:ln w="38100" cap="flat" cmpd="sng" algn="ctr">
          <a:solidFill>
            <a:srgbClr val="FF0000"/>
          </a:solidFill>
          <a:prstDash val="solid"/>
          <a:tailEnd type="arrow"/>
        </a:ln>
        <a:effectLst/>
      </dsp:spPr>
      <dsp:style>
        <a:lnRef idx="1">
          <a:scrgbClr r="0" g="0" b="0"/>
        </a:lnRef>
        <a:fillRef idx="0">
          <a:scrgbClr r="0" g="0" b="0"/>
        </a:fillRef>
        <a:effectRef idx="0">
          <a:scrgbClr r="0" g="0" b="0"/>
        </a:effectRef>
        <a:fontRef idx="minor"/>
      </dsp:style>
    </dsp:sp>
    <dsp:sp modelId="{684C83EA-E5DB-4C38-8B07-E8C7AFFFC166}">
      <dsp:nvSpPr>
        <dsp:cNvPr id="0" name=""/>
        <dsp:cNvSpPr/>
      </dsp:nvSpPr>
      <dsp:spPr>
        <a:xfrm>
          <a:off x="75738" y="1726313"/>
          <a:ext cx="3118084" cy="1436970"/>
        </a:xfrm>
        <a:prstGeom prst="roundRect">
          <a:avLst/>
        </a:prstGeom>
        <a:solidFill>
          <a:srgbClr val="00B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altLang="en-US" sz="2400" i="1" kern="1200" dirty="0" err="1">
              <a:solidFill>
                <a:schemeClr val="bg1"/>
              </a:solidFill>
              <a:latin typeface="+mn-lt"/>
            </a:rPr>
            <a:t>Xác</a:t>
          </a:r>
          <a:r>
            <a:rPr lang="en-US" altLang="en-US" sz="2400" i="1" kern="1200" dirty="0">
              <a:solidFill>
                <a:schemeClr val="bg1"/>
              </a:solidFill>
              <a:latin typeface="+mn-lt"/>
            </a:rPr>
            <a:t> </a:t>
          </a:r>
          <a:r>
            <a:rPr lang="en-US" altLang="en-US" sz="2400" i="1" kern="1200" dirty="0" err="1">
              <a:solidFill>
                <a:schemeClr val="bg1"/>
              </a:solidFill>
              <a:latin typeface="+mn-lt"/>
            </a:rPr>
            <a:t>định</a:t>
          </a:r>
          <a:r>
            <a:rPr lang="en-US" altLang="en-US" sz="2400" i="1" kern="1200" dirty="0">
              <a:solidFill>
                <a:schemeClr val="bg1"/>
              </a:solidFill>
              <a:latin typeface="+mn-lt"/>
            </a:rPr>
            <a:t> </a:t>
          </a:r>
          <a:r>
            <a:rPr lang="en-US" altLang="en-US" sz="2400" i="1" kern="1200" dirty="0" err="1">
              <a:solidFill>
                <a:schemeClr val="bg1"/>
              </a:solidFill>
              <a:latin typeface="+mn-lt"/>
            </a:rPr>
            <a:t>rõ</a:t>
          </a:r>
          <a:r>
            <a:rPr lang="en-US" altLang="en-US" sz="2400" i="1" kern="1200" dirty="0">
              <a:solidFill>
                <a:schemeClr val="bg1"/>
              </a:solidFill>
              <a:latin typeface="+mn-lt"/>
            </a:rPr>
            <a:t> </a:t>
          </a:r>
          <a:r>
            <a:rPr lang="en-US" altLang="en-US" sz="2400" i="1" kern="1200" dirty="0" err="1">
              <a:solidFill>
                <a:schemeClr val="bg1"/>
              </a:solidFill>
              <a:latin typeface="+mn-lt"/>
            </a:rPr>
            <a:t>đặc</a:t>
          </a:r>
          <a:r>
            <a:rPr lang="en-US" altLang="en-US" sz="2400" i="1" kern="1200" dirty="0">
              <a:solidFill>
                <a:schemeClr val="bg1"/>
              </a:solidFill>
              <a:latin typeface="+mn-lt"/>
            </a:rPr>
            <a:t> </a:t>
          </a:r>
          <a:r>
            <a:rPr lang="en-US" altLang="en-US" sz="2400" i="1" kern="1200" dirty="0" err="1">
              <a:solidFill>
                <a:schemeClr val="bg1"/>
              </a:solidFill>
              <a:latin typeface="+mn-lt"/>
            </a:rPr>
            <a:t>thù</a:t>
          </a:r>
          <a:r>
            <a:rPr lang="en-US" altLang="en-US" sz="2400" i="1" kern="1200" dirty="0">
              <a:solidFill>
                <a:schemeClr val="bg1"/>
              </a:solidFill>
              <a:latin typeface="+mn-lt"/>
            </a:rPr>
            <a:t> </a:t>
          </a:r>
          <a:r>
            <a:rPr lang="en-US" altLang="en-US" sz="2400" i="1" kern="1200" dirty="0" err="1">
              <a:solidFill>
                <a:schemeClr val="bg1"/>
              </a:solidFill>
              <a:latin typeface="+mn-lt"/>
            </a:rPr>
            <a:t>của</a:t>
          </a:r>
          <a:r>
            <a:rPr lang="en-US" altLang="en-US" sz="2400" i="1" kern="1200" dirty="0">
              <a:solidFill>
                <a:schemeClr val="bg1"/>
              </a:solidFill>
              <a:latin typeface="+mn-lt"/>
            </a:rPr>
            <a:t> </a:t>
          </a:r>
          <a:r>
            <a:rPr lang="en-US" altLang="en-US" sz="2400" i="1" kern="1200" dirty="0" err="1">
              <a:solidFill>
                <a:schemeClr val="bg1"/>
              </a:solidFill>
              <a:latin typeface="+mn-lt"/>
            </a:rPr>
            <a:t>đối</a:t>
          </a:r>
          <a:r>
            <a:rPr lang="en-US" altLang="en-US" sz="2400" i="1" kern="1200" dirty="0">
              <a:solidFill>
                <a:schemeClr val="bg1"/>
              </a:solidFill>
              <a:latin typeface="+mn-lt"/>
            </a:rPr>
            <a:t> </a:t>
          </a:r>
          <a:r>
            <a:rPr lang="en-US" altLang="en-US" sz="2400" i="1" kern="1200" dirty="0" err="1">
              <a:solidFill>
                <a:schemeClr val="bg1"/>
              </a:solidFill>
              <a:latin typeface="+mn-lt"/>
            </a:rPr>
            <a:t>tượng</a:t>
          </a:r>
          <a:r>
            <a:rPr lang="vi-VN" altLang="en-US" sz="2400" i="1" kern="1200" dirty="0">
              <a:solidFill>
                <a:schemeClr val="bg1"/>
              </a:solidFill>
              <a:latin typeface="+mn-lt"/>
            </a:rPr>
            <a:t> </a:t>
          </a:r>
          <a:endParaRPr lang="en-US" sz="2400" kern="1200" dirty="0">
            <a:solidFill>
              <a:schemeClr val="bg1"/>
            </a:solidFill>
            <a:latin typeface="+mn-lt"/>
          </a:endParaRPr>
        </a:p>
      </dsp:txBody>
      <dsp:txXfrm>
        <a:off x="145885" y="1796460"/>
        <a:ext cx="2977790" cy="1296676"/>
      </dsp:txXfrm>
    </dsp:sp>
    <dsp:sp modelId="{B636C342-1270-4B45-8A49-04DD6B66E635}">
      <dsp:nvSpPr>
        <dsp:cNvPr id="0" name=""/>
        <dsp:cNvSpPr/>
      </dsp:nvSpPr>
      <dsp:spPr>
        <a:xfrm>
          <a:off x="1509767" y="679867"/>
          <a:ext cx="5108464" cy="5108464"/>
        </a:xfrm>
        <a:custGeom>
          <a:avLst/>
          <a:gdLst/>
          <a:ahLst/>
          <a:cxnLst/>
          <a:rect l="0" t="0" r="0" b="0"/>
          <a:pathLst>
            <a:path>
              <a:moveTo>
                <a:pt x="580746" y="932672"/>
              </a:moveTo>
              <a:arcTo wR="2554232" hR="2554232" stAng="13164541" swAng="584652"/>
            </a:path>
          </a:pathLst>
        </a:custGeom>
        <a:noFill/>
        <a:ln w="38100" cap="flat" cmpd="sng" algn="ctr">
          <a:solidFill>
            <a:srgbClr val="FF0000"/>
          </a:solidFill>
          <a:prstDash val="solid"/>
          <a:tailEnd type="arrow"/>
        </a:ln>
        <a:effectLst/>
      </dsp:spPr>
      <dsp:style>
        <a:lnRef idx="1">
          <a:scrgbClr r="0" g="0" b="0"/>
        </a:lnRef>
        <a:fillRef idx="0">
          <a:scrgbClr r="0" g="0" b="0"/>
        </a:fillRef>
        <a:effectRef idx="0">
          <a:scrgbClr r="0" g="0" b="0"/>
        </a:effectRef>
        <a:fontRef idx="minor"/>
      </dsp:style>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491432A-910C-4012-9318-63156BEF49D0}">
      <dsp:nvSpPr>
        <dsp:cNvPr id="0" name=""/>
        <dsp:cNvSpPr/>
      </dsp:nvSpPr>
      <dsp:spPr>
        <a:xfrm>
          <a:off x="2335229" y="-60402"/>
          <a:ext cx="3457540" cy="1018181"/>
        </a:xfrm>
        <a:prstGeom prst="roundRect">
          <a:avLst>
            <a:gd name="adj" fmla="val 10000"/>
          </a:avLst>
        </a:prstGeom>
        <a:solidFill>
          <a:srgbClr val="FFFF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kumimoji="1" lang="en-US" altLang="en-US" sz="2400" b="1" kern="1200" dirty="0">
              <a:solidFill>
                <a:srgbClr val="000066"/>
              </a:solidFill>
              <a:latin typeface="Arial" panose="020B0604020202020204" pitchFamily="34" charset="0"/>
              <a:ea typeface="SimSun" panose="02010600030101010101" pitchFamily="2" charset="-122"/>
              <a:cs typeface="Arial" panose="020B0604020202020204" pitchFamily="34" charset="0"/>
            </a:rPr>
            <a:t>Ý </a:t>
          </a:r>
          <a:r>
            <a:rPr kumimoji="1" lang="en-US" altLang="en-US" sz="2400" b="1" kern="1200" dirty="0" err="1">
              <a:solidFill>
                <a:srgbClr val="000066"/>
              </a:solidFill>
              <a:latin typeface="Arial" panose="020B0604020202020204" pitchFamily="34" charset="0"/>
              <a:ea typeface="SimSun" panose="02010600030101010101" pitchFamily="2" charset="-122"/>
              <a:cs typeface="Arial" panose="020B0604020202020204" pitchFamily="34" charset="0"/>
            </a:rPr>
            <a:t>nghĩa</a:t>
          </a:r>
          <a:r>
            <a:rPr kumimoji="1" lang="en-US" altLang="en-US" sz="2400" b="1" kern="1200" dirty="0">
              <a:solidFill>
                <a:srgbClr val="000066"/>
              </a:solidFill>
              <a:latin typeface="Arial" panose="020B0604020202020204" pitchFamily="34" charset="0"/>
              <a:ea typeface="SimSun" panose="02010600030101010101" pitchFamily="2" charset="-122"/>
              <a:cs typeface="Arial" panose="020B0604020202020204" pitchFamily="34" charset="0"/>
            </a:rPr>
            <a:t> </a:t>
          </a:r>
          <a:endParaRPr lang="en-US" sz="2400" b="1" kern="1200" dirty="0"/>
        </a:p>
      </dsp:txBody>
      <dsp:txXfrm>
        <a:off x="2365051" y="-30580"/>
        <a:ext cx="3397896" cy="958537"/>
      </dsp:txXfrm>
    </dsp:sp>
    <dsp:sp modelId="{4FC98288-8B26-441E-9B4D-E9C496E0DB08}">
      <dsp:nvSpPr>
        <dsp:cNvPr id="0" name=""/>
        <dsp:cNvSpPr/>
      </dsp:nvSpPr>
      <dsp:spPr>
        <a:xfrm rot="3600000">
          <a:off x="4329522" y="1788294"/>
          <a:ext cx="1313363" cy="435471"/>
        </a:xfrm>
        <a:prstGeom prst="leftRightArrow">
          <a:avLst>
            <a:gd name="adj1" fmla="val 60000"/>
            <a:gd name="adj2" fmla="val 50000"/>
          </a:avLst>
        </a:prstGeom>
        <a:solidFill>
          <a:srgbClr val="FF0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en-US" sz="1800" kern="1200"/>
        </a:p>
      </dsp:txBody>
      <dsp:txXfrm>
        <a:off x="4460163" y="1875388"/>
        <a:ext cx="1052081" cy="261283"/>
      </dsp:txXfrm>
    </dsp:sp>
    <dsp:sp modelId="{F6F786D8-7E98-4C10-8B74-A07415640003}">
      <dsp:nvSpPr>
        <dsp:cNvPr id="0" name=""/>
        <dsp:cNvSpPr/>
      </dsp:nvSpPr>
      <dsp:spPr>
        <a:xfrm>
          <a:off x="4389469" y="3035224"/>
          <a:ext cx="3457540" cy="1943022"/>
        </a:xfrm>
        <a:prstGeom prst="roundRect">
          <a:avLst>
            <a:gd name="adj" fmla="val 10000"/>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Font typeface="Wingdings" panose="05000000000000000000" pitchFamily="2" charset="2"/>
            <a:buNone/>
          </a:pPr>
          <a:r>
            <a:rPr lang="en-US" altLang="en-US" sz="2400" kern="1200" dirty="0" err="1">
              <a:solidFill>
                <a:prstClr val="white"/>
              </a:solidFill>
            </a:rPr>
            <a:t>Xem</a:t>
          </a:r>
          <a:r>
            <a:rPr lang="en-US" altLang="en-US" sz="2400" kern="1200" dirty="0">
              <a:solidFill>
                <a:prstClr val="white"/>
              </a:solidFill>
            </a:rPr>
            <a:t> </a:t>
          </a:r>
          <a:r>
            <a:rPr lang="en-US" altLang="en-US" sz="2400" kern="1200" dirty="0" err="1">
              <a:solidFill>
                <a:prstClr val="white"/>
              </a:solidFill>
            </a:rPr>
            <a:t>xét</a:t>
          </a:r>
          <a:r>
            <a:rPr lang="en-US" altLang="en-US" sz="2400" kern="1200" dirty="0">
              <a:solidFill>
                <a:prstClr val="white"/>
              </a:solidFill>
            </a:rPr>
            <a:t> </a:t>
          </a:r>
          <a:r>
            <a:rPr lang="en-US" altLang="en-US" sz="2400" kern="1200" dirty="0" err="1">
              <a:solidFill>
                <a:prstClr val="white"/>
              </a:solidFill>
            </a:rPr>
            <a:t>sự</a:t>
          </a:r>
          <a:r>
            <a:rPr lang="en-US" altLang="en-US" sz="2400" kern="1200" dirty="0">
              <a:solidFill>
                <a:prstClr val="white"/>
              </a:solidFill>
            </a:rPr>
            <a:t> </a:t>
          </a:r>
          <a:r>
            <a:rPr lang="en-US" altLang="en-US" sz="2400" kern="1200" dirty="0" err="1">
              <a:solidFill>
                <a:prstClr val="white"/>
              </a:solidFill>
            </a:rPr>
            <a:t>vật,hiện</a:t>
          </a:r>
          <a:r>
            <a:rPr lang="en-US" altLang="en-US" sz="2400" kern="1200" dirty="0">
              <a:solidFill>
                <a:prstClr val="white"/>
              </a:solidFill>
            </a:rPr>
            <a:t> </a:t>
          </a:r>
          <a:r>
            <a:rPr lang="en-US" altLang="en-US" sz="2400" kern="1200" dirty="0" err="1">
              <a:solidFill>
                <a:prstClr val="white"/>
              </a:solidFill>
            </a:rPr>
            <a:t>tượng</a:t>
          </a:r>
          <a:r>
            <a:rPr lang="en-US" altLang="en-US" sz="2400" kern="1200" dirty="0">
              <a:solidFill>
                <a:prstClr val="white"/>
              </a:solidFill>
            </a:rPr>
            <a:t> </a:t>
          </a:r>
          <a:r>
            <a:rPr lang="en-US" altLang="en-US" sz="2400" kern="1200" dirty="0" err="1">
              <a:solidFill>
                <a:prstClr val="white"/>
              </a:solidFill>
            </a:rPr>
            <a:t>theo</a:t>
          </a:r>
          <a:r>
            <a:rPr lang="en-US" altLang="en-US" sz="2400" kern="1200" dirty="0">
              <a:solidFill>
                <a:prstClr val="white"/>
              </a:solidFill>
            </a:rPr>
            <a:t> </a:t>
          </a:r>
          <a:r>
            <a:rPr lang="en-US" altLang="en-US" sz="2400" kern="1200" dirty="0" err="1">
              <a:solidFill>
                <a:prstClr val="white"/>
              </a:solidFill>
            </a:rPr>
            <a:t>hướng</a:t>
          </a:r>
          <a:r>
            <a:rPr lang="en-US" altLang="en-US" sz="2400" kern="1200" dirty="0">
              <a:solidFill>
                <a:prstClr val="white"/>
              </a:solidFill>
            </a:rPr>
            <a:t> </a:t>
          </a:r>
          <a:r>
            <a:rPr lang="en-US" altLang="en-US" sz="2400" kern="1200" dirty="0" err="1">
              <a:solidFill>
                <a:prstClr val="white"/>
              </a:solidFill>
            </a:rPr>
            <a:t>vận</a:t>
          </a:r>
          <a:r>
            <a:rPr lang="en-US" altLang="en-US" sz="2400" kern="1200" dirty="0">
              <a:solidFill>
                <a:prstClr val="white"/>
              </a:solidFill>
            </a:rPr>
            <a:t> </a:t>
          </a:r>
          <a:r>
            <a:rPr lang="en-US" altLang="en-US" sz="2400" kern="1200" dirty="0" err="1">
              <a:solidFill>
                <a:prstClr val="white"/>
              </a:solidFill>
            </a:rPr>
            <a:t>động</a:t>
          </a:r>
          <a:r>
            <a:rPr lang="en-US" altLang="en-US" sz="2400" kern="1200" dirty="0">
              <a:solidFill>
                <a:prstClr val="white"/>
              </a:solidFill>
            </a:rPr>
            <a:t> </a:t>
          </a:r>
          <a:r>
            <a:rPr lang="en-US" altLang="en-US" sz="2400" kern="1200" dirty="0" err="1">
              <a:solidFill>
                <a:prstClr val="white"/>
              </a:solidFill>
            </a:rPr>
            <a:t>đi</a:t>
          </a:r>
          <a:r>
            <a:rPr lang="en-US" altLang="en-US" sz="2400" kern="1200" dirty="0">
              <a:solidFill>
                <a:prstClr val="white"/>
              </a:solidFill>
            </a:rPr>
            <a:t> </a:t>
          </a:r>
          <a:r>
            <a:rPr lang="en-US" altLang="en-US" sz="2400" kern="1200" dirty="0" err="1">
              <a:solidFill>
                <a:prstClr val="white"/>
              </a:solidFill>
            </a:rPr>
            <a:t>lên</a:t>
          </a:r>
          <a:r>
            <a:rPr lang="en-US" altLang="en-US" sz="2400" kern="1200" dirty="0">
              <a:solidFill>
                <a:prstClr val="white"/>
              </a:solidFill>
            </a:rPr>
            <a:t>, </a:t>
          </a:r>
          <a:r>
            <a:rPr lang="en-US" altLang="en-US" sz="2400" kern="1200" dirty="0" err="1">
              <a:solidFill>
                <a:prstClr val="white"/>
              </a:solidFill>
            </a:rPr>
            <a:t>phát</a:t>
          </a:r>
          <a:r>
            <a:rPr lang="en-US" altLang="en-US" sz="2400" kern="1200" dirty="0">
              <a:solidFill>
                <a:prstClr val="white"/>
              </a:solidFill>
            </a:rPr>
            <a:t> </a:t>
          </a:r>
          <a:r>
            <a:rPr lang="en-US" altLang="en-US" sz="2400" kern="1200" dirty="0" err="1">
              <a:solidFill>
                <a:prstClr val="white"/>
              </a:solidFill>
            </a:rPr>
            <a:t>triển,Phán</a:t>
          </a:r>
          <a:r>
            <a:rPr lang="en-US" altLang="en-US" sz="2400" kern="1200" dirty="0">
              <a:solidFill>
                <a:prstClr val="white"/>
              </a:solidFill>
            </a:rPr>
            <a:t> </a:t>
          </a:r>
          <a:r>
            <a:rPr lang="en-US" altLang="en-US" sz="2400" kern="1200" dirty="0" err="1">
              <a:solidFill>
                <a:prstClr val="white"/>
              </a:solidFill>
            </a:rPr>
            <a:t>đoán</a:t>
          </a:r>
          <a:r>
            <a:rPr lang="en-US" altLang="en-US" sz="2400" kern="1200" dirty="0">
              <a:solidFill>
                <a:prstClr val="white"/>
              </a:solidFill>
            </a:rPr>
            <a:t> </a:t>
          </a:r>
          <a:r>
            <a:rPr lang="en-US" altLang="en-US" sz="2400" kern="1200" dirty="0" err="1">
              <a:solidFill>
                <a:prstClr val="white"/>
              </a:solidFill>
            </a:rPr>
            <a:t>khuynh</a:t>
          </a:r>
          <a:r>
            <a:rPr lang="en-US" altLang="en-US" sz="2400" kern="1200" dirty="0">
              <a:solidFill>
                <a:prstClr val="white"/>
              </a:solidFill>
            </a:rPr>
            <a:t> </a:t>
          </a:r>
          <a:r>
            <a:rPr lang="en-US" altLang="en-US" sz="2400" kern="1200" dirty="0" err="1">
              <a:solidFill>
                <a:prstClr val="white"/>
              </a:solidFill>
            </a:rPr>
            <a:t>hướng</a:t>
          </a:r>
          <a:r>
            <a:rPr lang="vi-VN" altLang="en-US" sz="2400" kern="1200" dirty="0">
              <a:solidFill>
                <a:prstClr val="white"/>
              </a:solidFill>
            </a:rPr>
            <a:t> </a:t>
          </a:r>
          <a:r>
            <a:rPr lang="en-US" altLang="en-US" sz="2400" kern="1200" dirty="0" err="1">
              <a:solidFill>
                <a:prstClr val="white"/>
              </a:solidFill>
            </a:rPr>
            <a:t>biến</a:t>
          </a:r>
          <a:r>
            <a:rPr lang="en-US" altLang="en-US" sz="2400" kern="1200" dirty="0">
              <a:solidFill>
                <a:prstClr val="white"/>
              </a:solidFill>
            </a:rPr>
            <a:t> </a:t>
          </a:r>
          <a:r>
            <a:rPr lang="en-US" altLang="en-US" sz="2400" kern="1200" dirty="0" err="1">
              <a:solidFill>
                <a:prstClr val="white"/>
              </a:solidFill>
            </a:rPr>
            <a:t>đổi</a:t>
          </a:r>
          <a:r>
            <a:rPr lang="vi-VN" altLang="en-US" sz="2400" kern="1200" dirty="0">
              <a:solidFill>
                <a:prstClr val="white"/>
              </a:solidFill>
            </a:rPr>
            <a:t>.</a:t>
          </a:r>
          <a:endParaRPr lang="en-US" sz="2400" kern="1200" dirty="0"/>
        </a:p>
      </dsp:txBody>
      <dsp:txXfrm>
        <a:off x="4446378" y="3092133"/>
        <a:ext cx="3343722" cy="1829204"/>
      </dsp:txXfrm>
    </dsp:sp>
    <dsp:sp modelId="{B20869A0-A307-4ABB-ABB6-8C52AA5458E9}">
      <dsp:nvSpPr>
        <dsp:cNvPr id="0" name=""/>
        <dsp:cNvSpPr/>
      </dsp:nvSpPr>
      <dsp:spPr>
        <a:xfrm rot="10800000">
          <a:off x="3803624" y="3788999"/>
          <a:ext cx="520750" cy="435471"/>
        </a:xfrm>
        <a:prstGeom prst="leftRightArrow">
          <a:avLst>
            <a:gd name="adj1" fmla="val 60000"/>
            <a:gd name="adj2" fmla="val 50000"/>
          </a:avLst>
        </a:prstGeom>
        <a:solidFill>
          <a:srgbClr val="FF0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en-US" sz="1800" kern="1200"/>
        </a:p>
      </dsp:txBody>
      <dsp:txXfrm rot="10800000">
        <a:off x="3934265" y="3876093"/>
        <a:ext cx="259468" cy="261283"/>
      </dsp:txXfrm>
    </dsp:sp>
    <dsp:sp modelId="{30081599-0F6D-4746-9530-EDB3E7F05B5A}">
      <dsp:nvSpPr>
        <dsp:cNvPr id="0" name=""/>
        <dsp:cNvSpPr/>
      </dsp:nvSpPr>
      <dsp:spPr>
        <a:xfrm>
          <a:off x="280990" y="3035224"/>
          <a:ext cx="3457540" cy="1943022"/>
        </a:xfrm>
        <a:prstGeom prst="roundRect">
          <a:avLst>
            <a:gd name="adj" fmla="val 10000"/>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Font typeface="Wingdings" panose="05000000000000000000" pitchFamily="2" charset="2"/>
            <a:buNone/>
          </a:pPr>
          <a:r>
            <a:rPr lang="en-US" altLang="en-US" sz="2400" kern="1200" dirty="0" err="1">
              <a:solidFill>
                <a:prstClr val="white"/>
              </a:solidFill>
              <a:latin typeface="Arial" pitchFamily="34" charset="0"/>
              <a:cs typeface="Arial" panose="020B0604020202020204" pitchFamily="34" charset="0"/>
            </a:rPr>
            <a:t>Khắc</a:t>
          </a:r>
          <a:r>
            <a:rPr lang="en-US" altLang="en-US" sz="2400" kern="1200" dirty="0">
              <a:solidFill>
                <a:prstClr val="white"/>
              </a:solidFill>
              <a:latin typeface="Arial" pitchFamily="34" charset="0"/>
              <a:cs typeface="Arial" panose="020B0604020202020204" pitchFamily="34" charset="0"/>
            </a:rPr>
            <a:t> </a:t>
          </a:r>
          <a:r>
            <a:rPr lang="en-US" altLang="en-US" sz="2400" kern="1200" dirty="0" err="1">
              <a:solidFill>
                <a:prstClr val="white"/>
              </a:solidFill>
              <a:latin typeface="Arial" pitchFamily="34" charset="0"/>
              <a:cs typeface="Arial" panose="020B0604020202020204" pitchFamily="34" charset="0"/>
            </a:rPr>
            <a:t>phục</a:t>
          </a:r>
          <a:r>
            <a:rPr lang="en-US" altLang="en-US" sz="2400" kern="1200" dirty="0">
              <a:solidFill>
                <a:prstClr val="white"/>
              </a:solidFill>
              <a:latin typeface="Arial" pitchFamily="34" charset="0"/>
              <a:cs typeface="Arial" panose="020B0604020202020204" pitchFamily="34" charset="0"/>
            </a:rPr>
            <a:t> </a:t>
          </a:r>
          <a:r>
            <a:rPr lang="en-US" altLang="en-US" sz="2400" kern="1200" dirty="0" err="1">
              <a:solidFill>
                <a:prstClr val="white"/>
              </a:solidFill>
              <a:latin typeface="Arial" pitchFamily="34" charset="0"/>
              <a:cs typeface="Arial" panose="020B0604020202020204" pitchFamily="34" charset="0"/>
            </a:rPr>
            <a:t>tư</a:t>
          </a:r>
          <a:r>
            <a:rPr lang="en-US" altLang="en-US" sz="2400" kern="1200" dirty="0">
              <a:solidFill>
                <a:prstClr val="white"/>
              </a:solidFill>
              <a:latin typeface="Arial" pitchFamily="34" charset="0"/>
              <a:cs typeface="Arial" panose="020B0604020202020204" pitchFamily="34" charset="0"/>
            </a:rPr>
            <a:t> </a:t>
          </a:r>
          <a:r>
            <a:rPr lang="en-US" altLang="en-US" sz="2400" kern="1200" dirty="0" err="1">
              <a:solidFill>
                <a:prstClr val="white"/>
              </a:solidFill>
              <a:latin typeface="Arial" pitchFamily="34" charset="0"/>
              <a:cs typeface="Arial" panose="020B0604020202020204" pitchFamily="34" charset="0"/>
            </a:rPr>
            <a:t>tưởng</a:t>
          </a:r>
          <a:r>
            <a:rPr lang="en-US" altLang="en-US" sz="2400" kern="1200" dirty="0">
              <a:solidFill>
                <a:prstClr val="white"/>
              </a:solidFill>
              <a:latin typeface="Arial" pitchFamily="34" charset="0"/>
              <a:cs typeface="Arial" panose="020B0604020202020204" pitchFamily="34" charset="0"/>
            </a:rPr>
            <a:t> </a:t>
          </a:r>
          <a:r>
            <a:rPr lang="en-US" altLang="en-US" sz="2400" kern="1200" dirty="0" err="1">
              <a:solidFill>
                <a:prstClr val="white"/>
              </a:solidFill>
              <a:latin typeface="Arial" pitchFamily="34" charset="0"/>
              <a:cs typeface="Arial" panose="020B0604020202020204" pitchFamily="34" charset="0"/>
            </a:rPr>
            <a:t>bảo</a:t>
          </a:r>
          <a:r>
            <a:rPr lang="en-US" altLang="en-US" sz="2400" kern="1200" dirty="0">
              <a:solidFill>
                <a:prstClr val="white"/>
              </a:solidFill>
              <a:latin typeface="Arial" pitchFamily="34" charset="0"/>
              <a:cs typeface="Arial" panose="020B0604020202020204" pitchFamily="34" charset="0"/>
            </a:rPr>
            <a:t> </a:t>
          </a:r>
          <a:r>
            <a:rPr lang="en-US" altLang="en-US" sz="2400" kern="1200" dirty="0" err="1">
              <a:solidFill>
                <a:prstClr val="white"/>
              </a:solidFill>
              <a:latin typeface="Arial" pitchFamily="34" charset="0"/>
              <a:cs typeface="Arial" panose="020B0604020202020204" pitchFamily="34" charset="0"/>
            </a:rPr>
            <a:t>thủ</a:t>
          </a:r>
          <a:r>
            <a:rPr lang="en-US" altLang="en-US" sz="2400" kern="1200" dirty="0">
              <a:solidFill>
                <a:prstClr val="white"/>
              </a:solidFill>
              <a:latin typeface="Arial" pitchFamily="34" charset="0"/>
              <a:cs typeface="Arial" panose="020B0604020202020204" pitchFamily="34" charset="0"/>
            </a:rPr>
            <a:t>, </a:t>
          </a:r>
          <a:r>
            <a:rPr lang="en-US" altLang="en-US" sz="2400" kern="1200" dirty="0" err="1">
              <a:solidFill>
                <a:prstClr val="white"/>
              </a:solidFill>
              <a:latin typeface="Arial" pitchFamily="34" charset="0"/>
              <a:cs typeface="Arial" panose="020B0604020202020204" pitchFamily="34" charset="0"/>
            </a:rPr>
            <a:t>trì</a:t>
          </a:r>
          <a:r>
            <a:rPr lang="en-US" altLang="en-US" sz="2400" kern="1200" dirty="0">
              <a:solidFill>
                <a:prstClr val="white"/>
              </a:solidFill>
              <a:latin typeface="Arial" pitchFamily="34" charset="0"/>
              <a:cs typeface="Arial" panose="020B0604020202020204" pitchFamily="34" charset="0"/>
            </a:rPr>
            <a:t> </a:t>
          </a:r>
          <a:r>
            <a:rPr lang="en-US" altLang="en-US" sz="2400" kern="1200" dirty="0" err="1">
              <a:solidFill>
                <a:prstClr val="white"/>
              </a:solidFill>
              <a:latin typeface="Arial" pitchFamily="34" charset="0"/>
              <a:cs typeface="Arial" panose="020B0604020202020204" pitchFamily="34" charset="0"/>
            </a:rPr>
            <a:t>trệ</a:t>
          </a:r>
          <a:r>
            <a:rPr lang="en-US" altLang="en-US" sz="2400" kern="1200" dirty="0">
              <a:solidFill>
                <a:prstClr val="white"/>
              </a:solidFill>
              <a:latin typeface="Arial" pitchFamily="34" charset="0"/>
              <a:cs typeface="Arial" panose="020B0604020202020204" pitchFamily="34" charset="0"/>
            </a:rPr>
            <a:t>, </a:t>
          </a:r>
          <a:r>
            <a:rPr lang="en-US" altLang="en-US" sz="2400" kern="1200" dirty="0" err="1">
              <a:solidFill>
                <a:prstClr val="white"/>
              </a:solidFill>
              <a:latin typeface="Arial" pitchFamily="34" charset="0"/>
              <a:cs typeface="Arial" panose="020B0604020202020204" pitchFamily="34" charset="0"/>
            </a:rPr>
            <a:t>định</a:t>
          </a:r>
          <a:r>
            <a:rPr lang="en-US" altLang="en-US" sz="2400" kern="1200" dirty="0">
              <a:solidFill>
                <a:prstClr val="white"/>
              </a:solidFill>
              <a:latin typeface="Arial" pitchFamily="34" charset="0"/>
              <a:cs typeface="Arial" panose="020B0604020202020204" pitchFamily="34" charset="0"/>
            </a:rPr>
            <a:t> </a:t>
          </a:r>
          <a:r>
            <a:rPr lang="en-US" altLang="en-US" sz="2400" kern="1200" dirty="0" err="1">
              <a:solidFill>
                <a:prstClr val="white"/>
              </a:solidFill>
              <a:latin typeface="Arial" pitchFamily="34" charset="0"/>
              <a:cs typeface="Arial" panose="020B0604020202020204" pitchFamily="34" charset="0"/>
            </a:rPr>
            <a:t>kiến</a:t>
          </a:r>
          <a:r>
            <a:rPr lang="en-US" altLang="en-US" sz="2400" kern="1200" dirty="0">
              <a:solidFill>
                <a:prstClr val="white"/>
              </a:solidFill>
              <a:latin typeface="Arial" pitchFamily="34" charset="0"/>
              <a:cs typeface="Arial" panose="020B0604020202020204" pitchFamily="34" charset="0"/>
            </a:rPr>
            <a:t>, </a:t>
          </a:r>
          <a:r>
            <a:rPr lang="en-US" altLang="en-US" sz="2400" kern="1200" dirty="0" err="1">
              <a:solidFill>
                <a:prstClr val="white"/>
              </a:solidFill>
              <a:latin typeface="Arial" pitchFamily="34" charset="0"/>
              <a:cs typeface="Arial" panose="020B0604020202020204" pitchFamily="34" charset="0"/>
            </a:rPr>
            <a:t>đối</a:t>
          </a:r>
          <a:r>
            <a:rPr lang="en-US" altLang="en-US" sz="2400" kern="1200" dirty="0">
              <a:solidFill>
                <a:prstClr val="white"/>
              </a:solidFill>
              <a:latin typeface="Arial" pitchFamily="34" charset="0"/>
              <a:cs typeface="Arial" panose="020B0604020202020204" pitchFamily="34" charset="0"/>
            </a:rPr>
            <a:t> </a:t>
          </a:r>
          <a:r>
            <a:rPr lang="en-US" altLang="en-US" sz="2400" kern="1200" dirty="0" err="1">
              <a:solidFill>
                <a:prstClr val="white"/>
              </a:solidFill>
              <a:latin typeface="Arial" pitchFamily="34" charset="0"/>
              <a:cs typeface="Arial" panose="020B0604020202020204" pitchFamily="34" charset="0"/>
            </a:rPr>
            <a:t>lập</a:t>
          </a:r>
          <a:r>
            <a:rPr lang="en-US" altLang="en-US" sz="2400" kern="1200" dirty="0">
              <a:solidFill>
                <a:prstClr val="white"/>
              </a:solidFill>
              <a:latin typeface="Arial" pitchFamily="34" charset="0"/>
              <a:cs typeface="Arial" panose="020B0604020202020204" pitchFamily="34" charset="0"/>
            </a:rPr>
            <a:t> </a:t>
          </a:r>
          <a:r>
            <a:rPr lang="en-US" altLang="en-US" sz="2400" kern="1200" dirty="0" err="1">
              <a:solidFill>
                <a:prstClr val="white"/>
              </a:solidFill>
              <a:latin typeface="Arial" pitchFamily="34" charset="0"/>
              <a:cs typeface="Arial" panose="020B0604020202020204" pitchFamily="34" charset="0"/>
            </a:rPr>
            <a:t>với</a:t>
          </a:r>
          <a:r>
            <a:rPr lang="en-US" altLang="en-US" sz="2400" kern="1200" dirty="0">
              <a:solidFill>
                <a:prstClr val="white"/>
              </a:solidFill>
              <a:latin typeface="Arial" pitchFamily="34" charset="0"/>
              <a:cs typeface="Arial" panose="020B0604020202020204" pitchFamily="34" charset="0"/>
            </a:rPr>
            <a:t> </a:t>
          </a:r>
          <a:r>
            <a:rPr lang="en-US" altLang="en-US" sz="2400" kern="1200" dirty="0" err="1">
              <a:solidFill>
                <a:prstClr val="white"/>
              </a:solidFill>
              <a:latin typeface="Arial" pitchFamily="34" charset="0"/>
              <a:cs typeface="Arial" panose="020B0604020202020204" pitchFamily="34" charset="0"/>
            </a:rPr>
            <a:t>sự</a:t>
          </a:r>
          <a:r>
            <a:rPr lang="en-US" altLang="en-US" sz="2400" kern="1200" dirty="0">
              <a:solidFill>
                <a:prstClr val="white"/>
              </a:solidFill>
              <a:latin typeface="Arial" pitchFamily="34" charset="0"/>
              <a:cs typeface="Arial" panose="020B0604020202020204" pitchFamily="34" charset="0"/>
            </a:rPr>
            <a:t> </a:t>
          </a:r>
          <a:r>
            <a:rPr lang="en-US" altLang="en-US" sz="2400" kern="1200" dirty="0" err="1">
              <a:solidFill>
                <a:prstClr val="white"/>
              </a:solidFill>
              <a:latin typeface="Arial" pitchFamily="34" charset="0"/>
              <a:cs typeface="Arial" panose="020B0604020202020204" pitchFamily="34" charset="0"/>
            </a:rPr>
            <a:t>phát</a:t>
          </a:r>
          <a:r>
            <a:rPr lang="en-US" altLang="en-US" sz="2400" kern="1200" dirty="0">
              <a:solidFill>
                <a:prstClr val="white"/>
              </a:solidFill>
              <a:latin typeface="Arial" pitchFamily="34" charset="0"/>
              <a:cs typeface="Arial" panose="020B0604020202020204" pitchFamily="34" charset="0"/>
            </a:rPr>
            <a:t> </a:t>
          </a:r>
          <a:r>
            <a:rPr lang="en-US" altLang="en-US" sz="2400" kern="1200" dirty="0" err="1">
              <a:solidFill>
                <a:prstClr val="white"/>
              </a:solidFill>
              <a:latin typeface="Arial" pitchFamily="34" charset="0"/>
              <a:cs typeface="Arial" panose="020B0604020202020204" pitchFamily="34" charset="0"/>
            </a:rPr>
            <a:t>triển</a:t>
          </a:r>
          <a:endParaRPr lang="en-US" sz="2400" kern="1200" dirty="0"/>
        </a:p>
      </dsp:txBody>
      <dsp:txXfrm>
        <a:off x="337899" y="3092133"/>
        <a:ext cx="3343722" cy="1829204"/>
      </dsp:txXfrm>
    </dsp:sp>
    <dsp:sp modelId="{F934FFF1-0888-4B3F-9155-FF3DCAD14CC7}">
      <dsp:nvSpPr>
        <dsp:cNvPr id="0" name=""/>
        <dsp:cNvSpPr/>
      </dsp:nvSpPr>
      <dsp:spPr>
        <a:xfrm rot="18000000">
          <a:off x="2467301" y="1778765"/>
          <a:ext cx="1406135" cy="435471"/>
        </a:xfrm>
        <a:prstGeom prst="leftRightArrow">
          <a:avLst>
            <a:gd name="adj1" fmla="val 60000"/>
            <a:gd name="adj2" fmla="val 50000"/>
          </a:avLst>
        </a:prstGeom>
        <a:solidFill>
          <a:srgbClr val="FF0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en-US" sz="1800" kern="1200"/>
        </a:p>
      </dsp:txBody>
      <dsp:txXfrm>
        <a:off x="2597942" y="1865859"/>
        <a:ext cx="1144853" cy="261283"/>
      </dsp:txXfrm>
    </dsp:sp>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2FC3C4E-C816-44FC-AE76-45174F6860C5}">
      <dsp:nvSpPr>
        <dsp:cNvPr id="0" name=""/>
        <dsp:cNvSpPr/>
      </dsp:nvSpPr>
      <dsp:spPr>
        <a:xfrm rot="16200000">
          <a:off x="701509" y="856864"/>
          <a:ext cx="1899627" cy="2334396"/>
        </a:xfrm>
        <a:prstGeom prst="upArrow">
          <a:avLst>
            <a:gd name="adj1" fmla="val 50000"/>
            <a:gd name="adj2" fmla="val 35000"/>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kern="1200" dirty="0" err="1"/>
            <a:t>Sự</a:t>
          </a:r>
          <a:r>
            <a:rPr lang="en-US" sz="2400" kern="1200" dirty="0"/>
            <a:t> </a:t>
          </a:r>
          <a:r>
            <a:rPr lang="en-US" sz="2400" kern="1200" dirty="0" err="1"/>
            <a:t>sống</a:t>
          </a:r>
          <a:endParaRPr lang="en-US" sz="2400" kern="1200" dirty="0"/>
        </a:p>
        <a:p>
          <a:pPr marL="0" lvl="0" indent="0" algn="ctr" defTabSz="1066800">
            <a:lnSpc>
              <a:spcPct val="90000"/>
            </a:lnSpc>
            <a:spcBef>
              <a:spcPct val="0"/>
            </a:spcBef>
            <a:spcAft>
              <a:spcPct val="35000"/>
            </a:spcAft>
            <a:buNone/>
          </a:pPr>
          <a:r>
            <a:rPr lang="en-US" sz="2400" kern="1200" dirty="0" err="1"/>
            <a:t>Thiện</a:t>
          </a:r>
          <a:endParaRPr lang="en-US" sz="2400" kern="1200" dirty="0"/>
        </a:p>
      </dsp:txBody>
      <dsp:txXfrm rot="5400000">
        <a:off x="816560" y="1549155"/>
        <a:ext cx="2001961" cy="949813"/>
      </dsp:txXfrm>
    </dsp:sp>
    <dsp:sp modelId="{38E08DBF-A5B7-4A00-AC9D-D3C5F4945999}">
      <dsp:nvSpPr>
        <dsp:cNvPr id="0" name=""/>
        <dsp:cNvSpPr/>
      </dsp:nvSpPr>
      <dsp:spPr>
        <a:xfrm rot="5400000">
          <a:off x="4335117" y="842574"/>
          <a:ext cx="1903922" cy="2362977"/>
        </a:xfrm>
        <a:prstGeom prst="upArrow">
          <a:avLst>
            <a:gd name="adj1" fmla="val 50000"/>
            <a:gd name="adj2" fmla="val 35000"/>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kern="1200" dirty="0" err="1"/>
            <a:t>Cái</a:t>
          </a:r>
          <a:r>
            <a:rPr lang="en-US" sz="2400" kern="1200" dirty="0"/>
            <a:t> </a:t>
          </a:r>
          <a:r>
            <a:rPr lang="en-US" sz="2400" kern="1200" dirty="0" err="1"/>
            <a:t>chết</a:t>
          </a:r>
          <a:endParaRPr lang="en-US" sz="2400" kern="1200" dirty="0"/>
        </a:p>
        <a:p>
          <a:pPr marL="0" lvl="0" indent="0" algn="ctr" defTabSz="1066800">
            <a:lnSpc>
              <a:spcPct val="90000"/>
            </a:lnSpc>
            <a:spcBef>
              <a:spcPct val="0"/>
            </a:spcBef>
            <a:spcAft>
              <a:spcPct val="35000"/>
            </a:spcAft>
            <a:buNone/>
          </a:pPr>
          <a:r>
            <a:rPr lang="en-US" sz="2400" kern="1200" dirty="0" err="1"/>
            <a:t>Ác</a:t>
          </a:r>
          <a:endParaRPr lang="en-US" sz="2400" kern="1200" dirty="0"/>
        </a:p>
      </dsp:txBody>
      <dsp:txXfrm rot="-5400000">
        <a:off x="4105590" y="1548083"/>
        <a:ext cx="2029791" cy="951961"/>
      </dsp:txXfrm>
    </dsp:sp>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DDEA7DD-C904-49FD-94E6-8B0C239DF605}">
      <dsp:nvSpPr>
        <dsp:cNvPr id="0" name=""/>
        <dsp:cNvSpPr/>
      </dsp:nvSpPr>
      <dsp:spPr>
        <a:xfrm>
          <a:off x="2695481" y="2555603"/>
          <a:ext cx="1894185" cy="1796796"/>
        </a:xfrm>
        <a:prstGeom prst="ellipse">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670" tIns="26670" rIns="26670" bIns="26670" numCol="1" spcCol="1270" anchor="ctr" anchorCtr="0">
          <a:noAutofit/>
        </a:bodyPr>
        <a:lstStyle/>
        <a:p>
          <a:pPr marL="0" lvl="0" indent="0" algn="ctr" defTabSz="933450">
            <a:lnSpc>
              <a:spcPct val="90000"/>
            </a:lnSpc>
            <a:spcBef>
              <a:spcPct val="0"/>
            </a:spcBef>
            <a:spcAft>
              <a:spcPct val="35000"/>
            </a:spcAft>
            <a:buNone/>
          </a:pPr>
          <a:r>
            <a:rPr lang="en-US" sz="2100" kern="1200" dirty="0" err="1"/>
            <a:t>Thống</a:t>
          </a:r>
          <a:r>
            <a:rPr lang="en-US" sz="2100" kern="1200" dirty="0"/>
            <a:t> </a:t>
          </a:r>
          <a:r>
            <a:rPr lang="en-US" sz="2100" kern="1200" dirty="0" err="1"/>
            <a:t>nhất</a:t>
          </a:r>
          <a:r>
            <a:rPr lang="en-US" sz="2100" kern="1200" dirty="0"/>
            <a:t> </a:t>
          </a:r>
          <a:r>
            <a:rPr lang="en-US" sz="2100" kern="1200" dirty="0" err="1"/>
            <a:t>giữa</a:t>
          </a:r>
          <a:r>
            <a:rPr lang="en-US" sz="2100" kern="1200" dirty="0"/>
            <a:t> </a:t>
          </a:r>
          <a:r>
            <a:rPr lang="en-US" sz="2100" kern="1200" dirty="0" err="1"/>
            <a:t>các</a:t>
          </a:r>
          <a:r>
            <a:rPr lang="en-US" sz="2100" kern="1200" dirty="0"/>
            <a:t> </a:t>
          </a:r>
          <a:r>
            <a:rPr lang="en-US" sz="2100" kern="1200" dirty="0" err="1"/>
            <a:t>mặt</a:t>
          </a:r>
          <a:r>
            <a:rPr lang="en-US" sz="2100" kern="1200" dirty="0"/>
            <a:t> </a:t>
          </a:r>
          <a:r>
            <a:rPr lang="en-US" sz="2100" kern="1200" dirty="0" err="1"/>
            <a:t>đối</a:t>
          </a:r>
          <a:r>
            <a:rPr lang="en-US" sz="2100" kern="1200" dirty="0"/>
            <a:t> </a:t>
          </a:r>
          <a:r>
            <a:rPr lang="en-US" sz="2100" kern="1200" dirty="0" err="1"/>
            <a:t>lập</a:t>
          </a:r>
          <a:endParaRPr lang="en-US" sz="2100" kern="1200" dirty="0"/>
        </a:p>
      </dsp:txBody>
      <dsp:txXfrm>
        <a:off x="2972878" y="2818738"/>
        <a:ext cx="1339391" cy="1270526"/>
      </dsp:txXfrm>
    </dsp:sp>
    <dsp:sp modelId="{98086410-8B63-4B22-A34E-4021381F49DB}">
      <dsp:nvSpPr>
        <dsp:cNvPr id="0" name=""/>
        <dsp:cNvSpPr/>
      </dsp:nvSpPr>
      <dsp:spPr>
        <a:xfrm rot="16171158">
          <a:off x="3509676" y="1998798"/>
          <a:ext cx="246928" cy="661756"/>
        </a:xfrm>
        <a:prstGeom prst="rightArrow">
          <a:avLst>
            <a:gd name="adj1" fmla="val 60000"/>
            <a:gd name="adj2" fmla="val 50000"/>
          </a:avLst>
        </a:prstGeom>
        <a:solidFill>
          <a:srgbClr val="FFFF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55650">
            <a:lnSpc>
              <a:spcPct val="90000"/>
            </a:lnSpc>
            <a:spcBef>
              <a:spcPct val="0"/>
            </a:spcBef>
            <a:spcAft>
              <a:spcPct val="35000"/>
            </a:spcAft>
            <a:buNone/>
          </a:pPr>
          <a:endParaRPr lang="en-US" sz="1700" kern="1200"/>
        </a:p>
      </dsp:txBody>
      <dsp:txXfrm rot="10800000">
        <a:off x="3547026" y="2168187"/>
        <a:ext cx="172850" cy="397054"/>
      </dsp:txXfrm>
    </dsp:sp>
    <dsp:sp modelId="{C029B566-DA67-4988-9B34-9661AD04FC53}">
      <dsp:nvSpPr>
        <dsp:cNvPr id="0" name=""/>
        <dsp:cNvSpPr/>
      </dsp:nvSpPr>
      <dsp:spPr>
        <a:xfrm>
          <a:off x="1860077" y="-210269"/>
          <a:ext cx="3522803" cy="2300032"/>
        </a:xfrm>
        <a:prstGeom prst="ellipse">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sz="2400" kern="1200" dirty="0" err="1"/>
            <a:t>Nương</a:t>
          </a:r>
          <a:r>
            <a:rPr lang="en-US" sz="2400" kern="1200" dirty="0"/>
            <a:t> </a:t>
          </a:r>
          <a:r>
            <a:rPr lang="en-US" sz="2400" kern="1200" dirty="0" err="1"/>
            <a:t>tựa</a:t>
          </a:r>
          <a:r>
            <a:rPr lang="en-US" sz="2400" kern="1200" dirty="0"/>
            <a:t> </a:t>
          </a:r>
          <a:r>
            <a:rPr lang="en-US" sz="2400" kern="1200" dirty="0" err="1"/>
            <a:t>vào</a:t>
          </a:r>
          <a:r>
            <a:rPr lang="en-US" sz="2400" kern="1200" dirty="0"/>
            <a:t> </a:t>
          </a:r>
          <a:r>
            <a:rPr lang="en-US" sz="2400" kern="1200" dirty="0" err="1"/>
            <a:t>nhau</a:t>
          </a:r>
          <a:r>
            <a:rPr lang="en-US" sz="2400" kern="1200" dirty="0"/>
            <a:t>, </a:t>
          </a:r>
          <a:r>
            <a:rPr lang="en-US" sz="2400" kern="1200" dirty="0" err="1"/>
            <a:t>không</a:t>
          </a:r>
          <a:r>
            <a:rPr lang="en-US" sz="2400" kern="1200" dirty="0"/>
            <a:t> </a:t>
          </a:r>
          <a:r>
            <a:rPr lang="en-US" sz="2400" kern="1200" dirty="0" err="1"/>
            <a:t>tách</a:t>
          </a:r>
          <a:r>
            <a:rPr lang="en-US" sz="2400" kern="1200" dirty="0"/>
            <a:t> </a:t>
          </a:r>
          <a:r>
            <a:rPr lang="en-US" sz="2400" kern="1200" dirty="0" err="1"/>
            <a:t>rời</a:t>
          </a:r>
          <a:r>
            <a:rPr lang="en-US" sz="2400" kern="1200" dirty="0"/>
            <a:t> </a:t>
          </a:r>
          <a:r>
            <a:rPr lang="en-US" sz="2400" kern="1200" dirty="0" err="1"/>
            <a:t>nhau</a:t>
          </a:r>
          <a:r>
            <a:rPr lang="en-US" sz="2400" kern="1200" dirty="0"/>
            <a:t>, </a:t>
          </a:r>
          <a:r>
            <a:rPr lang="en-US" sz="2400" kern="1200" dirty="0" err="1"/>
            <a:t>mặt</a:t>
          </a:r>
          <a:r>
            <a:rPr lang="en-US" sz="2400" kern="1200" dirty="0"/>
            <a:t> </a:t>
          </a:r>
          <a:r>
            <a:rPr lang="en-US" sz="2400" kern="1200" dirty="0" err="1"/>
            <a:t>này</a:t>
          </a:r>
          <a:r>
            <a:rPr lang="en-US" sz="2400" kern="1200" dirty="0"/>
            <a:t> </a:t>
          </a:r>
          <a:r>
            <a:rPr lang="en-US" sz="2400" kern="1200" dirty="0" err="1"/>
            <a:t>lấy</a:t>
          </a:r>
          <a:r>
            <a:rPr lang="en-US" sz="2400" kern="1200" dirty="0"/>
            <a:t> </a:t>
          </a:r>
          <a:r>
            <a:rPr lang="en-US" sz="2400" kern="1200" dirty="0" err="1"/>
            <a:t>mặt</a:t>
          </a:r>
          <a:r>
            <a:rPr lang="en-US" sz="2400" kern="1200" dirty="0"/>
            <a:t> kia </a:t>
          </a:r>
          <a:r>
            <a:rPr lang="en-US" sz="2400" kern="1200" dirty="0" err="1"/>
            <a:t>làm</a:t>
          </a:r>
          <a:r>
            <a:rPr lang="en-US" sz="2400" kern="1200" dirty="0"/>
            <a:t> </a:t>
          </a:r>
          <a:r>
            <a:rPr lang="en-US" sz="2400" kern="1200" dirty="0" err="1"/>
            <a:t>tiền</a:t>
          </a:r>
          <a:r>
            <a:rPr lang="en-US" sz="2400" kern="1200" dirty="0"/>
            <a:t> </a:t>
          </a:r>
          <a:r>
            <a:rPr lang="en-US" sz="2400" kern="1200" dirty="0" err="1"/>
            <a:t>đề</a:t>
          </a:r>
          <a:r>
            <a:rPr lang="en-US" sz="2400" kern="1200" dirty="0"/>
            <a:t> </a:t>
          </a:r>
          <a:r>
            <a:rPr lang="en-US" sz="2400" kern="1200" dirty="0" err="1"/>
            <a:t>cho</a:t>
          </a:r>
          <a:r>
            <a:rPr lang="en-US" sz="2400" kern="1200" dirty="0"/>
            <a:t> </a:t>
          </a:r>
          <a:r>
            <a:rPr lang="en-US" sz="2400" kern="1200" dirty="0" err="1"/>
            <a:t>nhau</a:t>
          </a:r>
          <a:endParaRPr lang="en-US" sz="2400" kern="1200" dirty="0"/>
        </a:p>
      </dsp:txBody>
      <dsp:txXfrm>
        <a:off x="2375980" y="126563"/>
        <a:ext cx="2490997" cy="1626368"/>
      </dsp:txXfrm>
    </dsp:sp>
    <dsp:sp modelId="{3DB91405-A2F6-403C-B3D9-4AE6F770FBEF}">
      <dsp:nvSpPr>
        <dsp:cNvPr id="0" name=""/>
        <dsp:cNvSpPr/>
      </dsp:nvSpPr>
      <dsp:spPr>
        <a:xfrm rot="2036030">
          <a:off x="4464810" y="3740891"/>
          <a:ext cx="191858" cy="661756"/>
        </a:xfrm>
        <a:prstGeom prst="rightArrow">
          <a:avLst>
            <a:gd name="adj1" fmla="val 60000"/>
            <a:gd name="adj2" fmla="val 50000"/>
          </a:avLst>
        </a:prstGeom>
        <a:solidFill>
          <a:srgbClr val="FFFF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55650">
            <a:lnSpc>
              <a:spcPct val="90000"/>
            </a:lnSpc>
            <a:spcBef>
              <a:spcPct val="0"/>
            </a:spcBef>
            <a:spcAft>
              <a:spcPct val="35000"/>
            </a:spcAft>
            <a:buNone/>
          </a:pPr>
          <a:endParaRPr lang="en-US" sz="1700" kern="1200"/>
        </a:p>
      </dsp:txBody>
      <dsp:txXfrm>
        <a:off x="4469711" y="3857177"/>
        <a:ext cx="134301" cy="397054"/>
      </dsp:txXfrm>
    </dsp:sp>
    <dsp:sp modelId="{6A04C9A8-A93A-49D0-8D56-B1CD7AE6652E}">
      <dsp:nvSpPr>
        <dsp:cNvPr id="0" name=""/>
        <dsp:cNvSpPr/>
      </dsp:nvSpPr>
      <dsp:spPr>
        <a:xfrm>
          <a:off x="4214132" y="3806634"/>
          <a:ext cx="3535259" cy="2442485"/>
        </a:xfrm>
        <a:prstGeom prst="ellipse">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US" sz="2000" kern="1200" dirty="0" err="1"/>
            <a:t>Các</a:t>
          </a:r>
          <a:r>
            <a:rPr lang="en-US" sz="2000" kern="1200" dirty="0"/>
            <a:t> </a:t>
          </a:r>
          <a:r>
            <a:rPr lang="en-US" sz="2000" kern="1200" dirty="0" err="1"/>
            <a:t>mặt</a:t>
          </a:r>
          <a:r>
            <a:rPr lang="en-US" sz="2000" kern="1200" dirty="0"/>
            <a:t> </a:t>
          </a:r>
          <a:r>
            <a:rPr lang="en-US" sz="2000" kern="1200" dirty="0" err="1"/>
            <a:t>đối</a:t>
          </a:r>
          <a:r>
            <a:rPr lang="en-US" sz="2000" kern="1200" dirty="0"/>
            <a:t> </a:t>
          </a:r>
          <a:r>
            <a:rPr lang="en-US" sz="2000" kern="1200" dirty="0" err="1"/>
            <a:t>lập</a:t>
          </a:r>
          <a:r>
            <a:rPr lang="en-US" sz="2000" kern="1200" dirty="0"/>
            <a:t> </a:t>
          </a:r>
          <a:r>
            <a:rPr lang="en-US" sz="2000" kern="1200" dirty="0" err="1"/>
            <a:t>tác</a:t>
          </a:r>
          <a:r>
            <a:rPr lang="en-US" sz="2000" kern="1200" dirty="0"/>
            <a:t> </a:t>
          </a:r>
          <a:r>
            <a:rPr lang="en-US" sz="2000" kern="1200" dirty="0" err="1"/>
            <a:t>động</a:t>
          </a:r>
          <a:r>
            <a:rPr lang="en-US" sz="2000" kern="1200" dirty="0"/>
            <a:t> </a:t>
          </a:r>
          <a:r>
            <a:rPr lang="en-US" sz="2000" kern="1200" dirty="0" err="1"/>
            <a:t>ngang</a:t>
          </a:r>
          <a:r>
            <a:rPr lang="en-US" sz="2000" kern="1200" dirty="0"/>
            <a:t> </a:t>
          </a:r>
          <a:r>
            <a:rPr lang="en-US" sz="2000" kern="1200" dirty="0" err="1"/>
            <a:t>nhau</a:t>
          </a:r>
          <a:r>
            <a:rPr lang="en-US" sz="2000" kern="1200" dirty="0"/>
            <a:t>, </a:t>
          </a:r>
          <a:r>
            <a:rPr lang="en-US" sz="2000" kern="1200" dirty="0" err="1"/>
            <a:t>cân</a:t>
          </a:r>
          <a:r>
            <a:rPr lang="en-US" sz="2000" kern="1200" dirty="0"/>
            <a:t> </a:t>
          </a:r>
          <a:r>
            <a:rPr lang="en-US" sz="2000" kern="1200" dirty="0" err="1"/>
            <a:t>bằng</a:t>
          </a:r>
          <a:r>
            <a:rPr lang="en-US" sz="2000" kern="1200" dirty="0"/>
            <a:t> </a:t>
          </a:r>
          <a:r>
            <a:rPr lang="en-US" sz="2000" kern="1200" dirty="0" err="1"/>
            <a:t>nhau</a:t>
          </a:r>
          <a:r>
            <a:rPr lang="en-US" sz="2000" kern="1200" dirty="0"/>
            <a:t>, </a:t>
          </a:r>
          <a:r>
            <a:rPr lang="en-US" sz="2000" kern="1200" dirty="0" err="1"/>
            <a:t>thể</a:t>
          </a:r>
          <a:r>
            <a:rPr lang="en-US" sz="2000" kern="1200" dirty="0"/>
            <a:t> </a:t>
          </a:r>
          <a:r>
            <a:rPr lang="en-US" sz="2000" kern="1200" dirty="0" err="1"/>
            <a:t>hiện</a:t>
          </a:r>
          <a:r>
            <a:rPr lang="en-US" sz="2000" kern="1200" dirty="0"/>
            <a:t> </a:t>
          </a:r>
          <a:r>
            <a:rPr lang="en-US" sz="2000" kern="1200" dirty="0" err="1"/>
            <a:t>cái</a:t>
          </a:r>
          <a:r>
            <a:rPr lang="en-US" sz="2000" kern="1200" dirty="0"/>
            <a:t> </a:t>
          </a:r>
          <a:r>
            <a:rPr lang="en-US" sz="2000" kern="1200" dirty="0" err="1"/>
            <a:t>mới</a:t>
          </a:r>
          <a:r>
            <a:rPr lang="en-US" sz="2000" kern="1200" dirty="0"/>
            <a:t> </a:t>
          </a:r>
          <a:r>
            <a:rPr lang="en-US" sz="2000" kern="1200" dirty="0" err="1"/>
            <a:t>chưa</a:t>
          </a:r>
          <a:r>
            <a:rPr lang="en-US" sz="2000" kern="1200" dirty="0"/>
            <a:t> </a:t>
          </a:r>
          <a:r>
            <a:rPr lang="en-US" sz="2000" kern="1200" dirty="0" err="1"/>
            <a:t>hình</a:t>
          </a:r>
          <a:r>
            <a:rPr lang="en-US" sz="2000" kern="1200" dirty="0"/>
            <a:t> </a:t>
          </a:r>
          <a:r>
            <a:rPr lang="en-US" sz="2000" kern="1200" dirty="0" err="1"/>
            <a:t>thành</a:t>
          </a:r>
          <a:r>
            <a:rPr lang="en-US" sz="2000" kern="1200" dirty="0"/>
            <a:t>, </a:t>
          </a:r>
          <a:r>
            <a:rPr lang="en-US" sz="2000" kern="1200" dirty="0" err="1"/>
            <a:t>cái</a:t>
          </a:r>
          <a:r>
            <a:rPr lang="en-US" sz="2000" kern="1200" dirty="0"/>
            <a:t> </a:t>
          </a:r>
          <a:r>
            <a:rPr lang="en-US" sz="2000" kern="1200" dirty="0" err="1"/>
            <a:t>cũ</a:t>
          </a:r>
          <a:r>
            <a:rPr lang="en-US" sz="2000" kern="1200" dirty="0"/>
            <a:t> </a:t>
          </a:r>
          <a:r>
            <a:rPr lang="en-US" sz="2000" kern="1200" dirty="0" err="1"/>
            <a:t>chưa</a:t>
          </a:r>
          <a:r>
            <a:rPr lang="en-US" sz="2000" kern="1200" dirty="0"/>
            <a:t> </a:t>
          </a:r>
          <a:r>
            <a:rPr lang="en-US" sz="2000" kern="1200" dirty="0" err="1"/>
            <a:t>mất</a:t>
          </a:r>
          <a:r>
            <a:rPr lang="en-US" sz="2000" kern="1200" dirty="0"/>
            <a:t> </a:t>
          </a:r>
          <a:r>
            <a:rPr lang="en-US" sz="2000" kern="1200" dirty="0" err="1"/>
            <a:t>hẳn</a:t>
          </a:r>
          <a:endParaRPr lang="en-US" sz="2000" kern="1200" dirty="0"/>
        </a:p>
      </dsp:txBody>
      <dsp:txXfrm>
        <a:off x="4731859" y="4164328"/>
        <a:ext cx="2499805" cy="1727097"/>
      </dsp:txXfrm>
    </dsp:sp>
    <dsp:sp modelId="{D12AF506-B79B-4AD7-9C51-F1399ED57FAD}">
      <dsp:nvSpPr>
        <dsp:cNvPr id="0" name=""/>
        <dsp:cNvSpPr/>
      </dsp:nvSpPr>
      <dsp:spPr>
        <a:xfrm rot="8792334">
          <a:off x="2580918" y="3750349"/>
          <a:ext cx="225240" cy="661756"/>
        </a:xfrm>
        <a:prstGeom prst="rightArrow">
          <a:avLst>
            <a:gd name="adj1" fmla="val 60000"/>
            <a:gd name="adj2" fmla="val 50000"/>
          </a:avLst>
        </a:prstGeom>
        <a:solidFill>
          <a:srgbClr val="FFFF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55650">
            <a:lnSpc>
              <a:spcPct val="90000"/>
            </a:lnSpc>
            <a:spcBef>
              <a:spcPct val="0"/>
            </a:spcBef>
            <a:spcAft>
              <a:spcPct val="35000"/>
            </a:spcAft>
            <a:buNone/>
          </a:pPr>
          <a:endParaRPr lang="en-US" sz="1700" kern="1200"/>
        </a:p>
      </dsp:txBody>
      <dsp:txXfrm rot="10800000">
        <a:off x="2642890" y="3864071"/>
        <a:ext cx="157668" cy="397054"/>
      </dsp:txXfrm>
    </dsp:sp>
    <dsp:sp modelId="{6EB12DD1-74ED-4F2A-9E76-1C1D1677285A}">
      <dsp:nvSpPr>
        <dsp:cNvPr id="0" name=""/>
        <dsp:cNvSpPr/>
      </dsp:nvSpPr>
      <dsp:spPr>
        <a:xfrm>
          <a:off x="-475467" y="3838330"/>
          <a:ext cx="3473327" cy="2379093"/>
        </a:xfrm>
        <a:prstGeom prst="ellipse">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sz="2400" kern="1200" dirty="0" err="1"/>
            <a:t>Các</a:t>
          </a:r>
          <a:r>
            <a:rPr lang="en-US" sz="2400" kern="1200" dirty="0"/>
            <a:t> </a:t>
          </a:r>
          <a:r>
            <a:rPr lang="en-US" sz="2400" kern="1200" dirty="0" err="1"/>
            <a:t>mặt</a:t>
          </a:r>
          <a:r>
            <a:rPr lang="en-US" sz="2400" kern="1200" dirty="0"/>
            <a:t> </a:t>
          </a:r>
          <a:r>
            <a:rPr lang="en-US" sz="2400" kern="1200" dirty="0" err="1"/>
            <a:t>đối</a:t>
          </a:r>
          <a:r>
            <a:rPr lang="en-US" sz="2400" kern="1200" dirty="0"/>
            <a:t> </a:t>
          </a:r>
          <a:r>
            <a:rPr lang="en-US" sz="2400" kern="1200" dirty="0" err="1"/>
            <a:t>lập</a:t>
          </a:r>
          <a:r>
            <a:rPr lang="en-US" sz="2400" kern="1200" dirty="0"/>
            <a:t> </a:t>
          </a:r>
          <a:r>
            <a:rPr lang="en-US" sz="2400" kern="1200" dirty="0" err="1"/>
            <a:t>có</a:t>
          </a:r>
          <a:r>
            <a:rPr lang="en-US" sz="2400" kern="1200" dirty="0"/>
            <a:t> </a:t>
          </a:r>
          <a:r>
            <a:rPr lang="en-US" sz="2400" kern="1200" dirty="0" err="1"/>
            <a:t>sự</a:t>
          </a:r>
          <a:r>
            <a:rPr lang="en-US" sz="2400" kern="1200" dirty="0"/>
            <a:t> </a:t>
          </a:r>
          <a:r>
            <a:rPr lang="en-US" sz="2400" kern="1200" dirty="0" err="1"/>
            <a:t>tương</a:t>
          </a:r>
          <a:r>
            <a:rPr lang="en-US" sz="2400" kern="1200" dirty="0"/>
            <a:t> </a:t>
          </a:r>
          <a:r>
            <a:rPr lang="en-US" sz="2400" kern="1200" dirty="0" err="1"/>
            <a:t>đối</a:t>
          </a:r>
          <a:endParaRPr lang="en-US" sz="2400" kern="1200" dirty="0"/>
        </a:p>
      </dsp:txBody>
      <dsp:txXfrm>
        <a:off x="33190" y="4186740"/>
        <a:ext cx="2456013" cy="1682273"/>
      </dsp:txXfrm>
    </dsp:sp>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9F43076-5B67-407E-BB6C-080F7220F129}">
      <dsp:nvSpPr>
        <dsp:cNvPr id="0" name=""/>
        <dsp:cNvSpPr/>
      </dsp:nvSpPr>
      <dsp:spPr>
        <a:xfrm>
          <a:off x="426509" y="0"/>
          <a:ext cx="3195107" cy="3195107"/>
        </a:xfrm>
        <a:prstGeom prst="quadArrow">
          <a:avLst>
            <a:gd name="adj1" fmla="val 2000"/>
            <a:gd name="adj2" fmla="val 4000"/>
            <a:gd name="adj3" fmla="val 5000"/>
          </a:avLst>
        </a:prstGeom>
        <a:solidFill>
          <a:srgbClr val="FF0000"/>
        </a:solidFill>
        <a:ln>
          <a:solidFill>
            <a:srgbClr val="FF0000"/>
          </a:solidFill>
        </a:ln>
        <a:effectLst/>
      </dsp:spPr>
      <dsp:style>
        <a:lnRef idx="0">
          <a:scrgbClr r="0" g="0" b="0"/>
        </a:lnRef>
        <a:fillRef idx="1">
          <a:scrgbClr r="0" g="0" b="0"/>
        </a:fillRef>
        <a:effectRef idx="0">
          <a:scrgbClr r="0" g="0" b="0"/>
        </a:effectRef>
        <a:fontRef idx="minor"/>
      </dsp:style>
    </dsp:sp>
    <dsp:sp modelId="{5CBE051E-4706-412E-A789-D051EA353DA1}">
      <dsp:nvSpPr>
        <dsp:cNvPr id="0" name=""/>
        <dsp:cNvSpPr/>
      </dsp:nvSpPr>
      <dsp:spPr>
        <a:xfrm>
          <a:off x="634190" y="207681"/>
          <a:ext cx="1278042" cy="1278042"/>
        </a:xfrm>
        <a:prstGeom prst="roundRect">
          <a:avLst/>
        </a:prstGeom>
        <a:solidFill>
          <a:schemeClr val="accent4">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err="1"/>
            <a:t>Thiện</a:t>
          </a:r>
          <a:endParaRPr lang="en-US" sz="2400" kern="1200" dirty="0"/>
        </a:p>
      </dsp:txBody>
      <dsp:txXfrm>
        <a:off x="696579" y="270070"/>
        <a:ext cx="1153264" cy="1153264"/>
      </dsp:txXfrm>
    </dsp:sp>
    <dsp:sp modelId="{23BF5BC6-2118-4B28-98AA-AD158B0C6D53}">
      <dsp:nvSpPr>
        <dsp:cNvPr id="0" name=""/>
        <dsp:cNvSpPr/>
      </dsp:nvSpPr>
      <dsp:spPr>
        <a:xfrm>
          <a:off x="2135891" y="207681"/>
          <a:ext cx="1278042" cy="1278042"/>
        </a:xfrm>
        <a:prstGeom prst="roundRect">
          <a:avLst/>
        </a:prstGeom>
        <a:solidFill>
          <a:schemeClr val="accent4">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err="1"/>
            <a:t>Ác</a:t>
          </a:r>
          <a:endParaRPr lang="en-US" sz="2400" kern="1200" dirty="0"/>
        </a:p>
      </dsp:txBody>
      <dsp:txXfrm>
        <a:off x="2198280" y="270070"/>
        <a:ext cx="1153264" cy="1153264"/>
      </dsp:txXfrm>
    </dsp:sp>
    <dsp:sp modelId="{230FD618-D959-4F14-ADEF-D37555AA9EA5}">
      <dsp:nvSpPr>
        <dsp:cNvPr id="0" name=""/>
        <dsp:cNvSpPr/>
      </dsp:nvSpPr>
      <dsp:spPr>
        <a:xfrm>
          <a:off x="634190" y="1709382"/>
          <a:ext cx="1278042" cy="1278042"/>
        </a:xfrm>
        <a:prstGeom prst="roundRect">
          <a:avLst/>
        </a:prstGeom>
        <a:solidFill>
          <a:schemeClr val="accent4">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err="1"/>
            <a:t>Giữa</a:t>
          </a:r>
          <a:r>
            <a:rPr lang="en-US" sz="2400" kern="1200" dirty="0"/>
            <a:t> </a:t>
          </a:r>
          <a:r>
            <a:rPr lang="en-US" sz="2400" kern="1200" dirty="0" err="1"/>
            <a:t>sự</a:t>
          </a:r>
          <a:r>
            <a:rPr lang="en-US" sz="2400" kern="1200" dirty="0"/>
            <a:t> </a:t>
          </a:r>
          <a:r>
            <a:rPr lang="en-US" sz="2400" kern="1200" dirty="0" err="1"/>
            <a:t>sống</a:t>
          </a:r>
          <a:endParaRPr lang="en-US" sz="2400" kern="1200" dirty="0"/>
        </a:p>
      </dsp:txBody>
      <dsp:txXfrm>
        <a:off x="696579" y="1771771"/>
        <a:ext cx="1153264" cy="1153264"/>
      </dsp:txXfrm>
    </dsp:sp>
    <dsp:sp modelId="{E8DB4EBD-86A6-4126-A9C1-7B55719FE9EC}">
      <dsp:nvSpPr>
        <dsp:cNvPr id="0" name=""/>
        <dsp:cNvSpPr/>
      </dsp:nvSpPr>
      <dsp:spPr>
        <a:xfrm>
          <a:off x="2135891" y="1709382"/>
          <a:ext cx="1278042" cy="1278042"/>
        </a:xfrm>
        <a:prstGeom prst="roundRect">
          <a:avLst/>
        </a:prstGeom>
        <a:solidFill>
          <a:schemeClr val="accent4">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err="1"/>
            <a:t>Sự</a:t>
          </a:r>
          <a:r>
            <a:rPr lang="en-US" sz="2400" kern="1200" dirty="0"/>
            <a:t> </a:t>
          </a:r>
          <a:r>
            <a:rPr lang="en-US" sz="2400" kern="1200" dirty="0" err="1"/>
            <a:t>chết</a:t>
          </a:r>
          <a:endParaRPr lang="en-US" sz="2400" kern="1200" dirty="0"/>
        </a:p>
      </dsp:txBody>
      <dsp:txXfrm>
        <a:off x="2198280" y="1771771"/>
        <a:ext cx="1153264" cy="1153264"/>
      </dsp:txXfrm>
    </dsp:sp>
  </dsp:spTree>
</dsp:drawing>
</file>

<file path=ppt/diagrams/drawing2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9B04B9F-B91C-41E9-8A78-15DA3A140760}">
      <dsp:nvSpPr>
        <dsp:cNvPr id="0" name=""/>
        <dsp:cNvSpPr/>
      </dsp:nvSpPr>
      <dsp:spPr>
        <a:xfrm>
          <a:off x="6213613" y="759210"/>
          <a:ext cx="1863184" cy="1863280"/>
        </a:xfrm>
        <a:prstGeom prst="ellips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26354136-2C83-47B3-89D8-EDB3759C0B32}">
      <dsp:nvSpPr>
        <dsp:cNvPr id="0" name=""/>
        <dsp:cNvSpPr/>
      </dsp:nvSpPr>
      <dsp:spPr>
        <a:xfrm>
          <a:off x="6275932" y="821331"/>
          <a:ext cx="1739345" cy="1739039"/>
        </a:xfrm>
        <a:prstGeom prst="ellipse">
          <a:avLst/>
        </a:prstGeom>
        <a:solidFill>
          <a:schemeClr val="accent4">
            <a:lumMod val="5000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sz="2400" kern="1200" dirty="0" err="1">
              <a:solidFill>
                <a:schemeClr val="bg1"/>
              </a:solidFill>
            </a:rPr>
            <a:t>Là</a:t>
          </a:r>
          <a:r>
            <a:rPr lang="en-US" sz="2400" kern="1200" dirty="0">
              <a:solidFill>
                <a:schemeClr val="bg1"/>
              </a:solidFill>
            </a:rPr>
            <a:t> </a:t>
          </a:r>
          <a:r>
            <a:rPr lang="en-US" sz="2400" kern="1200" dirty="0" err="1">
              <a:solidFill>
                <a:schemeClr val="bg1"/>
              </a:solidFill>
            </a:rPr>
            <a:t>tuyệt</a:t>
          </a:r>
          <a:r>
            <a:rPr lang="en-US" sz="2400" kern="1200" dirty="0">
              <a:solidFill>
                <a:schemeClr val="bg1"/>
              </a:solidFill>
            </a:rPr>
            <a:t> </a:t>
          </a:r>
          <a:r>
            <a:rPr lang="en-US" sz="2400" kern="1200" dirty="0" err="1">
              <a:solidFill>
                <a:schemeClr val="bg1"/>
              </a:solidFill>
            </a:rPr>
            <a:t>đối</a:t>
          </a:r>
          <a:endParaRPr lang="en-US" sz="2400" kern="1200" dirty="0">
            <a:solidFill>
              <a:schemeClr val="bg1"/>
            </a:solidFill>
          </a:endParaRPr>
        </a:p>
      </dsp:txBody>
      <dsp:txXfrm>
        <a:off x="6524410" y="1069812"/>
        <a:ext cx="1242389" cy="1242077"/>
      </dsp:txXfrm>
    </dsp:sp>
    <dsp:sp modelId="{209FC8CF-4FFA-4D9C-880E-F56DE0C3FB01}">
      <dsp:nvSpPr>
        <dsp:cNvPr id="0" name=""/>
        <dsp:cNvSpPr/>
      </dsp:nvSpPr>
      <dsp:spPr>
        <a:xfrm rot="2700000">
          <a:off x="4280104" y="759079"/>
          <a:ext cx="1863215" cy="1863215"/>
        </a:xfrm>
        <a:prstGeom prst="teardrop">
          <a:avLst>
            <a:gd name="adj" fmla="val 10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36B84737-0343-4C36-BAC4-637A6AB5CE73}">
      <dsp:nvSpPr>
        <dsp:cNvPr id="0" name=""/>
        <dsp:cNvSpPr/>
      </dsp:nvSpPr>
      <dsp:spPr>
        <a:xfrm>
          <a:off x="4359977" y="821331"/>
          <a:ext cx="1739345" cy="1739039"/>
        </a:xfrm>
        <a:prstGeom prst="ellipse">
          <a:avLst/>
        </a:prstGeom>
        <a:solidFill>
          <a:schemeClr val="accent4">
            <a:lumMod val="5000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sz="2400" kern="1200" dirty="0" err="1">
              <a:solidFill>
                <a:schemeClr val="bg1"/>
              </a:solidFill>
            </a:rPr>
            <a:t>Sự</a:t>
          </a:r>
          <a:r>
            <a:rPr lang="en-US" sz="2400" kern="1200" dirty="0">
              <a:solidFill>
                <a:schemeClr val="bg1"/>
              </a:solidFill>
            </a:rPr>
            <a:t> </a:t>
          </a:r>
          <a:r>
            <a:rPr lang="en-US" sz="2400" kern="1200" dirty="0" err="1">
              <a:solidFill>
                <a:schemeClr val="bg1"/>
              </a:solidFill>
            </a:rPr>
            <a:t>chuyển</a:t>
          </a:r>
          <a:r>
            <a:rPr lang="en-US" sz="2400" kern="1200" dirty="0">
              <a:solidFill>
                <a:schemeClr val="bg1"/>
              </a:solidFill>
            </a:rPr>
            <a:t> </a:t>
          </a:r>
          <a:r>
            <a:rPr lang="en-US" sz="2400" kern="1200" dirty="0" err="1">
              <a:solidFill>
                <a:schemeClr val="bg1"/>
              </a:solidFill>
            </a:rPr>
            <a:t>hóa</a:t>
          </a:r>
          <a:r>
            <a:rPr lang="en-US" sz="2400" kern="1200" dirty="0">
              <a:solidFill>
                <a:schemeClr val="bg1"/>
              </a:solidFill>
            </a:rPr>
            <a:t> </a:t>
          </a:r>
          <a:r>
            <a:rPr lang="en-US" sz="2400" kern="1200" dirty="0" err="1">
              <a:solidFill>
                <a:schemeClr val="bg1"/>
              </a:solidFill>
            </a:rPr>
            <a:t>của</a:t>
          </a:r>
          <a:r>
            <a:rPr lang="en-US" sz="2400" kern="1200" dirty="0">
              <a:solidFill>
                <a:schemeClr val="bg1"/>
              </a:solidFill>
            </a:rPr>
            <a:t> </a:t>
          </a:r>
          <a:r>
            <a:rPr lang="en-US" sz="2400" kern="1200" dirty="0" err="1">
              <a:solidFill>
                <a:schemeClr val="bg1"/>
              </a:solidFill>
            </a:rPr>
            <a:t>các</a:t>
          </a:r>
          <a:r>
            <a:rPr lang="en-US" sz="2400" kern="1200" dirty="0">
              <a:solidFill>
                <a:schemeClr val="bg1"/>
              </a:solidFill>
            </a:rPr>
            <a:t> </a:t>
          </a:r>
          <a:r>
            <a:rPr lang="en-US" sz="2400" kern="1200" dirty="0" err="1">
              <a:solidFill>
                <a:schemeClr val="bg1"/>
              </a:solidFill>
            </a:rPr>
            <a:t>mặt</a:t>
          </a:r>
          <a:r>
            <a:rPr lang="en-US" sz="2400" kern="1200" dirty="0">
              <a:solidFill>
                <a:schemeClr val="bg1"/>
              </a:solidFill>
            </a:rPr>
            <a:t> </a:t>
          </a:r>
          <a:r>
            <a:rPr lang="en-US" sz="2400" kern="1200" dirty="0" err="1">
              <a:solidFill>
                <a:schemeClr val="bg1"/>
              </a:solidFill>
            </a:rPr>
            <a:t>đối</a:t>
          </a:r>
          <a:r>
            <a:rPr lang="en-US" sz="2400" kern="1200" dirty="0">
              <a:solidFill>
                <a:schemeClr val="bg1"/>
              </a:solidFill>
            </a:rPr>
            <a:t> </a:t>
          </a:r>
          <a:r>
            <a:rPr lang="en-US" sz="2400" kern="1200" dirty="0" err="1">
              <a:solidFill>
                <a:schemeClr val="bg1"/>
              </a:solidFill>
            </a:rPr>
            <a:t>lập</a:t>
          </a:r>
          <a:endParaRPr lang="en-US" sz="2400" kern="1200" dirty="0">
            <a:solidFill>
              <a:schemeClr val="bg1"/>
            </a:solidFill>
          </a:endParaRPr>
        </a:p>
      </dsp:txBody>
      <dsp:txXfrm>
        <a:off x="4608455" y="1069812"/>
        <a:ext cx="1242389" cy="1242077"/>
      </dsp:txXfrm>
    </dsp:sp>
    <dsp:sp modelId="{AAF50E97-329B-4280-BFF6-C689C3FC43F5}">
      <dsp:nvSpPr>
        <dsp:cNvPr id="0" name=""/>
        <dsp:cNvSpPr/>
      </dsp:nvSpPr>
      <dsp:spPr>
        <a:xfrm rot="2700000">
          <a:off x="2372155" y="759079"/>
          <a:ext cx="1863215" cy="1863215"/>
        </a:xfrm>
        <a:prstGeom prst="teardrop">
          <a:avLst>
            <a:gd name="adj" fmla="val 10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E4ABCD81-6E0D-4537-9C21-2538727DEA0B}">
      <dsp:nvSpPr>
        <dsp:cNvPr id="0" name=""/>
        <dsp:cNvSpPr/>
      </dsp:nvSpPr>
      <dsp:spPr>
        <a:xfrm>
          <a:off x="2424924" y="821331"/>
          <a:ext cx="1739345" cy="1739039"/>
        </a:xfrm>
        <a:prstGeom prst="ellipse">
          <a:avLst/>
        </a:prstGeom>
        <a:solidFill>
          <a:schemeClr val="accent4">
            <a:lumMod val="5000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sz="2400" kern="1200" dirty="0" err="1">
              <a:solidFill>
                <a:schemeClr val="bg1"/>
              </a:solidFill>
            </a:rPr>
            <a:t>Khuynh</a:t>
          </a:r>
          <a:r>
            <a:rPr lang="en-US" sz="2400" kern="1200" dirty="0">
              <a:solidFill>
                <a:schemeClr val="bg1"/>
              </a:solidFill>
            </a:rPr>
            <a:t> </a:t>
          </a:r>
          <a:r>
            <a:rPr lang="en-US" sz="2400" kern="1200" dirty="0" err="1">
              <a:solidFill>
                <a:schemeClr val="bg1"/>
              </a:solidFill>
            </a:rPr>
            <a:t>hướng</a:t>
          </a:r>
          <a:r>
            <a:rPr lang="en-US" sz="2400" kern="1200" dirty="0">
              <a:solidFill>
                <a:schemeClr val="bg1"/>
              </a:solidFill>
            </a:rPr>
            <a:t> </a:t>
          </a:r>
          <a:r>
            <a:rPr lang="en-US" sz="2400" kern="1200" dirty="0" err="1">
              <a:solidFill>
                <a:schemeClr val="bg1"/>
              </a:solidFill>
            </a:rPr>
            <a:t>bài</a:t>
          </a:r>
          <a:r>
            <a:rPr lang="en-US" sz="2400" kern="1200" dirty="0">
              <a:solidFill>
                <a:schemeClr val="bg1"/>
              </a:solidFill>
            </a:rPr>
            <a:t> </a:t>
          </a:r>
          <a:r>
            <a:rPr lang="en-US" sz="2400" kern="1200" dirty="0" err="1">
              <a:solidFill>
                <a:schemeClr val="bg1"/>
              </a:solidFill>
            </a:rPr>
            <a:t>trừ</a:t>
          </a:r>
          <a:r>
            <a:rPr lang="en-US" sz="2400" kern="1200" dirty="0">
              <a:solidFill>
                <a:schemeClr val="bg1"/>
              </a:solidFill>
            </a:rPr>
            <a:t>, </a:t>
          </a:r>
          <a:r>
            <a:rPr lang="en-US" sz="2400" kern="1200" dirty="0" err="1">
              <a:solidFill>
                <a:schemeClr val="bg1"/>
              </a:solidFill>
            </a:rPr>
            <a:t>phủ</a:t>
          </a:r>
          <a:r>
            <a:rPr lang="en-US" sz="2400" kern="1200" dirty="0">
              <a:solidFill>
                <a:schemeClr val="bg1"/>
              </a:solidFill>
            </a:rPr>
            <a:t> </a:t>
          </a:r>
          <a:r>
            <a:rPr lang="en-US" sz="2400" kern="1200" dirty="0" err="1">
              <a:solidFill>
                <a:schemeClr val="bg1"/>
              </a:solidFill>
            </a:rPr>
            <a:t>định</a:t>
          </a:r>
          <a:r>
            <a:rPr lang="en-US" sz="2400" kern="1200" dirty="0">
              <a:solidFill>
                <a:schemeClr val="bg1"/>
              </a:solidFill>
            </a:rPr>
            <a:t> </a:t>
          </a:r>
          <a:r>
            <a:rPr lang="en-US" sz="2400" kern="1200" dirty="0" err="1">
              <a:solidFill>
                <a:schemeClr val="bg1"/>
              </a:solidFill>
            </a:rPr>
            <a:t>lẫn</a:t>
          </a:r>
          <a:r>
            <a:rPr lang="en-US" sz="2400" kern="1200" dirty="0">
              <a:solidFill>
                <a:schemeClr val="bg1"/>
              </a:solidFill>
            </a:rPr>
            <a:t> </a:t>
          </a:r>
          <a:r>
            <a:rPr lang="en-US" sz="2400" kern="1200" dirty="0" err="1">
              <a:solidFill>
                <a:schemeClr val="bg1"/>
              </a:solidFill>
            </a:rPr>
            <a:t>nhau</a:t>
          </a:r>
          <a:endParaRPr lang="en-US" sz="2400" kern="1200" dirty="0">
            <a:solidFill>
              <a:schemeClr val="bg1"/>
            </a:solidFill>
          </a:endParaRPr>
        </a:p>
      </dsp:txBody>
      <dsp:txXfrm>
        <a:off x="2673402" y="1069812"/>
        <a:ext cx="1242389" cy="1242077"/>
      </dsp:txXfrm>
    </dsp:sp>
    <dsp:sp modelId="{AF872BF3-3BF0-4699-9C0B-DA99B20B297B}">
      <dsp:nvSpPr>
        <dsp:cNvPr id="0" name=""/>
        <dsp:cNvSpPr/>
      </dsp:nvSpPr>
      <dsp:spPr>
        <a:xfrm rot="2700000">
          <a:off x="437086" y="759079"/>
          <a:ext cx="1863215" cy="1863215"/>
        </a:xfrm>
        <a:prstGeom prst="teardrop">
          <a:avLst>
            <a:gd name="adj" fmla="val 10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E918AD14-1958-486B-9020-77D524244908}">
      <dsp:nvSpPr>
        <dsp:cNvPr id="0" name=""/>
        <dsp:cNvSpPr/>
      </dsp:nvSpPr>
      <dsp:spPr>
        <a:xfrm>
          <a:off x="499420" y="821331"/>
          <a:ext cx="1739345" cy="1739039"/>
        </a:xfrm>
        <a:prstGeom prst="ellipse">
          <a:avLst/>
        </a:prstGeom>
        <a:solidFill>
          <a:srgbClr val="FF0000">
            <a:alpha val="90000"/>
          </a:srgb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sz="2400" kern="1200" dirty="0" err="1">
              <a:solidFill>
                <a:schemeClr val="bg1"/>
              </a:solidFill>
            </a:rPr>
            <a:t>Đấu</a:t>
          </a:r>
          <a:r>
            <a:rPr lang="en-US" sz="2400" kern="1200" dirty="0">
              <a:solidFill>
                <a:schemeClr val="bg1"/>
              </a:solidFill>
            </a:rPr>
            <a:t> </a:t>
          </a:r>
          <a:r>
            <a:rPr lang="en-US" sz="2400" kern="1200" dirty="0" err="1">
              <a:solidFill>
                <a:schemeClr val="bg1"/>
              </a:solidFill>
            </a:rPr>
            <a:t>tranh</a:t>
          </a:r>
          <a:r>
            <a:rPr lang="en-US" sz="2400" kern="1200" dirty="0">
              <a:solidFill>
                <a:schemeClr val="bg1"/>
              </a:solidFill>
            </a:rPr>
            <a:t> </a:t>
          </a:r>
          <a:r>
            <a:rPr lang="en-US" sz="2400" kern="1200" dirty="0" err="1">
              <a:solidFill>
                <a:schemeClr val="bg1"/>
              </a:solidFill>
            </a:rPr>
            <a:t>giữa</a:t>
          </a:r>
          <a:r>
            <a:rPr lang="en-US" sz="2400" kern="1200" dirty="0">
              <a:solidFill>
                <a:schemeClr val="bg1"/>
              </a:solidFill>
            </a:rPr>
            <a:t> </a:t>
          </a:r>
          <a:r>
            <a:rPr lang="en-US" sz="2400" kern="1200" dirty="0" err="1">
              <a:solidFill>
                <a:schemeClr val="bg1"/>
              </a:solidFill>
            </a:rPr>
            <a:t>các</a:t>
          </a:r>
          <a:r>
            <a:rPr lang="en-US" sz="2400" kern="1200" dirty="0">
              <a:solidFill>
                <a:schemeClr val="bg1"/>
              </a:solidFill>
            </a:rPr>
            <a:t> </a:t>
          </a:r>
          <a:r>
            <a:rPr lang="en-US" sz="2400" kern="1200" dirty="0" err="1">
              <a:solidFill>
                <a:schemeClr val="bg1"/>
              </a:solidFill>
            </a:rPr>
            <a:t>mặt</a:t>
          </a:r>
          <a:r>
            <a:rPr lang="en-US" sz="2400" kern="1200" dirty="0">
              <a:solidFill>
                <a:schemeClr val="bg1"/>
              </a:solidFill>
            </a:rPr>
            <a:t> </a:t>
          </a:r>
          <a:r>
            <a:rPr lang="en-US" sz="2400" kern="1200" dirty="0" err="1">
              <a:solidFill>
                <a:schemeClr val="bg1"/>
              </a:solidFill>
            </a:rPr>
            <a:t>đối</a:t>
          </a:r>
          <a:r>
            <a:rPr lang="en-US" sz="2400" kern="1200" dirty="0">
              <a:solidFill>
                <a:schemeClr val="bg1"/>
              </a:solidFill>
            </a:rPr>
            <a:t> </a:t>
          </a:r>
          <a:r>
            <a:rPr lang="en-US" sz="2400" kern="1200" dirty="0" err="1">
              <a:solidFill>
                <a:schemeClr val="bg1"/>
              </a:solidFill>
            </a:rPr>
            <a:t>lập</a:t>
          </a:r>
          <a:endParaRPr lang="en-US" sz="2400" kern="1200" dirty="0">
            <a:solidFill>
              <a:schemeClr val="bg1"/>
            </a:solidFill>
          </a:endParaRPr>
        </a:p>
      </dsp:txBody>
      <dsp:txXfrm>
        <a:off x="747898" y="1069812"/>
        <a:ext cx="1242389" cy="1242077"/>
      </dsp:txXfrm>
    </dsp:sp>
  </dsp:spTree>
</dsp:drawing>
</file>

<file path=ppt/diagrams/drawing2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7A9F930-5FB2-4378-A0BF-A30E3F9F62BC}">
      <dsp:nvSpPr>
        <dsp:cNvPr id="0" name=""/>
        <dsp:cNvSpPr/>
      </dsp:nvSpPr>
      <dsp:spPr>
        <a:xfrm>
          <a:off x="9873100" y="730789"/>
          <a:ext cx="1919818" cy="1920133"/>
        </a:xfrm>
        <a:prstGeom prst="ellips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10D86551-1E87-4C2F-BD87-DE1748A796B4}">
      <dsp:nvSpPr>
        <dsp:cNvPr id="0" name=""/>
        <dsp:cNvSpPr/>
      </dsp:nvSpPr>
      <dsp:spPr>
        <a:xfrm>
          <a:off x="9897016" y="785289"/>
          <a:ext cx="1907102" cy="1792101"/>
        </a:xfrm>
        <a:prstGeom prst="ellipse">
          <a:avLst/>
        </a:prstGeom>
        <a:solidFill>
          <a:srgbClr val="FF0000"/>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sz="2400" kern="1200" dirty="0" err="1">
              <a:solidFill>
                <a:schemeClr val="bg1"/>
              </a:solidFill>
            </a:rPr>
            <a:t>Cái</a:t>
          </a:r>
          <a:r>
            <a:rPr lang="en-US" sz="2400" kern="1200" dirty="0">
              <a:solidFill>
                <a:schemeClr val="bg1"/>
              </a:solidFill>
            </a:rPr>
            <a:t> </a:t>
          </a:r>
          <a:r>
            <a:rPr lang="en-US" sz="2400" kern="1200" dirty="0" err="1">
              <a:solidFill>
                <a:schemeClr val="bg1"/>
              </a:solidFill>
            </a:rPr>
            <a:t>cũ</a:t>
          </a:r>
          <a:r>
            <a:rPr lang="en-US" sz="2400" kern="1200" dirty="0">
              <a:solidFill>
                <a:schemeClr val="bg1"/>
              </a:solidFill>
            </a:rPr>
            <a:t> </a:t>
          </a:r>
          <a:r>
            <a:rPr lang="en-US" sz="2400" kern="1200" dirty="0" err="1">
              <a:solidFill>
                <a:schemeClr val="bg1"/>
              </a:solidFill>
            </a:rPr>
            <a:t>mất</a:t>
          </a:r>
          <a:r>
            <a:rPr lang="en-US" sz="2400" kern="1200" dirty="0">
              <a:solidFill>
                <a:schemeClr val="bg1"/>
              </a:solidFill>
            </a:rPr>
            <a:t> </a:t>
          </a:r>
          <a:r>
            <a:rPr lang="en-US" sz="2400" kern="1200" dirty="0" err="1">
              <a:solidFill>
                <a:schemeClr val="bg1"/>
              </a:solidFill>
            </a:rPr>
            <a:t>đi</a:t>
          </a:r>
          <a:r>
            <a:rPr lang="en-US" sz="2400" kern="1200" dirty="0">
              <a:solidFill>
                <a:schemeClr val="bg1"/>
              </a:solidFill>
            </a:rPr>
            <a:t>, </a:t>
          </a:r>
          <a:r>
            <a:rPr lang="en-US" sz="2400" kern="1200" dirty="0" err="1">
              <a:solidFill>
                <a:schemeClr val="bg1"/>
              </a:solidFill>
            </a:rPr>
            <a:t>cái</a:t>
          </a:r>
          <a:r>
            <a:rPr lang="en-US" sz="2400" kern="1200" dirty="0">
              <a:solidFill>
                <a:schemeClr val="bg1"/>
              </a:solidFill>
            </a:rPr>
            <a:t> </a:t>
          </a:r>
          <a:r>
            <a:rPr lang="en-US" sz="2400" kern="1200" dirty="0" err="1">
              <a:solidFill>
                <a:schemeClr val="bg1"/>
              </a:solidFill>
            </a:rPr>
            <a:t>mới</a:t>
          </a:r>
          <a:r>
            <a:rPr lang="en-US" sz="2400" kern="1200" dirty="0">
              <a:solidFill>
                <a:schemeClr val="bg1"/>
              </a:solidFill>
            </a:rPr>
            <a:t> </a:t>
          </a:r>
          <a:r>
            <a:rPr lang="en-US" sz="2400" kern="1200" dirty="0" err="1">
              <a:solidFill>
                <a:schemeClr val="bg1"/>
              </a:solidFill>
            </a:rPr>
            <a:t>hình</a:t>
          </a:r>
          <a:r>
            <a:rPr lang="en-US" sz="2400" kern="1200" dirty="0">
              <a:solidFill>
                <a:schemeClr val="bg1"/>
              </a:solidFill>
            </a:rPr>
            <a:t> </a:t>
          </a:r>
          <a:r>
            <a:rPr lang="en-US" sz="2400" kern="1200" dirty="0" err="1">
              <a:solidFill>
                <a:schemeClr val="bg1"/>
              </a:solidFill>
            </a:rPr>
            <a:t>thành</a:t>
          </a:r>
          <a:endParaRPr lang="en-US" sz="2400" kern="1200" dirty="0">
            <a:solidFill>
              <a:schemeClr val="bg1"/>
            </a:solidFill>
          </a:endParaRPr>
        </a:p>
      </dsp:txBody>
      <dsp:txXfrm>
        <a:off x="10169925" y="1041351"/>
        <a:ext cx="1362371" cy="1279976"/>
      </dsp:txXfrm>
    </dsp:sp>
    <dsp:sp modelId="{2B0748BE-CB01-4ED2-B00A-FE729259C361}">
      <dsp:nvSpPr>
        <dsp:cNvPr id="0" name=""/>
        <dsp:cNvSpPr/>
      </dsp:nvSpPr>
      <dsp:spPr>
        <a:xfrm rot="2700000">
          <a:off x="7083631" y="612315"/>
          <a:ext cx="2156743" cy="2156743"/>
        </a:xfrm>
        <a:prstGeom prst="teardrop">
          <a:avLst>
            <a:gd name="adj" fmla="val 10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E78C18AE-1430-4A78-AB90-08E5EF06EA95}">
      <dsp:nvSpPr>
        <dsp:cNvPr id="0" name=""/>
        <dsp:cNvSpPr/>
      </dsp:nvSpPr>
      <dsp:spPr>
        <a:xfrm>
          <a:off x="7002091" y="619125"/>
          <a:ext cx="2322888" cy="2143461"/>
        </a:xfrm>
        <a:prstGeom prst="ellipse">
          <a:avLst/>
        </a:prstGeom>
        <a:solidFill>
          <a:schemeClr val="accent3">
            <a:lumMod val="5000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US" sz="2000" kern="1200" dirty="0">
              <a:solidFill>
                <a:schemeClr val="bg1"/>
              </a:solidFill>
            </a:rPr>
            <a:t>TN &amp; </a:t>
          </a:r>
          <a:r>
            <a:rPr lang="en-US" sz="2000" kern="1200" dirty="0" err="1">
              <a:solidFill>
                <a:schemeClr val="bg1"/>
              </a:solidFill>
            </a:rPr>
            <a:t>đấu</a:t>
          </a:r>
          <a:r>
            <a:rPr lang="en-US" sz="2000" kern="1200" dirty="0">
              <a:solidFill>
                <a:schemeClr val="bg1"/>
              </a:solidFill>
            </a:rPr>
            <a:t> </a:t>
          </a:r>
          <a:r>
            <a:rPr lang="en-US" sz="2000" kern="1200" dirty="0" err="1">
              <a:solidFill>
                <a:schemeClr val="bg1"/>
              </a:solidFill>
            </a:rPr>
            <a:t>tranh</a:t>
          </a:r>
          <a:r>
            <a:rPr lang="en-US" sz="2000" kern="1200" dirty="0">
              <a:solidFill>
                <a:schemeClr val="bg1"/>
              </a:solidFill>
            </a:rPr>
            <a:t> </a:t>
          </a:r>
          <a:r>
            <a:rPr lang="en-US" sz="2000" kern="1200" dirty="0" err="1">
              <a:solidFill>
                <a:schemeClr val="bg1"/>
              </a:solidFill>
            </a:rPr>
            <a:t>giữa</a:t>
          </a:r>
          <a:r>
            <a:rPr lang="en-US" sz="2000" kern="1200" dirty="0">
              <a:solidFill>
                <a:schemeClr val="bg1"/>
              </a:solidFill>
            </a:rPr>
            <a:t> </a:t>
          </a:r>
          <a:r>
            <a:rPr lang="en-US" sz="2000" kern="1200" dirty="0" err="1">
              <a:solidFill>
                <a:schemeClr val="bg1"/>
              </a:solidFill>
            </a:rPr>
            <a:t>các</a:t>
          </a:r>
          <a:r>
            <a:rPr lang="en-US" sz="2000" kern="1200" dirty="0">
              <a:solidFill>
                <a:schemeClr val="bg1"/>
              </a:solidFill>
            </a:rPr>
            <a:t> MĐL </a:t>
          </a:r>
          <a:r>
            <a:rPr lang="en-US" sz="2000" kern="1200" dirty="0" err="1">
              <a:solidFill>
                <a:schemeClr val="bg1"/>
              </a:solidFill>
            </a:rPr>
            <a:t>là</a:t>
          </a:r>
          <a:r>
            <a:rPr lang="en-US" sz="2000" kern="1200" dirty="0">
              <a:solidFill>
                <a:schemeClr val="bg1"/>
              </a:solidFill>
            </a:rPr>
            <a:t> </a:t>
          </a:r>
          <a:r>
            <a:rPr lang="en-US" sz="2000" kern="1200" dirty="0" err="1">
              <a:solidFill>
                <a:schemeClr val="bg1"/>
              </a:solidFill>
            </a:rPr>
            <a:t>nguyên</a:t>
          </a:r>
          <a:r>
            <a:rPr lang="en-US" sz="2000" kern="1200" dirty="0">
              <a:solidFill>
                <a:schemeClr val="bg1"/>
              </a:solidFill>
            </a:rPr>
            <a:t> </a:t>
          </a:r>
          <a:r>
            <a:rPr lang="en-US" sz="2000" kern="1200" dirty="0" err="1">
              <a:solidFill>
                <a:schemeClr val="bg1"/>
              </a:solidFill>
            </a:rPr>
            <a:t>nhân</a:t>
          </a:r>
          <a:r>
            <a:rPr lang="en-US" sz="2000" kern="1200" dirty="0">
              <a:solidFill>
                <a:schemeClr val="bg1"/>
              </a:solidFill>
            </a:rPr>
            <a:t> </a:t>
          </a:r>
          <a:r>
            <a:rPr lang="en-US" sz="2000" kern="1200" dirty="0" err="1">
              <a:solidFill>
                <a:schemeClr val="bg1"/>
              </a:solidFill>
            </a:rPr>
            <a:t>động</a:t>
          </a:r>
          <a:r>
            <a:rPr lang="en-US" sz="2000" kern="1200" dirty="0">
              <a:solidFill>
                <a:schemeClr val="bg1"/>
              </a:solidFill>
            </a:rPr>
            <a:t> </a:t>
          </a:r>
          <a:r>
            <a:rPr lang="en-US" sz="2000" kern="1200" dirty="0" err="1">
              <a:solidFill>
                <a:schemeClr val="bg1"/>
              </a:solidFill>
            </a:rPr>
            <a:t>lực</a:t>
          </a:r>
          <a:r>
            <a:rPr lang="en-US" sz="2000" kern="1200" dirty="0">
              <a:solidFill>
                <a:schemeClr val="bg1"/>
              </a:solidFill>
            </a:rPr>
            <a:t> </a:t>
          </a:r>
          <a:r>
            <a:rPr lang="en-US" sz="2000" kern="1200" dirty="0" err="1">
              <a:solidFill>
                <a:schemeClr val="bg1"/>
              </a:solidFill>
            </a:rPr>
            <a:t>bên</a:t>
          </a:r>
          <a:r>
            <a:rPr lang="en-US" sz="2000" kern="1200" dirty="0">
              <a:solidFill>
                <a:schemeClr val="bg1"/>
              </a:solidFill>
            </a:rPr>
            <a:t> </a:t>
          </a:r>
          <a:r>
            <a:rPr lang="en-US" sz="2000" kern="1200" dirty="0" err="1">
              <a:solidFill>
                <a:schemeClr val="bg1"/>
              </a:solidFill>
            </a:rPr>
            <a:t>trong</a:t>
          </a:r>
          <a:r>
            <a:rPr lang="en-US" sz="2000" kern="1200" dirty="0">
              <a:solidFill>
                <a:schemeClr val="bg1"/>
              </a:solidFill>
            </a:rPr>
            <a:t> </a:t>
          </a:r>
        </a:p>
      </dsp:txBody>
      <dsp:txXfrm>
        <a:off x="7333175" y="925391"/>
        <a:ext cx="1659395" cy="1530928"/>
      </dsp:txXfrm>
    </dsp:sp>
    <dsp:sp modelId="{AAF50E97-329B-4280-BFF6-C689C3FC43F5}">
      <dsp:nvSpPr>
        <dsp:cNvPr id="0" name=""/>
        <dsp:cNvSpPr/>
      </dsp:nvSpPr>
      <dsp:spPr>
        <a:xfrm rot="2700000">
          <a:off x="5132480" y="634475"/>
          <a:ext cx="2112423" cy="2112423"/>
        </a:xfrm>
        <a:prstGeom prst="teardrop">
          <a:avLst>
            <a:gd name="adj" fmla="val 10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E4ABCD81-6E0D-4537-9C21-2538727DEA0B}">
      <dsp:nvSpPr>
        <dsp:cNvPr id="0" name=""/>
        <dsp:cNvSpPr/>
      </dsp:nvSpPr>
      <dsp:spPr>
        <a:xfrm>
          <a:off x="5225796" y="657225"/>
          <a:ext cx="1907102" cy="2067261"/>
        </a:xfrm>
        <a:prstGeom prst="ellipse">
          <a:avLst/>
        </a:prstGeom>
        <a:solidFill>
          <a:schemeClr val="accent3">
            <a:lumMod val="5000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sz="2400" kern="1200" dirty="0" err="1">
              <a:solidFill>
                <a:schemeClr val="bg1"/>
              </a:solidFill>
            </a:rPr>
            <a:t>Sự</a:t>
          </a:r>
          <a:r>
            <a:rPr lang="en-US" sz="2400" kern="1200" dirty="0">
              <a:solidFill>
                <a:schemeClr val="bg1"/>
              </a:solidFill>
            </a:rPr>
            <a:t> </a:t>
          </a:r>
          <a:r>
            <a:rPr lang="en-US" sz="2400" kern="1200" dirty="0" err="1">
              <a:solidFill>
                <a:schemeClr val="bg1"/>
              </a:solidFill>
            </a:rPr>
            <a:t>vận</a:t>
          </a:r>
          <a:r>
            <a:rPr lang="en-US" sz="2400" kern="1200" dirty="0">
              <a:solidFill>
                <a:schemeClr val="bg1"/>
              </a:solidFill>
            </a:rPr>
            <a:t> </a:t>
          </a:r>
          <a:r>
            <a:rPr lang="en-US" sz="2400" kern="1200" dirty="0" err="1">
              <a:solidFill>
                <a:schemeClr val="bg1"/>
              </a:solidFill>
            </a:rPr>
            <a:t>động</a:t>
          </a:r>
          <a:r>
            <a:rPr lang="en-US" sz="2400" kern="1200" dirty="0">
              <a:solidFill>
                <a:schemeClr val="bg1"/>
              </a:solidFill>
            </a:rPr>
            <a:t> </a:t>
          </a:r>
          <a:r>
            <a:rPr lang="en-US" sz="2400" kern="1200" dirty="0" err="1">
              <a:solidFill>
                <a:schemeClr val="bg1"/>
              </a:solidFill>
            </a:rPr>
            <a:t>cửa</a:t>
          </a:r>
          <a:r>
            <a:rPr lang="en-US" sz="2400" kern="1200" dirty="0">
              <a:solidFill>
                <a:schemeClr val="bg1"/>
              </a:solidFill>
            </a:rPr>
            <a:t> </a:t>
          </a:r>
          <a:r>
            <a:rPr lang="en-US" sz="2400" kern="1200" dirty="0" err="1">
              <a:solidFill>
                <a:schemeClr val="bg1"/>
              </a:solidFill>
            </a:rPr>
            <a:t>sự</a:t>
          </a:r>
          <a:r>
            <a:rPr lang="en-US" sz="2400" kern="1200" dirty="0">
              <a:solidFill>
                <a:schemeClr val="bg1"/>
              </a:solidFill>
            </a:rPr>
            <a:t> </a:t>
          </a:r>
          <a:r>
            <a:rPr lang="en-US" sz="2400" kern="1200" dirty="0" err="1">
              <a:solidFill>
                <a:schemeClr val="bg1"/>
              </a:solidFill>
            </a:rPr>
            <a:t>vật</a:t>
          </a:r>
          <a:r>
            <a:rPr lang="en-US" sz="2400" kern="1200" dirty="0">
              <a:solidFill>
                <a:schemeClr val="bg1"/>
              </a:solidFill>
            </a:rPr>
            <a:t> </a:t>
          </a:r>
          <a:r>
            <a:rPr lang="en-US" sz="2400" kern="1200" dirty="0" err="1">
              <a:solidFill>
                <a:schemeClr val="bg1"/>
              </a:solidFill>
            </a:rPr>
            <a:t>hiện</a:t>
          </a:r>
          <a:r>
            <a:rPr lang="en-US" sz="2400" kern="1200" dirty="0">
              <a:solidFill>
                <a:schemeClr val="bg1"/>
              </a:solidFill>
            </a:rPr>
            <a:t> </a:t>
          </a:r>
          <a:r>
            <a:rPr lang="en-US" sz="2400" kern="1200" dirty="0" err="1">
              <a:solidFill>
                <a:schemeClr val="bg1"/>
              </a:solidFill>
            </a:rPr>
            <a:t>tượng</a:t>
          </a:r>
          <a:r>
            <a:rPr lang="en-US" sz="2400" kern="1200" dirty="0">
              <a:solidFill>
                <a:schemeClr val="bg1"/>
              </a:solidFill>
            </a:rPr>
            <a:t> </a:t>
          </a:r>
          <a:r>
            <a:rPr lang="en-US" sz="2400" kern="1200" dirty="0" err="1">
              <a:solidFill>
                <a:schemeClr val="bg1"/>
              </a:solidFill>
            </a:rPr>
            <a:t>là</a:t>
          </a:r>
          <a:r>
            <a:rPr lang="en-US" sz="2400" kern="1200" dirty="0">
              <a:solidFill>
                <a:schemeClr val="bg1"/>
              </a:solidFill>
            </a:rPr>
            <a:t> </a:t>
          </a:r>
          <a:r>
            <a:rPr lang="en-US" sz="2400" kern="1200" dirty="0" err="1">
              <a:solidFill>
                <a:schemeClr val="bg1"/>
              </a:solidFill>
            </a:rPr>
            <a:t>tự</a:t>
          </a:r>
          <a:r>
            <a:rPr lang="en-US" sz="2400" kern="1200" dirty="0">
              <a:solidFill>
                <a:schemeClr val="bg1"/>
              </a:solidFill>
            </a:rPr>
            <a:t> </a:t>
          </a:r>
          <a:r>
            <a:rPr lang="en-US" sz="2400" kern="1200" dirty="0" err="1">
              <a:solidFill>
                <a:schemeClr val="bg1"/>
              </a:solidFill>
            </a:rPr>
            <a:t>thân</a:t>
          </a:r>
          <a:endParaRPr lang="en-US" sz="2400" kern="1200" dirty="0">
            <a:solidFill>
              <a:schemeClr val="bg1"/>
            </a:solidFill>
          </a:endParaRPr>
        </a:p>
      </dsp:txBody>
      <dsp:txXfrm>
        <a:off x="5497618" y="952603"/>
        <a:ext cx="1362371" cy="1476504"/>
      </dsp:txXfrm>
    </dsp:sp>
    <dsp:sp modelId="{EAF4A2E1-8FB0-47CA-83F0-B1C95E77D5A6}">
      <dsp:nvSpPr>
        <dsp:cNvPr id="0" name=""/>
        <dsp:cNvSpPr/>
      </dsp:nvSpPr>
      <dsp:spPr>
        <a:xfrm rot="2700000">
          <a:off x="3234851" y="730889"/>
          <a:ext cx="1919596" cy="1919596"/>
        </a:xfrm>
        <a:prstGeom prst="teardrop">
          <a:avLst>
            <a:gd name="adj" fmla="val 10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7153A580-22B9-41FA-9390-60800CEEA333}">
      <dsp:nvSpPr>
        <dsp:cNvPr id="0" name=""/>
        <dsp:cNvSpPr/>
      </dsp:nvSpPr>
      <dsp:spPr>
        <a:xfrm>
          <a:off x="3241609" y="794805"/>
          <a:ext cx="1907102" cy="1792101"/>
        </a:xfrm>
        <a:prstGeom prst="ellipse">
          <a:avLst/>
        </a:prstGeom>
        <a:solidFill>
          <a:schemeClr val="accent3">
            <a:lumMod val="5000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bg1"/>
              </a:solidFill>
            </a:rPr>
            <a:t> </a:t>
          </a:r>
          <a:r>
            <a:rPr lang="en-US" sz="2400" kern="1200" dirty="0" err="1">
              <a:solidFill>
                <a:schemeClr val="bg1"/>
              </a:solidFill>
            </a:rPr>
            <a:t>Giải</a:t>
          </a:r>
          <a:r>
            <a:rPr lang="en-US" sz="2400" kern="1200" dirty="0">
              <a:solidFill>
                <a:schemeClr val="bg1"/>
              </a:solidFill>
            </a:rPr>
            <a:t> </a:t>
          </a:r>
          <a:r>
            <a:rPr lang="en-US" sz="2400" kern="1200" dirty="0" err="1">
              <a:solidFill>
                <a:schemeClr val="bg1"/>
              </a:solidFill>
            </a:rPr>
            <a:t>quyết</a:t>
          </a:r>
          <a:r>
            <a:rPr lang="en-US" sz="2400" kern="1200" dirty="0">
              <a:solidFill>
                <a:schemeClr val="bg1"/>
              </a:solidFill>
            </a:rPr>
            <a:t> MT </a:t>
          </a:r>
          <a:r>
            <a:rPr lang="en-US" sz="2400" kern="1200" dirty="0" err="1">
              <a:solidFill>
                <a:schemeClr val="bg1"/>
              </a:solidFill>
            </a:rPr>
            <a:t>đó</a:t>
          </a:r>
          <a:r>
            <a:rPr lang="en-US" sz="2400" kern="1200" dirty="0">
              <a:solidFill>
                <a:schemeClr val="bg1"/>
              </a:solidFill>
            </a:rPr>
            <a:t> </a:t>
          </a:r>
          <a:r>
            <a:rPr lang="en-US" sz="2400" kern="1200" dirty="0" err="1">
              <a:solidFill>
                <a:schemeClr val="bg1"/>
              </a:solidFill>
            </a:rPr>
            <a:t>là</a:t>
          </a:r>
          <a:r>
            <a:rPr lang="en-US" sz="2400" kern="1200" dirty="0">
              <a:solidFill>
                <a:schemeClr val="bg1"/>
              </a:solidFill>
            </a:rPr>
            <a:t> </a:t>
          </a:r>
          <a:r>
            <a:rPr lang="en-US" sz="2400" kern="1200" dirty="0" err="1">
              <a:solidFill>
                <a:schemeClr val="bg1"/>
              </a:solidFill>
            </a:rPr>
            <a:t>động</a:t>
          </a:r>
          <a:r>
            <a:rPr lang="en-US" sz="2400" kern="1200" dirty="0">
              <a:solidFill>
                <a:schemeClr val="bg1"/>
              </a:solidFill>
            </a:rPr>
            <a:t> </a:t>
          </a:r>
          <a:r>
            <a:rPr lang="en-US" sz="2400" kern="1200" dirty="0" err="1">
              <a:solidFill>
                <a:schemeClr val="bg1"/>
              </a:solidFill>
            </a:rPr>
            <a:t>lực</a:t>
          </a:r>
          <a:r>
            <a:rPr lang="en-US" sz="2400" kern="1200" dirty="0">
              <a:solidFill>
                <a:schemeClr val="bg1"/>
              </a:solidFill>
            </a:rPr>
            <a:t> </a:t>
          </a:r>
          <a:r>
            <a:rPr lang="en-US" sz="2400" kern="1200" dirty="0" err="1">
              <a:solidFill>
                <a:schemeClr val="bg1"/>
              </a:solidFill>
            </a:rPr>
            <a:t>của</a:t>
          </a:r>
          <a:r>
            <a:rPr lang="en-US" sz="2400" kern="1200" dirty="0">
              <a:solidFill>
                <a:schemeClr val="bg1"/>
              </a:solidFill>
            </a:rPr>
            <a:t> </a:t>
          </a:r>
          <a:r>
            <a:rPr lang="en-US" sz="2400" kern="1200" dirty="0" err="1">
              <a:solidFill>
                <a:schemeClr val="bg1"/>
              </a:solidFill>
            </a:rPr>
            <a:t>sự</a:t>
          </a:r>
          <a:r>
            <a:rPr lang="en-US" sz="2400" kern="1200" dirty="0">
              <a:solidFill>
                <a:schemeClr val="bg1"/>
              </a:solidFill>
            </a:rPr>
            <a:t> PT</a:t>
          </a:r>
        </a:p>
      </dsp:txBody>
      <dsp:txXfrm>
        <a:off x="3514518" y="1050867"/>
        <a:ext cx="1362371" cy="1279976"/>
      </dsp:txXfrm>
    </dsp:sp>
    <dsp:sp modelId="{AF872BF3-3BF0-4699-9C0B-DA99B20B297B}">
      <dsp:nvSpPr>
        <dsp:cNvPr id="0" name=""/>
        <dsp:cNvSpPr/>
      </dsp:nvSpPr>
      <dsp:spPr>
        <a:xfrm rot="2700000">
          <a:off x="1250663" y="730889"/>
          <a:ext cx="1919596" cy="1919596"/>
        </a:xfrm>
        <a:prstGeom prst="teardrop">
          <a:avLst>
            <a:gd name="adj" fmla="val 10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E918AD14-1958-486B-9020-77D524244908}">
      <dsp:nvSpPr>
        <dsp:cNvPr id="0" name=""/>
        <dsp:cNvSpPr/>
      </dsp:nvSpPr>
      <dsp:spPr>
        <a:xfrm>
          <a:off x="1266937" y="794805"/>
          <a:ext cx="1907102" cy="1792101"/>
        </a:xfrm>
        <a:prstGeom prst="ellipse">
          <a:avLst/>
        </a:prstGeom>
        <a:solidFill>
          <a:schemeClr val="accent3">
            <a:lumMod val="5000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sz="2400" kern="1200" dirty="0" err="1">
              <a:solidFill>
                <a:schemeClr val="bg1"/>
              </a:solidFill>
            </a:rPr>
            <a:t>Mâu</a:t>
          </a:r>
          <a:r>
            <a:rPr lang="en-US" sz="2400" kern="1200" dirty="0">
              <a:solidFill>
                <a:schemeClr val="bg1"/>
              </a:solidFill>
            </a:rPr>
            <a:t> </a:t>
          </a:r>
          <a:r>
            <a:rPr lang="en-US" sz="2400" kern="1200" dirty="0" err="1">
              <a:solidFill>
                <a:schemeClr val="bg1"/>
              </a:solidFill>
            </a:rPr>
            <a:t>thuẫn</a:t>
          </a:r>
          <a:r>
            <a:rPr lang="en-US" sz="2400" kern="1200" dirty="0">
              <a:solidFill>
                <a:schemeClr val="bg1"/>
              </a:solidFill>
            </a:rPr>
            <a:t> MĐL </a:t>
          </a:r>
          <a:r>
            <a:rPr lang="en-US" sz="2400" kern="1200" dirty="0" err="1">
              <a:solidFill>
                <a:schemeClr val="bg1"/>
              </a:solidFill>
            </a:rPr>
            <a:t>là</a:t>
          </a:r>
          <a:r>
            <a:rPr lang="en-US" sz="2400" kern="1200" dirty="0">
              <a:solidFill>
                <a:schemeClr val="bg1"/>
              </a:solidFill>
            </a:rPr>
            <a:t> </a:t>
          </a:r>
          <a:r>
            <a:rPr lang="en-US" sz="2400" kern="1200" dirty="0" err="1">
              <a:solidFill>
                <a:schemeClr val="bg1"/>
              </a:solidFill>
            </a:rPr>
            <a:t>nguyên</a:t>
          </a:r>
          <a:r>
            <a:rPr lang="en-US" sz="2400" kern="1200" dirty="0">
              <a:solidFill>
                <a:schemeClr val="bg1"/>
              </a:solidFill>
            </a:rPr>
            <a:t> </a:t>
          </a:r>
          <a:r>
            <a:rPr lang="en-US" sz="2400" kern="1200" dirty="0" err="1">
              <a:solidFill>
                <a:schemeClr val="bg1"/>
              </a:solidFill>
            </a:rPr>
            <a:t>nhân</a:t>
          </a:r>
          <a:endParaRPr lang="en-US" sz="2400" kern="1200" dirty="0">
            <a:solidFill>
              <a:schemeClr val="bg1"/>
            </a:solidFill>
          </a:endParaRPr>
        </a:p>
      </dsp:txBody>
      <dsp:txXfrm>
        <a:off x="1539846" y="1050867"/>
        <a:ext cx="1362371" cy="1279976"/>
      </dsp:txXfrm>
    </dsp:sp>
  </dsp:spTree>
</dsp:drawing>
</file>

<file path=ppt/diagrams/drawing2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9FA3831-477F-4670-9B7F-1EF24FDA83F1}">
      <dsp:nvSpPr>
        <dsp:cNvPr id="0" name=""/>
        <dsp:cNvSpPr/>
      </dsp:nvSpPr>
      <dsp:spPr>
        <a:xfrm>
          <a:off x="3698226" y="-226856"/>
          <a:ext cx="2109031" cy="1962855"/>
        </a:xfrm>
        <a:prstGeom prst="ellipse">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r>
            <a:rPr lang="en-US" sz="2300" b="0" i="0" kern="1200" dirty="0" err="1"/>
            <a:t>Đi</a:t>
          </a:r>
          <a:r>
            <a:rPr lang="en-US" sz="2300" b="0" i="0" kern="1200" dirty="0"/>
            <a:t> </a:t>
          </a:r>
          <a:r>
            <a:rPr lang="en-US" sz="2300" b="0" i="0" kern="1200" dirty="0" err="1"/>
            <a:t>sâu</a:t>
          </a:r>
          <a:r>
            <a:rPr lang="en-US" sz="2300" b="0" i="0" kern="1200" dirty="0"/>
            <a:t> </a:t>
          </a:r>
          <a:r>
            <a:rPr lang="en-US" sz="2300" b="0" i="0" kern="1200" dirty="0" err="1"/>
            <a:t>nghiên</a:t>
          </a:r>
          <a:r>
            <a:rPr lang="en-US" sz="2300" b="0" i="0" kern="1200" dirty="0"/>
            <a:t> </a:t>
          </a:r>
          <a:r>
            <a:rPr lang="en-US" sz="2300" b="0" i="0" kern="1200" dirty="0" err="1"/>
            <a:t>cứu</a:t>
          </a:r>
          <a:r>
            <a:rPr lang="en-US" sz="2300" b="0" i="0" kern="1200" dirty="0"/>
            <a:t> </a:t>
          </a:r>
          <a:r>
            <a:rPr lang="en-US" sz="2300" b="0" i="0" kern="1200" dirty="0" err="1"/>
            <a:t>phát</a:t>
          </a:r>
          <a:r>
            <a:rPr lang="en-US" sz="2300" b="0" i="0" kern="1200" dirty="0"/>
            <a:t> </a:t>
          </a:r>
          <a:r>
            <a:rPr lang="en-US" sz="2300" b="0" i="0" kern="1200" dirty="0" err="1"/>
            <a:t>hiện</a:t>
          </a:r>
          <a:r>
            <a:rPr lang="en-US" sz="2300" b="0" i="0" kern="1200" dirty="0"/>
            <a:t> ra </a:t>
          </a:r>
          <a:r>
            <a:rPr lang="en-US" sz="2300" b="0" i="0" kern="1200" dirty="0" err="1"/>
            <a:t>mâu</a:t>
          </a:r>
          <a:r>
            <a:rPr lang="en-US" sz="2300" b="0" i="0" kern="1200" dirty="0"/>
            <a:t> </a:t>
          </a:r>
          <a:r>
            <a:rPr lang="en-US" sz="2300" b="0" i="0" kern="1200" dirty="0" err="1"/>
            <a:t>thuẫn</a:t>
          </a:r>
          <a:r>
            <a:rPr lang="en-US" sz="2300" b="0" i="0" kern="1200" dirty="0"/>
            <a:t> </a:t>
          </a:r>
          <a:r>
            <a:rPr lang="en-US" sz="2300" b="0" i="0" kern="1200" dirty="0" err="1"/>
            <a:t>của</a:t>
          </a:r>
          <a:r>
            <a:rPr lang="en-US" sz="2300" b="0" i="0" kern="1200" dirty="0"/>
            <a:t> </a:t>
          </a:r>
          <a:r>
            <a:rPr lang="en-US" sz="2300" b="0" i="0" kern="1200" dirty="0" err="1"/>
            <a:t>sự</a:t>
          </a:r>
          <a:r>
            <a:rPr lang="en-US" sz="2300" b="0" i="0" kern="1200" dirty="0"/>
            <a:t> </a:t>
          </a:r>
          <a:r>
            <a:rPr lang="en-US" sz="2300" b="0" i="0" kern="1200" dirty="0" err="1"/>
            <a:t>vật</a:t>
          </a:r>
          <a:r>
            <a:rPr lang="en-US" sz="2300" b="0" i="0" kern="1200" dirty="0"/>
            <a:t>.</a:t>
          </a:r>
          <a:endParaRPr lang="en-US" sz="2300" b="0" kern="1200" dirty="0"/>
        </a:p>
      </dsp:txBody>
      <dsp:txXfrm>
        <a:off x="4007086" y="60597"/>
        <a:ext cx="1491311" cy="1387949"/>
      </dsp:txXfrm>
    </dsp:sp>
    <dsp:sp modelId="{E9093350-0B3A-4625-97A3-4CBFDA2B6441}">
      <dsp:nvSpPr>
        <dsp:cNvPr id="0" name=""/>
        <dsp:cNvSpPr/>
      </dsp:nvSpPr>
      <dsp:spPr>
        <a:xfrm rot="1800000">
          <a:off x="5707806" y="1088840"/>
          <a:ext cx="201598" cy="550667"/>
        </a:xfrm>
        <a:prstGeom prst="rightArrow">
          <a:avLst>
            <a:gd name="adj1" fmla="val 60000"/>
            <a:gd name="adj2" fmla="val 50000"/>
          </a:avLst>
        </a:prstGeom>
        <a:solidFill>
          <a:srgbClr val="7030A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022350">
            <a:lnSpc>
              <a:spcPct val="90000"/>
            </a:lnSpc>
            <a:spcBef>
              <a:spcPct val="0"/>
            </a:spcBef>
            <a:spcAft>
              <a:spcPct val="35000"/>
            </a:spcAft>
            <a:buNone/>
          </a:pPr>
          <a:endParaRPr lang="en-US" sz="2300" b="0" kern="1200"/>
        </a:p>
      </dsp:txBody>
      <dsp:txXfrm>
        <a:off x="5711857" y="1183853"/>
        <a:ext cx="141119" cy="330401"/>
      </dsp:txXfrm>
    </dsp:sp>
    <dsp:sp modelId="{6D6F68B5-9C85-453C-AFF1-39199C1E91D3}">
      <dsp:nvSpPr>
        <dsp:cNvPr id="0" name=""/>
        <dsp:cNvSpPr/>
      </dsp:nvSpPr>
      <dsp:spPr>
        <a:xfrm>
          <a:off x="5819834" y="998054"/>
          <a:ext cx="2109031" cy="1962855"/>
        </a:xfrm>
        <a:prstGeom prst="ellipse">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r>
            <a:rPr lang="en-US" sz="2300" b="0" kern="1200" dirty="0" err="1"/>
            <a:t>Tìm</a:t>
          </a:r>
          <a:r>
            <a:rPr lang="en-US" sz="2300" b="0" kern="1200" dirty="0"/>
            <a:t> ra </a:t>
          </a:r>
          <a:r>
            <a:rPr lang="en-US" sz="2300" b="0" kern="1200" dirty="0" err="1"/>
            <a:t>mặt</a:t>
          </a:r>
          <a:r>
            <a:rPr lang="en-US" sz="2300" b="0" kern="1200" dirty="0"/>
            <a:t> </a:t>
          </a:r>
          <a:r>
            <a:rPr lang="en-US" sz="2300" b="0" kern="1200" dirty="0" err="1"/>
            <a:t>đối</a:t>
          </a:r>
          <a:r>
            <a:rPr lang="en-US" sz="2300" b="0" kern="1200" dirty="0"/>
            <a:t> </a:t>
          </a:r>
          <a:r>
            <a:rPr lang="en-US" sz="2300" b="0" kern="1200" dirty="0" err="1"/>
            <a:t>lập</a:t>
          </a:r>
          <a:r>
            <a:rPr lang="en-US" sz="2300" b="0" kern="1200" dirty="0"/>
            <a:t>, </a:t>
          </a:r>
          <a:r>
            <a:rPr lang="en-US" sz="2300" b="0" kern="1200" dirty="0" err="1"/>
            <a:t>mối</a:t>
          </a:r>
          <a:r>
            <a:rPr lang="en-US" sz="2300" b="0" kern="1200" dirty="0"/>
            <a:t> </a:t>
          </a:r>
          <a:r>
            <a:rPr lang="en-US" sz="2300" b="0" kern="1200" dirty="0" err="1"/>
            <a:t>liên</a:t>
          </a:r>
          <a:r>
            <a:rPr lang="en-US" sz="2300" b="0" kern="1200" dirty="0"/>
            <a:t> </a:t>
          </a:r>
          <a:r>
            <a:rPr lang="en-US" sz="2300" b="0" kern="1200" dirty="0" err="1"/>
            <a:t>hệ</a:t>
          </a:r>
          <a:endParaRPr lang="en-US" sz="2300" b="0" kern="1200" dirty="0"/>
        </a:p>
      </dsp:txBody>
      <dsp:txXfrm>
        <a:off x="6128694" y="1285507"/>
        <a:ext cx="1491311" cy="1387949"/>
      </dsp:txXfrm>
    </dsp:sp>
    <dsp:sp modelId="{E0D5FBFC-C5CA-4DF7-9584-FCA17F3374C8}">
      <dsp:nvSpPr>
        <dsp:cNvPr id="0" name=""/>
        <dsp:cNvSpPr/>
      </dsp:nvSpPr>
      <dsp:spPr>
        <a:xfrm rot="5400000">
          <a:off x="6745304" y="2921754"/>
          <a:ext cx="258091" cy="550667"/>
        </a:xfrm>
        <a:prstGeom prst="rightArrow">
          <a:avLst>
            <a:gd name="adj1" fmla="val 60000"/>
            <a:gd name="adj2" fmla="val 50000"/>
          </a:avLst>
        </a:prstGeom>
        <a:solidFill>
          <a:srgbClr val="7030A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022350">
            <a:lnSpc>
              <a:spcPct val="90000"/>
            </a:lnSpc>
            <a:spcBef>
              <a:spcPct val="0"/>
            </a:spcBef>
            <a:spcAft>
              <a:spcPct val="35000"/>
            </a:spcAft>
            <a:buNone/>
          </a:pPr>
          <a:endParaRPr lang="en-US" sz="2300" b="0" kern="1200"/>
        </a:p>
      </dsp:txBody>
      <dsp:txXfrm>
        <a:off x="6784018" y="2993174"/>
        <a:ext cx="180664" cy="330401"/>
      </dsp:txXfrm>
    </dsp:sp>
    <dsp:sp modelId="{386FD825-FD1E-416E-95CA-FDBE85917052}">
      <dsp:nvSpPr>
        <dsp:cNvPr id="0" name=""/>
        <dsp:cNvSpPr/>
      </dsp:nvSpPr>
      <dsp:spPr>
        <a:xfrm>
          <a:off x="5695546" y="3447875"/>
          <a:ext cx="2357606" cy="1962855"/>
        </a:xfrm>
        <a:prstGeom prst="ellipse">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r>
            <a:rPr lang="en-US" sz="2300" b="0" i="0" kern="1200" dirty="0" err="1"/>
            <a:t>Phải</a:t>
          </a:r>
          <a:r>
            <a:rPr lang="en-US" sz="2300" b="0" i="0" kern="1200" dirty="0"/>
            <a:t> </a:t>
          </a:r>
          <a:r>
            <a:rPr lang="en-US" sz="2300" b="0" i="0" kern="1200" dirty="0" err="1"/>
            <a:t>xem</a:t>
          </a:r>
          <a:r>
            <a:rPr lang="en-US" sz="2300" b="0" i="0" kern="1200" dirty="0"/>
            <a:t> </a:t>
          </a:r>
          <a:r>
            <a:rPr lang="en-US" sz="2300" b="0" i="0" kern="1200" dirty="0" err="1"/>
            <a:t>xét</a:t>
          </a:r>
          <a:r>
            <a:rPr lang="en-US" sz="2300" b="0" i="0" kern="1200" dirty="0"/>
            <a:t> </a:t>
          </a:r>
          <a:r>
            <a:rPr lang="en-US" sz="2300" b="0" i="0" kern="1200" dirty="0" err="1"/>
            <a:t>quá</a:t>
          </a:r>
          <a:r>
            <a:rPr lang="en-US" sz="2300" b="0" i="0" kern="1200" dirty="0"/>
            <a:t> </a:t>
          </a:r>
          <a:r>
            <a:rPr lang="en-US" sz="2300" b="0" i="0" kern="1200" dirty="0" err="1"/>
            <a:t>trình</a:t>
          </a:r>
          <a:r>
            <a:rPr lang="en-US" sz="2300" b="0" i="0" kern="1200" dirty="0"/>
            <a:t> </a:t>
          </a:r>
          <a:r>
            <a:rPr lang="en-US" sz="2300" b="0" i="0" kern="1200" dirty="0" err="1"/>
            <a:t>phát</a:t>
          </a:r>
          <a:r>
            <a:rPr lang="en-US" sz="2300" b="0" i="0" kern="1200" dirty="0"/>
            <a:t> </a:t>
          </a:r>
          <a:r>
            <a:rPr lang="en-US" sz="2300" b="0" i="0" kern="1200" dirty="0" err="1"/>
            <a:t>sinh</a:t>
          </a:r>
          <a:r>
            <a:rPr lang="en-US" sz="2300" b="0" i="0" kern="1200" dirty="0"/>
            <a:t>, </a:t>
          </a:r>
          <a:r>
            <a:rPr lang="en-US" sz="2300" b="0" i="0" kern="1200" dirty="0" err="1"/>
            <a:t>phát</a:t>
          </a:r>
          <a:r>
            <a:rPr lang="en-US" sz="2300" b="0" i="0" kern="1200" dirty="0"/>
            <a:t> </a:t>
          </a:r>
          <a:r>
            <a:rPr lang="en-US" sz="2300" b="0" i="0" kern="1200" dirty="0" err="1"/>
            <a:t>triển</a:t>
          </a:r>
          <a:r>
            <a:rPr lang="en-US" sz="2300" b="0" i="0" kern="1200" dirty="0"/>
            <a:t> </a:t>
          </a:r>
          <a:r>
            <a:rPr lang="en-US" sz="2300" b="0" i="0" kern="1200" dirty="0" err="1"/>
            <a:t>của</a:t>
          </a:r>
          <a:r>
            <a:rPr lang="en-US" sz="2300" b="0" i="0" kern="1200" dirty="0"/>
            <a:t> </a:t>
          </a:r>
          <a:r>
            <a:rPr lang="en-US" sz="2300" b="0" i="0" kern="1200" dirty="0" err="1"/>
            <a:t>từng</a:t>
          </a:r>
          <a:r>
            <a:rPr lang="en-US" sz="2300" b="0" i="0" kern="1200" dirty="0"/>
            <a:t> MT</a:t>
          </a:r>
          <a:endParaRPr lang="en-US" sz="2300" b="0" kern="1200" dirty="0"/>
        </a:p>
      </dsp:txBody>
      <dsp:txXfrm>
        <a:off x="6040809" y="3735328"/>
        <a:ext cx="1667080" cy="1387949"/>
      </dsp:txXfrm>
    </dsp:sp>
    <dsp:sp modelId="{3417E729-C780-4867-B562-1933C461C629}">
      <dsp:nvSpPr>
        <dsp:cNvPr id="0" name=""/>
        <dsp:cNvSpPr/>
      </dsp:nvSpPr>
      <dsp:spPr>
        <a:xfrm rot="9000000">
          <a:off x="5755916" y="4766250"/>
          <a:ext cx="115863" cy="550667"/>
        </a:xfrm>
        <a:prstGeom prst="rightArrow">
          <a:avLst>
            <a:gd name="adj1" fmla="val 60000"/>
            <a:gd name="adj2" fmla="val 50000"/>
          </a:avLst>
        </a:prstGeom>
        <a:solidFill>
          <a:srgbClr val="7030A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022350">
            <a:lnSpc>
              <a:spcPct val="90000"/>
            </a:lnSpc>
            <a:spcBef>
              <a:spcPct val="0"/>
            </a:spcBef>
            <a:spcAft>
              <a:spcPct val="35000"/>
            </a:spcAft>
            <a:buNone/>
          </a:pPr>
          <a:endParaRPr lang="en-US" sz="2300" b="0" kern="1200"/>
        </a:p>
      </dsp:txBody>
      <dsp:txXfrm rot="10800000">
        <a:off x="5788347" y="4867693"/>
        <a:ext cx="81104" cy="330401"/>
      </dsp:txXfrm>
    </dsp:sp>
    <dsp:sp modelId="{95ABB40F-842C-4D1A-BD0E-330C92E926E8}">
      <dsp:nvSpPr>
        <dsp:cNvPr id="0" name=""/>
        <dsp:cNvSpPr/>
      </dsp:nvSpPr>
      <dsp:spPr>
        <a:xfrm>
          <a:off x="3638085" y="4547421"/>
          <a:ext cx="2229313" cy="2213584"/>
        </a:xfrm>
        <a:prstGeom prst="ellipse">
          <a:avLst/>
        </a:prstGeom>
        <a:solidFill>
          <a:schemeClr val="accent6">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US" sz="2000" b="0" i="0" kern="1200" dirty="0"/>
            <a:t>H</a:t>
          </a:r>
          <a:r>
            <a:rPr lang="vi-VN" sz="2000" b="0" i="0" kern="1200" dirty="0"/>
            <a:t>iểu đúng </a:t>
          </a:r>
          <a:r>
            <a:rPr lang="en-US" sz="2000" b="0" i="0" kern="1200" dirty="0"/>
            <a:t>MT</a:t>
          </a:r>
          <a:r>
            <a:rPr lang="vi-VN" sz="2000" b="0" i="0" kern="1200" dirty="0"/>
            <a:t> của sự vật, hiểu đúng xu hướng vận động, phát triển</a:t>
          </a:r>
          <a:endParaRPr lang="en-US" sz="2000" b="0" kern="1200" dirty="0"/>
        </a:p>
      </dsp:txBody>
      <dsp:txXfrm>
        <a:off x="3964560" y="4871593"/>
        <a:ext cx="1576363" cy="1565240"/>
      </dsp:txXfrm>
    </dsp:sp>
    <dsp:sp modelId="{0D99616A-E273-4D23-B7BE-D0DA053DFEFF}">
      <dsp:nvSpPr>
        <dsp:cNvPr id="0" name=""/>
        <dsp:cNvSpPr/>
      </dsp:nvSpPr>
      <dsp:spPr>
        <a:xfrm rot="12600000">
          <a:off x="3581971" y="4749205"/>
          <a:ext cx="160283" cy="550667"/>
        </a:xfrm>
        <a:prstGeom prst="rightArrow">
          <a:avLst>
            <a:gd name="adj1" fmla="val 60000"/>
            <a:gd name="adj2" fmla="val 50000"/>
          </a:avLst>
        </a:prstGeom>
        <a:solidFill>
          <a:srgbClr val="7030A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022350">
            <a:lnSpc>
              <a:spcPct val="90000"/>
            </a:lnSpc>
            <a:spcBef>
              <a:spcPct val="0"/>
            </a:spcBef>
            <a:spcAft>
              <a:spcPct val="35000"/>
            </a:spcAft>
            <a:buNone/>
          </a:pPr>
          <a:endParaRPr lang="en-US" sz="2300" b="0" kern="1200"/>
        </a:p>
      </dsp:txBody>
      <dsp:txXfrm rot="10800000">
        <a:off x="3626835" y="4871359"/>
        <a:ext cx="112198" cy="330401"/>
      </dsp:txXfrm>
    </dsp:sp>
    <dsp:sp modelId="{A9CD2080-6151-457C-BE80-D6092DB5CADD}">
      <dsp:nvSpPr>
        <dsp:cNvPr id="0" name=""/>
        <dsp:cNvSpPr/>
      </dsp:nvSpPr>
      <dsp:spPr>
        <a:xfrm>
          <a:off x="1576619" y="3447875"/>
          <a:ext cx="2109031" cy="1962855"/>
        </a:xfrm>
        <a:prstGeom prst="ellipse">
          <a:avLst/>
        </a:prstGeom>
        <a:solidFill>
          <a:schemeClr val="accent4">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r>
            <a:rPr lang="en-US" sz="2300" b="0" i="0" kern="1200" dirty="0" err="1"/>
            <a:t>Tìm</a:t>
          </a:r>
          <a:r>
            <a:rPr lang="en-US" sz="2300" b="0" i="0" kern="1200" dirty="0"/>
            <a:t> </a:t>
          </a:r>
          <a:r>
            <a:rPr lang="en-US" sz="2300" b="0" i="0" kern="1200" dirty="0" err="1"/>
            <a:t>cách</a:t>
          </a:r>
          <a:r>
            <a:rPr lang="en-US" sz="2300" b="0" i="0" kern="1200" dirty="0"/>
            <a:t> </a:t>
          </a:r>
          <a:r>
            <a:rPr lang="en-US" sz="2300" b="0" i="0" kern="1200" dirty="0" err="1"/>
            <a:t>để</a:t>
          </a:r>
          <a:r>
            <a:rPr lang="en-US" sz="2300" b="0" i="0" kern="1200" dirty="0"/>
            <a:t> </a:t>
          </a:r>
          <a:r>
            <a:rPr lang="en-US" sz="2300" b="0" i="0" kern="1200" dirty="0" err="1"/>
            <a:t>giải</a:t>
          </a:r>
          <a:r>
            <a:rPr lang="en-US" sz="2300" b="0" i="0" kern="1200" dirty="0"/>
            <a:t> </a:t>
          </a:r>
          <a:r>
            <a:rPr lang="en-US" sz="2300" b="0" i="0" kern="1200" dirty="0" err="1"/>
            <a:t>quyết</a:t>
          </a:r>
          <a:r>
            <a:rPr lang="en-US" sz="2300" b="0" i="0" kern="1200" dirty="0"/>
            <a:t> </a:t>
          </a:r>
          <a:r>
            <a:rPr lang="en-US" sz="2300" b="0" i="0" kern="1200" dirty="0" err="1"/>
            <a:t>mâu</a:t>
          </a:r>
          <a:r>
            <a:rPr lang="en-US" sz="2300" b="0" i="0" kern="1200" dirty="0"/>
            <a:t> </a:t>
          </a:r>
          <a:r>
            <a:rPr lang="en-US" sz="2300" b="0" i="0" kern="1200" dirty="0" err="1"/>
            <a:t>thuẫn</a:t>
          </a:r>
          <a:endParaRPr lang="en-US" sz="2300" b="0" kern="1200" dirty="0"/>
        </a:p>
      </dsp:txBody>
      <dsp:txXfrm>
        <a:off x="1885479" y="3735328"/>
        <a:ext cx="1491311" cy="1387949"/>
      </dsp:txXfrm>
    </dsp:sp>
    <dsp:sp modelId="{65DF6DBB-91D0-407A-BAA3-C8A4EAECE426}">
      <dsp:nvSpPr>
        <dsp:cNvPr id="0" name=""/>
        <dsp:cNvSpPr/>
      </dsp:nvSpPr>
      <dsp:spPr>
        <a:xfrm rot="16200000">
          <a:off x="2502089" y="2936363"/>
          <a:ext cx="258091" cy="550667"/>
        </a:xfrm>
        <a:prstGeom prst="rightArrow">
          <a:avLst>
            <a:gd name="adj1" fmla="val 60000"/>
            <a:gd name="adj2" fmla="val 50000"/>
          </a:avLst>
        </a:prstGeom>
        <a:solidFill>
          <a:srgbClr val="7030A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022350">
            <a:lnSpc>
              <a:spcPct val="90000"/>
            </a:lnSpc>
            <a:spcBef>
              <a:spcPct val="0"/>
            </a:spcBef>
            <a:spcAft>
              <a:spcPct val="35000"/>
            </a:spcAft>
            <a:buNone/>
          </a:pPr>
          <a:endParaRPr lang="en-US" sz="2300" b="0" kern="1200"/>
        </a:p>
      </dsp:txBody>
      <dsp:txXfrm>
        <a:off x="2540803" y="3085210"/>
        <a:ext cx="180664" cy="330401"/>
      </dsp:txXfrm>
    </dsp:sp>
    <dsp:sp modelId="{65B301E3-5975-4C6B-B0DE-F625B7C36046}">
      <dsp:nvSpPr>
        <dsp:cNvPr id="0" name=""/>
        <dsp:cNvSpPr/>
      </dsp:nvSpPr>
      <dsp:spPr>
        <a:xfrm>
          <a:off x="1576619" y="998054"/>
          <a:ext cx="2109031" cy="1962855"/>
        </a:xfrm>
        <a:prstGeom prst="ellipse">
          <a:avLst/>
        </a:prstGeom>
        <a:solidFill>
          <a:schemeClr val="tx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r>
            <a:rPr lang="en-US" sz="2300" b="0" kern="1200" dirty="0" err="1"/>
            <a:t>Sự</a:t>
          </a:r>
          <a:r>
            <a:rPr lang="en-US" sz="2300" b="0" kern="1200" dirty="0"/>
            <a:t> </a:t>
          </a:r>
          <a:r>
            <a:rPr lang="en-US" sz="2300" b="0" kern="1200" dirty="0" err="1"/>
            <a:t>vật</a:t>
          </a:r>
          <a:r>
            <a:rPr lang="en-US" sz="2300" b="0" kern="1200" dirty="0"/>
            <a:t>, </a:t>
          </a:r>
          <a:r>
            <a:rPr lang="en-US" sz="2300" b="0" kern="1200" dirty="0" err="1"/>
            <a:t>hiện</a:t>
          </a:r>
          <a:r>
            <a:rPr lang="en-US" sz="2300" b="0" kern="1200" dirty="0"/>
            <a:t> </a:t>
          </a:r>
          <a:r>
            <a:rPr lang="en-US" sz="2300" b="0" kern="1200" dirty="0" err="1"/>
            <a:t>tượng</a:t>
          </a:r>
          <a:r>
            <a:rPr lang="en-US" sz="2300" b="0" kern="1200" dirty="0"/>
            <a:t> </a:t>
          </a:r>
          <a:r>
            <a:rPr lang="en-US" sz="2300" b="0" kern="1200" dirty="0" err="1"/>
            <a:t>phát</a:t>
          </a:r>
          <a:r>
            <a:rPr lang="en-US" sz="2300" b="0" kern="1200" dirty="0"/>
            <a:t> </a:t>
          </a:r>
          <a:r>
            <a:rPr lang="en-US" sz="2300" b="0" kern="1200" dirty="0" err="1"/>
            <a:t>triển</a:t>
          </a:r>
          <a:endParaRPr lang="en-US" sz="2300" b="0" kern="1200" dirty="0"/>
        </a:p>
      </dsp:txBody>
      <dsp:txXfrm>
        <a:off x="1885479" y="1285507"/>
        <a:ext cx="1491311" cy="1387949"/>
      </dsp:txXfrm>
    </dsp:sp>
    <dsp:sp modelId="{65A909E9-2C98-46EB-B034-13FB586E7E3E}">
      <dsp:nvSpPr>
        <dsp:cNvPr id="0" name=""/>
        <dsp:cNvSpPr/>
      </dsp:nvSpPr>
      <dsp:spPr>
        <a:xfrm rot="19800000">
          <a:off x="3586198" y="1094546"/>
          <a:ext cx="201598" cy="550667"/>
        </a:xfrm>
        <a:prstGeom prst="rightArrow">
          <a:avLst>
            <a:gd name="adj1" fmla="val 60000"/>
            <a:gd name="adj2" fmla="val 50000"/>
          </a:avLst>
        </a:prstGeom>
        <a:solidFill>
          <a:srgbClr val="7030A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022350">
            <a:lnSpc>
              <a:spcPct val="90000"/>
            </a:lnSpc>
            <a:spcBef>
              <a:spcPct val="0"/>
            </a:spcBef>
            <a:spcAft>
              <a:spcPct val="35000"/>
            </a:spcAft>
            <a:buNone/>
          </a:pPr>
          <a:endParaRPr lang="en-US" sz="2300" b="0" kern="1200"/>
        </a:p>
      </dsp:txBody>
      <dsp:txXfrm>
        <a:off x="3590249" y="1219799"/>
        <a:ext cx="141119" cy="330401"/>
      </dsp:txXfrm>
    </dsp:sp>
  </dsp:spTree>
</dsp:drawing>
</file>

<file path=ppt/diagrams/drawing2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5EEECFD-658A-4614-A493-D857773F4C51}">
      <dsp:nvSpPr>
        <dsp:cNvPr id="0" name=""/>
        <dsp:cNvSpPr/>
      </dsp:nvSpPr>
      <dsp:spPr>
        <a:xfrm>
          <a:off x="655114" y="1985294"/>
          <a:ext cx="2678137" cy="1339068"/>
        </a:xfrm>
        <a:prstGeom prst="roundRect">
          <a:avLst>
            <a:gd name="adj" fmla="val 10000"/>
          </a:avLst>
        </a:prstGeom>
        <a:solidFill>
          <a:srgbClr val="00B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b="1" kern="1200" dirty="0" err="1">
              <a:solidFill>
                <a:srgbClr val="FFFF00"/>
              </a:solidFill>
              <a:latin typeface="Arial" panose="020B0604020202020204" pitchFamily="34" charset="0"/>
              <a:cs typeface="Arial" panose="020B0604020202020204" pitchFamily="34" charset="0"/>
            </a:rPr>
            <a:t>Khái</a:t>
          </a:r>
          <a:r>
            <a:rPr lang="en-US" sz="2400" b="1" kern="1200" dirty="0">
              <a:solidFill>
                <a:srgbClr val="FFFF00"/>
              </a:solidFill>
              <a:latin typeface="Arial" panose="020B0604020202020204" pitchFamily="34" charset="0"/>
              <a:cs typeface="Arial" panose="020B0604020202020204" pitchFamily="34" charset="0"/>
            </a:rPr>
            <a:t> </a:t>
          </a:r>
          <a:r>
            <a:rPr lang="en-US" sz="2400" b="1" kern="1200" dirty="0" err="1">
              <a:solidFill>
                <a:srgbClr val="FFFF00"/>
              </a:solidFill>
              <a:latin typeface="Arial" panose="020B0604020202020204" pitchFamily="34" charset="0"/>
              <a:cs typeface="Arial" panose="020B0604020202020204" pitchFamily="34" charset="0"/>
            </a:rPr>
            <a:t>niệm</a:t>
          </a:r>
          <a:r>
            <a:rPr lang="en-US" sz="2400" b="1" kern="1200" dirty="0">
              <a:solidFill>
                <a:srgbClr val="FFFF00"/>
              </a:solidFill>
              <a:latin typeface="Arial" panose="020B0604020202020204" pitchFamily="34" charset="0"/>
              <a:cs typeface="Arial" panose="020B0604020202020204" pitchFamily="34" charset="0"/>
            </a:rPr>
            <a:t> </a:t>
          </a:r>
          <a:r>
            <a:rPr lang="en-US" sz="2400" b="1" kern="1200" dirty="0" err="1">
              <a:solidFill>
                <a:srgbClr val="FFFF00"/>
              </a:solidFill>
              <a:latin typeface="Arial" panose="020B0604020202020204" pitchFamily="34" charset="0"/>
              <a:cs typeface="Arial" panose="020B0604020202020204" pitchFamily="34" charset="0"/>
            </a:rPr>
            <a:t>Chất</a:t>
          </a:r>
          <a:r>
            <a:rPr lang="en-US" sz="2400" b="1" kern="1200" dirty="0">
              <a:solidFill>
                <a:srgbClr val="FFFF00"/>
              </a:solidFill>
              <a:latin typeface="Arial" panose="020B0604020202020204" pitchFamily="34" charset="0"/>
              <a:cs typeface="Arial" panose="020B0604020202020204" pitchFamily="34" charset="0"/>
            </a:rPr>
            <a:t> </a:t>
          </a:r>
          <a:r>
            <a:rPr lang="en-US" sz="2400" b="1" kern="1200" dirty="0" err="1">
              <a:solidFill>
                <a:srgbClr val="FFFF00"/>
              </a:solidFill>
              <a:latin typeface="Arial" panose="020B0604020202020204" pitchFamily="34" charset="0"/>
              <a:cs typeface="Arial" panose="020B0604020202020204" pitchFamily="34" charset="0"/>
            </a:rPr>
            <a:t>và</a:t>
          </a:r>
          <a:r>
            <a:rPr lang="en-US" sz="2400" b="1" kern="1200" dirty="0">
              <a:solidFill>
                <a:srgbClr val="FFFF00"/>
              </a:solidFill>
              <a:latin typeface="Arial" panose="020B0604020202020204" pitchFamily="34" charset="0"/>
              <a:cs typeface="Arial" panose="020B0604020202020204" pitchFamily="34" charset="0"/>
            </a:rPr>
            <a:t> </a:t>
          </a:r>
          <a:r>
            <a:rPr lang="en-US" sz="2400" b="1" kern="1200" dirty="0" err="1">
              <a:solidFill>
                <a:srgbClr val="FFFF00"/>
              </a:solidFill>
              <a:latin typeface="Arial" panose="020B0604020202020204" pitchFamily="34" charset="0"/>
              <a:cs typeface="Arial" panose="020B0604020202020204" pitchFamily="34" charset="0"/>
            </a:rPr>
            <a:t>Lượng</a:t>
          </a:r>
          <a:endParaRPr lang="en-US" sz="2400" b="1" kern="1200" dirty="0">
            <a:solidFill>
              <a:srgbClr val="FFFF00"/>
            </a:solidFill>
            <a:latin typeface="Arial" panose="020B0604020202020204" pitchFamily="34" charset="0"/>
            <a:cs typeface="Arial" panose="020B0604020202020204" pitchFamily="34" charset="0"/>
          </a:endParaRPr>
        </a:p>
      </dsp:txBody>
      <dsp:txXfrm>
        <a:off x="694334" y="2024514"/>
        <a:ext cx="2599697" cy="1260628"/>
      </dsp:txXfrm>
    </dsp:sp>
    <dsp:sp modelId="{D4E99AD3-FF33-49D5-9AC8-305C3C933DE6}">
      <dsp:nvSpPr>
        <dsp:cNvPr id="0" name=""/>
        <dsp:cNvSpPr/>
      </dsp:nvSpPr>
      <dsp:spPr>
        <a:xfrm rot="18289469">
          <a:off x="2930933" y="1862167"/>
          <a:ext cx="1875891" cy="45395"/>
        </a:xfrm>
        <a:custGeom>
          <a:avLst/>
          <a:gdLst/>
          <a:ahLst/>
          <a:cxnLst/>
          <a:rect l="0" t="0" r="0" b="0"/>
          <a:pathLst>
            <a:path>
              <a:moveTo>
                <a:pt x="0" y="22697"/>
              </a:moveTo>
              <a:lnTo>
                <a:pt x="1875891" y="22697"/>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311150">
            <a:lnSpc>
              <a:spcPct val="90000"/>
            </a:lnSpc>
            <a:spcBef>
              <a:spcPct val="0"/>
            </a:spcBef>
            <a:spcAft>
              <a:spcPct val="35000"/>
            </a:spcAft>
            <a:buNone/>
          </a:pPr>
          <a:endParaRPr lang="en-US" sz="700" kern="1200"/>
        </a:p>
      </dsp:txBody>
      <dsp:txXfrm>
        <a:off x="3821981" y="1837967"/>
        <a:ext cx="93794" cy="93794"/>
      </dsp:txXfrm>
    </dsp:sp>
    <dsp:sp modelId="{82A303C1-E8F9-4108-98F5-CA35632A1C24}">
      <dsp:nvSpPr>
        <dsp:cNvPr id="0" name=""/>
        <dsp:cNvSpPr/>
      </dsp:nvSpPr>
      <dsp:spPr>
        <a:xfrm>
          <a:off x="4404506" y="445365"/>
          <a:ext cx="2678137" cy="1339068"/>
        </a:xfrm>
        <a:prstGeom prst="roundRect">
          <a:avLst>
            <a:gd name="adj" fmla="val 10000"/>
          </a:avLst>
        </a:prstGeom>
        <a:solidFill>
          <a:srgbClr val="7030A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kern="1200" dirty="0" err="1">
              <a:latin typeface="Arial" panose="020B0604020202020204" pitchFamily="34" charset="0"/>
              <a:cs typeface="Arial" panose="020B0604020202020204" pitchFamily="34" charset="0"/>
            </a:rPr>
            <a:t>Chất</a:t>
          </a:r>
          <a:endParaRPr lang="en-US" sz="2400" kern="1200" dirty="0">
            <a:latin typeface="Arial" panose="020B0604020202020204" pitchFamily="34" charset="0"/>
            <a:cs typeface="Arial" panose="020B0604020202020204" pitchFamily="34" charset="0"/>
          </a:endParaRPr>
        </a:p>
      </dsp:txBody>
      <dsp:txXfrm>
        <a:off x="4443726" y="484585"/>
        <a:ext cx="2599697" cy="1260628"/>
      </dsp:txXfrm>
    </dsp:sp>
    <dsp:sp modelId="{DE63CBE5-12B0-4DB6-9A2C-AE178EAC9D07}">
      <dsp:nvSpPr>
        <dsp:cNvPr id="0" name=""/>
        <dsp:cNvSpPr/>
      </dsp:nvSpPr>
      <dsp:spPr>
        <a:xfrm>
          <a:off x="7082643" y="1092202"/>
          <a:ext cx="1071254" cy="45395"/>
        </a:xfrm>
        <a:custGeom>
          <a:avLst/>
          <a:gdLst/>
          <a:ahLst/>
          <a:cxnLst/>
          <a:rect l="0" t="0" r="0" b="0"/>
          <a:pathLst>
            <a:path>
              <a:moveTo>
                <a:pt x="0" y="22697"/>
              </a:moveTo>
              <a:lnTo>
                <a:pt x="1071254" y="22697"/>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7591489" y="1088118"/>
        <a:ext cx="53562" cy="53562"/>
      </dsp:txXfrm>
    </dsp:sp>
    <dsp:sp modelId="{CE93DC98-4F8B-4A40-8634-28B9220BF7BB}">
      <dsp:nvSpPr>
        <dsp:cNvPr id="0" name=""/>
        <dsp:cNvSpPr/>
      </dsp:nvSpPr>
      <dsp:spPr>
        <a:xfrm>
          <a:off x="8153898" y="3138"/>
          <a:ext cx="2678137" cy="2223523"/>
        </a:xfrm>
        <a:prstGeom prst="roundRect">
          <a:avLst>
            <a:gd name="adj" fmla="val 10000"/>
          </a:avLst>
        </a:prstGeom>
        <a:solidFill>
          <a:srgbClr val="D60093"/>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pt-BR" sz="2400" kern="1200" dirty="0">
              <a:latin typeface="Arial" panose="020B0604020202020204" pitchFamily="34" charset="0"/>
              <a:cs typeface="Arial" panose="020B0604020202020204" pitchFamily="34" charset="0"/>
            </a:rPr>
            <a:t>Là các thuộc tính khách quan, vốn có của các sự vật, hiện tượng</a:t>
          </a:r>
          <a:endParaRPr lang="en-US" sz="2400" kern="1200" dirty="0">
            <a:latin typeface="Arial" panose="020B0604020202020204" pitchFamily="34" charset="0"/>
            <a:cs typeface="Arial" panose="020B0604020202020204" pitchFamily="34" charset="0"/>
          </a:endParaRPr>
        </a:p>
      </dsp:txBody>
      <dsp:txXfrm>
        <a:off x="8219023" y="68263"/>
        <a:ext cx="2547887" cy="2093273"/>
      </dsp:txXfrm>
    </dsp:sp>
    <dsp:sp modelId="{8F06EBE6-FB35-4010-8723-4E9EC8574B7D}">
      <dsp:nvSpPr>
        <dsp:cNvPr id="0" name=""/>
        <dsp:cNvSpPr/>
      </dsp:nvSpPr>
      <dsp:spPr>
        <a:xfrm>
          <a:off x="3333251" y="2632131"/>
          <a:ext cx="1071254" cy="45395"/>
        </a:xfrm>
        <a:custGeom>
          <a:avLst/>
          <a:gdLst/>
          <a:ahLst/>
          <a:cxnLst/>
          <a:rect l="0" t="0" r="0" b="0"/>
          <a:pathLst>
            <a:path>
              <a:moveTo>
                <a:pt x="0" y="22697"/>
              </a:moveTo>
              <a:lnTo>
                <a:pt x="1071254" y="22697"/>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842097" y="2628047"/>
        <a:ext cx="53562" cy="53562"/>
      </dsp:txXfrm>
    </dsp:sp>
    <dsp:sp modelId="{BF5D46FE-C6B3-4ECE-8CEF-0F1332C9B56D}">
      <dsp:nvSpPr>
        <dsp:cNvPr id="0" name=""/>
        <dsp:cNvSpPr/>
      </dsp:nvSpPr>
      <dsp:spPr>
        <a:xfrm>
          <a:off x="4404506" y="1985294"/>
          <a:ext cx="2678137" cy="1339068"/>
        </a:xfrm>
        <a:prstGeom prst="roundRect">
          <a:avLst>
            <a:gd name="adj" fmla="val 10000"/>
          </a:avLst>
        </a:prstGeom>
        <a:solidFill>
          <a:srgbClr val="7030A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pt-BR" sz="2400" kern="1200" dirty="0">
              <a:latin typeface="Arial" panose="020B0604020202020204" pitchFamily="34" charset="0"/>
              <a:cs typeface="Arial" panose="020B0604020202020204" pitchFamily="34" charset="0"/>
            </a:rPr>
            <a:t>Chất và lượng của mỗi sự vật, hiện tượng tồn tại quy định lẫn nhau</a:t>
          </a:r>
          <a:endParaRPr lang="en-US" sz="2400" kern="1200" dirty="0">
            <a:latin typeface="Arial" panose="020B0604020202020204" pitchFamily="34" charset="0"/>
            <a:cs typeface="Arial" panose="020B0604020202020204" pitchFamily="34" charset="0"/>
          </a:endParaRPr>
        </a:p>
      </dsp:txBody>
      <dsp:txXfrm>
        <a:off x="4443726" y="2024514"/>
        <a:ext cx="2599697" cy="1260628"/>
      </dsp:txXfrm>
    </dsp:sp>
    <dsp:sp modelId="{B2F29C5E-B673-4861-B551-491477C624D2}">
      <dsp:nvSpPr>
        <dsp:cNvPr id="0" name=""/>
        <dsp:cNvSpPr/>
      </dsp:nvSpPr>
      <dsp:spPr>
        <a:xfrm rot="3310531">
          <a:off x="2930933" y="3402095"/>
          <a:ext cx="1875891" cy="45395"/>
        </a:xfrm>
        <a:custGeom>
          <a:avLst/>
          <a:gdLst/>
          <a:ahLst/>
          <a:cxnLst/>
          <a:rect l="0" t="0" r="0" b="0"/>
          <a:pathLst>
            <a:path>
              <a:moveTo>
                <a:pt x="0" y="22697"/>
              </a:moveTo>
              <a:lnTo>
                <a:pt x="1875891" y="22697"/>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311150">
            <a:lnSpc>
              <a:spcPct val="90000"/>
            </a:lnSpc>
            <a:spcBef>
              <a:spcPct val="0"/>
            </a:spcBef>
            <a:spcAft>
              <a:spcPct val="35000"/>
            </a:spcAft>
            <a:buNone/>
          </a:pPr>
          <a:endParaRPr lang="en-US" sz="700" kern="1200"/>
        </a:p>
      </dsp:txBody>
      <dsp:txXfrm>
        <a:off x="3821981" y="3377896"/>
        <a:ext cx="93794" cy="93794"/>
      </dsp:txXfrm>
    </dsp:sp>
    <dsp:sp modelId="{48373B12-D934-4DD8-A508-CEC6AEB22A9C}">
      <dsp:nvSpPr>
        <dsp:cNvPr id="0" name=""/>
        <dsp:cNvSpPr/>
      </dsp:nvSpPr>
      <dsp:spPr>
        <a:xfrm>
          <a:off x="4404506" y="3525223"/>
          <a:ext cx="2678137" cy="1339068"/>
        </a:xfrm>
        <a:prstGeom prst="roundRect">
          <a:avLst>
            <a:gd name="adj" fmla="val 10000"/>
          </a:avLst>
        </a:prstGeom>
        <a:solidFill>
          <a:srgbClr val="7030A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kern="1200" dirty="0" err="1">
              <a:latin typeface="Arial" panose="020B0604020202020204" pitchFamily="34" charset="0"/>
              <a:cs typeface="Arial" panose="020B0604020202020204" pitchFamily="34" charset="0"/>
            </a:rPr>
            <a:t>Lượng</a:t>
          </a:r>
          <a:endParaRPr lang="en-US" sz="2400" kern="1200" dirty="0">
            <a:latin typeface="Arial" panose="020B0604020202020204" pitchFamily="34" charset="0"/>
            <a:cs typeface="Arial" panose="020B0604020202020204" pitchFamily="34" charset="0"/>
          </a:endParaRPr>
        </a:p>
      </dsp:txBody>
      <dsp:txXfrm>
        <a:off x="4443726" y="3564443"/>
        <a:ext cx="2599697" cy="1260628"/>
      </dsp:txXfrm>
    </dsp:sp>
    <dsp:sp modelId="{4AC3F610-4190-44FF-9F8B-51B0C3BA8E87}">
      <dsp:nvSpPr>
        <dsp:cNvPr id="0" name=""/>
        <dsp:cNvSpPr/>
      </dsp:nvSpPr>
      <dsp:spPr>
        <a:xfrm>
          <a:off x="7082643" y="4172060"/>
          <a:ext cx="1071254" cy="45395"/>
        </a:xfrm>
        <a:custGeom>
          <a:avLst/>
          <a:gdLst/>
          <a:ahLst/>
          <a:cxnLst/>
          <a:rect l="0" t="0" r="0" b="0"/>
          <a:pathLst>
            <a:path>
              <a:moveTo>
                <a:pt x="0" y="22697"/>
              </a:moveTo>
              <a:lnTo>
                <a:pt x="1071254" y="22697"/>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7591489" y="4167976"/>
        <a:ext cx="53562" cy="53562"/>
      </dsp:txXfrm>
    </dsp:sp>
    <dsp:sp modelId="{42905A97-59F6-49C2-8CBA-16DF2F3739A4}">
      <dsp:nvSpPr>
        <dsp:cNvPr id="0" name=""/>
        <dsp:cNvSpPr/>
      </dsp:nvSpPr>
      <dsp:spPr>
        <a:xfrm>
          <a:off x="8153898" y="3082996"/>
          <a:ext cx="2678137" cy="2223523"/>
        </a:xfrm>
        <a:prstGeom prst="roundRect">
          <a:avLst>
            <a:gd name="adj" fmla="val 10000"/>
          </a:avLst>
        </a:prstGeom>
        <a:solidFill>
          <a:srgbClr val="D60093"/>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pt-BR" sz="2400" kern="1200" dirty="0">
              <a:latin typeface="Arial" panose="020B0604020202020204" pitchFamily="34" charset="0"/>
              <a:cs typeface="Arial" panose="020B0604020202020204" pitchFamily="34" charset="0"/>
            </a:rPr>
            <a:t>Là chỉ số các yếu tố cấu thành, quy mô tồn tại và nhịp điệu biến đổi của các sự vật, hiện tượng</a:t>
          </a:r>
          <a:endParaRPr lang="en-US" sz="2400" kern="1200" dirty="0">
            <a:latin typeface="Arial" panose="020B0604020202020204" pitchFamily="34" charset="0"/>
            <a:cs typeface="Arial" panose="020B0604020202020204" pitchFamily="34" charset="0"/>
          </a:endParaRPr>
        </a:p>
      </dsp:txBody>
      <dsp:txXfrm>
        <a:off x="8219023" y="3148121"/>
        <a:ext cx="2547887" cy="2093273"/>
      </dsp:txXfrm>
    </dsp:sp>
  </dsp:spTree>
</dsp:drawing>
</file>

<file path=ppt/diagrams/drawing2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F8607B1-F7E2-4034-8D5E-67CACE78A43B}">
      <dsp:nvSpPr>
        <dsp:cNvPr id="0" name=""/>
        <dsp:cNvSpPr/>
      </dsp:nvSpPr>
      <dsp:spPr>
        <a:xfrm>
          <a:off x="0" y="1114006"/>
          <a:ext cx="4462248" cy="16128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D61AD3E4-F8B6-462B-B2BC-96D139060662}">
      <dsp:nvSpPr>
        <dsp:cNvPr id="0" name=""/>
        <dsp:cNvSpPr/>
      </dsp:nvSpPr>
      <dsp:spPr>
        <a:xfrm>
          <a:off x="0" y="285746"/>
          <a:ext cx="4594832" cy="188928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24" tIns="0" rIns="128024" bIns="0" numCol="1" spcCol="1270" anchor="ctr" anchorCtr="0">
          <a:noAutofit/>
        </a:bodyPr>
        <a:lstStyle/>
        <a:p>
          <a:pPr marL="0" lvl="0" indent="0" algn="just" defTabSz="1244600">
            <a:lnSpc>
              <a:spcPct val="90000"/>
            </a:lnSpc>
            <a:spcBef>
              <a:spcPct val="0"/>
            </a:spcBef>
            <a:spcAft>
              <a:spcPct val="35000"/>
            </a:spcAft>
            <a:buNone/>
          </a:pPr>
          <a:r>
            <a:rPr lang="en-US" altLang="en-US" sz="2800" kern="1200" dirty="0" err="1">
              <a:solidFill>
                <a:schemeClr val="bg1"/>
              </a:solidFill>
              <a:latin typeface="Calibri" panose="020F0502020204030204" pitchFamily="34" charset="0"/>
            </a:rPr>
            <a:t>Bất</a:t>
          </a:r>
          <a:r>
            <a:rPr lang="en-US" altLang="en-US" sz="2800" kern="1200" dirty="0">
              <a:solidFill>
                <a:schemeClr val="bg1"/>
              </a:solidFill>
              <a:latin typeface="Calibri" panose="020F0502020204030204" pitchFamily="34" charset="0"/>
            </a:rPr>
            <a:t> </a:t>
          </a:r>
          <a:r>
            <a:rPr lang="en-US" altLang="en-US" sz="2800" kern="1200" dirty="0" err="1">
              <a:solidFill>
                <a:schemeClr val="bg1"/>
              </a:solidFill>
              <a:latin typeface="Calibri" panose="020F0502020204030204" pitchFamily="34" charset="0"/>
            </a:rPr>
            <a:t>kỳ</a:t>
          </a:r>
          <a:r>
            <a:rPr lang="en-US" altLang="en-US" sz="2800" kern="1200" dirty="0">
              <a:solidFill>
                <a:schemeClr val="bg1"/>
              </a:solidFill>
              <a:latin typeface="Calibri" panose="020F0502020204030204" pitchFamily="34" charset="0"/>
            </a:rPr>
            <a:t> </a:t>
          </a:r>
          <a:r>
            <a:rPr lang="en-US" altLang="en-US" sz="2800" kern="1200" dirty="0" err="1">
              <a:solidFill>
                <a:schemeClr val="bg1"/>
              </a:solidFill>
              <a:latin typeface="Calibri" panose="020F0502020204030204" pitchFamily="34" charset="0"/>
            </a:rPr>
            <a:t>sự</a:t>
          </a:r>
          <a:r>
            <a:rPr lang="en-US" altLang="en-US" sz="2800" kern="1200" dirty="0">
              <a:solidFill>
                <a:schemeClr val="bg1"/>
              </a:solidFill>
              <a:latin typeface="Calibri" panose="020F0502020204030204" pitchFamily="34" charset="0"/>
            </a:rPr>
            <a:t> </a:t>
          </a:r>
          <a:r>
            <a:rPr lang="en-US" altLang="en-US" sz="2800" kern="1200" dirty="0" err="1">
              <a:solidFill>
                <a:schemeClr val="bg1"/>
              </a:solidFill>
              <a:latin typeface="Calibri" panose="020F0502020204030204" pitchFamily="34" charset="0"/>
            </a:rPr>
            <a:t>vật</a:t>
          </a:r>
          <a:r>
            <a:rPr lang="en-US" altLang="en-US" sz="2800" kern="1200" dirty="0">
              <a:solidFill>
                <a:schemeClr val="bg1"/>
              </a:solidFill>
              <a:latin typeface="Calibri" panose="020F0502020204030204" pitchFamily="34" charset="0"/>
            </a:rPr>
            <a:t> </a:t>
          </a:r>
          <a:r>
            <a:rPr lang="en-US" altLang="en-US" sz="2800" kern="1200" dirty="0" err="1">
              <a:solidFill>
                <a:schemeClr val="bg1"/>
              </a:solidFill>
              <a:latin typeface="Calibri" panose="020F0502020204030204" pitchFamily="34" charset="0"/>
            </a:rPr>
            <a:t>nào</a:t>
          </a:r>
          <a:r>
            <a:rPr lang="en-US" altLang="en-US" sz="2800" kern="1200" dirty="0">
              <a:solidFill>
                <a:schemeClr val="bg1"/>
              </a:solidFill>
              <a:latin typeface="Calibri" panose="020F0502020204030204" pitchFamily="34" charset="0"/>
            </a:rPr>
            <a:t> </a:t>
          </a:r>
          <a:r>
            <a:rPr lang="en-US" altLang="en-US" sz="2800" kern="1200" dirty="0" err="1">
              <a:solidFill>
                <a:schemeClr val="bg1"/>
              </a:solidFill>
              <a:latin typeface="Calibri" panose="020F0502020204030204" pitchFamily="34" charset="0"/>
            </a:rPr>
            <a:t>cũng</a:t>
          </a:r>
          <a:r>
            <a:rPr lang="en-US" altLang="en-US" sz="2800" kern="1200" dirty="0">
              <a:solidFill>
                <a:schemeClr val="bg1"/>
              </a:solidFill>
              <a:latin typeface="Calibri" panose="020F0502020204030204" pitchFamily="34" charset="0"/>
            </a:rPr>
            <a:t> </a:t>
          </a:r>
          <a:r>
            <a:rPr lang="en-US" altLang="en-US" sz="2800" kern="1200" dirty="0" err="1">
              <a:solidFill>
                <a:schemeClr val="bg1"/>
              </a:solidFill>
              <a:latin typeface="Calibri" panose="020F0502020204030204" pitchFamily="34" charset="0"/>
            </a:rPr>
            <a:t>là</a:t>
          </a:r>
          <a:r>
            <a:rPr lang="en-US" altLang="en-US" sz="2800" kern="1200" dirty="0">
              <a:solidFill>
                <a:schemeClr val="bg1"/>
              </a:solidFill>
              <a:latin typeface="Calibri" panose="020F0502020204030204" pitchFamily="34" charset="0"/>
            </a:rPr>
            <a:t> </a:t>
          </a:r>
          <a:r>
            <a:rPr lang="en-US" altLang="en-US" sz="2800" kern="1200" dirty="0" err="1">
              <a:solidFill>
                <a:schemeClr val="bg1"/>
              </a:solidFill>
              <a:latin typeface="Calibri" panose="020F0502020204030204" pitchFamily="34" charset="0"/>
            </a:rPr>
            <a:t>sự</a:t>
          </a:r>
          <a:r>
            <a:rPr lang="en-US" altLang="en-US" sz="2800" kern="1200" dirty="0">
              <a:solidFill>
                <a:schemeClr val="bg1"/>
              </a:solidFill>
              <a:latin typeface="Calibri" panose="020F0502020204030204" pitchFamily="34" charset="0"/>
            </a:rPr>
            <a:t> </a:t>
          </a:r>
          <a:r>
            <a:rPr lang="en-US" altLang="en-US" sz="2800" kern="1200" dirty="0" err="1">
              <a:solidFill>
                <a:schemeClr val="bg1"/>
              </a:solidFill>
              <a:latin typeface="Calibri" panose="020F0502020204030204" pitchFamily="34" charset="0"/>
            </a:rPr>
            <a:t>thống</a:t>
          </a:r>
          <a:r>
            <a:rPr lang="en-US" altLang="en-US" sz="2800" kern="1200" dirty="0">
              <a:solidFill>
                <a:schemeClr val="bg1"/>
              </a:solidFill>
              <a:latin typeface="Calibri" panose="020F0502020204030204" pitchFamily="34" charset="0"/>
            </a:rPr>
            <a:t> </a:t>
          </a:r>
          <a:r>
            <a:rPr lang="en-US" altLang="en-US" sz="2800" kern="1200" dirty="0" err="1">
              <a:solidFill>
                <a:schemeClr val="bg1"/>
              </a:solidFill>
              <a:latin typeface="Calibri" panose="020F0502020204030204" pitchFamily="34" charset="0"/>
            </a:rPr>
            <a:t>nhất</a:t>
          </a:r>
          <a:r>
            <a:rPr lang="en-US" altLang="en-US" sz="2800" kern="1200" dirty="0">
              <a:solidFill>
                <a:schemeClr val="bg1"/>
              </a:solidFill>
              <a:latin typeface="Calibri" panose="020F0502020204030204" pitchFamily="34" charset="0"/>
            </a:rPr>
            <a:t> </a:t>
          </a:r>
          <a:r>
            <a:rPr lang="en-US" altLang="en-US" sz="2800" kern="1200" dirty="0" err="1">
              <a:solidFill>
                <a:schemeClr val="bg1"/>
              </a:solidFill>
              <a:latin typeface="Calibri" panose="020F0502020204030204" pitchFamily="34" charset="0"/>
            </a:rPr>
            <a:t>giữa</a:t>
          </a:r>
          <a:r>
            <a:rPr lang="en-US" altLang="en-US" sz="2800" kern="1200" dirty="0">
              <a:solidFill>
                <a:schemeClr val="bg1"/>
              </a:solidFill>
              <a:latin typeface="Calibri" panose="020F0502020204030204" pitchFamily="34" charset="0"/>
            </a:rPr>
            <a:t> 2 </a:t>
          </a:r>
          <a:r>
            <a:rPr lang="en-US" altLang="en-US" sz="2800" kern="1200" dirty="0" err="1">
              <a:solidFill>
                <a:schemeClr val="bg1"/>
              </a:solidFill>
              <a:latin typeface="Calibri" panose="020F0502020204030204" pitchFamily="34" charset="0"/>
            </a:rPr>
            <a:t>mặt</a:t>
          </a:r>
          <a:r>
            <a:rPr lang="en-US" altLang="en-US" sz="2800" kern="1200" dirty="0">
              <a:solidFill>
                <a:schemeClr val="bg1"/>
              </a:solidFill>
              <a:latin typeface="Calibri" panose="020F0502020204030204" pitchFamily="34" charset="0"/>
            </a:rPr>
            <a:t> </a:t>
          </a:r>
          <a:r>
            <a:rPr lang="en-US" altLang="en-US" sz="2800" kern="1200" dirty="0" err="1">
              <a:solidFill>
                <a:schemeClr val="bg1"/>
              </a:solidFill>
              <a:latin typeface="Calibri" panose="020F0502020204030204" pitchFamily="34" charset="0"/>
            </a:rPr>
            <a:t>chất</a:t>
          </a:r>
          <a:r>
            <a:rPr lang="en-US" altLang="en-US" sz="2800" kern="1200" dirty="0">
              <a:solidFill>
                <a:schemeClr val="bg1"/>
              </a:solidFill>
              <a:latin typeface="Calibri" panose="020F0502020204030204" pitchFamily="34" charset="0"/>
            </a:rPr>
            <a:t> </a:t>
          </a:r>
          <a:r>
            <a:rPr lang="en-US" altLang="en-US" sz="2800" kern="1200" dirty="0" err="1">
              <a:solidFill>
                <a:schemeClr val="bg1"/>
              </a:solidFill>
              <a:latin typeface="Calibri" panose="020F0502020204030204" pitchFamily="34" charset="0"/>
            </a:rPr>
            <a:t>và</a:t>
          </a:r>
          <a:r>
            <a:rPr lang="en-US" altLang="en-US" sz="2800" kern="1200" dirty="0">
              <a:solidFill>
                <a:schemeClr val="bg1"/>
              </a:solidFill>
              <a:latin typeface="Calibri" panose="020F0502020204030204" pitchFamily="34" charset="0"/>
            </a:rPr>
            <a:t> </a:t>
          </a:r>
          <a:r>
            <a:rPr lang="en-US" altLang="en-US" sz="2800" kern="1200" dirty="0" err="1">
              <a:solidFill>
                <a:schemeClr val="bg1"/>
              </a:solidFill>
              <a:latin typeface="Calibri" panose="020F0502020204030204" pitchFamily="34" charset="0"/>
            </a:rPr>
            <a:t>lượng</a:t>
          </a:r>
          <a:endParaRPr lang="en-US" sz="2800" kern="1200" dirty="0">
            <a:solidFill>
              <a:schemeClr val="bg1"/>
            </a:solidFill>
          </a:endParaRPr>
        </a:p>
      </dsp:txBody>
      <dsp:txXfrm>
        <a:off x="92227" y="377973"/>
        <a:ext cx="4410378" cy="1704826"/>
      </dsp:txXfrm>
    </dsp:sp>
    <dsp:sp modelId="{EFBD0264-D967-45CB-832E-2715DB34DEB9}">
      <dsp:nvSpPr>
        <dsp:cNvPr id="0" name=""/>
        <dsp:cNvSpPr/>
      </dsp:nvSpPr>
      <dsp:spPr>
        <a:xfrm>
          <a:off x="0" y="4017046"/>
          <a:ext cx="4838699" cy="16128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0251E2C-08D5-40B8-A062-7AD0BDBC0070}">
      <dsp:nvSpPr>
        <dsp:cNvPr id="0" name=""/>
        <dsp:cNvSpPr/>
      </dsp:nvSpPr>
      <dsp:spPr>
        <a:xfrm>
          <a:off x="154556" y="3091450"/>
          <a:ext cx="4594832" cy="188928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24" tIns="0" rIns="128024" bIns="0" numCol="1" spcCol="1270" anchor="ctr" anchorCtr="0">
          <a:noAutofit/>
        </a:bodyPr>
        <a:lstStyle/>
        <a:p>
          <a:pPr marL="0" lvl="0" indent="0" algn="just" defTabSz="1244600">
            <a:lnSpc>
              <a:spcPct val="90000"/>
            </a:lnSpc>
            <a:spcBef>
              <a:spcPct val="0"/>
            </a:spcBef>
            <a:spcAft>
              <a:spcPct val="35000"/>
            </a:spcAft>
            <a:buNone/>
          </a:pPr>
          <a:r>
            <a:rPr lang="pt-BR" sz="2800" kern="1200" dirty="0">
              <a:solidFill>
                <a:schemeClr val="bg1"/>
              </a:solidFill>
            </a:rPr>
            <a:t>Trong mỗi sự vật, hiện tượng, chất và lượng tồn tại trong tính quy định lẫn nhau, không có chất hay lượng tồn tại tách rời nhau. </a:t>
          </a:r>
          <a:endParaRPr lang="en-US" sz="2800" kern="1200" dirty="0">
            <a:solidFill>
              <a:schemeClr val="bg1"/>
            </a:solidFill>
          </a:endParaRPr>
        </a:p>
      </dsp:txBody>
      <dsp:txXfrm>
        <a:off x="246783" y="3183677"/>
        <a:ext cx="4410378" cy="1704826"/>
      </dsp:txXfrm>
    </dsp:sp>
  </dsp:spTree>
</dsp:drawing>
</file>

<file path=ppt/diagrams/drawing2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FFC7019-5359-4C37-B3D7-2F564A811403}">
      <dsp:nvSpPr>
        <dsp:cNvPr id="0" name=""/>
        <dsp:cNvSpPr/>
      </dsp:nvSpPr>
      <dsp:spPr>
        <a:xfrm>
          <a:off x="3862584" y="1936939"/>
          <a:ext cx="190056" cy="190120"/>
        </a:xfrm>
        <a:prstGeom prst="ellipse">
          <a:avLst/>
        </a:prstGeom>
        <a:solidFill>
          <a:schemeClr val="accent1">
            <a:alpha val="90000"/>
            <a:hueOff val="0"/>
            <a:satOff val="0"/>
            <a:lumOff val="0"/>
            <a:alphaOff val="0"/>
          </a:schemeClr>
        </a:solidFill>
        <a:ln w="9525" cap="flat" cmpd="sng" algn="ctr">
          <a:solidFill>
            <a:schemeClr val="accent1">
              <a:alpha val="90000"/>
              <a:hueOff val="0"/>
              <a:satOff val="0"/>
              <a:lumOff val="0"/>
              <a:alphaOff val="0"/>
            </a:schemeClr>
          </a:solidFill>
          <a:prstDash val="solid"/>
        </a:ln>
        <a:effectLst>
          <a:outerShdw blurRad="40000" dist="23000" dir="5400000" rotWithShape="0">
            <a:srgbClr val="000000">
              <a:alpha val="35000"/>
            </a:srgbClr>
          </a:outerShdw>
        </a:effectLst>
        <a:sp3d extrusionH="152250" prstMaterial="matte">
          <a:bevelT w="165100" prst="coolSlant"/>
        </a:sp3d>
      </dsp:spPr>
      <dsp:style>
        <a:lnRef idx="1">
          <a:scrgbClr r="0" g="0" b="0"/>
        </a:lnRef>
        <a:fillRef idx="1">
          <a:scrgbClr r="0" g="0" b="0"/>
        </a:fillRef>
        <a:effectRef idx="2">
          <a:scrgbClr r="0" g="0" b="0"/>
        </a:effectRef>
        <a:fontRef idx="minor">
          <a:schemeClr val="lt1"/>
        </a:fontRef>
      </dsp:style>
    </dsp:sp>
    <dsp:sp modelId="{C68F8D66-06B7-4523-9648-DFDD1AC9C97B}">
      <dsp:nvSpPr>
        <dsp:cNvPr id="0" name=""/>
        <dsp:cNvSpPr/>
      </dsp:nvSpPr>
      <dsp:spPr>
        <a:xfrm>
          <a:off x="3539610" y="1936939"/>
          <a:ext cx="190056" cy="190120"/>
        </a:xfrm>
        <a:prstGeom prst="ellipse">
          <a:avLst/>
        </a:prstGeom>
        <a:solidFill>
          <a:schemeClr val="accent1">
            <a:alpha val="90000"/>
            <a:hueOff val="0"/>
            <a:satOff val="0"/>
            <a:lumOff val="0"/>
            <a:alphaOff val="-1905"/>
          </a:schemeClr>
        </a:solidFill>
        <a:ln w="9525" cap="flat" cmpd="sng" algn="ctr">
          <a:solidFill>
            <a:schemeClr val="accent1">
              <a:alpha val="90000"/>
              <a:hueOff val="0"/>
              <a:satOff val="0"/>
              <a:lumOff val="0"/>
              <a:alphaOff val="-1905"/>
            </a:schemeClr>
          </a:solidFill>
          <a:prstDash val="solid"/>
        </a:ln>
        <a:effectLst>
          <a:outerShdw blurRad="40000" dist="23000" dir="5400000" rotWithShape="0">
            <a:srgbClr val="000000">
              <a:alpha val="35000"/>
            </a:srgbClr>
          </a:outerShdw>
        </a:effectLst>
        <a:sp3d extrusionH="152250" prstMaterial="matte">
          <a:bevelT w="165100" prst="coolSlant"/>
        </a:sp3d>
      </dsp:spPr>
      <dsp:style>
        <a:lnRef idx="1">
          <a:scrgbClr r="0" g="0" b="0"/>
        </a:lnRef>
        <a:fillRef idx="1">
          <a:scrgbClr r="0" g="0" b="0"/>
        </a:fillRef>
        <a:effectRef idx="2">
          <a:scrgbClr r="0" g="0" b="0"/>
        </a:effectRef>
        <a:fontRef idx="minor">
          <a:schemeClr val="lt1"/>
        </a:fontRef>
      </dsp:style>
    </dsp:sp>
    <dsp:sp modelId="{635F4AF0-108C-4D35-9C4B-3F9494DA2C6D}">
      <dsp:nvSpPr>
        <dsp:cNvPr id="0" name=""/>
        <dsp:cNvSpPr/>
      </dsp:nvSpPr>
      <dsp:spPr>
        <a:xfrm>
          <a:off x="3216636" y="1936939"/>
          <a:ext cx="190056" cy="190120"/>
        </a:xfrm>
        <a:prstGeom prst="ellipse">
          <a:avLst/>
        </a:prstGeom>
        <a:solidFill>
          <a:schemeClr val="accent1">
            <a:alpha val="90000"/>
            <a:hueOff val="0"/>
            <a:satOff val="0"/>
            <a:lumOff val="0"/>
            <a:alphaOff val="-3810"/>
          </a:schemeClr>
        </a:solidFill>
        <a:ln w="9525" cap="flat" cmpd="sng" algn="ctr">
          <a:solidFill>
            <a:schemeClr val="accent1">
              <a:alpha val="90000"/>
              <a:hueOff val="0"/>
              <a:satOff val="0"/>
              <a:lumOff val="0"/>
              <a:alphaOff val="-3810"/>
            </a:schemeClr>
          </a:solidFill>
          <a:prstDash val="solid"/>
        </a:ln>
        <a:effectLst>
          <a:outerShdw blurRad="40000" dist="23000" dir="5400000" rotWithShape="0">
            <a:srgbClr val="000000">
              <a:alpha val="35000"/>
            </a:srgbClr>
          </a:outerShdw>
        </a:effectLst>
        <a:sp3d extrusionH="152250" prstMaterial="matte">
          <a:bevelT w="165100" prst="coolSlant"/>
        </a:sp3d>
      </dsp:spPr>
      <dsp:style>
        <a:lnRef idx="1">
          <a:scrgbClr r="0" g="0" b="0"/>
        </a:lnRef>
        <a:fillRef idx="1">
          <a:scrgbClr r="0" g="0" b="0"/>
        </a:fillRef>
        <a:effectRef idx="2">
          <a:scrgbClr r="0" g="0" b="0"/>
        </a:effectRef>
        <a:fontRef idx="minor">
          <a:schemeClr val="lt1"/>
        </a:fontRef>
      </dsp:style>
    </dsp:sp>
    <dsp:sp modelId="{14824B39-B32E-4757-B6D2-DFF785FD4A9F}">
      <dsp:nvSpPr>
        <dsp:cNvPr id="0" name=""/>
        <dsp:cNvSpPr/>
      </dsp:nvSpPr>
      <dsp:spPr>
        <a:xfrm>
          <a:off x="2893661" y="1936939"/>
          <a:ext cx="190056" cy="190120"/>
        </a:xfrm>
        <a:prstGeom prst="ellipse">
          <a:avLst/>
        </a:prstGeom>
        <a:solidFill>
          <a:schemeClr val="accent1">
            <a:alpha val="90000"/>
            <a:hueOff val="0"/>
            <a:satOff val="0"/>
            <a:lumOff val="0"/>
            <a:alphaOff val="-5714"/>
          </a:schemeClr>
        </a:solidFill>
        <a:ln w="9525" cap="flat" cmpd="sng" algn="ctr">
          <a:solidFill>
            <a:schemeClr val="accent1">
              <a:alpha val="90000"/>
              <a:hueOff val="0"/>
              <a:satOff val="0"/>
              <a:lumOff val="0"/>
              <a:alphaOff val="-5714"/>
            </a:schemeClr>
          </a:solidFill>
          <a:prstDash val="solid"/>
        </a:ln>
        <a:effectLst>
          <a:outerShdw blurRad="40000" dist="23000" dir="5400000" rotWithShape="0">
            <a:srgbClr val="000000">
              <a:alpha val="35000"/>
            </a:srgbClr>
          </a:outerShdw>
        </a:effectLst>
        <a:sp3d extrusionH="152250" prstMaterial="matte">
          <a:bevelT w="165100" prst="coolSlant"/>
        </a:sp3d>
      </dsp:spPr>
      <dsp:style>
        <a:lnRef idx="1">
          <a:scrgbClr r="0" g="0" b="0"/>
        </a:lnRef>
        <a:fillRef idx="1">
          <a:scrgbClr r="0" g="0" b="0"/>
        </a:fillRef>
        <a:effectRef idx="2">
          <a:scrgbClr r="0" g="0" b="0"/>
        </a:effectRef>
        <a:fontRef idx="minor">
          <a:schemeClr val="lt1"/>
        </a:fontRef>
      </dsp:style>
    </dsp:sp>
    <dsp:sp modelId="{29BE199E-540B-4CF1-984F-8268C448AEDB}">
      <dsp:nvSpPr>
        <dsp:cNvPr id="0" name=""/>
        <dsp:cNvSpPr/>
      </dsp:nvSpPr>
      <dsp:spPr>
        <a:xfrm>
          <a:off x="2570687" y="1936939"/>
          <a:ext cx="190056" cy="190120"/>
        </a:xfrm>
        <a:prstGeom prst="ellipse">
          <a:avLst/>
        </a:prstGeom>
        <a:solidFill>
          <a:schemeClr val="accent1">
            <a:alpha val="90000"/>
            <a:hueOff val="0"/>
            <a:satOff val="0"/>
            <a:lumOff val="0"/>
            <a:alphaOff val="-7619"/>
          </a:schemeClr>
        </a:solidFill>
        <a:ln w="9525" cap="flat" cmpd="sng" algn="ctr">
          <a:solidFill>
            <a:schemeClr val="accent1">
              <a:alpha val="90000"/>
              <a:hueOff val="0"/>
              <a:satOff val="0"/>
              <a:lumOff val="0"/>
              <a:alphaOff val="-7619"/>
            </a:schemeClr>
          </a:solidFill>
          <a:prstDash val="solid"/>
        </a:ln>
        <a:effectLst>
          <a:outerShdw blurRad="40000" dist="23000" dir="5400000" rotWithShape="0">
            <a:srgbClr val="000000">
              <a:alpha val="35000"/>
            </a:srgbClr>
          </a:outerShdw>
        </a:effectLst>
        <a:sp3d extrusionH="152250" prstMaterial="matte">
          <a:bevelT w="165100" prst="coolSlant"/>
        </a:sp3d>
      </dsp:spPr>
      <dsp:style>
        <a:lnRef idx="1">
          <a:scrgbClr r="0" g="0" b="0"/>
        </a:lnRef>
        <a:fillRef idx="1">
          <a:scrgbClr r="0" g="0" b="0"/>
        </a:fillRef>
        <a:effectRef idx="2">
          <a:scrgbClr r="0" g="0" b="0"/>
        </a:effectRef>
        <a:fontRef idx="minor">
          <a:schemeClr val="lt1"/>
        </a:fontRef>
      </dsp:style>
    </dsp:sp>
    <dsp:sp modelId="{DD4EE52F-9F38-4D05-89F9-9EFBA4ABB56D}">
      <dsp:nvSpPr>
        <dsp:cNvPr id="0" name=""/>
        <dsp:cNvSpPr/>
      </dsp:nvSpPr>
      <dsp:spPr>
        <a:xfrm>
          <a:off x="2057251" y="1841879"/>
          <a:ext cx="380517" cy="380240"/>
        </a:xfrm>
        <a:prstGeom prst="ellipse">
          <a:avLst/>
        </a:prstGeom>
        <a:solidFill>
          <a:schemeClr val="accent1">
            <a:alpha val="90000"/>
            <a:hueOff val="0"/>
            <a:satOff val="0"/>
            <a:lumOff val="0"/>
            <a:alphaOff val="-9524"/>
          </a:schemeClr>
        </a:solidFill>
        <a:ln w="9525" cap="flat" cmpd="sng" algn="ctr">
          <a:solidFill>
            <a:schemeClr val="accent1">
              <a:alpha val="90000"/>
              <a:hueOff val="0"/>
              <a:satOff val="0"/>
              <a:lumOff val="0"/>
              <a:alphaOff val="-9524"/>
            </a:schemeClr>
          </a:solidFill>
          <a:prstDash val="solid"/>
        </a:ln>
        <a:effectLst>
          <a:outerShdw blurRad="40000" dist="23000" dir="5400000" rotWithShape="0">
            <a:srgbClr val="000000">
              <a:alpha val="35000"/>
            </a:srgbClr>
          </a:outerShdw>
        </a:effectLst>
        <a:sp3d extrusionH="152250" prstMaterial="matte">
          <a:bevelT w="165100" prst="coolSlant"/>
        </a:sp3d>
      </dsp:spPr>
      <dsp:style>
        <a:lnRef idx="1">
          <a:scrgbClr r="0" g="0" b="0"/>
        </a:lnRef>
        <a:fillRef idx="1">
          <a:scrgbClr r="0" g="0" b="0"/>
        </a:fillRef>
        <a:effectRef idx="2">
          <a:scrgbClr r="0" g="0" b="0"/>
        </a:effectRef>
        <a:fontRef idx="minor">
          <a:schemeClr val="lt1"/>
        </a:fontRef>
      </dsp:style>
    </dsp:sp>
    <dsp:sp modelId="{9C644D4C-B7B9-4BE6-85DC-B318B2BD6912}">
      <dsp:nvSpPr>
        <dsp:cNvPr id="0" name=""/>
        <dsp:cNvSpPr/>
      </dsp:nvSpPr>
      <dsp:spPr>
        <a:xfrm>
          <a:off x="3552577" y="1544191"/>
          <a:ext cx="190056" cy="190120"/>
        </a:xfrm>
        <a:prstGeom prst="ellipse">
          <a:avLst/>
        </a:prstGeom>
        <a:solidFill>
          <a:schemeClr val="accent1">
            <a:alpha val="90000"/>
            <a:hueOff val="0"/>
            <a:satOff val="0"/>
            <a:lumOff val="0"/>
            <a:alphaOff val="-11429"/>
          </a:schemeClr>
        </a:solidFill>
        <a:ln w="9525" cap="flat" cmpd="sng" algn="ctr">
          <a:solidFill>
            <a:schemeClr val="accent1">
              <a:alpha val="90000"/>
              <a:hueOff val="0"/>
              <a:satOff val="0"/>
              <a:lumOff val="0"/>
              <a:alphaOff val="-11429"/>
            </a:schemeClr>
          </a:solidFill>
          <a:prstDash val="solid"/>
        </a:ln>
        <a:effectLst>
          <a:outerShdw blurRad="40000" dist="23000" dir="5400000" rotWithShape="0">
            <a:srgbClr val="000000">
              <a:alpha val="35000"/>
            </a:srgbClr>
          </a:outerShdw>
        </a:effectLst>
        <a:sp3d extrusionH="152250" prstMaterial="matte">
          <a:bevelT w="165100" prst="coolSlant"/>
        </a:sp3d>
      </dsp:spPr>
      <dsp:style>
        <a:lnRef idx="1">
          <a:scrgbClr r="0" g="0" b="0"/>
        </a:lnRef>
        <a:fillRef idx="1">
          <a:scrgbClr r="0" g="0" b="0"/>
        </a:fillRef>
        <a:effectRef idx="2">
          <a:scrgbClr r="0" g="0" b="0"/>
        </a:effectRef>
        <a:fontRef idx="minor">
          <a:schemeClr val="lt1"/>
        </a:fontRef>
      </dsp:style>
    </dsp:sp>
    <dsp:sp modelId="{86890B4C-B012-44DA-A8B2-124A1C30BB8B}">
      <dsp:nvSpPr>
        <dsp:cNvPr id="0" name=""/>
        <dsp:cNvSpPr/>
      </dsp:nvSpPr>
      <dsp:spPr>
        <a:xfrm>
          <a:off x="3552577" y="2332574"/>
          <a:ext cx="190056" cy="190120"/>
        </a:xfrm>
        <a:prstGeom prst="ellipse">
          <a:avLst/>
        </a:prstGeom>
        <a:solidFill>
          <a:schemeClr val="accent1">
            <a:alpha val="90000"/>
            <a:hueOff val="0"/>
            <a:satOff val="0"/>
            <a:lumOff val="0"/>
            <a:alphaOff val="-13333"/>
          </a:schemeClr>
        </a:solidFill>
        <a:ln w="9525" cap="flat" cmpd="sng" algn="ctr">
          <a:solidFill>
            <a:schemeClr val="accent1">
              <a:alpha val="90000"/>
              <a:hueOff val="0"/>
              <a:satOff val="0"/>
              <a:lumOff val="0"/>
              <a:alphaOff val="-13333"/>
            </a:schemeClr>
          </a:solidFill>
          <a:prstDash val="solid"/>
        </a:ln>
        <a:effectLst>
          <a:outerShdw blurRad="40000" dist="23000" dir="5400000" rotWithShape="0">
            <a:srgbClr val="000000">
              <a:alpha val="35000"/>
            </a:srgbClr>
          </a:outerShdw>
        </a:effectLst>
        <a:sp3d extrusionH="152250" prstMaterial="matte">
          <a:bevelT w="165100" prst="coolSlant"/>
        </a:sp3d>
      </dsp:spPr>
      <dsp:style>
        <a:lnRef idx="1">
          <a:scrgbClr r="0" g="0" b="0"/>
        </a:lnRef>
        <a:fillRef idx="1">
          <a:scrgbClr r="0" g="0" b="0"/>
        </a:fillRef>
        <a:effectRef idx="2">
          <a:scrgbClr r="0" g="0" b="0"/>
        </a:effectRef>
        <a:fontRef idx="minor">
          <a:schemeClr val="lt1"/>
        </a:fontRef>
      </dsp:style>
    </dsp:sp>
    <dsp:sp modelId="{D2A618CA-05BA-4C99-9919-27DD4CFC4794}">
      <dsp:nvSpPr>
        <dsp:cNvPr id="0" name=""/>
        <dsp:cNvSpPr/>
      </dsp:nvSpPr>
      <dsp:spPr>
        <a:xfrm>
          <a:off x="3722372" y="1715068"/>
          <a:ext cx="190056" cy="190120"/>
        </a:xfrm>
        <a:prstGeom prst="ellipse">
          <a:avLst/>
        </a:prstGeom>
        <a:solidFill>
          <a:schemeClr val="accent1">
            <a:alpha val="90000"/>
            <a:hueOff val="0"/>
            <a:satOff val="0"/>
            <a:lumOff val="0"/>
            <a:alphaOff val="-15238"/>
          </a:schemeClr>
        </a:solidFill>
        <a:ln w="9525" cap="flat" cmpd="sng" algn="ctr">
          <a:solidFill>
            <a:schemeClr val="accent1">
              <a:alpha val="90000"/>
              <a:hueOff val="0"/>
              <a:satOff val="0"/>
              <a:lumOff val="0"/>
              <a:alphaOff val="-15238"/>
            </a:schemeClr>
          </a:solidFill>
          <a:prstDash val="solid"/>
        </a:ln>
        <a:effectLst>
          <a:outerShdw blurRad="40000" dist="23000" dir="5400000" rotWithShape="0">
            <a:srgbClr val="000000">
              <a:alpha val="35000"/>
            </a:srgbClr>
          </a:outerShdw>
        </a:effectLst>
        <a:sp3d extrusionH="152250" prstMaterial="matte">
          <a:bevelT w="165100" prst="coolSlant"/>
        </a:sp3d>
      </dsp:spPr>
      <dsp:style>
        <a:lnRef idx="1">
          <a:scrgbClr r="0" g="0" b="0"/>
        </a:lnRef>
        <a:fillRef idx="1">
          <a:scrgbClr r="0" g="0" b="0"/>
        </a:fillRef>
        <a:effectRef idx="2">
          <a:scrgbClr r="0" g="0" b="0"/>
        </a:effectRef>
        <a:fontRef idx="minor">
          <a:schemeClr val="lt1"/>
        </a:fontRef>
      </dsp:style>
    </dsp:sp>
    <dsp:sp modelId="{BEB9676E-F503-4075-B164-D5A5A8D27D8F}">
      <dsp:nvSpPr>
        <dsp:cNvPr id="0" name=""/>
        <dsp:cNvSpPr/>
      </dsp:nvSpPr>
      <dsp:spPr>
        <a:xfrm>
          <a:off x="3733718" y="2162659"/>
          <a:ext cx="190056" cy="190120"/>
        </a:xfrm>
        <a:prstGeom prst="ellipse">
          <a:avLst/>
        </a:prstGeom>
        <a:solidFill>
          <a:schemeClr val="accent1">
            <a:alpha val="90000"/>
            <a:hueOff val="0"/>
            <a:satOff val="0"/>
            <a:lumOff val="0"/>
            <a:alphaOff val="-17143"/>
          </a:schemeClr>
        </a:solidFill>
        <a:ln w="9525" cap="flat" cmpd="sng" algn="ctr">
          <a:solidFill>
            <a:schemeClr val="accent1">
              <a:alpha val="90000"/>
              <a:hueOff val="0"/>
              <a:satOff val="0"/>
              <a:lumOff val="0"/>
              <a:alphaOff val="-17143"/>
            </a:schemeClr>
          </a:solidFill>
          <a:prstDash val="solid"/>
        </a:ln>
        <a:effectLst>
          <a:outerShdw blurRad="40000" dist="23000" dir="5400000" rotWithShape="0">
            <a:srgbClr val="000000">
              <a:alpha val="35000"/>
            </a:srgbClr>
          </a:outerShdw>
        </a:effectLst>
        <a:sp3d extrusionH="152250" prstMaterial="matte">
          <a:bevelT w="165100" prst="coolSlant"/>
        </a:sp3d>
      </dsp:spPr>
      <dsp:style>
        <a:lnRef idx="1">
          <a:scrgbClr r="0" g="0" b="0"/>
        </a:lnRef>
        <a:fillRef idx="1">
          <a:scrgbClr r="0" g="0" b="0"/>
        </a:fillRef>
        <a:effectRef idx="2">
          <a:scrgbClr r="0" g="0" b="0"/>
        </a:effectRef>
        <a:fontRef idx="minor">
          <a:schemeClr val="lt1"/>
        </a:fontRef>
      </dsp:style>
    </dsp:sp>
    <dsp:sp modelId="{1300AD4B-114C-4257-8E03-2E4C5EBDCEAC}">
      <dsp:nvSpPr>
        <dsp:cNvPr id="0" name=""/>
        <dsp:cNvSpPr/>
      </dsp:nvSpPr>
      <dsp:spPr>
        <a:xfrm>
          <a:off x="0" y="1793445"/>
          <a:ext cx="1924472" cy="1924295"/>
        </a:xfrm>
        <a:prstGeom prst="ellipse">
          <a:avLst/>
        </a:prstGeom>
        <a:solidFill>
          <a:srgbClr val="660066">
            <a:alpha val="70952"/>
          </a:srgbClr>
        </a:solidFill>
        <a:ln w="9525" cap="flat" cmpd="sng" algn="ctr">
          <a:solidFill>
            <a:schemeClr val="accent1">
              <a:alpha val="90000"/>
              <a:hueOff val="0"/>
              <a:satOff val="0"/>
              <a:lumOff val="0"/>
              <a:alphaOff val="-19048"/>
            </a:schemeClr>
          </a:solidFill>
          <a:prstDash val="solid"/>
        </a:ln>
        <a:effectLst>
          <a:outerShdw blurRad="40000" dist="23000" dir="5400000" rotWithShape="0">
            <a:srgbClr val="000000">
              <a:alpha val="35000"/>
            </a:srgbClr>
          </a:outerShdw>
        </a:effectLst>
        <a:sp3d extrusionH="152250" prstMaterial="matte">
          <a:bevelT w="165100" prst="coolSlant"/>
        </a:sp3d>
      </dsp:spPr>
      <dsp:style>
        <a:lnRef idx="1">
          <a:scrgbClr r="0" g="0" b="0"/>
        </a:lnRef>
        <a:fillRef idx="1">
          <a:scrgbClr r="0" g="0" b="0"/>
        </a:fillRef>
        <a:effectRef idx="2">
          <a:scrgbClr r="0" g="0" b="0"/>
        </a:effectRef>
        <a:fontRef idx="minor">
          <a:schemeClr val="lt1"/>
        </a:fontRef>
      </dsp:style>
      <dsp:txBody>
        <a:bodyPr spcFirstLastPara="0" vert="horz" wrap="square" lIns="82550" tIns="82550" rIns="82550" bIns="82550" numCol="1" spcCol="1270" anchor="ctr" anchorCtr="0">
          <a:noAutofit/>
          <a:sp3d extrusionH="28000" prstMaterial="matte"/>
        </a:bodyPr>
        <a:lstStyle/>
        <a:p>
          <a:pPr marL="0" lvl="0" indent="0" algn="ctr" defTabSz="2889250">
            <a:lnSpc>
              <a:spcPct val="90000"/>
            </a:lnSpc>
            <a:spcBef>
              <a:spcPct val="0"/>
            </a:spcBef>
            <a:spcAft>
              <a:spcPct val="35000"/>
            </a:spcAft>
            <a:buNone/>
          </a:pPr>
          <a:r>
            <a:rPr lang="vi-VN" sz="6500" kern="1200" dirty="0"/>
            <a:t>A</a:t>
          </a:r>
        </a:p>
      </dsp:txBody>
      <dsp:txXfrm>
        <a:off x="281832" y="2075251"/>
        <a:ext cx="1360808" cy="1360683"/>
      </dsp:txXfrm>
    </dsp:sp>
    <dsp:sp modelId="{799EF4AD-901F-43DC-A28C-A5E83F10B31C}">
      <dsp:nvSpPr>
        <dsp:cNvPr id="0" name=""/>
        <dsp:cNvSpPr/>
      </dsp:nvSpPr>
      <dsp:spPr>
        <a:xfrm>
          <a:off x="8126215" y="1945581"/>
          <a:ext cx="172778" cy="172836"/>
        </a:xfrm>
        <a:prstGeom prst="ellipse">
          <a:avLst/>
        </a:prstGeom>
        <a:solidFill>
          <a:schemeClr val="accent1">
            <a:alpha val="90000"/>
            <a:hueOff val="0"/>
            <a:satOff val="0"/>
            <a:lumOff val="0"/>
            <a:alphaOff val="-20952"/>
          </a:schemeClr>
        </a:solidFill>
        <a:ln w="9525" cap="flat" cmpd="sng" algn="ctr">
          <a:solidFill>
            <a:schemeClr val="accent1">
              <a:alpha val="90000"/>
              <a:hueOff val="0"/>
              <a:satOff val="0"/>
              <a:lumOff val="0"/>
              <a:alphaOff val="-20952"/>
            </a:schemeClr>
          </a:solidFill>
          <a:prstDash val="solid"/>
        </a:ln>
        <a:effectLst>
          <a:outerShdw blurRad="40000" dist="23000" dir="5400000" rotWithShape="0">
            <a:srgbClr val="000000">
              <a:alpha val="35000"/>
            </a:srgbClr>
          </a:outerShdw>
        </a:effectLst>
        <a:sp3d extrusionH="152250" prstMaterial="matte">
          <a:bevelT w="165100" prst="coolSlant"/>
        </a:sp3d>
      </dsp:spPr>
      <dsp:style>
        <a:lnRef idx="1">
          <a:scrgbClr r="0" g="0" b="0"/>
        </a:lnRef>
        <a:fillRef idx="1">
          <a:scrgbClr r="0" g="0" b="0"/>
        </a:fillRef>
        <a:effectRef idx="2">
          <a:scrgbClr r="0" g="0" b="0"/>
        </a:effectRef>
        <a:fontRef idx="minor">
          <a:schemeClr val="lt1"/>
        </a:fontRef>
      </dsp:style>
    </dsp:sp>
    <dsp:sp modelId="{E5FD501D-EE16-4D31-BB4A-396D6353FBE0}">
      <dsp:nvSpPr>
        <dsp:cNvPr id="0" name=""/>
        <dsp:cNvSpPr/>
      </dsp:nvSpPr>
      <dsp:spPr>
        <a:xfrm>
          <a:off x="7794602" y="1936939"/>
          <a:ext cx="190056" cy="190120"/>
        </a:xfrm>
        <a:prstGeom prst="ellipse">
          <a:avLst/>
        </a:prstGeom>
        <a:solidFill>
          <a:schemeClr val="accent1">
            <a:alpha val="90000"/>
            <a:hueOff val="0"/>
            <a:satOff val="0"/>
            <a:lumOff val="0"/>
            <a:alphaOff val="-22857"/>
          </a:schemeClr>
        </a:solidFill>
        <a:ln w="9525" cap="flat" cmpd="sng" algn="ctr">
          <a:solidFill>
            <a:schemeClr val="accent1">
              <a:alpha val="90000"/>
              <a:hueOff val="0"/>
              <a:satOff val="0"/>
              <a:lumOff val="0"/>
              <a:alphaOff val="-22857"/>
            </a:schemeClr>
          </a:solidFill>
          <a:prstDash val="solid"/>
        </a:ln>
        <a:effectLst>
          <a:outerShdw blurRad="40000" dist="23000" dir="5400000" rotWithShape="0">
            <a:srgbClr val="000000">
              <a:alpha val="35000"/>
            </a:srgbClr>
          </a:outerShdw>
        </a:effectLst>
        <a:sp3d extrusionH="152250" prstMaterial="matte">
          <a:bevelT w="165100" prst="coolSlant"/>
        </a:sp3d>
      </dsp:spPr>
      <dsp:style>
        <a:lnRef idx="1">
          <a:scrgbClr r="0" g="0" b="0"/>
        </a:lnRef>
        <a:fillRef idx="1">
          <a:scrgbClr r="0" g="0" b="0"/>
        </a:fillRef>
        <a:effectRef idx="2">
          <a:scrgbClr r="0" g="0" b="0"/>
        </a:effectRef>
        <a:fontRef idx="minor">
          <a:schemeClr val="lt1"/>
        </a:fontRef>
      </dsp:style>
    </dsp:sp>
    <dsp:sp modelId="{F1AD8B43-62CE-48F6-A16A-2B579426EA6C}">
      <dsp:nvSpPr>
        <dsp:cNvPr id="0" name=""/>
        <dsp:cNvSpPr/>
      </dsp:nvSpPr>
      <dsp:spPr>
        <a:xfrm>
          <a:off x="7471628" y="1936939"/>
          <a:ext cx="190056" cy="190120"/>
        </a:xfrm>
        <a:prstGeom prst="ellipse">
          <a:avLst/>
        </a:prstGeom>
        <a:solidFill>
          <a:schemeClr val="accent1">
            <a:alpha val="90000"/>
            <a:hueOff val="0"/>
            <a:satOff val="0"/>
            <a:lumOff val="0"/>
            <a:alphaOff val="-24762"/>
          </a:schemeClr>
        </a:solidFill>
        <a:ln w="9525" cap="flat" cmpd="sng" algn="ctr">
          <a:solidFill>
            <a:schemeClr val="accent1">
              <a:alpha val="90000"/>
              <a:hueOff val="0"/>
              <a:satOff val="0"/>
              <a:lumOff val="0"/>
              <a:alphaOff val="-24762"/>
            </a:schemeClr>
          </a:solidFill>
          <a:prstDash val="solid"/>
        </a:ln>
        <a:effectLst>
          <a:outerShdw blurRad="40000" dist="23000" dir="5400000" rotWithShape="0">
            <a:srgbClr val="000000">
              <a:alpha val="35000"/>
            </a:srgbClr>
          </a:outerShdw>
        </a:effectLst>
        <a:sp3d extrusionH="152250" prstMaterial="matte">
          <a:bevelT w="165100" prst="coolSlant"/>
        </a:sp3d>
      </dsp:spPr>
      <dsp:style>
        <a:lnRef idx="1">
          <a:scrgbClr r="0" g="0" b="0"/>
        </a:lnRef>
        <a:fillRef idx="1">
          <a:scrgbClr r="0" g="0" b="0"/>
        </a:fillRef>
        <a:effectRef idx="2">
          <a:scrgbClr r="0" g="0" b="0"/>
        </a:effectRef>
        <a:fontRef idx="minor">
          <a:schemeClr val="lt1"/>
        </a:fontRef>
      </dsp:style>
    </dsp:sp>
    <dsp:sp modelId="{3236E599-2A53-420A-8707-FF4EABDA94C6}">
      <dsp:nvSpPr>
        <dsp:cNvPr id="0" name=""/>
        <dsp:cNvSpPr/>
      </dsp:nvSpPr>
      <dsp:spPr>
        <a:xfrm>
          <a:off x="7148654" y="1936939"/>
          <a:ext cx="190056" cy="190120"/>
        </a:xfrm>
        <a:prstGeom prst="ellipse">
          <a:avLst/>
        </a:prstGeom>
        <a:solidFill>
          <a:schemeClr val="accent1">
            <a:alpha val="90000"/>
            <a:hueOff val="0"/>
            <a:satOff val="0"/>
            <a:lumOff val="0"/>
            <a:alphaOff val="-26667"/>
          </a:schemeClr>
        </a:solidFill>
        <a:ln w="9525" cap="flat" cmpd="sng" algn="ctr">
          <a:solidFill>
            <a:schemeClr val="accent1">
              <a:alpha val="90000"/>
              <a:hueOff val="0"/>
              <a:satOff val="0"/>
              <a:lumOff val="0"/>
              <a:alphaOff val="-26667"/>
            </a:schemeClr>
          </a:solidFill>
          <a:prstDash val="solid"/>
        </a:ln>
        <a:effectLst>
          <a:outerShdw blurRad="40000" dist="23000" dir="5400000" rotWithShape="0">
            <a:srgbClr val="000000">
              <a:alpha val="35000"/>
            </a:srgbClr>
          </a:outerShdw>
        </a:effectLst>
        <a:sp3d extrusionH="152250" prstMaterial="matte">
          <a:bevelT w="165100" prst="coolSlant"/>
        </a:sp3d>
      </dsp:spPr>
      <dsp:style>
        <a:lnRef idx="1">
          <a:scrgbClr r="0" g="0" b="0"/>
        </a:lnRef>
        <a:fillRef idx="1">
          <a:scrgbClr r="0" g="0" b="0"/>
        </a:fillRef>
        <a:effectRef idx="2">
          <a:scrgbClr r="0" g="0" b="0"/>
        </a:effectRef>
        <a:fontRef idx="minor">
          <a:schemeClr val="lt1"/>
        </a:fontRef>
      </dsp:style>
    </dsp:sp>
    <dsp:sp modelId="{B0241912-E742-42AF-98BA-316A9BA6006F}">
      <dsp:nvSpPr>
        <dsp:cNvPr id="0" name=""/>
        <dsp:cNvSpPr/>
      </dsp:nvSpPr>
      <dsp:spPr>
        <a:xfrm>
          <a:off x="6825679" y="1936939"/>
          <a:ext cx="190056" cy="190120"/>
        </a:xfrm>
        <a:prstGeom prst="ellipse">
          <a:avLst/>
        </a:prstGeom>
        <a:solidFill>
          <a:schemeClr val="accent1">
            <a:alpha val="90000"/>
            <a:hueOff val="0"/>
            <a:satOff val="0"/>
            <a:lumOff val="0"/>
            <a:alphaOff val="-28571"/>
          </a:schemeClr>
        </a:solidFill>
        <a:ln w="9525" cap="flat" cmpd="sng" algn="ctr">
          <a:solidFill>
            <a:schemeClr val="accent1">
              <a:alpha val="90000"/>
              <a:hueOff val="0"/>
              <a:satOff val="0"/>
              <a:lumOff val="0"/>
              <a:alphaOff val="-28571"/>
            </a:schemeClr>
          </a:solidFill>
          <a:prstDash val="solid"/>
        </a:ln>
        <a:effectLst>
          <a:outerShdw blurRad="40000" dist="23000" dir="5400000" rotWithShape="0">
            <a:srgbClr val="000000">
              <a:alpha val="35000"/>
            </a:srgbClr>
          </a:outerShdw>
        </a:effectLst>
        <a:sp3d extrusionH="152250" prstMaterial="matte">
          <a:bevelT w="165100" prst="coolSlant"/>
        </a:sp3d>
      </dsp:spPr>
      <dsp:style>
        <a:lnRef idx="1">
          <a:scrgbClr r="0" g="0" b="0"/>
        </a:lnRef>
        <a:fillRef idx="1">
          <a:scrgbClr r="0" g="0" b="0"/>
        </a:fillRef>
        <a:effectRef idx="2">
          <a:scrgbClr r="0" g="0" b="0"/>
        </a:effectRef>
        <a:fontRef idx="minor">
          <a:schemeClr val="lt1"/>
        </a:fontRef>
      </dsp:style>
    </dsp:sp>
    <dsp:sp modelId="{B8F9783C-5F54-4377-962D-814535296CE7}">
      <dsp:nvSpPr>
        <dsp:cNvPr id="0" name=""/>
        <dsp:cNvSpPr/>
      </dsp:nvSpPr>
      <dsp:spPr>
        <a:xfrm>
          <a:off x="6312244" y="1841879"/>
          <a:ext cx="380517" cy="380240"/>
        </a:xfrm>
        <a:prstGeom prst="ellipse">
          <a:avLst/>
        </a:prstGeom>
        <a:solidFill>
          <a:schemeClr val="accent1">
            <a:alpha val="90000"/>
            <a:hueOff val="0"/>
            <a:satOff val="0"/>
            <a:lumOff val="0"/>
            <a:alphaOff val="-30476"/>
          </a:schemeClr>
        </a:solidFill>
        <a:ln w="9525" cap="flat" cmpd="sng" algn="ctr">
          <a:solidFill>
            <a:schemeClr val="accent1">
              <a:alpha val="90000"/>
              <a:hueOff val="0"/>
              <a:satOff val="0"/>
              <a:lumOff val="0"/>
              <a:alphaOff val="-30476"/>
            </a:schemeClr>
          </a:solidFill>
          <a:prstDash val="solid"/>
        </a:ln>
        <a:effectLst>
          <a:outerShdw blurRad="40000" dist="23000" dir="5400000" rotWithShape="0">
            <a:srgbClr val="000000">
              <a:alpha val="35000"/>
            </a:srgbClr>
          </a:outerShdw>
        </a:effectLst>
        <a:sp3d extrusionH="152250" prstMaterial="matte">
          <a:bevelT w="165100" prst="coolSlant"/>
        </a:sp3d>
      </dsp:spPr>
      <dsp:style>
        <a:lnRef idx="1">
          <a:scrgbClr r="0" g="0" b="0"/>
        </a:lnRef>
        <a:fillRef idx="1">
          <a:scrgbClr r="0" g="0" b="0"/>
        </a:fillRef>
        <a:effectRef idx="2">
          <a:scrgbClr r="0" g="0" b="0"/>
        </a:effectRef>
        <a:fontRef idx="minor">
          <a:schemeClr val="lt1"/>
        </a:fontRef>
      </dsp:style>
    </dsp:sp>
    <dsp:sp modelId="{27F1BCF3-E73B-4183-BB3B-39DF87E90016}">
      <dsp:nvSpPr>
        <dsp:cNvPr id="0" name=""/>
        <dsp:cNvSpPr/>
      </dsp:nvSpPr>
      <dsp:spPr>
        <a:xfrm>
          <a:off x="7807569" y="1544191"/>
          <a:ext cx="190056" cy="190120"/>
        </a:xfrm>
        <a:prstGeom prst="ellipse">
          <a:avLst/>
        </a:prstGeom>
        <a:solidFill>
          <a:schemeClr val="accent1">
            <a:alpha val="90000"/>
            <a:hueOff val="0"/>
            <a:satOff val="0"/>
            <a:lumOff val="0"/>
            <a:alphaOff val="-32381"/>
          </a:schemeClr>
        </a:solidFill>
        <a:ln w="9525" cap="flat" cmpd="sng" algn="ctr">
          <a:solidFill>
            <a:schemeClr val="accent1">
              <a:alpha val="90000"/>
              <a:hueOff val="0"/>
              <a:satOff val="0"/>
              <a:lumOff val="0"/>
              <a:alphaOff val="-32381"/>
            </a:schemeClr>
          </a:solidFill>
          <a:prstDash val="solid"/>
        </a:ln>
        <a:effectLst>
          <a:outerShdw blurRad="40000" dist="23000" dir="5400000" rotWithShape="0">
            <a:srgbClr val="000000">
              <a:alpha val="35000"/>
            </a:srgbClr>
          </a:outerShdw>
        </a:effectLst>
        <a:sp3d extrusionH="152250" prstMaterial="matte">
          <a:bevelT w="165100" prst="coolSlant"/>
        </a:sp3d>
      </dsp:spPr>
      <dsp:style>
        <a:lnRef idx="1">
          <a:scrgbClr r="0" g="0" b="0"/>
        </a:lnRef>
        <a:fillRef idx="1">
          <a:scrgbClr r="0" g="0" b="0"/>
        </a:fillRef>
        <a:effectRef idx="2">
          <a:scrgbClr r="0" g="0" b="0"/>
        </a:effectRef>
        <a:fontRef idx="minor">
          <a:schemeClr val="lt1"/>
        </a:fontRef>
      </dsp:style>
    </dsp:sp>
    <dsp:sp modelId="{1E0C308D-B590-4558-93DD-6299B61EEB06}">
      <dsp:nvSpPr>
        <dsp:cNvPr id="0" name=""/>
        <dsp:cNvSpPr/>
      </dsp:nvSpPr>
      <dsp:spPr>
        <a:xfrm>
          <a:off x="7807569" y="2332574"/>
          <a:ext cx="190056" cy="190120"/>
        </a:xfrm>
        <a:prstGeom prst="ellipse">
          <a:avLst/>
        </a:prstGeom>
        <a:solidFill>
          <a:schemeClr val="accent1">
            <a:alpha val="90000"/>
            <a:hueOff val="0"/>
            <a:satOff val="0"/>
            <a:lumOff val="0"/>
            <a:alphaOff val="-34286"/>
          </a:schemeClr>
        </a:solidFill>
        <a:ln w="9525" cap="flat" cmpd="sng" algn="ctr">
          <a:solidFill>
            <a:schemeClr val="accent1">
              <a:alpha val="90000"/>
              <a:hueOff val="0"/>
              <a:satOff val="0"/>
              <a:lumOff val="0"/>
              <a:alphaOff val="-34286"/>
            </a:schemeClr>
          </a:solidFill>
          <a:prstDash val="solid"/>
        </a:ln>
        <a:effectLst>
          <a:outerShdw blurRad="40000" dist="23000" dir="5400000" rotWithShape="0">
            <a:srgbClr val="000000">
              <a:alpha val="35000"/>
            </a:srgbClr>
          </a:outerShdw>
        </a:effectLst>
        <a:sp3d extrusionH="152250" prstMaterial="matte">
          <a:bevelT w="165100" prst="coolSlant"/>
        </a:sp3d>
      </dsp:spPr>
      <dsp:style>
        <a:lnRef idx="1">
          <a:scrgbClr r="0" g="0" b="0"/>
        </a:lnRef>
        <a:fillRef idx="1">
          <a:scrgbClr r="0" g="0" b="0"/>
        </a:fillRef>
        <a:effectRef idx="2">
          <a:scrgbClr r="0" g="0" b="0"/>
        </a:effectRef>
        <a:fontRef idx="minor">
          <a:schemeClr val="lt1"/>
        </a:fontRef>
      </dsp:style>
    </dsp:sp>
    <dsp:sp modelId="{97418FCA-20C0-4AD1-A483-6F64F32449F0}">
      <dsp:nvSpPr>
        <dsp:cNvPr id="0" name=""/>
        <dsp:cNvSpPr/>
      </dsp:nvSpPr>
      <dsp:spPr>
        <a:xfrm>
          <a:off x="7977364" y="1715068"/>
          <a:ext cx="190056" cy="190120"/>
        </a:xfrm>
        <a:prstGeom prst="ellipse">
          <a:avLst/>
        </a:prstGeom>
        <a:solidFill>
          <a:schemeClr val="accent1">
            <a:alpha val="90000"/>
            <a:hueOff val="0"/>
            <a:satOff val="0"/>
            <a:lumOff val="0"/>
            <a:alphaOff val="-36190"/>
          </a:schemeClr>
        </a:solidFill>
        <a:ln w="9525" cap="flat" cmpd="sng" algn="ctr">
          <a:solidFill>
            <a:schemeClr val="accent1">
              <a:alpha val="90000"/>
              <a:hueOff val="0"/>
              <a:satOff val="0"/>
              <a:lumOff val="0"/>
              <a:alphaOff val="-36190"/>
            </a:schemeClr>
          </a:solidFill>
          <a:prstDash val="solid"/>
        </a:ln>
        <a:effectLst>
          <a:outerShdw blurRad="40000" dist="23000" dir="5400000" rotWithShape="0">
            <a:srgbClr val="000000">
              <a:alpha val="35000"/>
            </a:srgbClr>
          </a:outerShdw>
        </a:effectLst>
        <a:sp3d extrusionH="152250" prstMaterial="matte">
          <a:bevelT w="165100" prst="coolSlant"/>
        </a:sp3d>
      </dsp:spPr>
      <dsp:style>
        <a:lnRef idx="1">
          <a:scrgbClr r="0" g="0" b="0"/>
        </a:lnRef>
        <a:fillRef idx="1">
          <a:scrgbClr r="0" g="0" b="0"/>
        </a:fillRef>
        <a:effectRef idx="2">
          <a:scrgbClr r="0" g="0" b="0"/>
        </a:effectRef>
        <a:fontRef idx="minor">
          <a:schemeClr val="lt1"/>
        </a:fontRef>
      </dsp:style>
    </dsp:sp>
    <dsp:sp modelId="{585AE9B6-287B-4DED-87FC-7D83A4B51BF0}">
      <dsp:nvSpPr>
        <dsp:cNvPr id="0" name=""/>
        <dsp:cNvSpPr/>
      </dsp:nvSpPr>
      <dsp:spPr>
        <a:xfrm>
          <a:off x="7988711" y="2162659"/>
          <a:ext cx="190056" cy="190120"/>
        </a:xfrm>
        <a:prstGeom prst="ellipse">
          <a:avLst/>
        </a:prstGeom>
        <a:solidFill>
          <a:schemeClr val="accent1">
            <a:alpha val="90000"/>
            <a:hueOff val="0"/>
            <a:satOff val="0"/>
            <a:lumOff val="0"/>
            <a:alphaOff val="-38095"/>
          </a:schemeClr>
        </a:solidFill>
        <a:ln w="9525" cap="flat" cmpd="sng" algn="ctr">
          <a:solidFill>
            <a:schemeClr val="accent1">
              <a:alpha val="90000"/>
              <a:hueOff val="0"/>
              <a:satOff val="0"/>
              <a:lumOff val="0"/>
              <a:alphaOff val="-38095"/>
            </a:schemeClr>
          </a:solidFill>
          <a:prstDash val="solid"/>
        </a:ln>
        <a:effectLst>
          <a:outerShdw blurRad="40000" dist="23000" dir="5400000" rotWithShape="0">
            <a:srgbClr val="000000">
              <a:alpha val="35000"/>
            </a:srgbClr>
          </a:outerShdw>
        </a:effectLst>
        <a:sp3d extrusionH="152250" prstMaterial="matte">
          <a:bevelT w="165100" prst="coolSlant"/>
        </a:sp3d>
      </dsp:spPr>
      <dsp:style>
        <a:lnRef idx="1">
          <a:scrgbClr r="0" g="0" b="0"/>
        </a:lnRef>
        <a:fillRef idx="1">
          <a:scrgbClr r="0" g="0" b="0"/>
        </a:fillRef>
        <a:effectRef idx="2">
          <a:scrgbClr r="0" g="0" b="0"/>
        </a:effectRef>
        <a:fontRef idx="minor">
          <a:schemeClr val="lt1"/>
        </a:fontRef>
      </dsp:style>
    </dsp:sp>
    <dsp:sp modelId="{6E0C3C1B-E797-4D96-B4A3-CDEA8251E809}">
      <dsp:nvSpPr>
        <dsp:cNvPr id="0" name=""/>
        <dsp:cNvSpPr/>
      </dsp:nvSpPr>
      <dsp:spPr>
        <a:xfrm>
          <a:off x="4255259" y="1069852"/>
          <a:ext cx="1924472" cy="1924295"/>
        </a:xfrm>
        <a:prstGeom prst="ellipse">
          <a:avLst/>
        </a:prstGeom>
        <a:solidFill>
          <a:srgbClr val="FF0066">
            <a:alpha val="50000"/>
          </a:srgbClr>
        </a:solidFill>
        <a:ln w="9525" cap="flat" cmpd="sng" algn="ctr">
          <a:solidFill>
            <a:schemeClr val="accent1">
              <a:alpha val="90000"/>
              <a:hueOff val="0"/>
              <a:satOff val="0"/>
              <a:lumOff val="0"/>
              <a:alphaOff val="-40000"/>
            </a:schemeClr>
          </a:solidFill>
          <a:prstDash val="solid"/>
        </a:ln>
        <a:effectLst>
          <a:outerShdw blurRad="40000" dist="23000" dir="5400000" rotWithShape="0">
            <a:srgbClr val="000000">
              <a:alpha val="35000"/>
            </a:srgbClr>
          </a:outerShdw>
        </a:effectLst>
        <a:sp3d extrusionH="152250" prstMaterial="matte">
          <a:bevelT w="165100" prst="coolSlant"/>
        </a:sp3d>
      </dsp:spPr>
      <dsp:style>
        <a:lnRef idx="1">
          <a:scrgbClr r="0" g="0" b="0"/>
        </a:lnRef>
        <a:fillRef idx="1">
          <a:scrgbClr r="0" g="0" b="0"/>
        </a:fillRef>
        <a:effectRef idx="2">
          <a:scrgbClr r="0" g="0" b="0"/>
        </a:effectRef>
        <a:fontRef idx="minor">
          <a:schemeClr val="lt1"/>
        </a:fontRef>
      </dsp:style>
      <dsp:txBody>
        <a:bodyPr spcFirstLastPara="0" vert="horz" wrap="square" lIns="82550" tIns="82550" rIns="82550" bIns="82550" numCol="1" spcCol="1270" anchor="ctr" anchorCtr="0">
          <a:noAutofit/>
          <a:sp3d extrusionH="28000" prstMaterial="matte"/>
        </a:bodyPr>
        <a:lstStyle/>
        <a:p>
          <a:pPr marL="0" lvl="0" indent="0" algn="ctr" defTabSz="2889250">
            <a:lnSpc>
              <a:spcPct val="90000"/>
            </a:lnSpc>
            <a:spcBef>
              <a:spcPct val="0"/>
            </a:spcBef>
            <a:spcAft>
              <a:spcPct val="35000"/>
            </a:spcAft>
            <a:buNone/>
          </a:pPr>
          <a:r>
            <a:rPr lang="vi-VN" sz="6500" kern="1200" dirty="0"/>
            <a:t>B</a:t>
          </a:r>
        </a:p>
      </dsp:txBody>
      <dsp:txXfrm>
        <a:off x="4537091" y="1351658"/>
        <a:ext cx="1360808" cy="1360683"/>
      </dsp:txXfrm>
    </dsp:sp>
  </dsp:spTree>
</dsp:drawing>
</file>

<file path=ppt/diagrams/drawing3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E5CF39A-0A04-48BE-94BA-826D85AC0B6E}">
      <dsp:nvSpPr>
        <dsp:cNvPr id="0" name=""/>
        <dsp:cNvSpPr/>
      </dsp:nvSpPr>
      <dsp:spPr>
        <a:xfrm>
          <a:off x="4843" y="1598947"/>
          <a:ext cx="2270082" cy="1887789"/>
        </a:xfrm>
        <a:prstGeom prst="roundRect">
          <a:avLst>
            <a:gd name="adj" fmla="val 10000"/>
          </a:avLst>
        </a:prstGeom>
        <a:solidFill>
          <a:srgbClr val="C0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kumimoji="1" lang="en-US" sz="2800" b="0" kern="1200" dirty="0" err="1">
              <a:solidFill>
                <a:schemeClr val="bg1"/>
              </a:solidFill>
              <a:latin typeface="Arial" panose="020B0604020202020204" pitchFamily="34" charset="0"/>
              <a:cs typeface="Arial" panose="020B0604020202020204" pitchFamily="34" charset="0"/>
            </a:rPr>
            <a:t>Trong</a:t>
          </a:r>
          <a:r>
            <a:rPr kumimoji="1" lang="en-US" sz="2800" b="0" kern="1200" dirty="0">
              <a:solidFill>
                <a:schemeClr val="bg1"/>
              </a:solidFill>
              <a:latin typeface="Arial" panose="020B0604020202020204" pitchFamily="34" charset="0"/>
              <a:cs typeface="Arial" panose="020B0604020202020204" pitchFamily="34" charset="0"/>
            </a:rPr>
            <a:t> </a:t>
          </a:r>
          <a:r>
            <a:rPr lang="pt-BR" sz="2800" b="0" kern="1200" dirty="0">
              <a:solidFill>
                <a:schemeClr val="bg1"/>
              </a:solidFill>
              <a:latin typeface="Arial" panose="020B0604020202020204" pitchFamily="34" charset="0"/>
              <a:cs typeface="Arial" panose="020B0604020202020204" pitchFamily="34" charset="0"/>
            </a:rPr>
            <a:t>nhận thức và hoạt động thực tiễn phải k</a:t>
          </a:r>
          <a:r>
            <a:rPr kumimoji="1" lang="en-US" sz="2800" b="0" kern="1200" dirty="0" err="1">
              <a:solidFill>
                <a:schemeClr val="bg1"/>
              </a:solidFill>
              <a:latin typeface="Arial" panose="020B0604020202020204" pitchFamily="34" charset="0"/>
              <a:cs typeface="Arial" panose="020B0604020202020204" pitchFamily="34" charset="0"/>
            </a:rPr>
            <a:t>hắc</a:t>
          </a:r>
          <a:r>
            <a:rPr kumimoji="1" lang="en-US" sz="2800" b="0" kern="1200" dirty="0">
              <a:solidFill>
                <a:schemeClr val="bg1"/>
              </a:solidFill>
              <a:latin typeface="Arial" panose="020B0604020202020204" pitchFamily="34" charset="0"/>
              <a:cs typeface="Arial" panose="020B0604020202020204" pitchFamily="34" charset="0"/>
            </a:rPr>
            <a:t> </a:t>
          </a:r>
          <a:r>
            <a:rPr kumimoji="1" lang="en-US" sz="2800" b="0" kern="1200" dirty="0" err="1">
              <a:solidFill>
                <a:schemeClr val="bg1"/>
              </a:solidFill>
              <a:latin typeface="Arial" panose="020B0604020202020204" pitchFamily="34" charset="0"/>
              <a:cs typeface="Arial" panose="020B0604020202020204" pitchFamily="34" charset="0"/>
            </a:rPr>
            <a:t>phục</a:t>
          </a:r>
          <a:r>
            <a:rPr kumimoji="1" lang="en-US" sz="2800" b="0" kern="1200" dirty="0">
              <a:solidFill>
                <a:schemeClr val="bg1"/>
              </a:solidFill>
              <a:latin typeface="Arial" panose="020B0604020202020204" pitchFamily="34" charset="0"/>
              <a:cs typeface="Arial" panose="020B0604020202020204" pitchFamily="34" charset="0"/>
            </a:rPr>
            <a:t> </a:t>
          </a:r>
          <a:endParaRPr lang="en-US" sz="2800" b="0" kern="1200" dirty="0">
            <a:solidFill>
              <a:schemeClr val="bg1"/>
            </a:solidFill>
            <a:latin typeface="Arial" panose="020B0604020202020204" pitchFamily="34" charset="0"/>
            <a:cs typeface="Arial" panose="020B0604020202020204" pitchFamily="34" charset="0"/>
          </a:endParaRPr>
        </a:p>
      </dsp:txBody>
      <dsp:txXfrm>
        <a:off x="60134" y="1654238"/>
        <a:ext cx="2159500" cy="1777207"/>
      </dsp:txXfrm>
    </dsp:sp>
    <dsp:sp modelId="{93E8687B-A1CC-4915-AEE8-2DF6049FC46F}">
      <dsp:nvSpPr>
        <dsp:cNvPr id="0" name=""/>
        <dsp:cNvSpPr/>
      </dsp:nvSpPr>
      <dsp:spPr>
        <a:xfrm rot="19032025">
          <a:off x="2110167" y="2103721"/>
          <a:ext cx="1237549" cy="37404"/>
        </a:xfrm>
        <a:custGeom>
          <a:avLst/>
          <a:gdLst/>
          <a:ahLst/>
          <a:cxnLst/>
          <a:rect l="0" t="0" r="0" b="0"/>
          <a:pathLst>
            <a:path>
              <a:moveTo>
                <a:pt x="0" y="18702"/>
              </a:moveTo>
              <a:lnTo>
                <a:pt x="1237549" y="18702"/>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chemeClr val="accent4">
                <a:lumMod val="95000"/>
                <a:lumOff val="5000"/>
              </a:schemeClr>
            </a:solidFill>
          </a:endParaRPr>
        </a:p>
      </dsp:txBody>
      <dsp:txXfrm>
        <a:off x="2698003" y="2091485"/>
        <a:ext cx="61877" cy="61877"/>
      </dsp:txXfrm>
    </dsp:sp>
    <dsp:sp modelId="{724E225E-E18E-48B6-8954-92715083499D}">
      <dsp:nvSpPr>
        <dsp:cNvPr id="0" name=""/>
        <dsp:cNvSpPr/>
      </dsp:nvSpPr>
      <dsp:spPr>
        <a:xfrm>
          <a:off x="3182958" y="758111"/>
          <a:ext cx="2270082" cy="1887789"/>
        </a:xfrm>
        <a:prstGeom prst="roundRect">
          <a:avLst>
            <a:gd name="adj" fmla="val 10000"/>
          </a:avLst>
        </a:prstGeom>
        <a:solidFill>
          <a:schemeClr val="accent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kumimoji="1" lang="en-US" sz="2800" b="0" i="1" kern="1200" dirty="0" err="1">
              <a:solidFill>
                <a:schemeClr val="bg1"/>
              </a:solidFill>
              <a:latin typeface="Arial" panose="020B0604020202020204" pitchFamily="34" charset="0"/>
              <a:cs typeface="Arial" panose="020B0604020202020204" pitchFamily="34" charset="0"/>
            </a:rPr>
            <a:t>Tả</a:t>
          </a:r>
          <a:r>
            <a:rPr kumimoji="1" lang="en-US" sz="2800" b="0" i="1" kern="1200" dirty="0">
              <a:solidFill>
                <a:schemeClr val="bg1"/>
              </a:solidFill>
              <a:latin typeface="Arial" panose="020B0604020202020204" pitchFamily="34" charset="0"/>
              <a:cs typeface="Arial" panose="020B0604020202020204" pitchFamily="34" charset="0"/>
            </a:rPr>
            <a:t> </a:t>
          </a:r>
          <a:r>
            <a:rPr kumimoji="1" lang="en-US" sz="2800" b="0" i="1" kern="1200" dirty="0" err="1">
              <a:solidFill>
                <a:schemeClr val="bg1"/>
              </a:solidFill>
              <a:latin typeface="Arial" panose="020B0604020202020204" pitchFamily="34" charset="0"/>
              <a:cs typeface="Arial" panose="020B0604020202020204" pitchFamily="34" charset="0"/>
            </a:rPr>
            <a:t>khuynh</a:t>
          </a:r>
          <a:r>
            <a:rPr kumimoji="1" lang="en-US" sz="2800" b="0" i="1" kern="1200" dirty="0">
              <a:solidFill>
                <a:schemeClr val="bg1"/>
              </a:solidFill>
              <a:latin typeface="Arial" panose="020B0604020202020204" pitchFamily="34" charset="0"/>
              <a:cs typeface="Arial" panose="020B0604020202020204" pitchFamily="34" charset="0"/>
            </a:rPr>
            <a:t> </a:t>
          </a:r>
          <a:endParaRPr lang="en-US" sz="2800" b="0" kern="1200" dirty="0">
            <a:solidFill>
              <a:schemeClr val="bg1"/>
            </a:solidFill>
            <a:latin typeface="Arial" panose="020B0604020202020204" pitchFamily="34" charset="0"/>
            <a:cs typeface="Arial" panose="020B0604020202020204" pitchFamily="34" charset="0"/>
          </a:endParaRPr>
        </a:p>
      </dsp:txBody>
      <dsp:txXfrm>
        <a:off x="3238249" y="813402"/>
        <a:ext cx="2159500" cy="1777207"/>
      </dsp:txXfrm>
    </dsp:sp>
    <dsp:sp modelId="{4C0BFB03-0C6A-4660-BCE9-5814D2D3CE82}">
      <dsp:nvSpPr>
        <dsp:cNvPr id="0" name=""/>
        <dsp:cNvSpPr/>
      </dsp:nvSpPr>
      <dsp:spPr>
        <a:xfrm rot="21528286">
          <a:off x="5452941" y="1673780"/>
          <a:ext cx="913075" cy="37404"/>
        </a:xfrm>
        <a:custGeom>
          <a:avLst/>
          <a:gdLst/>
          <a:ahLst/>
          <a:cxnLst/>
          <a:rect l="0" t="0" r="0" b="0"/>
          <a:pathLst>
            <a:path>
              <a:moveTo>
                <a:pt x="0" y="18702"/>
              </a:moveTo>
              <a:lnTo>
                <a:pt x="913075" y="18702"/>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chemeClr val="accent4">
                <a:lumMod val="95000"/>
                <a:lumOff val="5000"/>
              </a:schemeClr>
            </a:solidFill>
          </a:endParaRPr>
        </a:p>
      </dsp:txBody>
      <dsp:txXfrm>
        <a:off x="5886652" y="1669656"/>
        <a:ext cx="45653" cy="45653"/>
      </dsp:txXfrm>
    </dsp:sp>
    <dsp:sp modelId="{00DD4B62-C039-42C8-BDAF-AEBE2113ADFD}">
      <dsp:nvSpPr>
        <dsp:cNvPr id="0" name=""/>
        <dsp:cNvSpPr/>
      </dsp:nvSpPr>
      <dsp:spPr>
        <a:xfrm>
          <a:off x="6365917" y="739065"/>
          <a:ext cx="2270082" cy="1887789"/>
        </a:xfrm>
        <a:prstGeom prst="roundRect">
          <a:avLst>
            <a:gd name="adj" fmla="val 10000"/>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en-US" sz="2800" b="0" kern="1200" dirty="0" err="1">
              <a:solidFill>
                <a:schemeClr val="bg1"/>
              </a:solidFill>
              <a:latin typeface="Arial" panose="020B0604020202020204" pitchFamily="34" charset="0"/>
              <a:cs typeface="Arial" panose="020B0604020202020204" pitchFamily="34" charset="0"/>
            </a:rPr>
            <a:t>Chủ</a:t>
          </a:r>
          <a:r>
            <a:rPr lang="en-US" sz="2800" b="0" kern="1200" dirty="0">
              <a:solidFill>
                <a:schemeClr val="bg1"/>
              </a:solidFill>
              <a:latin typeface="Arial" panose="020B0604020202020204" pitchFamily="34" charset="0"/>
              <a:cs typeface="Arial" panose="020B0604020202020204" pitchFamily="34" charset="0"/>
            </a:rPr>
            <a:t> </a:t>
          </a:r>
          <a:r>
            <a:rPr lang="en-US" sz="2800" b="0" kern="1200" dirty="0" err="1">
              <a:solidFill>
                <a:schemeClr val="bg1"/>
              </a:solidFill>
              <a:latin typeface="Arial" panose="020B0604020202020204" pitchFamily="34" charset="0"/>
              <a:cs typeface="Arial" panose="020B0604020202020204" pitchFamily="34" charset="0"/>
            </a:rPr>
            <a:t>quan</a:t>
          </a:r>
          <a:r>
            <a:rPr lang="en-US" sz="2800" b="0" kern="1200" dirty="0">
              <a:solidFill>
                <a:schemeClr val="bg1"/>
              </a:solidFill>
              <a:latin typeface="Arial" panose="020B0604020202020204" pitchFamily="34" charset="0"/>
              <a:cs typeface="Arial" panose="020B0604020202020204" pitchFamily="34" charset="0"/>
            </a:rPr>
            <a:t>, </a:t>
          </a:r>
          <a:r>
            <a:rPr lang="en-US" sz="2800" b="0" kern="1200" dirty="0" err="1">
              <a:solidFill>
                <a:schemeClr val="bg1"/>
              </a:solidFill>
              <a:latin typeface="Arial" panose="020B0604020202020204" pitchFamily="34" charset="0"/>
              <a:cs typeface="Arial" panose="020B0604020202020204" pitchFamily="34" charset="0"/>
            </a:rPr>
            <a:t>nôn</a:t>
          </a:r>
          <a:r>
            <a:rPr lang="en-US" sz="2800" b="0" kern="1200" dirty="0">
              <a:solidFill>
                <a:schemeClr val="bg1"/>
              </a:solidFill>
              <a:latin typeface="Arial" panose="020B0604020202020204" pitchFamily="34" charset="0"/>
              <a:cs typeface="Arial" panose="020B0604020202020204" pitchFamily="34" charset="0"/>
            </a:rPr>
            <a:t> </a:t>
          </a:r>
          <a:r>
            <a:rPr lang="en-US" sz="2800" b="0" kern="1200" dirty="0" err="1">
              <a:solidFill>
                <a:schemeClr val="bg1"/>
              </a:solidFill>
              <a:latin typeface="Arial" panose="020B0604020202020204" pitchFamily="34" charset="0"/>
              <a:cs typeface="Arial" panose="020B0604020202020204" pitchFamily="34" charset="0"/>
            </a:rPr>
            <a:t>nóng</a:t>
          </a:r>
          <a:r>
            <a:rPr lang="en-US" sz="2800" b="0" kern="1200" dirty="0">
              <a:solidFill>
                <a:schemeClr val="bg1"/>
              </a:solidFill>
              <a:latin typeface="Arial" panose="020B0604020202020204" pitchFamily="34" charset="0"/>
              <a:cs typeface="Arial" panose="020B0604020202020204" pitchFamily="34" charset="0"/>
            </a:rPr>
            <a:t>, </a:t>
          </a:r>
          <a:r>
            <a:rPr lang="en-US" sz="2800" b="0" kern="1200" dirty="0" err="1">
              <a:solidFill>
                <a:schemeClr val="bg1"/>
              </a:solidFill>
              <a:latin typeface="Arial" panose="020B0604020202020204" pitchFamily="34" charset="0"/>
              <a:cs typeface="Arial" panose="020B0604020202020204" pitchFamily="34" charset="0"/>
            </a:rPr>
            <a:t>chưa</a:t>
          </a:r>
          <a:r>
            <a:rPr lang="en-US" sz="2800" b="0" kern="1200" dirty="0">
              <a:solidFill>
                <a:schemeClr val="bg1"/>
              </a:solidFill>
              <a:latin typeface="Arial" panose="020B0604020202020204" pitchFamily="34" charset="0"/>
              <a:cs typeface="Arial" panose="020B0604020202020204" pitchFamily="34" charset="0"/>
            </a:rPr>
            <a:t> </a:t>
          </a:r>
          <a:r>
            <a:rPr lang="en-US" sz="2800" b="0" kern="1200" dirty="0" err="1">
              <a:solidFill>
                <a:schemeClr val="bg1"/>
              </a:solidFill>
              <a:latin typeface="Arial" panose="020B0604020202020204" pitchFamily="34" charset="0"/>
              <a:cs typeface="Arial" panose="020B0604020202020204" pitchFamily="34" charset="0"/>
            </a:rPr>
            <a:t>đủ</a:t>
          </a:r>
          <a:r>
            <a:rPr lang="en-US" sz="2800" b="0" kern="1200" dirty="0">
              <a:solidFill>
                <a:schemeClr val="bg1"/>
              </a:solidFill>
              <a:latin typeface="Arial" panose="020B0604020202020204" pitchFamily="34" charset="0"/>
              <a:cs typeface="Arial" panose="020B0604020202020204" pitchFamily="34" charset="0"/>
            </a:rPr>
            <a:t> </a:t>
          </a:r>
          <a:r>
            <a:rPr lang="en-US" sz="2800" b="0" kern="1200" dirty="0" err="1">
              <a:solidFill>
                <a:schemeClr val="bg1"/>
              </a:solidFill>
              <a:latin typeface="Arial" panose="020B0604020202020204" pitchFamily="34" charset="0"/>
              <a:cs typeface="Arial" panose="020B0604020202020204" pitchFamily="34" charset="0"/>
            </a:rPr>
            <a:t>điều</a:t>
          </a:r>
          <a:r>
            <a:rPr lang="en-US" sz="2800" b="0" kern="1200" dirty="0">
              <a:solidFill>
                <a:schemeClr val="bg1"/>
              </a:solidFill>
              <a:latin typeface="Arial" panose="020B0604020202020204" pitchFamily="34" charset="0"/>
              <a:cs typeface="Arial" panose="020B0604020202020204" pitchFamily="34" charset="0"/>
            </a:rPr>
            <a:t> </a:t>
          </a:r>
          <a:r>
            <a:rPr lang="en-US" sz="2800" b="0" kern="1200" dirty="0" err="1">
              <a:solidFill>
                <a:schemeClr val="bg1"/>
              </a:solidFill>
              <a:latin typeface="Arial" panose="020B0604020202020204" pitchFamily="34" charset="0"/>
              <a:cs typeface="Arial" panose="020B0604020202020204" pitchFamily="34" charset="0"/>
            </a:rPr>
            <a:t>kiện</a:t>
          </a:r>
          <a:r>
            <a:rPr lang="en-US" sz="2800" b="0" kern="1200" dirty="0">
              <a:solidFill>
                <a:schemeClr val="bg1"/>
              </a:solidFill>
              <a:latin typeface="Arial" panose="020B0604020202020204" pitchFamily="34" charset="0"/>
              <a:cs typeface="Arial" panose="020B0604020202020204" pitchFamily="34" charset="0"/>
            </a:rPr>
            <a:t>, </a:t>
          </a:r>
          <a:r>
            <a:rPr lang="en-US" sz="2800" b="0" kern="1200" dirty="0" err="1">
              <a:solidFill>
                <a:schemeClr val="bg1"/>
              </a:solidFill>
              <a:latin typeface="Arial" panose="020B0604020202020204" pitchFamily="34" charset="0"/>
              <a:cs typeface="Arial" panose="020B0604020202020204" pitchFamily="34" charset="0"/>
            </a:rPr>
            <a:t>thời</a:t>
          </a:r>
          <a:r>
            <a:rPr lang="en-US" sz="2800" b="0" kern="1200" dirty="0">
              <a:solidFill>
                <a:schemeClr val="bg1"/>
              </a:solidFill>
              <a:latin typeface="Arial" panose="020B0604020202020204" pitchFamily="34" charset="0"/>
              <a:cs typeface="Arial" panose="020B0604020202020204" pitchFamily="34" charset="0"/>
            </a:rPr>
            <a:t> </a:t>
          </a:r>
          <a:r>
            <a:rPr lang="en-US" sz="2800" b="0" kern="1200" dirty="0" err="1">
              <a:solidFill>
                <a:schemeClr val="bg1"/>
              </a:solidFill>
              <a:latin typeface="Arial" panose="020B0604020202020204" pitchFamily="34" charset="0"/>
              <a:cs typeface="Arial" panose="020B0604020202020204" pitchFamily="34" charset="0"/>
            </a:rPr>
            <a:t>cơ</a:t>
          </a:r>
          <a:endParaRPr lang="en-US" sz="2800" b="0" kern="1200" dirty="0">
            <a:solidFill>
              <a:schemeClr val="bg1"/>
            </a:solidFill>
            <a:latin typeface="Arial" panose="020B0604020202020204" pitchFamily="34" charset="0"/>
            <a:cs typeface="Arial" panose="020B0604020202020204" pitchFamily="34" charset="0"/>
          </a:endParaRPr>
        </a:p>
      </dsp:txBody>
      <dsp:txXfrm>
        <a:off x="6421208" y="794356"/>
        <a:ext cx="2159500" cy="1777207"/>
      </dsp:txXfrm>
    </dsp:sp>
    <dsp:sp modelId="{78E35EDB-F21F-4620-9C10-E25FC726942C}">
      <dsp:nvSpPr>
        <dsp:cNvPr id="0" name=""/>
        <dsp:cNvSpPr/>
      </dsp:nvSpPr>
      <dsp:spPr>
        <a:xfrm rot="3196634">
          <a:off x="1969646" y="3132744"/>
          <a:ext cx="1518592" cy="37404"/>
        </a:xfrm>
        <a:custGeom>
          <a:avLst/>
          <a:gdLst/>
          <a:ahLst/>
          <a:cxnLst/>
          <a:rect l="0" t="0" r="0" b="0"/>
          <a:pathLst>
            <a:path>
              <a:moveTo>
                <a:pt x="0" y="18702"/>
              </a:moveTo>
              <a:lnTo>
                <a:pt x="1518592" y="18702"/>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chemeClr val="accent4">
                <a:lumMod val="95000"/>
                <a:lumOff val="5000"/>
              </a:schemeClr>
            </a:solidFill>
          </a:endParaRPr>
        </a:p>
      </dsp:txBody>
      <dsp:txXfrm>
        <a:off x="2690977" y="3113482"/>
        <a:ext cx="75929" cy="75929"/>
      </dsp:txXfrm>
    </dsp:sp>
    <dsp:sp modelId="{184D3C4E-4BD6-492B-86A0-84EEB52A7437}">
      <dsp:nvSpPr>
        <dsp:cNvPr id="0" name=""/>
        <dsp:cNvSpPr/>
      </dsp:nvSpPr>
      <dsp:spPr>
        <a:xfrm>
          <a:off x="3182958" y="3192531"/>
          <a:ext cx="2270082" cy="1135041"/>
        </a:xfrm>
        <a:prstGeom prst="roundRect">
          <a:avLst>
            <a:gd name="adj" fmla="val 10000"/>
          </a:avLst>
        </a:prstGeom>
        <a:solidFill>
          <a:schemeClr val="accent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kumimoji="1" lang="en-US" sz="2800" b="0" i="1" kern="1200" dirty="0" err="1">
              <a:solidFill>
                <a:schemeClr val="bg1"/>
              </a:solidFill>
              <a:latin typeface="Arial" panose="020B0604020202020204" pitchFamily="34" charset="0"/>
              <a:cs typeface="Arial" panose="020B0604020202020204" pitchFamily="34" charset="0"/>
            </a:rPr>
            <a:t>Hữu</a:t>
          </a:r>
          <a:r>
            <a:rPr kumimoji="1" lang="en-US" sz="2800" b="0" i="1" kern="1200" dirty="0">
              <a:solidFill>
                <a:schemeClr val="bg1"/>
              </a:solidFill>
              <a:latin typeface="Arial" panose="020B0604020202020204" pitchFamily="34" charset="0"/>
              <a:cs typeface="Arial" panose="020B0604020202020204" pitchFamily="34" charset="0"/>
            </a:rPr>
            <a:t> </a:t>
          </a:r>
          <a:r>
            <a:rPr kumimoji="1" lang="en-US" sz="2800" b="0" i="1" kern="1200" dirty="0" err="1">
              <a:solidFill>
                <a:schemeClr val="bg1"/>
              </a:solidFill>
              <a:latin typeface="Arial" panose="020B0604020202020204" pitchFamily="34" charset="0"/>
              <a:cs typeface="Arial" panose="020B0604020202020204" pitchFamily="34" charset="0"/>
            </a:rPr>
            <a:t>khuynh</a:t>
          </a:r>
          <a:r>
            <a:rPr kumimoji="1" lang="en-US" sz="2800" b="0" i="1" kern="1200" dirty="0">
              <a:solidFill>
                <a:schemeClr val="bg1"/>
              </a:solidFill>
              <a:latin typeface="Arial" panose="020B0604020202020204" pitchFamily="34" charset="0"/>
              <a:cs typeface="Arial" panose="020B0604020202020204" pitchFamily="34" charset="0"/>
            </a:rPr>
            <a:t> </a:t>
          </a:r>
          <a:endParaRPr lang="en-US" sz="2800" b="0" kern="1200" dirty="0">
            <a:solidFill>
              <a:schemeClr val="bg1"/>
            </a:solidFill>
            <a:latin typeface="Arial" panose="020B0604020202020204" pitchFamily="34" charset="0"/>
            <a:cs typeface="Arial" panose="020B0604020202020204" pitchFamily="34" charset="0"/>
          </a:endParaRPr>
        </a:p>
      </dsp:txBody>
      <dsp:txXfrm>
        <a:off x="3216202" y="3225775"/>
        <a:ext cx="2203594" cy="1068553"/>
      </dsp:txXfrm>
    </dsp:sp>
    <dsp:sp modelId="{534DF0DC-775D-4FE2-931F-B08C35FD60F5}">
      <dsp:nvSpPr>
        <dsp:cNvPr id="0" name=""/>
        <dsp:cNvSpPr/>
      </dsp:nvSpPr>
      <dsp:spPr>
        <a:xfrm>
          <a:off x="5453041" y="3741349"/>
          <a:ext cx="908032" cy="37404"/>
        </a:xfrm>
        <a:custGeom>
          <a:avLst/>
          <a:gdLst/>
          <a:ahLst/>
          <a:cxnLst/>
          <a:rect l="0" t="0" r="0" b="0"/>
          <a:pathLst>
            <a:path>
              <a:moveTo>
                <a:pt x="0" y="18702"/>
              </a:moveTo>
              <a:lnTo>
                <a:pt x="908032" y="18702"/>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solidFill>
              <a:schemeClr val="accent4">
                <a:lumMod val="95000"/>
                <a:lumOff val="5000"/>
              </a:schemeClr>
            </a:solidFill>
          </a:endParaRPr>
        </a:p>
      </dsp:txBody>
      <dsp:txXfrm>
        <a:off x="5884356" y="3737350"/>
        <a:ext cx="45401" cy="45401"/>
      </dsp:txXfrm>
    </dsp:sp>
    <dsp:sp modelId="{69143F93-1306-44F0-BF7F-F2933854C452}">
      <dsp:nvSpPr>
        <dsp:cNvPr id="0" name=""/>
        <dsp:cNvSpPr/>
      </dsp:nvSpPr>
      <dsp:spPr>
        <a:xfrm>
          <a:off x="6361074" y="2816157"/>
          <a:ext cx="2270082" cy="1887789"/>
        </a:xfrm>
        <a:prstGeom prst="roundRect">
          <a:avLst>
            <a:gd name="adj" fmla="val 10000"/>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kumimoji="1" lang="en-US" sz="2800" b="0" i="1" kern="1200" dirty="0" err="1">
              <a:solidFill>
                <a:schemeClr val="bg1"/>
              </a:solidFill>
              <a:latin typeface="Arial" panose="020B0604020202020204" pitchFamily="34" charset="0"/>
              <a:cs typeface="Arial" panose="020B0604020202020204" pitchFamily="34" charset="0"/>
            </a:rPr>
            <a:t>Tư</a:t>
          </a:r>
          <a:r>
            <a:rPr kumimoji="1" lang="en-US" sz="2800" b="0" i="1" kern="1200" dirty="0">
              <a:solidFill>
                <a:schemeClr val="bg1"/>
              </a:solidFill>
              <a:latin typeface="Arial" panose="020B0604020202020204" pitchFamily="34" charset="0"/>
              <a:cs typeface="Arial" panose="020B0604020202020204" pitchFamily="34" charset="0"/>
            </a:rPr>
            <a:t> </a:t>
          </a:r>
          <a:r>
            <a:rPr kumimoji="1" lang="en-US" sz="2800" b="0" i="1" kern="1200" dirty="0" err="1">
              <a:solidFill>
                <a:schemeClr val="bg1"/>
              </a:solidFill>
              <a:latin typeface="Arial" panose="020B0604020202020204" pitchFamily="34" charset="0"/>
              <a:cs typeface="Arial" panose="020B0604020202020204" pitchFamily="34" charset="0"/>
            </a:rPr>
            <a:t>tưởng</a:t>
          </a:r>
          <a:r>
            <a:rPr kumimoji="1" lang="en-US" sz="2800" b="0" i="1" kern="1200" dirty="0">
              <a:solidFill>
                <a:schemeClr val="bg1"/>
              </a:solidFill>
              <a:latin typeface="Arial" panose="020B0604020202020204" pitchFamily="34" charset="0"/>
              <a:cs typeface="Arial" panose="020B0604020202020204" pitchFamily="34" charset="0"/>
            </a:rPr>
            <a:t> </a:t>
          </a:r>
          <a:r>
            <a:rPr kumimoji="1" lang="en-US" sz="2800" b="0" i="1" kern="1200" dirty="0" err="1">
              <a:solidFill>
                <a:schemeClr val="bg1"/>
              </a:solidFill>
              <a:latin typeface="Arial" panose="020B0604020202020204" pitchFamily="34" charset="0"/>
              <a:cs typeface="Arial" panose="020B0604020202020204" pitchFamily="34" charset="0"/>
            </a:rPr>
            <a:t>sợ</a:t>
          </a:r>
          <a:r>
            <a:rPr kumimoji="1" lang="en-US" sz="2800" b="0" i="1" kern="1200" dirty="0">
              <a:solidFill>
                <a:schemeClr val="bg1"/>
              </a:solidFill>
              <a:latin typeface="Arial" panose="020B0604020202020204" pitchFamily="34" charset="0"/>
              <a:cs typeface="Arial" panose="020B0604020202020204" pitchFamily="34" charset="0"/>
            </a:rPr>
            <a:t> </a:t>
          </a:r>
          <a:r>
            <a:rPr kumimoji="1" lang="en-US" sz="2800" b="0" i="1" kern="1200" dirty="0" err="1">
              <a:solidFill>
                <a:schemeClr val="bg1"/>
              </a:solidFill>
              <a:latin typeface="Arial" panose="020B0604020202020204" pitchFamily="34" charset="0"/>
              <a:cs typeface="Arial" panose="020B0604020202020204" pitchFamily="34" charset="0"/>
            </a:rPr>
            <a:t>sệt</a:t>
          </a:r>
          <a:r>
            <a:rPr kumimoji="1" lang="en-US" sz="2800" b="0" i="1" kern="1200" dirty="0">
              <a:solidFill>
                <a:schemeClr val="bg1"/>
              </a:solidFill>
              <a:latin typeface="Arial" panose="020B0604020202020204" pitchFamily="34" charset="0"/>
              <a:cs typeface="Arial" panose="020B0604020202020204" pitchFamily="34" charset="0"/>
            </a:rPr>
            <a:t>, </a:t>
          </a:r>
          <a:r>
            <a:rPr kumimoji="1" lang="en-US" sz="2800" b="0" i="1" kern="1200" dirty="0" err="1">
              <a:solidFill>
                <a:schemeClr val="bg1"/>
              </a:solidFill>
              <a:latin typeface="Arial" panose="020B0604020202020204" pitchFamily="34" charset="0"/>
              <a:cs typeface="Arial" panose="020B0604020202020204" pitchFamily="34" charset="0"/>
            </a:rPr>
            <a:t>ngại</a:t>
          </a:r>
          <a:r>
            <a:rPr kumimoji="1" lang="en-US" sz="2800" b="0" i="1" kern="1200" dirty="0">
              <a:solidFill>
                <a:schemeClr val="bg1"/>
              </a:solidFill>
              <a:latin typeface="Arial" panose="020B0604020202020204" pitchFamily="34" charset="0"/>
              <a:cs typeface="Arial" panose="020B0604020202020204" pitchFamily="34" charset="0"/>
            </a:rPr>
            <a:t> </a:t>
          </a:r>
          <a:r>
            <a:rPr kumimoji="1" lang="en-US" sz="2800" b="0" i="1" kern="1200" dirty="0" err="1">
              <a:solidFill>
                <a:schemeClr val="bg1"/>
              </a:solidFill>
              <a:latin typeface="Arial" panose="020B0604020202020204" pitchFamily="34" charset="0"/>
              <a:cs typeface="Arial" panose="020B0604020202020204" pitchFamily="34" charset="0"/>
            </a:rPr>
            <a:t>khó</a:t>
          </a:r>
          <a:r>
            <a:rPr kumimoji="1" lang="en-US" sz="2800" b="0" i="1" kern="1200" dirty="0">
              <a:solidFill>
                <a:schemeClr val="bg1"/>
              </a:solidFill>
              <a:latin typeface="Arial" panose="020B0604020202020204" pitchFamily="34" charset="0"/>
              <a:cs typeface="Arial" panose="020B0604020202020204" pitchFamily="34" charset="0"/>
            </a:rPr>
            <a:t>, </a:t>
          </a:r>
          <a:r>
            <a:rPr kumimoji="1" lang="en-US" sz="2800" b="0" i="1" kern="1200" dirty="0" err="1">
              <a:solidFill>
                <a:schemeClr val="bg1"/>
              </a:solidFill>
              <a:latin typeface="Arial" panose="020B0604020202020204" pitchFamily="34" charset="0"/>
              <a:cs typeface="Arial" panose="020B0604020202020204" pitchFamily="34" charset="0"/>
            </a:rPr>
            <a:t>ngại</a:t>
          </a:r>
          <a:r>
            <a:rPr kumimoji="1" lang="en-US" sz="2800" b="0" i="1" kern="1200" dirty="0">
              <a:solidFill>
                <a:schemeClr val="bg1"/>
              </a:solidFill>
              <a:latin typeface="Arial" panose="020B0604020202020204" pitchFamily="34" charset="0"/>
              <a:cs typeface="Arial" panose="020B0604020202020204" pitchFamily="34" charset="0"/>
            </a:rPr>
            <a:t> </a:t>
          </a:r>
          <a:r>
            <a:rPr kumimoji="1" lang="en-US" sz="2800" b="0" i="1" kern="1200" dirty="0" err="1">
              <a:solidFill>
                <a:schemeClr val="bg1"/>
              </a:solidFill>
              <a:latin typeface="Arial" panose="020B0604020202020204" pitchFamily="34" charset="0"/>
              <a:cs typeface="Arial" panose="020B0604020202020204" pitchFamily="34" charset="0"/>
            </a:rPr>
            <a:t>khổ</a:t>
          </a:r>
          <a:r>
            <a:rPr kumimoji="1" lang="en-US" sz="2800" b="0" i="1" kern="1200" dirty="0">
              <a:solidFill>
                <a:schemeClr val="bg1"/>
              </a:solidFill>
              <a:latin typeface="Arial" panose="020B0604020202020204" pitchFamily="34" charset="0"/>
              <a:cs typeface="Arial" panose="020B0604020202020204" pitchFamily="34" charset="0"/>
            </a:rPr>
            <a:t> , </a:t>
          </a:r>
          <a:r>
            <a:rPr kumimoji="1" lang="en-US" sz="2800" b="0" i="1" kern="1200" dirty="0" err="1">
              <a:solidFill>
                <a:schemeClr val="bg1"/>
              </a:solidFill>
              <a:latin typeface="Arial" panose="020B0604020202020204" pitchFamily="34" charset="0"/>
              <a:cs typeface="Arial" panose="020B0604020202020204" pitchFamily="34" charset="0"/>
            </a:rPr>
            <a:t>bảo</a:t>
          </a:r>
          <a:r>
            <a:rPr kumimoji="1" lang="en-US" sz="2800" b="0" i="1" kern="1200" dirty="0">
              <a:solidFill>
                <a:schemeClr val="bg1"/>
              </a:solidFill>
              <a:latin typeface="Arial" panose="020B0604020202020204" pitchFamily="34" charset="0"/>
              <a:cs typeface="Arial" panose="020B0604020202020204" pitchFamily="34" charset="0"/>
            </a:rPr>
            <a:t> </a:t>
          </a:r>
          <a:r>
            <a:rPr kumimoji="1" lang="en-US" sz="2800" b="0" i="1" kern="1200" dirty="0" err="1">
              <a:solidFill>
                <a:schemeClr val="bg1"/>
              </a:solidFill>
              <a:latin typeface="Arial" panose="020B0604020202020204" pitchFamily="34" charset="0"/>
              <a:cs typeface="Arial" panose="020B0604020202020204" pitchFamily="34" charset="0"/>
            </a:rPr>
            <a:t>thủ</a:t>
          </a:r>
          <a:endParaRPr lang="en-US" sz="2800" b="0" kern="1200" dirty="0">
            <a:solidFill>
              <a:schemeClr val="bg1"/>
            </a:solidFill>
            <a:latin typeface="Arial" panose="020B0604020202020204" pitchFamily="34" charset="0"/>
            <a:cs typeface="Arial" panose="020B0604020202020204" pitchFamily="34" charset="0"/>
          </a:endParaRPr>
        </a:p>
      </dsp:txBody>
      <dsp:txXfrm>
        <a:off x="6416365" y="2871448"/>
        <a:ext cx="2159500" cy="1777207"/>
      </dsp:txXfrm>
    </dsp:sp>
  </dsp:spTree>
</dsp:drawing>
</file>

<file path=ppt/diagrams/drawing3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DD14A82-33FF-4028-AB7A-F290D9004BF0}">
      <dsp:nvSpPr>
        <dsp:cNvPr id="0" name=""/>
        <dsp:cNvSpPr/>
      </dsp:nvSpPr>
      <dsp:spPr>
        <a:xfrm>
          <a:off x="773622" y="0"/>
          <a:ext cx="5418667" cy="5418667"/>
        </a:xfrm>
        <a:prstGeom prst="triangl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C48E040-75C1-43FE-814A-1A3C91C54E4D}">
      <dsp:nvSpPr>
        <dsp:cNvPr id="0" name=""/>
        <dsp:cNvSpPr/>
      </dsp:nvSpPr>
      <dsp:spPr>
        <a:xfrm>
          <a:off x="3657599" y="542395"/>
          <a:ext cx="3522133" cy="1926166"/>
        </a:xfrm>
        <a:prstGeom prst="roundRect">
          <a:avLst/>
        </a:prstGeom>
        <a:solidFill>
          <a:srgbClr val="7030A0">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just" defTabSz="1066800">
            <a:lnSpc>
              <a:spcPct val="90000"/>
            </a:lnSpc>
            <a:spcBef>
              <a:spcPct val="0"/>
            </a:spcBef>
            <a:spcAft>
              <a:spcPct val="35000"/>
            </a:spcAft>
            <a:buNone/>
          </a:pPr>
          <a:r>
            <a:rPr lang="en-US" sz="2400" kern="1200" dirty="0" err="1">
              <a:solidFill>
                <a:schemeClr val="bg1"/>
              </a:solidFill>
              <a:latin typeface="Arial" panose="020B0604020202020204" pitchFamily="34" charset="0"/>
              <a:cs typeface="Arial" panose="020B0604020202020204" pitchFamily="34" charset="0"/>
            </a:rPr>
            <a:t>Phủ</a:t>
          </a:r>
          <a:r>
            <a:rPr lang="en-US" sz="2400" kern="1200" dirty="0">
              <a:solidFill>
                <a:schemeClr val="bg1"/>
              </a:solidFill>
              <a:latin typeface="Arial" panose="020B0604020202020204" pitchFamily="34" charset="0"/>
              <a:cs typeface="Arial" panose="020B0604020202020204" pitchFamily="34" charset="0"/>
            </a:rPr>
            <a:t> </a:t>
          </a:r>
          <a:r>
            <a:rPr lang="en-US" sz="2400" kern="1200" dirty="0" err="1">
              <a:solidFill>
                <a:schemeClr val="bg1"/>
              </a:solidFill>
              <a:latin typeface="Arial" panose="020B0604020202020204" pitchFamily="34" charset="0"/>
              <a:cs typeface="Arial" panose="020B0604020202020204" pitchFamily="34" charset="0"/>
            </a:rPr>
            <a:t>định</a:t>
          </a:r>
          <a:r>
            <a:rPr lang="en-US" sz="2400" kern="1200" dirty="0">
              <a:solidFill>
                <a:schemeClr val="bg1"/>
              </a:solidFill>
              <a:latin typeface="Arial" panose="020B0604020202020204" pitchFamily="34" charset="0"/>
              <a:cs typeface="Arial" panose="020B0604020202020204" pitchFamily="34" charset="0"/>
            </a:rPr>
            <a:t> </a:t>
          </a:r>
          <a:r>
            <a:rPr lang="en-US" sz="2400" kern="1200" dirty="0" err="1">
              <a:solidFill>
                <a:schemeClr val="bg1"/>
              </a:solidFill>
              <a:latin typeface="Arial" panose="020B0604020202020204" pitchFamily="34" charset="0"/>
              <a:cs typeface="Arial" panose="020B0604020202020204" pitchFamily="34" charset="0"/>
            </a:rPr>
            <a:t>nói</a:t>
          </a:r>
          <a:r>
            <a:rPr lang="en-US" sz="2400" kern="1200" dirty="0">
              <a:solidFill>
                <a:schemeClr val="bg1"/>
              </a:solidFill>
              <a:latin typeface="Arial" panose="020B0604020202020204" pitchFamily="34" charset="0"/>
              <a:cs typeface="Arial" panose="020B0604020202020204" pitchFamily="34" charset="0"/>
            </a:rPr>
            <a:t> </a:t>
          </a:r>
          <a:r>
            <a:rPr lang="en-US" sz="2400" kern="1200" dirty="0" err="1">
              <a:solidFill>
                <a:schemeClr val="bg1"/>
              </a:solidFill>
              <a:latin typeface="Arial" panose="020B0604020202020204" pitchFamily="34" charset="0"/>
              <a:cs typeface="Arial" panose="020B0604020202020204" pitchFamily="34" charset="0"/>
            </a:rPr>
            <a:t>chung:là</a:t>
          </a:r>
          <a:r>
            <a:rPr lang="en-US" sz="2400" kern="1200" dirty="0">
              <a:solidFill>
                <a:schemeClr val="bg1"/>
              </a:solidFill>
              <a:latin typeface="Arial" panose="020B0604020202020204" pitchFamily="34" charset="0"/>
              <a:cs typeface="Arial" panose="020B0604020202020204" pitchFamily="34" charset="0"/>
            </a:rPr>
            <a:t> </a:t>
          </a:r>
          <a:r>
            <a:rPr lang="en-US" sz="2400" kern="1200" dirty="0" err="1">
              <a:solidFill>
                <a:schemeClr val="bg1"/>
              </a:solidFill>
              <a:latin typeface="Arial" panose="020B0604020202020204" pitchFamily="34" charset="0"/>
              <a:cs typeface="Arial" panose="020B0604020202020204" pitchFamily="34" charset="0"/>
            </a:rPr>
            <a:t>sự</a:t>
          </a:r>
          <a:r>
            <a:rPr lang="en-US" sz="2400" kern="1200" dirty="0">
              <a:solidFill>
                <a:schemeClr val="bg1"/>
              </a:solidFill>
              <a:latin typeface="Arial" panose="020B0604020202020204" pitchFamily="34" charset="0"/>
              <a:cs typeface="Arial" panose="020B0604020202020204" pitchFamily="34" charset="0"/>
            </a:rPr>
            <a:t> </a:t>
          </a:r>
          <a:r>
            <a:rPr lang="en-US" sz="2400" kern="1200" dirty="0" err="1">
              <a:solidFill>
                <a:schemeClr val="bg1"/>
              </a:solidFill>
              <a:latin typeface="Arial" panose="020B0604020202020204" pitchFamily="34" charset="0"/>
              <a:cs typeface="Arial" panose="020B0604020202020204" pitchFamily="34" charset="0"/>
            </a:rPr>
            <a:t>thay</a:t>
          </a:r>
          <a:r>
            <a:rPr lang="en-US" sz="2400" kern="1200" dirty="0">
              <a:solidFill>
                <a:schemeClr val="bg1"/>
              </a:solidFill>
              <a:latin typeface="Arial" panose="020B0604020202020204" pitchFamily="34" charset="0"/>
              <a:cs typeface="Arial" panose="020B0604020202020204" pitchFamily="34" charset="0"/>
            </a:rPr>
            <a:t> </a:t>
          </a:r>
          <a:r>
            <a:rPr lang="en-US" sz="2400" kern="1200" dirty="0" err="1">
              <a:solidFill>
                <a:schemeClr val="bg1"/>
              </a:solidFill>
              <a:latin typeface="Arial" panose="020B0604020202020204" pitchFamily="34" charset="0"/>
              <a:cs typeface="Arial" panose="020B0604020202020204" pitchFamily="34" charset="0"/>
            </a:rPr>
            <a:t>thế</a:t>
          </a:r>
          <a:r>
            <a:rPr lang="en-US" sz="2400" kern="1200" dirty="0">
              <a:solidFill>
                <a:schemeClr val="bg1"/>
              </a:solidFill>
              <a:latin typeface="Arial" panose="020B0604020202020204" pitchFamily="34" charset="0"/>
              <a:cs typeface="Arial" panose="020B0604020202020204" pitchFamily="34" charset="0"/>
            </a:rPr>
            <a:t> 1 </a:t>
          </a:r>
          <a:r>
            <a:rPr lang="en-US" sz="2400" kern="1200" dirty="0" err="1">
              <a:solidFill>
                <a:schemeClr val="bg1"/>
              </a:solidFill>
              <a:latin typeface="Arial" panose="020B0604020202020204" pitchFamily="34" charset="0"/>
              <a:cs typeface="Arial" panose="020B0604020202020204" pitchFamily="34" charset="0"/>
            </a:rPr>
            <a:t>sự</a:t>
          </a:r>
          <a:r>
            <a:rPr lang="en-US" sz="2400" kern="1200" dirty="0">
              <a:solidFill>
                <a:schemeClr val="bg1"/>
              </a:solidFill>
              <a:latin typeface="Arial" panose="020B0604020202020204" pitchFamily="34" charset="0"/>
              <a:cs typeface="Arial" panose="020B0604020202020204" pitchFamily="34" charset="0"/>
            </a:rPr>
            <a:t> </a:t>
          </a:r>
          <a:r>
            <a:rPr lang="en-US" sz="2400" kern="1200" dirty="0" err="1">
              <a:solidFill>
                <a:schemeClr val="bg1"/>
              </a:solidFill>
              <a:latin typeface="Arial" panose="020B0604020202020204" pitchFamily="34" charset="0"/>
              <a:cs typeface="Arial" panose="020B0604020202020204" pitchFamily="34" charset="0"/>
            </a:rPr>
            <a:t>vật</a:t>
          </a:r>
          <a:r>
            <a:rPr lang="en-US" sz="2400" kern="1200" dirty="0">
              <a:solidFill>
                <a:schemeClr val="bg1"/>
              </a:solidFill>
              <a:latin typeface="Arial" panose="020B0604020202020204" pitchFamily="34" charset="0"/>
              <a:cs typeface="Arial" panose="020B0604020202020204" pitchFamily="34" charset="0"/>
            </a:rPr>
            <a:t>, </a:t>
          </a:r>
          <a:r>
            <a:rPr lang="en-US" sz="2400" kern="1200" dirty="0" err="1">
              <a:solidFill>
                <a:schemeClr val="bg1"/>
              </a:solidFill>
              <a:latin typeface="Arial" panose="020B0604020202020204" pitchFamily="34" charset="0"/>
              <a:cs typeface="Arial" panose="020B0604020202020204" pitchFamily="34" charset="0"/>
            </a:rPr>
            <a:t>hiện</a:t>
          </a:r>
          <a:r>
            <a:rPr lang="en-US" sz="2400" kern="1200" dirty="0">
              <a:solidFill>
                <a:schemeClr val="bg1"/>
              </a:solidFill>
              <a:latin typeface="Arial" panose="020B0604020202020204" pitchFamily="34" charset="0"/>
              <a:cs typeface="Arial" panose="020B0604020202020204" pitchFamily="34" charset="0"/>
            </a:rPr>
            <a:t> </a:t>
          </a:r>
          <a:r>
            <a:rPr lang="en-US" sz="2400" kern="1200" dirty="0" err="1">
              <a:solidFill>
                <a:schemeClr val="bg1"/>
              </a:solidFill>
              <a:latin typeface="Arial" panose="020B0604020202020204" pitchFamily="34" charset="0"/>
              <a:cs typeface="Arial" panose="020B0604020202020204" pitchFamily="34" charset="0"/>
            </a:rPr>
            <a:t>tượng</a:t>
          </a:r>
          <a:r>
            <a:rPr lang="en-US" sz="2400" kern="1200" dirty="0">
              <a:solidFill>
                <a:schemeClr val="bg1"/>
              </a:solidFill>
              <a:latin typeface="Arial" panose="020B0604020202020204" pitchFamily="34" charset="0"/>
              <a:cs typeface="Arial" panose="020B0604020202020204" pitchFamily="34" charset="0"/>
            </a:rPr>
            <a:t> </a:t>
          </a:r>
          <a:r>
            <a:rPr lang="en-US" sz="2400" kern="1200" dirty="0" err="1">
              <a:solidFill>
                <a:schemeClr val="bg1"/>
              </a:solidFill>
              <a:latin typeface="Arial" panose="020B0604020202020204" pitchFamily="34" charset="0"/>
              <a:cs typeface="Arial" panose="020B0604020202020204" pitchFamily="34" charset="0"/>
            </a:rPr>
            <a:t>này</a:t>
          </a:r>
          <a:r>
            <a:rPr lang="en-US" sz="2400" kern="1200" dirty="0">
              <a:solidFill>
                <a:schemeClr val="bg1"/>
              </a:solidFill>
              <a:latin typeface="Arial" panose="020B0604020202020204" pitchFamily="34" charset="0"/>
              <a:cs typeface="Arial" panose="020B0604020202020204" pitchFamily="34" charset="0"/>
            </a:rPr>
            <a:t> </a:t>
          </a:r>
          <a:r>
            <a:rPr lang="en-US" sz="2400" kern="1200" dirty="0" err="1">
              <a:solidFill>
                <a:schemeClr val="bg1"/>
              </a:solidFill>
              <a:latin typeface="Arial" panose="020B0604020202020204" pitchFamily="34" charset="0"/>
              <a:cs typeface="Arial" panose="020B0604020202020204" pitchFamily="34" charset="0"/>
            </a:rPr>
            <a:t>bởi</a:t>
          </a:r>
          <a:r>
            <a:rPr lang="en-US" sz="2400" kern="1200" dirty="0">
              <a:solidFill>
                <a:schemeClr val="bg1"/>
              </a:solidFill>
              <a:latin typeface="Arial" panose="020B0604020202020204" pitchFamily="34" charset="0"/>
              <a:cs typeface="Arial" panose="020B0604020202020204" pitchFamily="34" charset="0"/>
            </a:rPr>
            <a:t> 1 </a:t>
          </a:r>
          <a:r>
            <a:rPr lang="en-US" sz="2400" kern="1200" dirty="0" err="1">
              <a:solidFill>
                <a:schemeClr val="bg1"/>
              </a:solidFill>
              <a:latin typeface="Arial" panose="020B0604020202020204" pitchFamily="34" charset="0"/>
              <a:cs typeface="Arial" panose="020B0604020202020204" pitchFamily="34" charset="0"/>
            </a:rPr>
            <a:t>sự</a:t>
          </a:r>
          <a:r>
            <a:rPr lang="en-US" sz="2400" kern="1200" dirty="0">
              <a:solidFill>
                <a:schemeClr val="bg1"/>
              </a:solidFill>
              <a:latin typeface="Arial" panose="020B0604020202020204" pitchFamily="34" charset="0"/>
              <a:cs typeface="Arial" panose="020B0604020202020204" pitchFamily="34" charset="0"/>
            </a:rPr>
            <a:t> </a:t>
          </a:r>
          <a:r>
            <a:rPr lang="en-US" sz="2400" kern="1200" dirty="0" err="1">
              <a:solidFill>
                <a:schemeClr val="bg1"/>
              </a:solidFill>
              <a:latin typeface="Arial" panose="020B0604020202020204" pitchFamily="34" charset="0"/>
              <a:cs typeface="Arial" panose="020B0604020202020204" pitchFamily="34" charset="0"/>
            </a:rPr>
            <a:t>vật</a:t>
          </a:r>
          <a:r>
            <a:rPr lang="en-US" sz="2400" kern="1200" dirty="0">
              <a:solidFill>
                <a:schemeClr val="bg1"/>
              </a:solidFill>
              <a:latin typeface="Arial" panose="020B0604020202020204" pitchFamily="34" charset="0"/>
              <a:cs typeface="Arial" panose="020B0604020202020204" pitchFamily="34" charset="0"/>
            </a:rPr>
            <a:t> </a:t>
          </a:r>
          <a:r>
            <a:rPr lang="en-US" sz="2400" kern="1200" dirty="0" err="1">
              <a:solidFill>
                <a:schemeClr val="bg1"/>
              </a:solidFill>
              <a:latin typeface="Arial" panose="020B0604020202020204" pitchFamily="34" charset="0"/>
              <a:cs typeface="Arial" panose="020B0604020202020204" pitchFamily="34" charset="0"/>
            </a:rPr>
            <a:t>hiện</a:t>
          </a:r>
          <a:r>
            <a:rPr lang="en-US" sz="2400" kern="1200" dirty="0">
              <a:solidFill>
                <a:schemeClr val="bg1"/>
              </a:solidFill>
              <a:latin typeface="Arial" panose="020B0604020202020204" pitchFamily="34" charset="0"/>
              <a:cs typeface="Arial" panose="020B0604020202020204" pitchFamily="34" charset="0"/>
            </a:rPr>
            <a:t> </a:t>
          </a:r>
          <a:r>
            <a:rPr lang="en-US" sz="2400" kern="1200" dirty="0" err="1">
              <a:solidFill>
                <a:schemeClr val="bg1"/>
              </a:solidFill>
              <a:latin typeface="Arial" panose="020B0604020202020204" pitchFamily="34" charset="0"/>
              <a:cs typeface="Arial" panose="020B0604020202020204" pitchFamily="34" charset="0"/>
            </a:rPr>
            <a:t>tượng</a:t>
          </a:r>
          <a:r>
            <a:rPr lang="en-US" sz="2400" kern="1200" dirty="0">
              <a:solidFill>
                <a:schemeClr val="bg1"/>
              </a:solidFill>
              <a:latin typeface="Arial" panose="020B0604020202020204" pitchFamily="34" charset="0"/>
              <a:cs typeface="Arial" panose="020B0604020202020204" pitchFamily="34" charset="0"/>
            </a:rPr>
            <a:t> </a:t>
          </a:r>
          <a:r>
            <a:rPr lang="en-US" sz="2400" kern="1200" dirty="0" err="1">
              <a:solidFill>
                <a:schemeClr val="bg1"/>
              </a:solidFill>
              <a:latin typeface="Arial" panose="020B0604020202020204" pitchFamily="34" charset="0"/>
              <a:cs typeface="Arial" panose="020B0604020202020204" pitchFamily="34" charset="0"/>
            </a:rPr>
            <a:t>khác</a:t>
          </a:r>
          <a:endParaRPr lang="en-US" sz="2400" kern="1200" dirty="0">
            <a:solidFill>
              <a:schemeClr val="bg1"/>
            </a:solidFill>
            <a:latin typeface="Arial" panose="020B0604020202020204" pitchFamily="34" charset="0"/>
            <a:cs typeface="Arial" panose="020B0604020202020204" pitchFamily="34" charset="0"/>
          </a:endParaRPr>
        </a:p>
      </dsp:txBody>
      <dsp:txXfrm>
        <a:off x="3751627" y="636423"/>
        <a:ext cx="3334077" cy="1738110"/>
      </dsp:txXfrm>
    </dsp:sp>
    <dsp:sp modelId="{D31BDD65-D5DC-4D18-9EAF-33A504E08402}">
      <dsp:nvSpPr>
        <dsp:cNvPr id="0" name=""/>
        <dsp:cNvSpPr/>
      </dsp:nvSpPr>
      <dsp:spPr>
        <a:xfrm>
          <a:off x="3661298" y="2800234"/>
          <a:ext cx="3522133" cy="1926166"/>
        </a:xfrm>
        <a:prstGeom prst="roundRect">
          <a:avLst/>
        </a:prstGeom>
        <a:solidFill>
          <a:srgbClr val="7030A0">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just" defTabSz="1066800">
            <a:lnSpc>
              <a:spcPct val="90000"/>
            </a:lnSpc>
            <a:spcBef>
              <a:spcPct val="0"/>
            </a:spcBef>
            <a:spcAft>
              <a:spcPct val="35000"/>
            </a:spcAft>
            <a:buNone/>
          </a:pPr>
          <a:r>
            <a:rPr lang="en-US" sz="2400" kern="1200" dirty="0" err="1">
              <a:solidFill>
                <a:schemeClr val="bg1"/>
              </a:solidFill>
              <a:latin typeface="Arial" panose="020B0604020202020204" pitchFamily="34" charset="0"/>
              <a:cs typeface="Arial" panose="020B0604020202020204" pitchFamily="34" charset="0"/>
            </a:rPr>
            <a:t>Phủ</a:t>
          </a:r>
          <a:r>
            <a:rPr lang="en-US" sz="2400" kern="1200" dirty="0">
              <a:solidFill>
                <a:schemeClr val="bg1"/>
              </a:solidFill>
              <a:latin typeface="Arial" panose="020B0604020202020204" pitchFamily="34" charset="0"/>
              <a:cs typeface="Arial" panose="020B0604020202020204" pitchFamily="34" charset="0"/>
            </a:rPr>
            <a:t> </a:t>
          </a:r>
          <a:r>
            <a:rPr lang="en-US" sz="2400" kern="1200" dirty="0" err="1">
              <a:solidFill>
                <a:schemeClr val="bg1"/>
              </a:solidFill>
              <a:latin typeface="Arial" panose="020B0604020202020204" pitchFamily="34" charset="0"/>
              <a:cs typeface="Arial" panose="020B0604020202020204" pitchFamily="34" charset="0"/>
            </a:rPr>
            <a:t>định</a:t>
          </a:r>
          <a:r>
            <a:rPr lang="en-US" sz="2400" kern="1200" dirty="0">
              <a:solidFill>
                <a:schemeClr val="bg1"/>
              </a:solidFill>
              <a:latin typeface="Arial" panose="020B0604020202020204" pitchFamily="34" charset="0"/>
              <a:cs typeface="Arial" panose="020B0604020202020204" pitchFamily="34" charset="0"/>
            </a:rPr>
            <a:t> </a:t>
          </a:r>
          <a:r>
            <a:rPr lang="en-US" sz="2400" kern="1200" dirty="0" err="1">
              <a:solidFill>
                <a:schemeClr val="bg1"/>
              </a:solidFill>
              <a:latin typeface="Arial" panose="020B0604020202020204" pitchFamily="34" charset="0"/>
              <a:cs typeface="Arial" panose="020B0604020202020204" pitchFamily="34" charset="0"/>
            </a:rPr>
            <a:t>biện</a:t>
          </a:r>
          <a:r>
            <a:rPr lang="en-US" sz="2400" kern="1200" dirty="0">
              <a:solidFill>
                <a:schemeClr val="bg1"/>
              </a:solidFill>
              <a:latin typeface="Arial" panose="020B0604020202020204" pitchFamily="34" charset="0"/>
              <a:cs typeface="Arial" panose="020B0604020202020204" pitchFamily="34" charset="0"/>
            </a:rPr>
            <a:t> </a:t>
          </a:r>
          <a:r>
            <a:rPr lang="en-US" sz="2400" kern="1200" dirty="0" err="1">
              <a:solidFill>
                <a:schemeClr val="bg1"/>
              </a:solidFill>
              <a:latin typeface="Arial" panose="020B0604020202020204" pitchFamily="34" charset="0"/>
              <a:cs typeface="Arial" panose="020B0604020202020204" pitchFamily="34" charset="0"/>
            </a:rPr>
            <a:t>chứng</a:t>
          </a:r>
          <a:r>
            <a:rPr lang="en-US" sz="2400" kern="1200" dirty="0">
              <a:solidFill>
                <a:schemeClr val="bg1"/>
              </a:solidFill>
              <a:latin typeface="Arial" panose="020B0604020202020204" pitchFamily="34" charset="0"/>
              <a:cs typeface="Arial" panose="020B0604020202020204" pitchFamily="34" charset="0"/>
            </a:rPr>
            <a:t>: </a:t>
          </a:r>
          <a:r>
            <a:rPr lang="en-US" sz="2400" kern="1200" dirty="0" err="1">
              <a:solidFill>
                <a:schemeClr val="bg1"/>
              </a:solidFill>
              <a:latin typeface="Arial" panose="020B0604020202020204" pitchFamily="34" charset="0"/>
              <a:cs typeface="Arial" panose="020B0604020202020204" pitchFamily="34" charset="0"/>
            </a:rPr>
            <a:t>Là</a:t>
          </a:r>
          <a:r>
            <a:rPr lang="en-US" sz="2400" kern="1200" dirty="0">
              <a:solidFill>
                <a:schemeClr val="bg1"/>
              </a:solidFill>
              <a:latin typeface="Arial" panose="020B0604020202020204" pitchFamily="34" charset="0"/>
              <a:cs typeface="Arial" panose="020B0604020202020204" pitchFamily="34" charset="0"/>
            </a:rPr>
            <a:t> </a:t>
          </a:r>
          <a:r>
            <a:rPr lang="en-US" sz="2400" kern="1200" dirty="0" err="1">
              <a:solidFill>
                <a:schemeClr val="bg1"/>
              </a:solidFill>
              <a:latin typeface="Arial" panose="020B0604020202020204" pitchFamily="34" charset="0"/>
              <a:cs typeface="Arial" panose="020B0604020202020204" pitchFamily="34" charset="0"/>
            </a:rPr>
            <a:t>tự</a:t>
          </a:r>
          <a:r>
            <a:rPr lang="en-US" sz="2400" kern="1200" dirty="0">
              <a:solidFill>
                <a:schemeClr val="bg1"/>
              </a:solidFill>
              <a:latin typeface="Arial" panose="020B0604020202020204" pitchFamily="34" charset="0"/>
              <a:cs typeface="Arial" panose="020B0604020202020204" pitchFamily="34" charset="0"/>
            </a:rPr>
            <a:t> </a:t>
          </a:r>
          <a:r>
            <a:rPr lang="en-US" sz="2400" kern="1200" dirty="0" err="1">
              <a:solidFill>
                <a:schemeClr val="bg1"/>
              </a:solidFill>
              <a:latin typeface="Arial" panose="020B0604020202020204" pitchFamily="34" charset="0"/>
              <a:cs typeface="Arial" panose="020B0604020202020204" pitchFamily="34" charset="0"/>
            </a:rPr>
            <a:t>phủ</a:t>
          </a:r>
          <a:r>
            <a:rPr lang="en-US" sz="2400" kern="1200" dirty="0">
              <a:solidFill>
                <a:schemeClr val="bg1"/>
              </a:solidFill>
              <a:latin typeface="Arial" panose="020B0604020202020204" pitchFamily="34" charset="0"/>
              <a:cs typeface="Arial" panose="020B0604020202020204" pitchFamily="34" charset="0"/>
            </a:rPr>
            <a:t> </a:t>
          </a:r>
          <a:r>
            <a:rPr lang="en-US" sz="2400" kern="1200" dirty="0" err="1">
              <a:solidFill>
                <a:schemeClr val="bg1"/>
              </a:solidFill>
              <a:latin typeface="Arial" panose="020B0604020202020204" pitchFamily="34" charset="0"/>
              <a:cs typeface="Arial" panose="020B0604020202020204" pitchFamily="34" charset="0"/>
            </a:rPr>
            <a:t>định</a:t>
          </a:r>
          <a:r>
            <a:rPr lang="en-US" sz="2400" kern="1200" dirty="0">
              <a:solidFill>
                <a:schemeClr val="bg1"/>
              </a:solidFill>
              <a:latin typeface="Arial" panose="020B0604020202020204" pitchFamily="34" charset="0"/>
              <a:cs typeface="Arial" panose="020B0604020202020204" pitchFamily="34" charset="0"/>
            </a:rPr>
            <a:t>,</a:t>
          </a:r>
          <a:r>
            <a:rPr lang="pt-BR" sz="2400" kern="1200" dirty="0">
              <a:solidFill>
                <a:schemeClr val="bg1"/>
              </a:solidFill>
              <a:latin typeface="Arial" panose="020B0604020202020204" pitchFamily="34" charset="0"/>
              <a:cs typeface="Arial" panose="020B0604020202020204" pitchFamily="34" charset="0"/>
            </a:rPr>
            <a:t> là phủ định gắn liền với sự vận động phát triển. </a:t>
          </a:r>
          <a:endParaRPr lang="en-US" sz="2400" kern="1200" dirty="0">
            <a:solidFill>
              <a:schemeClr val="bg1"/>
            </a:solidFill>
            <a:latin typeface="Arial" panose="020B0604020202020204" pitchFamily="34" charset="0"/>
            <a:cs typeface="Arial" panose="020B0604020202020204" pitchFamily="34" charset="0"/>
          </a:endParaRPr>
        </a:p>
      </dsp:txBody>
      <dsp:txXfrm>
        <a:off x="3755326" y="2894262"/>
        <a:ext cx="3334077" cy="1738110"/>
      </dsp:txXfrm>
    </dsp:sp>
  </dsp:spTree>
</dsp:drawing>
</file>

<file path=ppt/diagrams/drawing3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1D5FFED-906D-4594-86D5-39E77DBFBA75}">
      <dsp:nvSpPr>
        <dsp:cNvPr id="0" name=""/>
        <dsp:cNvSpPr/>
      </dsp:nvSpPr>
      <dsp:spPr>
        <a:xfrm>
          <a:off x="0" y="635553"/>
          <a:ext cx="10022625" cy="10332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D0A0B19-D535-4E28-A12D-7CAA166633F4}">
      <dsp:nvSpPr>
        <dsp:cNvPr id="0" name=""/>
        <dsp:cNvSpPr/>
      </dsp:nvSpPr>
      <dsp:spPr>
        <a:xfrm>
          <a:off x="477151" y="30393"/>
          <a:ext cx="9543017" cy="121032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65182" tIns="0" rIns="265182" bIns="0" numCol="1" spcCol="1270" anchor="ctr" anchorCtr="0">
          <a:noAutofit/>
        </a:bodyPr>
        <a:lstStyle/>
        <a:p>
          <a:pPr marL="0" lvl="0" indent="0" algn="l" defTabSz="1066800">
            <a:lnSpc>
              <a:spcPct val="90000"/>
            </a:lnSpc>
            <a:spcBef>
              <a:spcPct val="0"/>
            </a:spcBef>
            <a:spcAft>
              <a:spcPct val="35000"/>
            </a:spcAft>
            <a:buNone/>
          </a:pPr>
          <a:r>
            <a:rPr lang="pt-BR" sz="2400" kern="1200" dirty="0"/>
            <a:t>Phủ định biện chứng khiến cho sự vật nào vận động có tính chu kỳ. </a:t>
          </a:r>
          <a:endParaRPr lang="en-US" sz="2400" kern="1200" dirty="0"/>
        </a:p>
      </dsp:txBody>
      <dsp:txXfrm>
        <a:off x="536234" y="89476"/>
        <a:ext cx="9424851" cy="1092154"/>
      </dsp:txXfrm>
    </dsp:sp>
    <dsp:sp modelId="{32991BD9-0173-427D-BA06-5B8733B72F56}">
      <dsp:nvSpPr>
        <dsp:cNvPr id="0" name=""/>
        <dsp:cNvSpPr/>
      </dsp:nvSpPr>
      <dsp:spPr>
        <a:xfrm>
          <a:off x="0" y="2495313"/>
          <a:ext cx="10022625" cy="10332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67B02F3-9544-441D-949D-116D18C4EA41}">
      <dsp:nvSpPr>
        <dsp:cNvPr id="0" name=""/>
        <dsp:cNvSpPr/>
      </dsp:nvSpPr>
      <dsp:spPr>
        <a:xfrm>
          <a:off x="477151" y="1890153"/>
          <a:ext cx="9543017" cy="121032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65182" tIns="0" rIns="265182" bIns="0" numCol="1" spcCol="1270" anchor="ctr" anchorCtr="0">
          <a:noAutofit/>
        </a:bodyPr>
        <a:lstStyle/>
        <a:p>
          <a:pPr marL="0" lvl="0" indent="0" algn="l" defTabSz="1066800">
            <a:lnSpc>
              <a:spcPct val="90000"/>
            </a:lnSpc>
            <a:spcBef>
              <a:spcPct val="0"/>
            </a:spcBef>
            <a:spcAft>
              <a:spcPct val="35000"/>
            </a:spcAft>
            <a:buNone/>
          </a:pPr>
          <a:r>
            <a:rPr lang="pt-BR" sz="2400" kern="1200" dirty="0"/>
            <a:t>Phủ định biện chứng là phủ định có sự kế thừa</a:t>
          </a:r>
          <a:endParaRPr lang="en-US" sz="2400" kern="1200" dirty="0"/>
        </a:p>
      </dsp:txBody>
      <dsp:txXfrm>
        <a:off x="536234" y="1949236"/>
        <a:ext cx="9424851" cy="1092154"/>
      </dsp:txXfrm>
    </dsp:sp>
    <dsp:sp modelId="{7FC298B4-3A9F-4AF0-B168-10C94BFEC221}">
      <dsp:nvSpPr>
        <dsp:cNvPr id="0" name=""/>
        <dsp:cNvSpPr/>
      </dsp:nvSpPr>
      <dsp:spPr>
        <a:xfrm>
          <a:off x="0" y="4355073"/>
          <a:ext cx="10022625" cy="10332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A87C314-4CC9-4861-A6FD-4128E4A682BB}">
      <dsp:nvSpPr>
        <dsp:cNvPr id="0" name=""/>
        <dsp:cNvSpPr/>
      </dsp:nvSpPr>
      <dsp:spPr>
        <a:xfrm>
          <a:off x="477151" y="3749913"/>
          <a:ext cx="9543017" cy="121032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65182" tIns="0" rIns="265182" bIns="0" numCol="1" spcCol="1270" anchor="ctr" anchorCtr="0">
          <a:noAutofit/>
        </a:bodyPr>
        <a:lstStyle/>
        <a:p>
          <a:pPr marL="0" lvl="0" indent="0" algn="l" defTabSz="1066800">
            <a:lnSpc>
              <a:spcPct val="90000"/>
            </a:lnSpc>
            <a:spcBef>
              <a:spcPct val="0"/>
            </a:spcBef>
            <a:spcAft>
              <a:spcPct val="35000"/>
            </a:spcAft>
            <a:buNone/>
          </a:pPr>
          <a:r>
            <a:rPr lang="pt-BR" sz="2400" kern="1200" dirty="0"/>
            <a:t>Vận động phát triển đi lên, là xu hướng chung của thế giới, không diễn ra theo đường thẳng, mà diễn ra theo đường xoáy ốc quanh co phức tạp. </a:t>
          </a:r>
          <a:endParaRPr lang="en-US" sz="2400" kern="1200" dirty="0"/>
        </a:p>
      </dsp:txBody>
      <dsp:txXfrm>
        <a:off x="536234" y="3808996"/>
        <a:ext cx="9424851" cy="1092154"/>
      </dsp:txXfrm>
    </dsp:sp>
  </dsp:spTree>
</dsp:drawing>
</file>

<file path=ppt/diagrams/drawing3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F9D186-9978-4509-A194-29821139743E}">
      <dsp:nvSpPr>
        <dsp:cNvPr id="0" name=""/>
        <dsp:cNvSpPr/>
      </dsp:nvSpPr>
      <dsp:spPr>
        <a:xfrm rot="16200000">
          <a:off x="-1419489" y="1419489"/>
          <a:ext cx="5418667" cy="2579687"/>
        </a:xfrm>
        <a:prstGeom prst="flowChartManualOperation">
          <a:avLst/>
        </a:prstGeom>
        <a:solidFill>
          <a:srgbClr val="0070C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0" rIns="152400" bIns="0" numCol="1" spcCol="1270" anchor="t" anchorCtr="0">
          <a:noAutofit/>
        </a:bodyPr>
        <a:lstStyle/>
        <a:p>
          <a:pPr marL="0" lvl="0" indent="0" algn="l" defTabSz="1066800">
            <a:lnSpc>
              <a:spcPct val="90000"/>
            </a:lnSpc>
            <a:spcBef>
              <a:spcPct val="0"/>
            </a:spcBef>
            <a:spcAft>
              <a:spcPct val="35000"/>
            </a:spcAft>
            <a:buNone/>
          </a:pPr>
          <a:r>
            <a:rPr lang="en-US" sz="2400" b="1" kern="1200" dirty="0">
              <a:solidFill>
                <a:schemeClr val="bg1"/>
              </a:solidFill>
              <a:latin typeface="Arial" panose="020B0604020202020204" pitchFamily="34" charset="0"/>
              <a:cs typeface="Arial" panose="020B0604020202020204" pitchFamily="34" charset="0"/>
            </a:rPr>
            <a:t>QL </a:t>
          </a:r>
          <a:r>
            <a:rPr lang="en-US" sz="2400" b="1" kern="1200" dirty="0" err="1">
              <a:solidFill>
                <a:schemeClr val="bg1"/>
              </a:solidFill>
              <a:latin typeface="Arial" panose="020B0604020202020204" pitchFamily="34" charset="0"/>
              <a:cs typeface="Arial" panose="020B0604020202020204" pitchFamily="34" charset="0"/>
            </a:rPr>
            <a:t>Lượng-Chất</a:t>
          </a:r>
          <a:endParaRPr lang="en-US" sz="2400" b="1" kern="1200" dirty="0">
            <a:solidFill>
              <a:schemeClr val="bg1"/>
            </a:solidFill>
            <a:latin typeface="Arial" panose="020B0604020202020204" pitchFamily="34" charset="0"/>
            <a:cs typeface="Arial" panose="020B0604020202020204" pitchFamily="34" charset="0"/>
          </a:endParaRPr>
        </a:p>
        <a:p>
          <a:pPr marL="228600" lvl="1" indent="-228600" algn="l" defTabSz="1066800">
            <a:lnSpc>
              <a:spcPct val="90000"/>
            </a:lnSpc>
            <a:spcBef>
              <a:spcPct val="0"/>
            </a:spcBef>
            <a:spcAft>
              <a:spcPct val="15000"/>
            </a:spcAft>
            <a:buChar char="•"/>
          </a:pPr>
          <a:r>
            <a:rPr kumimoji="1" lang="en-US" sz="2400" b="0" kern="1200" dirty="0" err="1">
              <a:solidFill>
                <a:srgbClr val="FFFF00"/>
              </a:solidFill>
              <a:latin typeface="Arial" panose="020B0604020202020204" pitchFamily="34" charset="0"/>
              <a:cs typeface="Arial" panose="020B0604020202020204" pitchFamily="34" charset="0"/>
            </a:rPr>
            <a:t>Trong</a:t>
          </a:r>
          <a:r>
            <a:rPr kumimoji="1" lang="en-US" sz="2400" b="0" kern="1200" dirty="0">
              <a:solidFill>
                <a:srgbClr val="FFFF00"/>
              </a:solidFill>
              <a:latin typeface="Arial" panose="020B0604020202020204" pitchFamily="34" charset="0"/>
              <a:cs typeface="Arial" panose="020B0604020202020204" pitchFamily="34" charset="0"/>
            </a:rPr>
            <a:t> </a:t>
          </a:r>
          <a:r>
            <a:rPr lang="pt-BR" sz="2400" b="0" kern="1200" dirty="0">
              <a:solidFill>
                <a:srgbClr val="FFFF00"/>
              </a:solidFill>
              <a:latin typeface="Arial" panose="020B0604020202020204" pitchFamily="34" charset="0"/>
              <a:cs typeface="Arial" panose="020B0604020202020204" pitchFamily="34" charset="0"/>
            </a:rPr>
            <a:t>nhận thức và hoạt động thực tiễn phải k</a:t>
          </a:r>
          <a:r>
            <a:rPr kumimoji="1" lang="en-US" sz="2400" b="0" kern="1200" dirty="0" err="1">
              <a:solidFill>
                <a:srgbClr val="FFFF00"/>
              </a:solidFill>
              <a:latin typeface="Arial" panose="020B0604020202020204" pitchFamily="34" charset="0"/>
              <a:cs typeface="Arial" panose="020B0604020202020204" pitchFamily="34" charset="0"/>
            </a:rPr>
            <a:t>hắc</a:t>
          </a:r>
          <a:r>
            <a:rPr kumimoji="1" lang="en-US" sz="2400" b="0" kern="1200" dirty="0">
              <a:solidFill>
                <a:srgbClr val="FFFF00"/>
              </a:solidFill>
              <a:latin typeface="Arial" panose="020B0604020202020204" pitchFamily="34" charset="0"/>
              <a:cs typeface="Arial" panose="020B0604020202020204" pitchFamily="34" charset="0"/>
            </a:rPr>
            <a:t> </a:t>
          </a:r>
          <a:r>
            <a:rPr kumimoji="1" lang="en-US" sz="2400" b="0" kern="1200" dirty="0" err="1">
              <a:solidFill>
                <a:srgbClr val="FFFF00"/>
              </a:solidFill>
              <a:latin typeface="Arial" panose="020B0604020202020204" pitchFamily="34" charset="0"/>
              <a:cs typeface="Arial" panose="020B0604020202020204" pitchFamily="34" charset="0"/>
            </a:rPr>
            <a:t>phục</a:t>
          </a:r>
          <a:r>
            <a:rPr kumimoji="1" lang="en-US" sz="2400" b="0" kern="1200" dirty="0">
              <a:solidFill>
                <a:srgbClr val="FFFF00"/>
              </a:solidFill>
              <a:latin typeface="Arial" panose="020B0604020202020204" pitchFamily="34" charset="0"/>
              <a:cs typeface="Arial" panose="020B0604020202020204" pitchFamily="34" charset="0"/>
            </a:rPr>
            <a:t> </a:t>
          </a:r>
          <a:r>
            <a:rPr kumimoji="1" lang="en-US" sz="2400" b="0" kern="1200" dirty="0" err="1">
              <a:solidFill>
                <a:srgbClr val="FFFF00"/>
              </a:solidFill>
              <a:latin typeface="Arial" panose="020B0604020202020204" pitchFamily="34" charset="0"/>
              <a:cs typeface="Arial" panose="020B0604020202020204" pitchFamily="34" charset="0"/>
            </a:rPr>
            <a:t>khuynh</a:t>
          </a:r>
          <a:r>
            <a:rPr kumimoji="1" lang="en-US" sz="2400" b="0" kern="1200" dirty="0">
              <a:solidFill>
                <a:srgbClr val="FFFF00"/>
              </a:solidFill>
              <a:latin typeface="Arial" panose="020B0604020202020204" pitchFamily="34" charset="0"/>
              <a:cs typeface="Arial" panose="020B0604020202020204" pitchFamily="34" charset="0"/>
            </a:rPr>
            <a:t> </a:t>
          </a:r>
          <a:r>
            <a:rPr kumimoji="1" lang="en-US" sz="2400" b="0" kern="1200" dirty="0" err="1">
              <a:solidFill>
                <a:srgbClr val="FFFF00"/>
              </a:solidFill>
              <a:latin typeface="Arial" panose="020B0604020202020204" pitchFamily="34" charset="0"/>
              <a:cs typeface="Arial" panose="020B0604020202020204" pitchFamily="34" charset="0"/>
            </a:rPr>
            <a:t>hướng</a:t>
          </a:r>
          <a:r>
            <a:rPr kumimoji="1" lang="en-US" sz="2400" b="0" kern="1200" dirty="0">
              <a:solidFill>
                <a:srgbClr val="FFFF00"/>
              </a:solidFill>
              <a:latin typeface="Arial" panose="020B0604020202020204" pitchFamily="34" charset="0"/>
              <a:cs typeface="Arial" panose="020B0604020202020204" pitchFamily="34" charset="0"/>
            </a:rPr>
            <a:t> </a:t>
          </a:r>
          <a:r>
            <a:rPr kumimoji="1" lang="en-US" sz="2400" b="0" kern="1200" dirty="0" err="1">
              <a:solidFill>
                <a:srgbClr val="FFFF00"/>
              </a:solidFill>
              <a:latin typeface="Arial" panose="020B0604020202020204" pitchFamily="34" charset="0"/>
              <a:cs typeface="Arial" panose="020B0604020202020204" pitchFamily="34" charset="0"/>
            </a:rPr>
            <a:t>tả</a:t>
          </a:r>
          <a:r>
            <a:rPr kumimoji="1" lang="en-US" sz="2400" b="0" kern="1200" dirty="0">
              <a:solidFill>
                <a:srgbClr val="FFFF00"/>
              </a:solidFill>
              <a:latin typeface="Arial" panose="020B0604020202020204" pitchFamily="34" charset="0"/>
              <a:cs typeface="Arial" panose="020B0604020202020204" pitchFamily="34" charset="0"/>
            </a:rPr>
            <a:t> </a:t>
          </a:r>
          <a:r>
            <a:rPr kumimoji="1" lang="en-US" sz="2400" b="0" kern="1200" dirty="0" err="1">
              <a:solidFill>
                <a:srgbClr val="FFFF00"/>
              </a:solidFill>
              <a:latin typeface="Arial" panose="020B0604020202020204" pitchFamily="34" charset="0"/>
              <a:cs typeface="Arial" panose="020B0604020202020204" pitchFamily="34" charset="0"/>
            </a:rPr>
            <a:t>khuynh</a:t>
          </a:r>
          <a:r>
            <a:rPr kumimoji="1" lang="en-US" sz="2400" b="0" kern="1200" dirty="0">
              <a:solidFill>
                <a:srgbClr val="FFFF00"/>
              </a:solidFill>
              <a:latin typeface="Arial" panose="020B0604020202020204" pitchFamily="34" charset="0"/>
              <a:cs typeface="Arial" panose="020B0604020202020204" pitchFamily="34" charset="0"/>
            </a:rPr>
            <a:t> </a:t>
          </a:r>
          <a:r>
            <a:rPr kumimoji="1" lang="en-US" sz="2400" b="0" kern="1200" dirty="0" err="1">
              <a:solidFill>
                <a:srgbClr val="FFFF00"/>
              </a:solidFill>
              <a:latin typeface="Arial" panose="020B0604020202020204" pitchFamily="34" charset="0"/>
              <a:cs typeface="Arial" panose="020B0604020202020204" pitchFamily="34" charset="0"/>
            </a:rPr>
            <a:t>và</a:t>
          </a:r>
          <a:r>
            <a:rPr kumimoji="1" lang="en-US" sz="2400" b="0" kern="1200" dirty="0">
              <a:solidFill>
                <a:srgbClr val="FFFF00"/>
              </a:solidFill>
              <a:latin typeface="Arial" panose="020B0604020202020204" pitchFamily="34" charset="0"/>
              <a:cs typeface="Arial" panose="020B0604020202020204" pitchFamily="34" charset="0"/>
            </a:rPr>
            <a:t> </a:t>
          </a:r>
          <a:r>
            <a:rPr kumimoji="1" lang="en-US" sz="2400" b="0" kern="1200" dirty="0" err="1">
              <a:solidFill>
                <a:srgbClr val="FFFF00"/>
              </a:solidFill>
              <a:latin typeface="Arial" panose="020B0604020202020204" pitchFamily="34" charset="0"/>
              <a:cs typeface="Arial" panose="020B0604020202020204" pitchFamily="34" charset="0"/>
            </a:rPr>
            <a:t>hữu</a:t>
          </a:r>
          <a:r>
            <a:rPr kumimoji="1" lang="en-US" sz="2400" b="0" kern="1200" dirty="0">
              <a:solidFill>
                <a:srgbClr val="FFFF00"/>
              </a:solidFill>
              <a:latin typeface="Arial" panose="020B0604020202020204" pitchFamily="34" charset="0"/>
              <a:cs typeface="Arial" panose="020B0604020202020204" pitchFamily="34" charset="0"/>
            </a:rPr>
            <a:t> </a:t>
          </a:r>
          <a:r>
            <a:rPr kumimoji="1" lang="en-US" sz="2400" b="0" kern="1200" dirty="0" err="1">
              <a:solidFill>
                <a:srgbClr val="FFFF00"/>
              </a:solidFill>
              <a:latin typeface="Arial" panose="020B0604020202020204" pitchFamily="34" charset="0"/>
              <a:cs typeface="Arial" panose="020B0604020202020204" pitchFamily="34" charset="0"/>
            </a:rPr>
            <a:t>khuynh</a:t>
          </a:r>
          <a:endParaRPr lang="en-US" sz="2400" b="0" kern="1200" dirty="0">
            <a:solidFill>
              <a:srgbClr val="FFFF00"/>
            </a:solidFill>
            <a:latin typeface="Arial" panose="020B0604020202020204" pitchFamily="34" charset="0"/>
            <a:cs typeface="Arial" panose="020B0604020202020204" pitchFamily="34" charset="0"/>
          </a:endParaRPr>
        </a:p>
      </dsp:txBody>
      <dsp:txXfrm rot="5400000">
        <a:off x="1" y="1083732"/>
        <a:ext cx="2579687" cy="3251201"/>
      </dsp:txXfrm>
    </dsp:sp>
    <dsp:sp modelId="{E2BE44EF-A64E-46DB-8882-EAB143BCF3EB}">
      <dsp:nvSpPr>
        <dsp:cNvPr id="0" name=""/>
        <dsp:cNvSpPr/>
      </dsp:nvSpPr>
      <dsp:spPr>
        <a:xfrm rot="16200000">
          <a:off x="1354666" y="1419489"/>
          <a:ext cx="5418667" cy="2579687"/>
        </a:xfrm>
        <a:prstGeom prst="flowChartManualOperation">
          <a:avLst/>
        </a:prstGeom>
        <a:solidFill>
          <a:srgbClr val="0070C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0" rIns="152400" bIns="0" numCol="1" spcCol="1270" anchor="t" anchorCtr="0">
          <a:noAutofit/>
        </a:bodyPr>
        <a:lstStyle/>
        <a:p>
          <a:pPr marL="0" lvl="0" indent="0" algn="l" defTabSz="1066800">
            <a:lnSpc>
              <a:spcPct val="90000"/>
            </a:lnSpc>
            <a:spcBef>
              <a:spcPct val="0"/>
            </a:spcBef>
            <a:spcAft>
              <a:spcPct val="35000"/>
            </a:spcAft>
            <a:buNone/>
          </a:pPr>
          <a:r>
            <a:rPr lang="en-US" sz="2400" b="1" kern="1200" dirty="0">
              <a:solidFill>
                <a:schemeClr val="bg1"/>
              </a:solidFill>
              <a:latin typeface="Arial" panose="020B0604020202020204" pitchFamily="34" charset="0"/>
              <a:cs typeface="Arial" panose="020B0604020202020204" pitchFamily="34" charset="0"/>
            </a:rPr>
            <a:t>QL </a:t>
          </a:r>
          <a:r>
            <a:rPr lang="en-US" sz="2400" b="1" kern="1200" dirty="0" err="1">
              <a:solidFill>
                <a:schemeClr val="bg1"/>
              </a:solidFill>
              <a:latin typeface="Arial" panose="020B0604020202020204" pitchFamily="34" charset="0"/>
              <a:cs typeface="Arial" panose="020B0604020202020204" pitchFamily="34" charset="0"/>
            </a:rPr>
            <a:t>Pđ</a:t>
          </a:r>
          <a:r>
            <a:rPr lang="en-US" sz="2400" b="1" kern="1200" dirty="0">
              <a:solidFill>
                <a:schemeClr val="bg1"/>
              </a:solidFill>
              <a:latin typeface="Arial" panose="020B0604020202020204" pitchFamily="34" charset="0"/>
              <a:cs typeface="Arial" panose="020B0604020202020204" pitchFamily="34" charset="0"/>
            </a:rPr>
            <a:t> </a:t>
          </a:r>
          <a:r>
            <a:rPr lang="en-US" sz="2400" b="1" kern="1200" dirty="0" err="1">
              <a:solidFill>
                <a:schemeClr val="bg1"/>
              </a:solidFill>
              <a:latin typeface="Arial" panose="020B0604020202020204" pitchFamily="34" charset="0"/>
              <a:cs typeface="Arial" panose="020B0604020202020204" pitchFamily="34" charset="0"/>
            </a:rPr>
            <a:t>của</a:t>
          </a:r>
          <a:r>
            <a:rPr lang="en-US" sz="2400" b="1" kern="1200" dirty="0">
              <a:solidFill>
                <a:schemeClr val="bg1"/>
              </a:solidFill>
              <a:latin typeface="Arial" panose="020B0604020202020204" pitchFamily="34" charset="0"/>
              <a:cs typeface="Arial" panose="020B0604020202020204" pitchFamily="34" charset="0"/>
            </a:rPr>
            <a:t> PĐ</a:t>
          </a:r>
        </a:p>
        <a:p>
          <a:pPr marL="228600" lvl="1" indent="-228600" algn="l" defTabSz="1066800">
            <a:lnSpc>
              <a:spcPct val="90000"/>
            </a:lnSpc>
            <a:spcBef>
              <a:spcPct val="0"/>
            </a:spcBef>
            <a:spcAft>
              <a:spcPct val="15000"/>
            </a:spcAft>
            <a:buChar char="•"/>
          </a:pPr>
          <a:r>
            <a:rPr lang="pt-BR" sz="2400" b="0" kern="1200" dirty="0">
              <a:solidFill>
                <a:srgbClr val="FFFF00"/>
              </a:solidFill>
              <a:latin typeface="Arial" panose="020B0604020202020204" pitchFamily="34" charset="0"/>
              <a:cs typeface="Arial" panose="020B0604020202020204" pitchFamily="34" charset="0"/>
            </a:rPr>
            <a:t>Khi xem xét sự vận động phát triển của sự vật, phải xem xét nó trong quan hệ cái mới ra đời từ cái cũ</a:t>
          </a:r>
          <a:endParaRPr lang="en-US" sz="2400" b="0" kern="1200" dirty="0">
            <a:solidFill>
              <a:srgbClr val="FFFF00"/>
            </a:solidFill>
            <a:latin typeface="Arial" panose="020B0604020202020204" pitchFamily="34" charset="0"/>
            <a:cs typeface="Arial" panose="020B0604020202020204" pitchFamily="34" charset="0"/>
          </a:endParaRPr>
        </a:p>
      </dsp:txBody>
      <dsp:txXfrm rot="5400000">
        <a:off x="2774156" y="1083732"/>
        <a:ext cx="2579687" cy="3251201"/>
      </dsp:txXfrm>
    </dsp:sp>
    <dsp:sp modelId="{D4739BAE-E99C-420B-B7C2-F8EE4F1E24F6}">
      <dsp:nvSpPr>
        <dsp:cNvPr id="0" name=""/>
        <dsp:cNvSpPr/>
      </dsp:nvSpPr>
      <dsp:spPr>
        <a:xfrm rot="16200000">
          <a:off x="4127830" y="1419489"/>
          <a:ext cx="5418667" cy="2579687"/>
        </a:xfrm>
        <a:prstGeom prst="flowChartManualOperation">
          <a:avLst/>
        </a:prstGeom>
        <a:solidFill>
          <a:srgbClr val="0070C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0" rIns="152400" bIns="0" numCol="1" spcCol="1270" anchor="t" anchorCtr="0">
          <a:noAutofit/>
        </a:bodyPr>
        <a:lstStyle/>
        <a:p>
          <a:pPr marL="0" lvl="0" indent="0" algn="l" defTabSz="1066800">
            <a:lnSpc>
              <a:spcPct val="90000"/>
            </a:lnSpc>
            <a:spcBef>
              <a:spcPct val="0"/>
            </a:spcBef>
            <a:spcAft>
              <a:spcPct val="35000"/>
            </a:spcAft>
            <a:buNone/>
          </a:pPr>
          <a:r>
            <a:rPr lang="en-US" sz="2400" b="1" kern="1200" dirty="0">
              <a:solidFill>
                <a:schemeClr val="bg1"/>
              </a:solidFill>
              <a:latin typeface="Arial" panose="020B0604020202020204" pitchFamily="34" charset="0"/>
              <a:cs typeface="Arial" panose="020B0604020202020204" pitchFamily="34" charset="0"/>
            </a:rPr>
            <a:t>QL </a:t>
          </a:r>
          <a:r>
            <a:rPr lang="en-US" sz="2400" b="1" kern="1200" dirty="0" err="1">
              <a:solidFill>
                <a:schemeClr val="bg1"/>
              </a:solidFill>
              <a:latin typeface="Arial" panose="020B0604020202020204" pitchFamily="34" charset="0"/>
              <a:cs typeface="Arial" panose="020B0604020202020204" pitchFamily="34" charset="0"/>
            </a:rPr>
            <a:t>mâu</a:t>
          </a:r>
          <a:r>
            <a:rPr lang="en-US" sz="2400" b="1" kern="1200" dirty="0">
              <a:solidFill>
                <a:schemeClr val="bg1"/>
              </a:solidFill>
              <a:latin typeface="Arial" panose="020B0604020202020204" pitchFamily="34" charset="0"/>
              <a:cs typeface="Arial" panose="020B0604020202020204" pitchFamily="34" charset="0"/>
            </a:rPr>
            <a:t> </a:t>
          </a:r>
          <a:r>
            <a:rPr lang="en-US" sz="2400" b="1" kern="1200" dirty="0" err="1">
              <a:solidFill>
                <a:schemeClr val="bg1"/>
              </a:solidFill>
              <a:latin typeface="Arial" panose="020B0604020202020204" pitchFamily="34" charset="0"/>
              <a:cs typeface="Arial" panose="020B0604020202020204" pitchFamily="34" charset="0"/>
            </a:rPr>
            <a:t>thuẫn</a:t>
          </a:r>
          <a:endParaRPr lang="en-US" sz="2400" b="1" kern="1200" dirty="0">
            <a:solidFill>
              <a:schemeClr val="bg1"/>
            </a:solidFill>
            <a:latin typeface="Arial" panose="020B0604020202020204" pitchFamily="34" charset="0"/>
            <a:cs typeface="Arial" panose="020B0604020202020204" pitchFamily="34" charset="0"/>
          </a:endParaRPr>
        </a:p>
        <a:p>
          <a:pPr marL="228600" lvl="1" indent="-228600" algn="l" defTabSz="1066800">
            <a:lnSpc>
              <a:spcPct val="90000"/>
            </a:lnSpc>
            <a:spcBef>
              <a:spcPct val="0"/>
            </a:spcBef>
            <a:spcAft>
              <a:spcPct val="15000"/>
            </a:spcAft>
            <a:buChar char="•"/>
          </a:pPr>
          <a:r>
            <a:rPr lang="en-US" sz="2400" b="0" kern="1200" dirty="0" err="1">
              <a:solidFill>
                <a:srgbClr val="FFFF00"/>
              </a:solidFill>
              <a:latin typeface="Arial" panose="020B0604020202020204" pitchFamily="34" charset="0"/>
              <a:cs typeface="Arial" panose="020B0604020202020204" pitchFamily="34" charset="0"/>
            </a:rPr>
            <a:t>Phải</a:t>
          </a:r>
          <a:r>
            <a:rPr lang="en-US" sz="2400" b="0" kern="1200" dirty="0">
              <a:solidFill>
                <a:srgbClr val="FFFF00"/>
              </a:solidFill>
              <a:latin typeface="Arial" panose="020B0604020202020204" pitchFamily="34" charset="0"/>
              <a:cs typeface="Arial" panose="020B0604020202020204" pitchFamily="34" charset="0"/>
            </a:rPr>
            <a:t> </a:t>
          </a:r>
          <a:r>
            <a:rPr lang="en-US" sz="2400" b="0" kern="1200" dirty="0" err="1">
              <a:solidFill>
                <a:srgbClr val="FFFF00"/>
              </a:solidFill>
              <a:latin typeface="Arial" panose="020B0604020202020204" pitchFamily="34" charset="0"/>
              <a:cs typeface="Arial" panose="020B0604020202020204" pitchFamily="34" charset="0"/>
            </a:rPr>
            <a:t>phát</a:t>
          </a:r>
          <a:r>
            <a:rPr lang="en-US" sz="2400" b="0" kern="1200" dirty="0">
              <a:solidFill>
                <a:srgbClr val="FFFF00"/>
              </a:solidFill>
              <a:latin typeface="Arial" panose="020B0604020202020204" pitchFamily="34" charset="0"/>
              <a:cs typeface="Arial" panose="020B0604020202020204" pitchFamily="34" charset="0"/>
            </a:rPr>
            <a:t> </a:t>
          </a:r>
          <a:r>
            <a:rPr lang="en-US" sz="2400" b="0" kern="1200" dirty="0" err="1">
              <a:solidFill>
                <a:srgbClr val="FFFF00"/>
              </a:solidFill>
              <a:latin typeface="Arial" panose="020B0604020202020204" pitchFamily="34" charset="0"/>
              <a:cs typeface="Arial" panose="020B0604020202020204" pitchFamily="34" charset="0"/>
            </a:rPr>
            <a:t>hiện</a:t>
          </a:r>
          <a:r>
            <a:rPr lang="en-US" sz="2400" b="0" kern="1200" dirty="0">
              <a:solidFill>
                <a:srgbClr val="FFFF00"/>
              </a:solidFill>
              <a:latin typeface="Arial" panose="020B0604020202020204" pitchFamily="34" charset="0"/>
              <a:cs typeface="Arial" panose="020B0604020202020204" pitchFamily="34" charset="0"/>
            </a:rPr>
            <a:t> </a:t>
          </a:r>
          <a:r>
            <a:rPr lang="en-US" sz="2400" b="0" kern="1200" dirty="0" err="1">
              <a:solidFill>
                <a:srgbClr val="FFFF00"/>
              </a:solidFill>
              <a:latin typeface="Arial" panose="020B0604020202020204" pitchFamily="34" charset="0"/>
              <a:cs typeface="Arial" panose="020B0604020202020204" pitchFamily="34" charset="0"/>
            </a:rPr>
            <a:t>và</a:t>
          </a:r>
          <a:r>
            <a:rPr lang="en-US" sz="2400" b="0" kern="1200" dirty="0">
              <a:solidFill>
                <a:srgbClr val="FFFF00"/>
              </a:solidFill>
              <a:latin typeface="Arial" panose="020B0604020202020204" pitchFamily="34" charset="0"/>
              <a:cs typeface="Arial" panose="020B0604020202020204" pitchFamily="34" charset="0"/>
            </a:rPr>
            <a:t> </a:t>
          </a:r>
          <a:r>
            <a:rPr lang="en-US" sz="2400" b="0" kern="1200" dirty="0" err="1">
              <a:solidFill>
                <a:srgbClr val="FFFF00"/>
              </a:solidFill>
              <a:latin typeface="Arial" panose="020B0604020202020204" pitchFamily="34" charset="0"/>
              <a:cs typeface="Arial" panose="020B0604020202020204" pitchFamily="34" charset="0"/>
            </a:rPr>
            <a:t>biết</a:t>
          </a:r>
          <a:r>
            <a:rPr lang="en-US" sz="2400" b="0" kern="1200" dirty="0">
              <a:solidFill>
                <a:srgbClr val="FFFF00"/>
              </a:solidFill>
              <a:latin typeface="Arial" panose="020B0604020202020204" pitchFamily="34" charset="0"/>
              <a:cs typeface="Arial" panose="020B0604020202020204" pitchFamily="34" charset="0"/>
            </a:rPr>
            <a:t> </a:t>
          </a:r>
          <a:r>
            <a:rPr lang="en-US" sz="2400" b="0" kern="1200" dirty="0" err="1">
              <a:solidFill>
                <a:srgbClr val="FFFF00"/>
              </a:solidFill>
              <a:latin typeface="Arial" panose="020B0604020202020204" pitchFamily="34" charset="0"/>
              <a:cs typeface="Arial" panose="020B0604020202020204" pitchFamily="34" charset="0"/>
            </a:rPr>
            <a:t>phân</a:t>
          </a:r>
          <a:r>
            <a:rPr lang="en-US" sz="2400" b="0" kern="1200" dirty="0">
              <a:solidFill>
                <a:srgbClr val="FFFF00"/>
              </a:solidFill>
              <a:latin typeface="Arial" panose="020B0604020202020204" pitchFamily="34" charset="0"/>
              <a:cs typeface="Arial" panose="020B0604020202020204" pitchFamily="34" charset="0"/>
            </a:rPr>
            <a:t> </a:t>
          </a:r>
          <a:r>
            <a:rPr lang="en-US" sz="2400" b="0" kern="1200" dirty="0" err="1">
              <a:solidFill>
                <a:srgbClr val="FFFF00"/>
              </a:solidFill>
              <a:latin typeface="Arial" panose="020B0604020202020204" pitchFamily="34" charset="0"/>
              <a:cs typeface="Arial" panose="020B0604020202020204" pitchFamily="34" charset="0"/>
            </a:rPr>
            <a:t>loại</a:t>
          </a:r>
          <a:r>
            <a:rPr lang="en-US" sz="2400" b="0" kern="1200" dirty="0">
              <a:solidFill>
                <a:srgbClr val="FFFF00"/>
              </a:solidFill>
              <a:latin typeface="Arial" panose="020B0604020202020204" pitchFamily="34" charset="0"/>
              <a:cs typeface="Arial" panose="020B0604020202020204" pitchFamily="34" charset="0"/>
            </a:rPr>
            <a:t> </a:t>
          </a:r>
          <a:r>
            <a:rPr lang="en-US" sz="2400" b="0" kern="1200" dirty="0" err="1">
              <a:solidFill>
                <a:srgbClr val="FFFF00"/>
              </a:solidFill>
              <a:latin typeface="Arial" panose="020B0604020202020204" pitchFamily="34" charset="0"/>
              <a:cs typeface="Arial" panose="020B0604020202020204" pitchFamily="34" charset="0"/>
            </a:rPr>
            <a:t>những</a:t>
          </a:r>
          <a:r>
            <a:rPr lang="en-US" sz="2400" b="0" kern="1200" dirty="0">
              <a:solidFill>
                <a:srgbClr val="FFFF00"/>
              </a:solidFill>
              <a:latin typeface="Arial" panose="020B0604020202020204" pitchFamily="34" charset="0"/>
              <a:cs typeface="Arial" panose="020B0604020202020204" pitchFamily="34" charset="0"/>
            </a:rPr>
            <a:t> </a:t>
          </a:r>
          <a:r>
            <a:rPr lang="en-US" sz="2400" b="0" kern="1200" dirty="0" err="1">
              <a:solidFill>
                <a:srgbClr val="FFFF00"/>
              </a:solidFill>
              <a:latin typeface="Arial" panose="020B0604020202020204" pitchFamily="34" charset="0"/>
              <a:cs typeface="Arial" panose="020B0604020202020204" pitchFamily="34" charset="0"/>
            </a:rPr>
            <a:t>mẫu</a:t>
          </a:r>
          <a:r>
            <a:rPr lang="en-US" sz="2400" b="0" kern="1200" dirty="0">
              <a:solidFill>
                <a:srgbClr val="FFFF00"/>
              </a:solidFill>
              <a:latin typeface="Arial" panose="020B0604020202020204" pitchFamily="34" charset="0"/>
              <a:cs typeface="Arial" panose="020B0604020202020204" pitchFamily="34" charset="0"/>
            </a:rPr>
            <a:t> </a:t>
          </a:r>
          <a:r>
            <a:rPr lang="en-US" sz="2400" b="0" kern="1200" dirty="0" err="1">
              <a:solidFill>
                <a:srgbClr val="FFFF00"/>
              </a:solidFill>
              <a:latin typeface="Arial" panose="020B0604020202020204" pitchFamily="34" charset="0"/>
              <a:cs typeface="Arial" panose="020B0604020202020204" pitchFamily="34" charset="0"/>
            </a:rPr>
            <a:t>thuẫn</a:t>
          </a:r>
          <a:r>
            <a:rPr lang="en-US" sz="2400" b="0" kern="1200" dirty="0">
              <a:solidFill>
                <a:srgbClr val="FFFF00"/>
              </a:solidFill>
              <a:latin typeface="Arial" panose="020B0604020202020204" pitchFamily="34" charset="0"/>
              <a:cs typeface="Arial" panose="020B0604020202020204" pitchFamily="34" charset="0"/>
            </a:rPr>
            <a:t> </a:t>
          </a:r>
          <a:r>
            <a:rPr lang="en-US" sz="2400" b="0" kern="1200" dirty="0" err="1">
              <a:solidFill>
                <a:srgbClr val="FFFF00"/>
              </a:solidFill>
              <a:latin typeface="Arial" panose="020B0604020202020204" pitchFamily="34" charset="0"/>
              <a:cs typeface="Arial" panose="020B0604020202020204" pitchFamily="34" charset="0"/>
            </a:rPr>
            <a:t>của</a:t>
          </a:r>
          <a:r>
            <a:rPr lang="en-US" sz="2400" b="0" kern="1200" dirty="0">
              <a:solidFill>
                <a:srgbClr val="FFFF00"/>
              </a:solidFill>
              <a:latin typeface="Arial" panose="020B0604020202020204" pitchFamily="34" charset="0"/>
              <a:cs typeface="Arial" panose="020B0604020202020204" pitchFamily="34" charset="0"/>
            </a:rPr>
            <a:t> </a:t>
          </a:r>
          <a:r>
            <a:rPr lang="en-US" sz="2400" b="0" kern="1200" dirty="0" err="1">
              <a:solidFill>
                <a:srgbClr val="FFFF00"/>
              </a:solidFill>
              <a:latin typeface="Arial" panose="020B0604020202020204" pitchFamily="34" charset="0"/>
              <a:cs typeface="Arial" panose="020B0604020202020204" pitchFamily="34" charset="0"/>
            </a:rPr>
            <a:t>sự</a:t>
          </a:r>
          <a:r>
            <a:rPr lang="en-US" sz="2400" b="0" kern="1200" dirty="0">
              <a:solidFill>
                <a:srgbClr val="FFFF00"/>
              </a:solidFill>
              <a:latin typeface="Arial" panose="020B0604020202020204" pitchFamily="34" charset="0"/>
              <a:cs typeface="Arial" panose="020B0604020202020204" pitchFamily="34" charset="0"/>
            </a:rPr>
            <a:t> </a:t>
          </a:r>
          <a:r>
            <a:rPr lang="en-US" sz="2400" b="0" kern="1200" dirty="0" err="1">
              <a:solidFill>
                <a:srgbClr val="FFFF00"/>
              </a:solidFill>
              <a:latin typeface="Arial" panose="020B0604020202020204" pitchFamily="34" charset="0"/>
              <a:cs typeface="Arial" panose="020B0604020202020204" pitchFamily="34" charset="0"/>
            </a:rPr>
            <a:t>vật</a:t>
          </a:r>
          <a:r>
            <a:rPr lang="en-US" sz="2400" b="0" kern="1200" dirty="0">
              <a:solidFill>
                <a:srgbClr val="FFFF00"/>
              </a:solidFill>
              <a:latin typeface="Arial" panose="020B0604020202020204" pitchFamily="34" charset="0"/>
              <a:cs typeface="Arial" panose="020B0604020202020204" pitchFamily="34" charset="0"/>
            </a:rPr>
            <a:t> </a:t>
          </a:r>
          <a:r>
            <a:rPr lang="en-US" sz="2400" b="0" kern="1200" dirty="0" err="1">
              <a:solidFill>
                <a:srgbClr val="FFFF00"/>
              </a:solidFill>
              <a:latin typeface="Arial" panose="020B0604020202020204" pitchFamily="34" charset="0"/>
              <a:cs typeface="Arial" panose="020B0604020202020204" pitchFamily="34" charset="0"/>
            </a:rPr>
            <a:t>hiện</a:t>
          </a:r>
          <a:r>
            <a:rPr lang="en-US" sz="2400" b="0" kern="1200" dirty="0">
              <a:solidFill>
                <a:srgbClr val="FFFF00"/>
              </a:solidFill>
              <a:latin typeface="Arial" panose="020B0604020202020204" pitchFamily="34" charset="0"/>
              <a:cs typeface="Arial" panose="020B0604020202020204" pitchFamily="34" charset="0"/>
            </a:rPr>
            <a:t> </a:t>
          </a:r>
          <a:r>
            <a:rPr lang="en-US" sz="2400" b="0" kern="1200" dirty="0" err="1">
              <a:solidFill>
                <a:srgbClr val="FFFF00"/>
              </a:solidFill>
              <a:latin typeface="Arial" panose="020B0604020202020204" pitchFamily="34" charset="0"/>
              <a:cs typeface="Arial" panose="020B0604020202020204" pitchFamily="34" charset="0"/>
            </a:rPr>
            <a:t>tượng</a:t>
          </a:r>
          <a:r>
            <a:rPr lang="en-US" sz="2400" b="0" kern="1200" dirty="0">
              <a:solidFill>
                <a:srgbClr val="FFFF00"/>
              </a:solidFill>
              <a:latin typeface="Arial" panose="020B0604020202020204" pitchFamily="34" charset="0"/>
              <a:cs typeface="Arial" panose="020B0604020202020204" pitchFamily="34" charset="0"/>
            </a:rPr>
            <a:t> </a:t>
          </a:r>
          <a:r>
            <a:rPr lang="en-US" sz="2400" b="0" kern="1200" dirty="0" err="1">
              <a:solidFill>
                <a:srgbClr val="FFFF00"/>
              </a:solidFill>
              <a:latin typeface="Arial" panose="020B0604020202020204" pitchFamily="34" charset="0"/>
              <a:cs typeface="Arial" panose="020B0604020202020204" pitchFamily="34" charset="0"/>
            </a:rPr>
            <a:t>đó</a:t>
          </a:r>
          <a:r>
            <a:rPr lang="en-US" sz="2400" b="0" kern="1200" dirty="0">
              <a:solidFill>
                <a:srgbClr val="FFFF00"/>
              </a:solidFill>
              <a:latin typeface="Arial" panose="020B0604020202020204" pitchFamily="34" charset="0"/>
              <a:cs typeface="Arial" panose="020B0604020202020204" pitchFamily="34" charset="0"/>
            </a:rPr>
            <a:t> </a:t>
          </a:r>
          <a:r>
            <a:rPr lang="en-US" sz="2400" b="0" kern="1200" dirty="0" err="1">
              <a:solidFill>
                <a:srgbClr val="FFFF00"/>
              </a:solidFill>
              <a:latin typeface="Arial" panose="020B0604020202020204" pitchFamily="34" charset="0"/>
              <a:cs typeface="Arial" panose="020B0604020202020204" pitchFamily="34" charset="0"/>
            </a:rPr>
            <a:t>để</a:t>
          </a:r>
          <a:r>
            <a:rPr lang="en-US" sz="2400" b="0" kern="1200" dirty="0">
              <a:solidFill>
                <a:srgbClr val="FFFF00"/>
              </a:solidFill>
              <a:latin typeface="Arial" panose="020B0604020202020204" pitchFamily="34" charset="0"/>
              <a:cs typeface="Arial" panose="020B0604020202020204" pitchFamily="34" charset="0"/>
            </a:rPr>
            <a:t> </a:t>
          </a:r>
          <a:r>
            <a:rPr lang="en-US" sz="2400" b="0" kern="1200" dirty="0" err="1">
              <a:solidFill>
                <a:srgbClr val="FFFF00"/>
              </a:solidFill>
              <a:latin typeface="Arial" panose="020B0604020202020204" pitchFamily="34" charset="0"/>
              <a:cs typeface="Arial" panose="020B0604020202020204" pitchFamily="34" charset="0"/>
            </a:rPr>
            <a:t>có</a:t>
          </a:r>
          <a:r>
            <a:rPr lang="en-US" sz="2400" b="0" kern="1200" dirty="0">
              <a:solidFill>
                <a:srgbClr val="FFFF00"/>
              </a:solidFill>
              <a:latin typeface="Arial" panose="020B0604020202020204" pitchFamily="34" charset="0"/>
              <a:cs typeface="Arial" panose="020B0604020202020204" pitchFamily="34" charset="0"/>
            </a:rPr>
            <a:t> </a:t>
          </a:r>
          <a:r>
            <a:rPr lang="en-US" sz="2400" b="0" kern="1200" dirty="0" err="1">
              <a:solidFill>
                <a:srgbClr val="FFFF00"/>
              </a:solidFill>
              <a:latin typeface="Arial" panose="020B0604020202020204" pitchFamily="34" charset="0"/>
              <a:cs typeface="Arial" panose="020B0604020202020204" pitchFamily="34" charset="0"/>
            </a:rPr>
            <a:t>biện</a:t>
          </a:r>
          <a:r>
            <a:rPr lang="en-US" sz="2400" b="0" kern="1200" dirty="0">
              <a:solidFill>
                <a:srgbClr val="FFFF00"/>
              </a:solidFill>
              <a:latin typeface="Arial" panose="020B0604020202020204" pitchFamily="34" charset="0"/>
              <a:cs typeface="Arial" panose="020B0604020202020204" pitchFamily="34" charset="0"/>
            </a:rPr>
            <a:t> </a:t>
          </a:r>
          <a:r>
            <a:rPr lang="en-US" sz="2400" b="0" kern="1200" dirty="0" err="1">
              <a:solidFill>
                <a:srgbClr val="FFFF00"/>
              </a:solidFill>
              <a:latin typeface="Arial" panose="020B0604020202020204" pitchFamily="34" charset="0"/>
              <a:cs typeface="Arial" panose="020B0604020202020204" pitchFamily="34" charset="0"/>
            </a:rPr>
            <a:t>pháp</a:t>
          </a:r>
          <a:r>
            <a:rPr lang="en-US" sz="2400" b="0" kern="1200" dirty="0">
              <a:solidFill>
                <a:srgbClr val="FFFF00"/>
              </a:solidFill>
              <a:latin typeface="Arial" panose="020B0604020202020204" pitchFamily="34" charset="0"/>
              <a:cs typeface="Arial" panose="020B0604020202020204" pitchFamily="34" charset="0"/>
            </a:rPr>
            <a:t> </a:t>
          </a:r>
          <a:r>
            <a:rPr lang="en-US" sz="2400" b="0" kern="1200" dirty="0" err="1">
              <a:solidFill>
                <a:srgbClr val="FFFF00"/>
              </a:solidFill>
              <a:latin typeface="Arial" panose="020B0604020202020204" pitchFamily="34" charset="0"/>
              <a:cs typeface="Arial" panose="020B0604020202020204" pitchFamily="34" charset="0"/>
            </a:rPr>
            <a:t>giải</a:t>
          </a:r>
          <a:r>
            <a:rPr lang="en-US" sz="2400" b="0" kern="1200" dirty="0">
              <a:solidFill>
                <a:srgbClr val="FFFF00"/>
              </a:solidFill>
              <a:latin typeface="Arial" panose="020B0604020202020204" pitchFamily="34" charset="0"/>
              <a:cs typeface="Arial" panose="020B0604020202020204" pitchFamily="34" charset="0"/>
            </a:rPr>
            <a:t> </a:t>
          </a:r>
          <a:r>
            <a:rPr lang="en-US" sz="2400" b="0" kern="1200" dirty="0" err="1">
              <a:solidFill>
                <a:srgbClr val="FFFF00"/>
              </a:solidFill>
              <a:latin typeface="Arial" panose="020B0604020202020204" pitchFamily="34" charset="0"/>
              <a:cs typeface="Arial" panose="020B0604020202020204" pitchFamily="34" charset="0"/>
            </a:rPr>
            <a:t>quyết</a:t>
          </a:r>
          <a:r>
            <a:rPr lang="en-US" sz="2400" b="0" kern="1200" dirty="0">
              <a:solidFill>
                <a:srgbClr val="FFFF00"/>
              </a:solidFill>
              <a:latin typeface="Arial" panose="020B0604020202020204" pitchFamily="34" charset="0"/>
              <a:cs typeface="Arial" panose="020B0604020202020204" pitchFamily="34" charset="0"/>
            </a:rPr>
            <a:t> </a:t>
          </a:r>
          <a:r>
            <a:rPr lang="en-US" sz="2400" b="0" kern="1200" dirty="0" err="1">
              <a:solidFill>
                <a:srgbClr val="FFFF00"/>
              </a:solidFill>
              <a:latin typeface="Arial" panose="020B0604020202020204" pitchFamily="34" charset="0"/>
              <a:cs typeface="Arial" panose="020B0604020202020204" pitchFamily="34" charset="0"/>
            </a:rPr>
            <a:t>thích</a:t>
          </a:r>
          <a:r>
            <a:rPr lang="en-US" sz="2400" b="0" kern="1200" dirty="0">
              <a:solidFill>
                <a:srgbClr val="FFFF00"/>
              </a:solidFill>
              <a:latin typeface="Arial" panose="020B0604020202020204" pitchFamily="34" charset="0"/>
              <a:cs typeface="Arial" panose="020B0604020202020204" pitchFamily="34" charset="0"/>
            </a:rPr>
            <a:t> </a:t>
          </a:r>
          <a:r>
            <a:rPr lang="en-US" sz="2400" b="0" kern="1200" dirty="0" err="1">
              <a:solidFill>
                <a:srgbClr val="FFFF00"/>
              </a:solidFill>
              <a:latin typeface="Arial" panose="020B0604020202020204" pitchFamily="34" charset="0"/>
              <a:cs typeface="Arial" panose="020B0604020202020204" pitchFamily="34" charset="0"/>
            </a:rPr>
            <a:t>hợp</a:t>
          </a:r>
          <a:endParaRPr lang="en-US" sz="2400" b="0" kern="1200" dirty="0">
            <a:solidFill>
              <a:srgbClr val="FFFF00"/>
            </a:solidFill>
            <a:latin typeface="Arial" panose="020B0604020202020204" pitchFamily="34" charset="0"/>
            <a:cs typeface="Arial" panose="020B0604020202020204" pitchFamily="34" charset="0"/>
          </a:endParaRPr>
        </a:p>
      </dsp:txBody>
      <dsp:txXfrm rot="5400000">
        <a:off x="5547320" y="1083732"/>
        <a:ext cx="2579687" cy="3251201"/>
      </dsp:txXfrm>
    </dsp:sp>
  </dsp:spTree>
</dsp:drawing>
</file>

<file path=ppt/diagrams/drawing3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8C6D72A-4E6E-463A-AFB1-0432526C9DEF}">
      <dsp:nvSpPr>
        <dsp:cNvPr id="0" name=""/>
        <dsp:cNvSpPr/>
      </dsp:nvSpPr>
      <dsp:spPr>
        <a:xfrm>
          <a:off x="0" y="424621"/>
          <a:ext cx="10160000" cy="1216800"/>
        </a:xfrm>
        <a:prstGeom prst="roundRect">
          <a:avLst/>
        </a:prstGeom>
        <a:solidFill>
          <a:srgbClr val="0070C0"/>
        </a:solidFill>
        <a:ln w="19050" cap="flat" cmpd="sng" algn="ctr">
          <a:solidFill>
            <a:schemeClr val="lt1"/>
          </a:solidFill>
          <a:prstDash val="solid"/>
          <a:miter lim="800000"/>
        </a:ln>
        <a:effectLst/>
      </dsp:spPr>
      <dsp:style>
        <a:lnRef idx="3">
          <a:schemeClr val="lt1"/>
        </a:lnRef>
        <a:fillRef idx="1">
          <a:schemeClr val="dk1"/>
        </a:fillRef>
        <a:effectRef idx="1">
          <a:schemeClr val="dk1"/>
        </a:effectRef>
        <a:fontRef idx="minor">
          <a:schemeClr val="lt1"/>
        </a:fontRef>
      </dsp:style>
      <dsp:txBody>
        <a:bodyPr spcFirstLastPara="0" vert="horz" wrap="square" lIns="121920" tIns="121920" rIns="121920" bIns="121920" numCol="1" spcCol="1270" anchor="ctr" anchorCtr="0">
          <a:noAutofit/>
        </a:bodyPr>
        <a:lstStyle/>
        <a:p>
          <a:pPr marL="0" lvl="0" indent="0" algn="just" defTabSz="1422400">
            <a:lnSpc>
              <a:spcPct val="90000"/>
            </a:lnSpc>
            <a:spcBef>
              <a:spcPct val="0"/>
            </a:spcBef>
            <a:spcAft>
              <a:spcPct val="35000"/>
            </a:spcAft>
            <a:buNone/>
          </a:pPr>
          <a:r>
            <a:rPr lang="en-US" sz="3200" kern="1200" dirty="0" err="1"/>
            <a:t>Nhận</a:t>
          </a:r>
          <a:r>
            <a:rPr lang="en-US" sz="3200" kern="1200" dirty="0"/>
            <a:t> </a:t>
          </a:r>
          <a:r>
            <a:rPr lang="en-US" sz="3200" kern="1200" dirty="0" err="1"/>
            <a:t>thức</a:t>
          </a:r>
          <a:endParaRPr lang="en-US" sz="3200" kern="1200" dirty="0"/>
        </a:p>
      </dsp:txBody>
      <dsp:txXfrm>
        <a:off x="59399" y="484020"/>
        <a:ext cx="10041202" cy="1098002"/>
      </dsp:txXfrm>
    </dsp:sp>
    <dsp:sp modelId="{9C8BAAE4-F82D-4FC1-8643-1D70E3E559B3}">
      <dsp:nvSpPr>
        <dsp:cNvPr id="0" name=""/>
        <dsp:cNvSpPr/>
      </dsp:nvSpPr>
      <dsp:spPr>
        <a:xfrm>
          <a:off x="0" y="1715999"/>
          <a:ext cx="10160000" cy="28928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22580" tIns="40640" rIns="227584" bIns="40640" numCol="1" spcCol="1270" anchor="t" anchorCtr="0">
          <a:noAutofit/>
        </a:bodyPr>
        <a:lstStyle/>
        <a:p>
          <a:pPr marL="285750" lvl="1" indent="-285750" algn="just" defTabSz="1422400">
            <a:lnSpc>
              <a:spcPct val="90000"/>
            </a:lnSpc>
            <a:spcBef>
              <a:spcPct val="0"/>
            </a:spcBef>
            <a:spcAft>
              <a:spcPct val="20000"/>
            </a:spcAft>
            <a:buChar char="•"/>
          </a:pPr>
          <a:r>
            <a:rPr lang="pt-BR" sz="3200" kern="1200" dirty="0"/>
            <a:t>Là một hoạt động của con người, là quá trình phản ánh chủ động, tích cực, sáng tạo thế giới khách quan vào trong đầu óc người</a:t>
          </a:r>
          <a:endParaRPr lang="en-US" sz="3200" kern="1200" dirty="0"/>
        </a:p>
        <a:p>
          <a:pPr marL="285750" lvl="1" indent="-285750" algn="just" defTabSz="1422400">
            <a:lnSpc>
              <a:spcPct val="90000"/>
            </a:lnSpc>
            <a:spcBef>
              <a:spcPct val="0"/>
            </a:spcBef>
            <a:spcAft>
              <a:spcPct val="20000"/>
            </a:spcAft>
            <a:buChar char="•"/>
          </a:pPr>
          <a:r>
            <a:rPr lang="pt-BR" sz="3200" kern="1200" dirty="0"/>
            <a:t>Nhận thức của con người là quá trình biện chứng từ trực quan sinh động đến tư duy trừu tượng và đến thực tiễn</a:t>
          </a:r>
          <a:endParaRPr lang="en-US" sz="3200" kern="1200" dirty="0"/>
        </a:p>
      </dsp:txBody>
      <dsp:txXfrm>
        <a:off x="0" y="1715999"/>
        <a:ext cx="10160000" cy="2892825"/>
      </dsp:txXfrm>
    </dsp:sp>
  </dsp:spTree>
</dsp:drawing>
</file>

<file path=ppt/diagrams/drawing3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F5586F-39CA-40BB-B5DC-D9D6E234F407}">
      <dsp:nvSpPr>
        <dsp:cNvPr id="0" name=""/>
        <dsp:cNvSpPr/>
      </dsp:nvSpPr>
      <dsp:spPr>
        <a:xfrm>
          <a:off x="5552247" y="883044"/>
          <a:ext cx="2339163" cy="2339596"/>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55B7363-88FA-4F84-AFA7-184599F7DF73}">
      <dsp:nvSpPr>
        <dsp:cNvPr id="0" name=""/>
        <dsp:cNvSpPr/>
      </dsp:nvSpPr>
      <dsp:spPr>
        <a:xfrm>
          <a:off x="5629914" y="961044"/>
          <a:ext cx="2183828" cy="2183595"/>
        </a:xfrm>
        <a:prstGeom prst="ellipse">
          <a:avLst/>
        </a:prstGeom>
        <a:solidFill>
          <a:srgbClr val="00B050">
            <a:alpha val="90000"/>
          </a:srgb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0640" tIns="40640" rIns="40640" bIns="40640" numCol="1" spcCol="1270" anchor="ctr" anchorCtr="0">
          <a:noAutofit/>
        </a:bodyPr>
        <a:lstStyle/>
        <a:p>
          <a:pPr marL="0" lvl="0" indent="0" algn="ctr" defTabSz="1422400">
            <a:lnSpc>
              <a:spcPct val="90000"/>
            </a:lnSpc>
            <a:spcBef>
              <a:spcPct val="0"/>
            </a:spcBef>
            <a:spcAft>
              <a:spcPct val="35000"/>
            </a:spcAft>
            <a:buNone/>
          </a:pPr>
          <a:r>
            <a:rPr lang="en-US" sz="3200" kern="1200" dirty="0" err="1">
              <a:solidFill>
                <a:schemeClr val="bg1"/>
              </a:solidFill>
            </a:rPr>
            <a:t>Thực</a:t>
          </a:r>
          <a:r>
            <a:rPr lang="en-US" sz="3200" kern="1200" dirty="0">
              <a:solidFill>
                <a:schemeClr val="bg1"/>
              </a:solidFill>
            </a:rPr>
            <a:t> </a:t>
          </a:r>
          <a:r>
            <a:rPr lang="en-US" sz="3200" kern="1200" dirty="0" err="1">
              <a:solidFill>
                <a:schemeClr val="bg1"/>
              </a:solidFill>
            </a:rPr>
            <a:t>tiễn</a:t>
          </a:r>
          <a:endParaRPr lang="en-US" sz="3200" kern="1200" dirty="0">
            <a:solidFill>
              <a:schemeClr val="bg1"/>
            </a:solidFill>
          </a:endParaRPr>
        </a:p>
      </dsp:txBody>
      <dsp:txXfrm>
        <a:off x="5942107" y="1273045"/>
        <a:ext cx="1559442" cy="1559593"/>
      </dsp:txXfrm>
    </dsp:sp>
    <dsp:sp modelId="{373CF73C-F182-4CF9-9D25-DAA8E6C2FB4C}">
      <dsp:nvSpPr>
        <dsp:cNvPr id="0" name=""/>
        <dsp:cNvSpPr/>
      </dsp:nvSpPr>
      <dsp:spPr>
        <a:xfrm rot="2700000">
          <a:off x="3137471" y="885872"/>
          <a:ext cx="2333529" cy="2333529"/>
        </a:xfrm>
        <a:prstGeom prst="teardrop">
          <a:avLst>
            <a:gd name="adj" fmla="val 10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7B78A4E-C9B6-4B78-9B55-9147B5503F78}">
      <dsp:nvSpPr>
        <dsp:cNvPr id="0" name=""/>
        <dsp:cNvSpPr/>
      </dsp:nvSpPr>
      <dsp:spPr>
        <a:xfrm>
          <a:off x="3212322" y="961044"/>
          <a:ext cx="2183828" cy="2183595"/>
        </a:xfrm>
        <a:prstGeom prst="ellipse">
          <a:avLst/>
        </a:prstGeom>
        <a:solidFill>
          <a:srgbClr val="D60093">
            <a:alpha val="90000"/>
          </a:srgb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0640" tIns="40640" rIns="40640" bIns="40640" numCol="1" spcCol="1270" anchor="ctr" anchorCtr="0">
          <a:noAutofit/>
        </a:bodyPr>
        <a:lstStyle/>
        <a:p>
          <a:pPr marL="0" lvl="0" indent="0" algn="ctr" defTabSz="1422400">
            <a:lnSpc>
              <a:spcPct val="90000"/>
            </a:lnSpc>
            <a:spcBef>
              <a:spcPct val="0"/>
            </a:spcBef>
            <a:spcAft>
              <a:spcPct val="35000"/>
            </a:spcAft>
            <a:buNone/>
          </a:pPr>
          <a:r>
            <a:rPr lang="en-US" sz="3200" kern="1200" dirty="0" err="1">
              <a:solidFill>
                <a:schemeClr val="bg1"/>
              </a:solidFill>
            </a:rPr>
            <a:t>Nhận</a:t>
          </a:r>
          <a:r>
            <a:rPr lang="en-US" sz="3200" kern="1200" dirty="0">
              <a:solidFill>
                <a:schemeClr val="bg1"/>
              </a:solidFill>
            </a:rPr>
            <a:t> </a:t>
          </a:r>
          <a:r>
            <a:rPr lang="en-US" sz="3200" kern="1200" dirty="0" err="1">
              <a:solidFill>
                <a:schemeClr val="bg1"/>
              </a:solidFill>
            </a:rPr>
            <a:t>thức</a:t>
          </a:r>
          <a:r>
            <a:rPr lang="en-US" sz="3200" kern="1200" dirty="0">
              <a:solidFill>
                <a:schemeClr val="bg1"/>
              </a:solidFill>
            </a:rPr>
            <a:t> </a:t>
          </a:r>
          <a:r>
            <a:rPr lang="en-US" sz="3200" kern="1200" dirty="0" err="1">
              <a:solidFill>
                <a:schemeClr val="bg1"/>
              </a:solidFill>
            </a:rPr>
            <a:t>Lý</a:t>
          </a:r>
          <a:r>
            <a:rPr lang="en-US" sz="3200" kern="1200" dirty="0">
              <a:solidFill>
                <a:schemeClr val="bg1"/>
              </a:solidFill>
            </a:rPr>
            <a:t> </a:t>
          </a:r>
          <a:r>
            <a:rPr lang="en-US" sz="3200" kern="1200" dirty="0" err="1">
              <a:solidFill>
                <a:schemeClr val="bg1"/>
              </a:solidFill>
            </a:rPr>
            <a:t>tính</a:t>
          </a:r>
          <a:endParaRPr lang="en-US" sz="3200" kern="1200" dirty="0">
            <a:solidFill>
              <a:schemeClr val="bg1"/>
            </a:solidFill>
          </a:endParaRPr>
        </a:p>
      </dsp:txBody>
      <dsp:txXfrm>
        <a:off x="3524515" y="1273045"/>
        <a:ext cx="1559442" cy="1559593"/>
      </dsp:txXfrm>
    </dsp:sp>
    <dsp:sp modelId="{0F83012B-3D24-49A7-983F-64EA4D913EAA}">
      <dsp:nvSpPr>
        <dsp:cNvPr id="0" name=""/>
        <dsp:cNvSpPr/>
      </dsp:nvSpPr>
      <dsp:spPr>
        <a:xfrm rot="2700000">
          <a:off x="719879" y="885872"/>
          <a:ext cx="2333529" cy="2333529"/>
        </a:xfrm>
        <a:prstGeom prst="teardrop">
          <a:avLst>
            <a:gd name="adj" fmla="val 10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2428A3D-2130-48D4-BF53-8918DF7A5A77}">
      <dsp:nvSpPr>
        <dsp:cNvPr id="0" name=""/>
        <dsp:cNvSpPr/>
      </dsp:nvSpPr>
      <dsp:spPr>
        <a:xfrm>
          <a:off x="794729" y="961044"/>
          <a:ext cx="2183828" cy="2183595"/>
        </a:xfrm>
        <a:prstGeom prst="ellipse">
          <a:avLst/>
        </a:prstGeom>
        <a:solidFill>
          <a:srgbClr val="002060">
            <a:alpha val="90000"/>
          </a:srgb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0640" tIns="40640" rIns="40640" bIns="40640" numCol="1" spcCol="1270" anchor="ctr" anchorCtr="0">
          <a:noAutofit/>
        </a:bodyPr>
        <a:lstStyle/>
        <a:p>
          <a:pPr marL="0" lvl="0" indent="0" algn="ctr" defTabSz="1422400">
            <a:lnSpc>
              <a:spcPct val="90000"/>
            </a:lnSpc>
            <a:spcBef>
              <a:spcPct val="0"/>
            </a:spcBef>
            <a:spcAft>
              <a:spcPct val="35000"/>
            </a:spcAft>
            <a:buNone/>
          </a:pPr>
          <a:r>
            <a:rPr lang="pt-BR" sz="3200" b="0" i="1" kern="1200" dirty="0">
              <a:solidFill>
                <a:schemeClr val="bg1"/>
              </a:solidFill>
            </a:rPr>
            <a:t>Nhận thức cảm tính</a:t>
          </a:r>
          <a:endParaRPr lang="en-US" sz="3200" kern="1200" dirty="0">
            <a:solidFill>
              <a:schemeClr val="bg1"/>
            </a:solidFill>
          </a:endParaRPr>
        </a:p>
      </dsp:txBody>
      <dsp:txXfrm>
        <a:off x="1106922" y="1273045"/>
        <a:ext cx="1559442" cy="1559593"/>
      </dsp:txXfrm>
    </dsp:sp>
  </dsp:spTree>
</dsp:drawing>
</file>

<file path=ppt/diagrams/drawing3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485288F-9F4B-4797-9BED-4DDFEEEA338E}">
      <dsp:nvSpPr>
        <dsp:cNvPr id="0" name=""/>
        <dsp:cNvSpPr/>
      </dsp:nvSpPr>
      <dsp:spPr>
        <a:xfrm rot="5400000">
          <a:off x="6197709" y="-3264501"/>
          <a:ext cx="1357212" cy="7888168"/>
        </a:xfrm>
        <a:prstGeom prst="round2SameRect">
          <a:avLst/>
        </a:prstGeom>
        <a:solidFill>
          <a:srgbClr val="002060">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l" defTabSz="1244600">
            <a:lnSpc>
              <a:spcPct val="90000"/>
            </a:lnSpc>
            <a:spcBef>
              <a:spcPct val="0"/>
            </a:spcBef>
            <a:spcAft>
              <a:spcPct val="15000"/>
            </a:spcAft>
            <a:buChar char="•"/>
          </a:pPr>
          <a:r>
            <a:rPr lang="en-US" sz="2800" b="0" i="0" kern="1200" dirty="0">
              <a:solidFill>
                <a:schemeClr val="bg1"/>
              </a:solidFill>
            </a:rPr>
            <a:t>L</a:t>
          </a:r>
          <a:r>
            <a:rPr lang="vi-VN" sz="2800" b="0" i="0" kern="1200" dirty="0">
              <a:solidFill>
                <a:schemeClr val="bg1"/>
              </a:solidFill>
            </a:rPr>
            <a:t>à </a:t>
          </a:r>
          <a:r>
            <a:rPr lang="en-US" sz="2800" b="0" i="0" kern="1200" dirty="0" err="1">
              <a:solidFill>
                <a:schemeClr val="bg1"/>
              </a:solidFill>
            </a:rPr>
            <a:t>giai</a:t>
          </a:r>
          <a:r>
            <a:rPr lang="en-US" sz="2800" b="0" i="0" kern="1200" dirty="0">
              <a:solidFill>
                <a:schemeClr val="bg1"/>
              </a:solidFill>
            </a:rPr>
            <a:t> </a:t>
          </a:r>
          <a:r>
            <a:rPr lang="en-US" sz="2800" b="0" i="0" kern="1200" dirty="0" err="1">
              <a:solidFill>
                <a:schemeClr val="bg1"/>
              </a:solidFill>
            </a:rPr>
            <a:t>đoạn</a:t>
          </a:r>
          <a:r>
            <a:rPr lang="vi-VN" sz="2800" b="0" i="0" kern="1200" dirty="0">
              <a:solidFill>
                <a:schemeClr val="bg1"/>
              </a:solidFill>
            </a:rPr>
            <a:t> nhận thức đầu tiên</a:t>
          </a:r>
          <a:r>
            <a:rPr lang="en-US" sz="2800" b="0" i="0" kern="1200" dirty="0">
              <a:solidFill>
                <a:schemeClr val="bg1"/>
              </a:solidFill>
            </a:rPr>
            <a:t>, </a:t>
          </a:r>
          <a:r>
            <a:rPr lang="vi-VN" sz="2800" b="0" i="0" kern="1200" dirty="0">
              <a:solidFill>
                <a:schemeClr val="bg1"/>
              </a:solidFill>
            </a:rPr>
            <a:t>phản ánh những thuộc tính bên ngoài</a:t>
          </a:r>
          <a:r>
            <a:rPr lang="en-US" sz="2800" b="0" i="0" kern="1200" dirty="0">
              <a:solidFill>
                <a:schemeClr val="bg1"/>
              </a:solidFill>
            </a:rPr>
            <a:t>.</a:t>
          </a:r>
          <a:r>
            <a:rPr lang="vi-VN" sz="2800" b="0" i="0" kern="1200" dirty="0">
              <a:solidFill>
                <a:schemeClr val="bg1"/>
              </a:solidFill>
            </a:rPr>
            <a:t> Nhận thức cảm tính bao gồm:</a:t>
          </a:r>
          <a:endParaRPr lang="en-US" sz="2800" i="0" kern="1200" dirty="0">
            <a:solidFill>
              <a:schemeClr val="bg1"/>
            </a:solidFill>
          </a:endParaRPr>
        </a:p>
      </dsp:txBody>
      <dsp:txXfrm rot="-5400000">
        <a:off x="2932231" y="67231"/>
        <a:ext cx="7821914" cy="1224704"/>
      </dsp:txXfrm>
    </dsp:sp>
    <dsp:sp modelId="{269F5F8B-3985-48C2-BC91-700C17FBC940}">
      <dsp:nvSpPr>
        <dsp:cNvPr id="0" name=""/>
        <dsp:cNvSpPr/>
      </dsp:nvSpPr>
      <dsp:spPr>
        <a:xfrm>
          <a:off x="0" y="1944"/>
          <a:ext cx="2807512" cy="1992325"/>
        </a:xfrm>
        <a:prstGeom prst="roundRect">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marL="0" lvl="0" indent="0" algn="ctr" defTabSz="1422400">
            <a:lnSpc>
              <a:spcPct val="90000"/>
            </a:lnSpc>
            <a:spcBef>
              <a:spcPct val="0"/>
            </a:spcBef>
            <a:spcAft>
              <a:spcPct val="35000"/>
            </a:spcAft>
            <a:buNone/>
          </a:pPr>
          <a:r>
            <a:rPr lang="en-US" sz="3200" kern="1200" dirty="0" err="1"/>
            <a:t>Nhận</a:t>
          </a:r>
          <a:r>
            <a:rPr lang="en-US" sz="3200" kern="1200" dirty="0"/>
            <a:t> </a:t>
          </a:r>
          <a:r>
            <a:rPr lang="en-US" sz="3200" kern="1200" dirty="0" err="1"/>
            <a:t>thức</a:t>
          </a:r>
          <a:r>
            <a:rPr lang="en-US" sz="3200" kern="1200" dirty="0"/>
            <a:t> </a:t>
          </a:r>
          <a:r>
            <a:rPr lang="en-US" sz="3200" kern="1200" dirty="0" err="1"/>
            <a:t>cảm</a:t>
          </a:r>
          <a:r>
            <a:rPr lang="en-US" sz="3200" kern="1200" dirty="0"/>
            <a:t> </a:t>
          </a:r>
          <a:r>
            <a:rPr lang="en-US" sz="3200" kern="1200" dirty="0" err="1"/>
            <a:t>tính</a:t>
          </a:r>
          <a:endParaRPr lang="en-US" sz="3200" kern="1200" dirty="0"/>
        </a:p>
      </dsp:txBody>
      <dsp:txXfrm>
        <a:off x="97257" y="99201"/>
        <a:ext cx="2612998" cy="1797811"/>
      </dsp:txXfrm>
    </dsp:sp>
  </dsp:spTree>
</dsp:drawing>
</file>

<file path=ppt/diagrams/drawing3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6645A9A-9049-4F87-AD29-61016FA22F27}">
      <dsp:nvSpPr>
        <dsp:cNvPr id="0" name=""/>
        <dsp:cNvSpPr/>
      </dsp:nvSpPr>
      <dsp:spPr>
        <a:xfrm>
          <a:off x="7143" y="119671"/>
          <a:ext cx="2135187" cy="1281112"/>
        </a:xfrm>
        <a:prstGeom prst="roundRect">
          <a:avLst>
            <a:gd name="adj" fmla="val 10000"/>
          </a:avLst>
        </a:prstGeom>
        <a:solidFill>
          <a:schemeClr val="accent2">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en-US" sz="3300" kern="1200" dirty="0" err="1"/>
            <a:t>Cảm</a:t>
          </a:r>
          <a:r>
            <a:rPr lang="en-US" sz="3300" kern="1200" dirty="0"/>
            <a:t> </a:t>
          </a:r>
          <a:r>
            <a:rPr lang="en-US" sz="3300" kern="1200" dirty="0" err="1"/>
            <a:t>giác</a:t>
          </a:r>
          <a:endParaRPr lang="en-US" sz="3300" kern="1200" dirty="0"/>
        </a:p>
      </dsp:txBody>
      <dsp:txXfrm>
        <a:off x="44665" y="157193"/>
        <a:ext cx="2060143" cy="1206068"/>
      </dsp:txXfrm>
    </dsp:sp>
    <dsp:sp modelId="{E31491F9-5A75-4A43-921F-C1F53D3FCA14}">
      <dsp:nvSpPr>
        <dsp:cNvPr id="0" name=""/>
        <dsp:cNvSpPr/>
      </dsp:nvSpPr>
      <dsp:spPr>
        <a:xfrm>
          <a:off x="2355850" y="495464"/>
          <a:ext cx="452659" cy="529526"/>
        </a:xfrm>
        <a:prstGeom prst="rightArrow">
          <a:avLst>
            <a:gd name="adj1" fmla="val 60000"/>
            <a:gd name="adj2" fmla="val 50000"/>
          </a:avLst>
        </a:prstGeom>
        <a:solidFill>
          <a:srgbClr val="FF0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77900">
            <a:lnSpc>
              <a:spcPct val="90000"/>
            </a:lnSpc>
            <a:spcBef>
              <a:spcPct val="0"/>
            </a:spcBef>
            <a:spcAft>
              <a:spcPct val="35000"/>
            </a:spcAft>
            <a:buNone/>
          </a:pPr>
          <a:endParaRPr lang="en-US" sz="2200" kern="1200"/>
        </a:p>
      </dsp:txBody>
      <dsp:txXfrm>
        <a:off x="2355850" y="601369"/>
        <a:ext cx="316861" cy="317716"/>
      </dsp:txXfrm>
    </dsp:sp>
    <dsp:sp modelId="{83FCCE87-4B39-4E96-926C-B119C56C3DF4}">
      <dsp:nvSpPr>
        <dsp:cNvPr id="0" name=""/>
        <dsp:cNvSpPr/>
      </dsp:nvSpPr>
      <dsp:spPr>
        <a:xfrm>
          <a:off x="2996406" y="119671"/>
          <a:ext cx="2135187" cy="1281112"/>
        </a:xfrm>
        <a:prstGeom prst="roundRect">
          <a:avLst>
            <a:gd name="adj" fmla="val 10000"/>
          </a:avLst>
        </a:prstGeom>
        <a:solidFill>
          <a:schemeClr val="accent2">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en-US" sz="3300" kern="1200" dirty="0"/>
            <a:t>Tri </a:t>
          </a:r>
          <a:r>
            <a:rPr lang="en-US" sz="3300" kern="1200" dirty="0" err="1"/>
            <a:t>giác</a:t>
          </a:r>
          <a:endParaRPr lang="en-US" sz="3300" kern="1200" dirty="0"/>
        </a:p>
      </dsp:txBody>
      <dsp:txXfrm>
        <a:off x="3033928" y="157193"/>
        <a:ext cx="2060143" cy="1206068"/>
      </dsp:txXfrm>
    </dsp:sp>
    <dsp:sp modelId="{DB9E987B-D86C-4DBF-9F2F-143CC00419AF}">
      <dsp:nvSpPr>
        <dsp:cNvPr id="0" name=""/>
        <dsp:cNvSpPr/>
      </dsp:nvSpPr>
      <dsp:spPr>
        <a:xfrm>
          <a:off x="5345112" y="495464"/>
          <a:ext cx="452659" cy="529526"/>
        </a:xfrm>
        <a:prstGeom prst="rightArrow">
          <a:avLst>
            <a:gd name="adj1" fmla="val 60000"/>
            <a:gd name="adj2" fmla="val 50000"/>
          </a:avLst>
        </a:prstGeom>
        <a:solidFill>
          <a:srgbClr val="FF0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77900">
            <a:lnSpc>
              <a:spcPct val="90000"/>
            </a:lnSpc>
            <a:spcBef>
              <a:spcPct val="0"/>
            </a:spcBef>
            <a:spcAft>
              <a:spcPct val="35000"/>
            </a:spcAft>
            <a:buNone/>
          </a:pPr>
          <a:endParaRPr lang="en-US" sz="2200" kern="1200"/>
        </a:p>
      </dsp:txBody>
      <dsp:txXfrm>
        <a:off x="5345112" y="601369"/>
        <a:ext cx="316861" cy="317716"/>
      </dsp:txXfrm>
    </dsp:sp>
    <dsp:sp modelId="{2FD49FD9-A5E1-4E05-BB60-32C65CCFCD11}">
      <dsp:nvSpPr>
        <dsp:cNvPr id="0" name=""/>
        <dsp:cNvSpPr/>
      </dsp:nvSpPr>
      <dsp:spPr>
        <a:xfrm>
          <a:off x="5985668" y="119671"/>
          <a:ext cx="2135187" cy="1281112"/>
        </a:xfrm>
        <a:prstGeom prst="roundRect">
          <a:avLst>
            <a:gd name="adj" fmla="val 10000"/>
          </a:avLst>
        </a:prstGeom>
        <a:solidFill>
          <a:schemeClr val="accent2">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en-US" sz="3300" kern="1200" dirty="0" err="1">
              <a:solidFill>
                <a:schemeClr val="bg1"/>
              </a:solidFill>
            </a:rPr>
            <a:t>Biểu</a:t>
          </a:r>
          <a:r>
            <a:rPr lang="en-US" sz="3300" kern="1200" dirty="0">
              <a:solidFill>
                <a:schemeClr val="bg1"/>
              </a:solidFill>
            </a:rPr>
            <a:t> </a:t>
          </a:r>
          <a:r>
            <a:rPr lang="en-US" sz="3300" kern="1200" dirty="0" err="1">
              <a:solidFill>
                <a:schemeClr val="bg1"/>
              </a:solidFill>
            </a:rPr>
            <a:t>tượng</a:t>
          </a:r>
          <a:endParaRPr lang="en-US" sz="3300" kern="1200" dirty="0">
            <a:solidFill>
              <a:schemeClr val="bg1"/>
            </a:solidFill>
          </a:endParaRPr>
        </a:p>
      </dsp:txBody>
      <dsp:txXfrm>
        <a:off x="6023190" y="157193"/>
        <a:ext cx="2060143" cy="1206068"/>
      </dsp:txXfrm>
    </dsp:sp>
  </dsp:spTree>
</dsp:drawing>
</file>

<file path=ppt/diagrams/drawing3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5C54D60-C081-4A5A-8663-05021F2A0618}">
      <dsp:nvSpPr>
        <dsp:cNvPr id="0" name=""/>
        <dsp:cNvSpPr/>
      </dsp:nvSpPr>
      <dsp:spPr>
        <a:xfrm>
          <a:off x="728424" y="0"/>
          <a:ext cx="8255476" cy="5014383"/>
        </a:xfrm>
        <a:prstGeom prst="rightArrow">
          <a:avLst/>
        </a:prstGeom>
        <a:solidFill>
          <a:schemeClr val="accent1"/>
        </a:solidFill>
        <a:ln>
          <a:noFill/>
        </a:ln>
        <a:effectLst/>
      </dsp:spPr>
      <dsp:style>
        <a:lnRef idx="0">
          <a:scrgbClr r="0" g="0" b="0"/>
        </a:lnRef>
        <a:fillRef idx="1">
          <a:scrgbClr r="0" g="0" b="0"/>
        </a:fillRef>
        <a:effectRef idx="0">
          <a:scrgbClr r="0" g="0" b="0"/>
        </a:effectRef>
        <a:fontRef idx="minor"/>
      </dsp:style>
    </dsp:sp>
    <dsp:sp modelId="{4A4BB2BE-CD29-4C50-8165-B7921F55C980}">
      <dsp:nvSpPr>
        <dsp:cNvPr id="0" name=""/>
        <dsp:cNvSpPr/>
      </dsp:nvSpPr>
      <dsp:spPr>
        <a:xfrm>
          <a:off x="10433" y="1504314"/>
          <a:ext cx="3126154" cy="2005753"/>
        </a:xfrm>
        <a:prstGeom prst="roundRect">
          <a:avLst/>
        </a:prstGeom>
        <a:solidFill>
          <a:srgbClr val="C0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0970" tIns="140970" rIns="140970" bIns="140970" numCol="1" spcCol="1270" anchor="ctr" anchorCtr="0">
          <a:noAutofit/>
        </a:bodyPr>
        <a:lstStyle/>
        <a:p>
          <a:pPr marL="0" lvl="0" indent="0" algn="ctr" defTabSz="1644650">
            <a:lnSpc>
              <a:spcPct val="90000"/>
            </a:lnSpc>
            <a:spcBef>
              <a:spcPct val="0"/>
            </a:spcBef>
            <a:spcAft>
              <a:spcPct val="35000"/>
            </a:spcAft>
            <a:buNone/>
          </a:pPr>
          <a:r>
            <a:rPr lang="en-US" sz="3700" b="0" i="0" kern="1200" dirty="0" err="1"/>
            <a:t>Hoạt</a:t>
          </a:r>
          <a:r>
            <a:rPr lang="en-US" sz="3700" b="0" i="0" kern="1200" dirty="0"/>
            <a:t> </a:t>
          </a:r>
          <a:r>
            <a:rPr lang="en-US" sz="3700" b="0" i="0" kern="1200" dirty="0" err="1"/>
            <a:t>động</a:t>
          </a:r>
          <a:r>
            <a:rPr lang="en-US" sz="3700" b="0" i="0" kern="1200" dirty="0"/>
            <a:t> </a:t>
          </a:r>
          <a:r>
            <a:rPr lang="en-US" sz="3700" b="0" i="0" kern="1200" dirty="0" err="1"/>
            <a:t>sản</a:t>
          </a:r>
          <a:r>
            <a:rPr lang="en-US" sz="3700" b="0" i="0" kern="1200" dirty="0"/>
            <a:t> </a:t>
          </a:r>
          <a:r>
            <a:rPr lang="en-US" sz="3700" b="0" i="0" kern="1200" dirty="0" err="1"/>
            <a:t>xuất</a:t>
          </a:r>
          <a:r>
            <a:rPr lang="en-US" sz="3700" b="0" i="0" kern="1200" dirty="0"/>
            <a:t> </a:t>
          </a:r>
          <a:r>
            <a:rPr lang="en-US" sz="3700" b="0" i="0" kern="1200" dirty="0" err="1"/>
            <a:t>vật</a:t>
          </a:r>
          <a:r>
            <a:rPr lang="en-US" sz="3700" b="0" i="0" kern="1200" dirty="0"/>
            <a:t> </a:t>
          </a:r>
          <a:r>
            <a:rPr lang="en-US" sz="3700" b="0" i="0" kern="1200" dirty="0" err="1"/>
            <a:t>chất</a:t>
          </a:r>
          <a:endParaRPr lang="en-US" sz="3700" kern="1200" dirty="0"/>
        </a:p>
      </dsp:txBody>
      <dsp:txXfrm>
        <a:off x="108346" y="1602227"/>
        <a:ext cx="2930328" cy="1809927"/>
      </dsp:txXfrm>
    </dsp:sp>
    <dsp:sp modelId="{0F39C59A-9C6E-4EBB-B5EC-31240B31433E}">
      <dsp:nvSpPr>
        <dsp:cNvPr id="0" name=""/>
        <dsp:cNvSpPr/>
      </dsp:nvSpPr>
      <dsp:spPr>
        <a:xfrm>
          <a:off x="3293085" y="1504314"/>
          <a:ext cx="3126154" cy="2005753"/>
        </a:xfrm>
        <a:prstGeom prst="roundRect">
          <a:avLst/>
        </a:prstGeom>
        <a:solidFill>
          <a:srgbClr val="00B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0970" tIns="140970" rIns="140970" bIns="140970" numCol="1" spcCol="1270" anchor="ctr" anchorCtr="0">
          <a:noAutofit/>
        </a:bodyPr>
        <a:lstStyle/>
        <a:p>
          <a:pPr marL="0" lvl="0" indent="0" algn="ctr" defTabSz="1644650">
            <a:lnSpc>
              <a:spcPct val="90000"/>
            </a:lnSpc>
            <a:spcBef>
              <a:spcPct val="0"/>
            </a:spcBef>
            <a:spcAft>
              <a:spcPct val="35000"/>
            </a:spcAft>
            <a:buNone/>
          </a:pPr>
          <a:r>
            <a:rPr lang="en-US" sz="3700" b="0" i="0" kern="1200" dirty="0" err="1"/>
            <a:t>Hoạt</a:t>
          </a:r>
          <a:r>
            <a:rPr lang="en-US" sz="3700" b="0" i="0" kern="1200" dirty="0"/>
            <a:t> </a:t>
          </a:r>
          <a:r>
            <a:rPr lang="en-US" sz="3700" b="0" i="0" kern="1200" dirty="0" err="1"/>
            <a:t>động</a:t>
          </a:r>
          <a:r>
            <a:rPr lang="en-US" sz="3700" b="0" i="0" kern="1200" dirty="0"/>
            <a:t> CT-XH</a:t>
          </a:r>
          <a:endParaRPr lang="en-US" sz="3700" kern="1200" dirty="0"/>
        </a:p>
      </dsp:txBody>
      <dsp:txXfrm>
        <a:off x="3390998" y="1602227"/>
        <a:ext cx="2930328" cy="1809927"/>
      </dsp:txXfrm>
    </dsp:sp>
    <dsp:sp modelId="{71A0BE58-7601-457C-B93F-D9694C7A9AA9}">
      <dsp:nvSpPr>
        <dsp:cNvPr id="0" name=""/>
        <dsp:cNvSpPr/>
      </dsp:nvSpPr>
      <dsp:spPr>
        <a:xfrm>
          <a:off x="6575737" y="1504314"/>
          <a:ext cx="3126154" cy="2005753"/>
        </a:xfrm>
        <a:prstGeom prst="roundRect">
          <a:avLst/>
        </a:prstGeom>
        <a:solidFill>
          <a:srgbClr val="0070C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0970" tIns="140970" rIns="140970" bIns="140970" numCol="1" spcCol="1270" anchor="ctr" anchorCtr="0">
          <a:noAutofit/>
        </a:bodyPr>
        <a:lstStyle/>
        <a:p>
          <a:pPr marL="0" lvl="0" indent="0" algn="ctr" defTabSz="1644650">
            <a:lnSpc>
              <a:spcPct val="90000"/>
            </a:lnSpc>
            <a:spcBef>
              <a:spcPct val="0"/>
            </a:spcBef>
            <a:spcAft>
              <a:spcPct val="35000"/>
            </a:spcAft>
            <a:buNone/>
          </a:pPr>
          <a:r>
            <a:rPr lang="en-US" sz="3700" b="0" i="0" kern="1200" dirty="0" err="1"/>
            <a:t>Hoạt</a:t>
          </a:r>
          <a:r>
            <a:rPr lang="en-US" sz="3700" b="0" i="0" kern="1200" dirty="0"/>
            <a:t> </a:t>
          </a:r>
          <a:r>
            <a:rPr lang="en-US" sz="3700" b="0" i="0" kern="1200" dirty="0" err="1"/>
            <a:t>động</a:t>
          </a:r>
          <a:r>
            <a:rPr lang="en-US" sz="3700" b="0" i="0" kern="1200" dirty="0"/>
            <a:t> </a:t>
          </a:r>
          <a:r>
            <a:rPr lang="en-US" sz="3700" b="0" i="0" kern="1200" dirty="0" err="1"/>
            <a:t>thực</a:t>
          </a:r>
          <a:r>
            <a:rPr lang="en-US" sz="3700" b="0" i="0" kern="1200" dirty="0"/>
            <a:t> </a:t>
          </a:r>
          <a:r>
            <a:rPr lang="en-US" sz="3700" b="0" i="0" kern="1200" dirty="0" err="1"/>
            <a:t>nghiệm</a:t>
          </a:r>
          <a:r>
            <a:rPr lang="en-US" sz="3700" b="0" i="0" kern="1200" dirty="0"/>
            <a:t> khoa </a:t>
          </a:r>
          <a:r>
            <a:rPr lang="en-US" sz="3700" b="0" i="0" kern="1200" dirty="0" err="1"/>
            <a:t>học</a:t>
          </a:r>
          <a:endParaRPr lang="en-US" sz="3700" kern="1200" dirty="0"/>
        </a:p>
      </dsp:txBody>
      <dsp:txXfrm>
        <a:off x="6673650" y="1602227"/>
        <a:ext cx="2930328" cy="1809927"/>
      </dsp:txXfrm>
    </dsp:sp>
  </dsp:spTree>
</dsp:drawing>
</file>

<file path=ppt/diagrams/drawing3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99BC059-B694-4EA8-A9A5-C4EB913C6E15}">
      <dsp:nvSpPr>
        <dsp:cNvPr id="0" name=""/>
        <dsp:cNvSpPr/>
      </dsp:nvSpPr>
      <dsp:spPr>
        <a:xfrm>
          <a:off x="0" y="5377"/>
          <a:ext cx="10315575" cy="999804"/>
        </a:xfrm>
        <a:prstGeom prst="roundRect">
          <a:avLst>
            <a:gd name="adj" fmla="val 10000"/>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pt-BR" sz="2800" b="1" i="1" kern="1200" dirty="0"/>
            <a:t>Thực tiễn và vai trò của nó đối với nhận thức</a:t>
          </a:r>
          <a:endParaRPr lang="en-US" sz="2800" kern="1200" dirty="0"/>
        </a:p>
      </dsp:txBody>
      <dsp:txXfrm>
        <a:off x="29283" y="34660"/>
        <a:ext cx="10257009" cy="941238"/>
      </dsp:txXfrm>
    </dsp:sp>
    <dsp:sp modelId="{D06610BF-B82F-49F6-B050-89A74C7983E3}">
      <dsp:nvSpPr>
        <dsp:cNvPr id="0" name=""/>
        <dsp:cNvSpPr/>
      </dsp:nvSpPr>
      <dsp:spPr>
        <a:xfrm rot="5400000">
          <a:off x="4970324" y="1030177"/>
          <a:ext cx="374926" cy="449912"/>
        </a:xfrm>
        <a:prstGeom prst="rightArrow">
          <a:avLst>
            <a:gd name="adj1" fmla="val 60000"/>
            <a:gd name="adj2" fmla="val 50000"/>
          </a:avLst>
        </a:prstGeom>
        <a:solidFill>
          <a:srgbClr val="C00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en-US" sz="1800" kern="1200"/>
        </a:p>
      </dsp:txBody>
      <dsp:txXfrm rot="-5400000">
        <a:off x="5022813" y="1067670"/>
        <a:ext cx="269948" cy="262448"/>
      </dsp:txXfrm>
    </dsp:sp>
    <dsp:sp modelId="{A7EDB331-1050-4594-BC3D-CCB6830F6E08}">
      <dsp:nvSpPr>
        <dsp:cNvPr id="0" name=""/>
        <dsp:cNvSpPr/>
      </dsp:nvSpPr>
      <dsp:spPr>
        <a:xfrm>
          <a:off x="0" y="1505085"/>
          <a:ext cx="10315575" cy="999804"/>
        </a:xfrm>
        <a:prstGeom prst="roundRect">
          <a:avLst>
            <a:gd name="adj" fmla="val 10000"/>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pt-BR" sz="2800" kern="1200" dirty="0"/>
            <a:t>Thực tiễn là cơ sở, nguồn gốc của nhận thức </a:t>
          </a:r>
          <a:endParaRPr lang="en-US" sz="2800" kern="1200" dirty="0"/>
        </a:p>
      </dsp:txBody>
      <dsp:txXfrm>
        <a:off x="29283" y="1534368"/>
        <a:ext cx="10257009" cy="941238"/>
      </dsp:txXfrm>
    </dsp:sp>
    <dsp:sp modelId="{4A67CE11-5589-485F-9EC3-69CBFC7BAFE0}">
      <dsp:nvSpPr>
        <dsp:cNvPr id="0" name=""/>
        <dsp:cNvSpPr/>
      </dsp:nvSpPr>
      <dsp:spPr>
        <a:xfrm rot="5400000">
          <a:off x="4970324" y="2529885"/>
          <a:ext cx="374926" cy="449912"/>
        </a:xfrm>
        <a:prstGeom prst="rightArrow">
          <a:avLst>
            <a:gd name="adj1" fmla="val 60000"/>
            <a:gd name="adj2" fmla="val 50000"/>
          </a:avLst>
        </a:prstGeom>
        <a:solidFill>
          <a:srgbClr val="C00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en-US" sz="1800" kern="1200"/>
        </a:p>
      </dsp:txBody>
      <dsp:txXfrm rot="-5400000">
        <a:off x="5022813" y="2567378"/>
        <a:ext cx="269948" cy="262448"/>
      </dsp:txXfrm>
    </dsp:sp>
    <dsp:sp modelId="{83CA202C-29BD-45D1-BC8A-C20F551179E5}">
      <dsp:nvSpPr>
        <dsp:cNvPr id="0" name=""/>
        <dsp:cNvSpPr/>
      </dsp:nvSpPr>
      <dsp:spPr>
        <a:xfrm>
          <a:off x="0" y="3004792"/>
          <a:ext cx="10315575" cy="999804"/>
        </a:xfrm>
        <a:prstGeom prst="roundRect">
          <a:avLst>
            <a:gd name="adj" fmla="val 10000"/>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pt-BR" sz="2800" kern="1200" dirty="0"/>
            <a:t>Thực tiễn là tiêu chuẩn của chân lý</a:t>
          </a:r>
          <a:endParaRPr lang="en-US" sz="2800" kern="1200" dirty="0"/>
        </a:p>
      </dsp:txBody>
      <dsp:txXfrm>
        <a:off x="29283" y="3034075"/>
        <a:ext cx="10257009" cy="941238"/>
      </dsp:txXfrm>
    </dsp:sp>
    <dsp:sp modelId="{3EC60D5D-E5D6-4652-934E-437B3AEE258A}">
      <dsp:nvSpPr>
        <dsp:cNvPr id="0" name=""/>
        <dsp:cNvSpPr/>
      </dsp:nvSpPr>
      <dsp:spPr>
        <a:xfrm rot="5400000">
          <a:off x="4970324" y="4029592"/>
          <a:ext cx="374926" cy="449912"/>
        </a:xfrm>
        <a:prstGeom prst="rightArrow">
          <a:avLst>
            <a:gd name="adj1" fmla="val 60000"/>
            <a:gd name="adj2" fmla="val 50000"/>
          </a:avLst>
        </a:prstGeom>
        <a:solidFill>
          <a:srgbClr val="C00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en-US" sz="1800" kern="1200"/>
        </a:p>
      </dsp:txBody>
      <dsp:txXfrm rot="-5400000">
        <a:off x="5022813" y="4067085"/>
        <a:ext cx="269948" cy="262448"/>
      </dsp:txXfrm>
    </dsp:sp>
    <dsp:sp modelId="{C32B7B83-1521-4705-91EC-DE8C263D4E4F}">
      <dsp:nvSpPr>
        <dsp:cNvPr id="0" name=""/>
        <dsp:cNvSpPr/>
      </dsp:nvSpPr>
      <dsp:spPr>
        <a:xfrm>
          <a:off x="0" y="4504500"/>
          <a:ext cx="10315575" cy="999804"/>
        </a:xfrm>
        <a:prstGeom prst="roundRect">
          <a:avLst>
            <a:gd name="adj" fmla="val 10000"/>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pt-BR" sz="2800" kern="1200" dirty="0"/>
            <a:t>Phải đảm bảo sự thống nhất lý luận và thực tiễn, nhận thức xuất phát từ thực tiễn </a:t>
          </a:r>
          <a:endParaRPr lang="en-US" sz="2800" kern="1200" dirty="0"/>
        </a:p>
      </dsp:txBody>
      <dsp:txXfrm>
        <a:off x="29283" y="4533783"/>
        <a:ext cx="10257009" cy="941238"/>
      </dsp:txXfrm>
    </dsp:sp>
  </dsp:spTree>
</dsp:drawing>
</file>

<file path=ppt/diagrams/drawing4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DD17074-54B4-492C-A965-E84E54F97402}">
      <dsp:nvSpPr>
        <dsp:cNvPr id="0" name=""/>
        <dsp:cNvSpPr/>
      </dsp:nvSpPr>
      <dsp:spPr>
        <a:xfrm>
          <a:off x="1990630" y="0"/>
          <a:ext cx="2951905" cy="855213"/>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5400" rIns="38100" bIns="25400" numCol="1" spcCol="1270" anchor="ctr" anchorCtr="0">
          <a:noAutofit/>
        </a:bodyPr>
        <a:lstStyle/>
        <a:p>
          <a:pPr marL="0" lvl="0" indent="0" algn="ctr" defTabSz="889000">
            <a:lnSpc>
              <a:spcPct val="90000"/>
            </a:lnSpc>
            <a:spcBef>
              <a:spcPct val="0"/>
            </a:spcBef>
            <a:spcAft>
              <a:spcPct val="35000"/>
            </a:spcAft>
            <a:buNone/>
          </a:pPr>
          <a:r>
            <a:rPr lang="vi-VN" sz="2000" kern="1200" dirty="0"/>
            <a:t>LLSX quyết định QHSX</a:t>
          </a:r>
          <a:endParaRPr lang="en-US" sz="2000" kern="1200" dirty="0"/>
        </a:p>
      </dsp:txBody>
      <dsp:txXfrm>
        <a:off x="2015678" y="25048"/>
        <a:ext cx="2901809" cy="805117"/>
      </dsp:txXfrm>
    </dsp:sp>
    <dsp:sp modelId="{1379F78D-28F7-4B40-BCBC-5A6C1C136187}">
      <dsp:nvSpPr>
        <dsp:cNvPr id="0" name=""/>
        <dsp:cNvSpPr/>
      </dsp:nvSpPr>
      <dsp:spPr>
        <a:xfrm>
          <a:off x="2285821" y="855213"/>
          <a:ext cx="574417" cy="642278"/>
        </a:xfrm>
        <a:custGeom>
          <a:avLst/>
          <a:gdLst/>
          <a:ahLst/>
          <a:cxnLst/>
          <a:rect l="0" t="0" r="0" b="0"/>
          <a:pathLst>
            <a:path>
              <a:moveTo>
                <a:pt x="0" y="0"/>
              </a:moveTo>
              <a:lnTo>
                <a:pt x="0" y="642278"/>
              </a:lnTo>
              <a:lnTo>
                <a:pt x="574417" y="642278"/>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8B979C0-9E14-4E7B-8C41-C3DBA0F4A50A}">
      <dsp:nvSpPr>
        <dsp:cNvPr id="0" name=""/>
        <dsp:cNvSpPr/>
      </dsp:nvSpPr>
      <dsp:spPr>
        <a:xfrm>
          <a:off x="2860238" y="1069884"/>
          <a:ext cx="2604870" cy="855213"/>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marL="0" lvl="0" indent="0" algn="ctr" defTabSz="889000">
            <a:lnSpc>
              <a:spcPct val="90000"/>
            </a:lnSpc>
            <a:spcBef>
              <a:spcPct val="0"/>
            </a:spcBef>
            <a:spcAft>
              <a:spcPct val="35000"/>
            </a:spcAft>
            <a:buNone/>
          </a:pPr>
          <a:r>
            <a:rPr lang="vi-VN" sz="2000" kern="1200" dirty="0"/>
            <a:t>LLSX và QHSX gắn bó hữu cơ với nhau</a:t>
          </a:r>
          <a:endParaRPr lang="en-US" sz="2000" kern="1200" dirty="0"/>
        </a:p>
      </dsp:txBody>
      <dsp:txXfrm>
        <a:off x="2885286" y="1094932"/>
        <a:ext cx="2554774" cy="805117"/>
      </dsp:txXfrm>
    </dsp:sp>
    <dsp:sp modelId="{E05E6A8A-C189-4F47-8009-287DE3A6CA4A}">
      <dsp:nvSpPr>
        <dsp:cNvPr id="0" name=""/>
        <dsp:cNvSpPr/>
      </dsp:nvSpPr>
      <dsp:spPr>
        <a:xfrm>
          <a:off x="2285821" y="855213"/>
          <a:ext cx="574417" cy="1711294"/>
        </a:xfrm>
        <a:custGeom>
          <a:avLst/>
          <a:gdLst/>
          <a:ahLst/>
          <a:cxnLst/>
          <a:rect l="0" t="0" r="0" b="0"/>
          <a:pathLst>
            <a:path>
              <a:moveTo>
                <a:pt x="0" y="0"/>
              </a:moveTo>
              <a:lnTo>
                <a:pt x="0" y="1711294"/>
              </a:lnTo>
              <a:lnTo>
                <a:pt x="574417" y="1711294"/>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86403A3-9296-4985-8A11-16571561544D}">
      <dsp:nvSpPr>
        <dsp:cNvPr id="0" name=""/>
        <dsp:cNvSpPr/>
      </dsp:nvSpPr>
      <dsp:spPr>
        <a:xfrm>
          <a:off x="2860238" y="2138901"/>
          <a:ext cx="2884135" cy="855213"/>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marL="0" lvl="0" indent="0" algn="ctr" defTabSz="889000">
            <a:lnSpc>
              <a:spcPct val="90000"/>
            </a:lnSpc>
            <a:spcBef>
              <a:spcPct val="0"/>
            </a:spcBef>
            <a:spcAft>
              <a:spcPct val="35000"/>
            </a:spcAft>
            <a:buNone/>
          </a:pPr>
          <a:r>
            <a:rPr lang="vi-VN" sz="2000" kern="1200" dirty="0"/>
            <a:t>LLSX như thế nào thì có QHSX tương ứng</a:t>
          </a:r>
          <a:endParaRPr lang="en-US" sz="2000" kern="1200" dirty="0"/>
        </a:p>
      </dsp:txBody>
      <dsp:txXfrm>
        <a:off x="2885286" y="2163949"/>
        <a:ext cx="2834039" cy="805117"/>
      </dsp:txXfrm>
    </dsp:sp>
    <dsp:sp modelId="{A34206D8-BFA6-4267-BA74-EDAE53FF1F10}">
      <dsp:nvSpPr>
        <dsp:cNvPr id="0" name=""/>
        <dsp:cNvSpPr/>
      </dsp:nvSpPr>
      <dsp:spPr>
        <a:xfrm>
          <a:off x="2285821" y="855213"/>
          <a:ext cx="574417" cy="2780311"/>
        </a:xfrm>
        <a:custGeom>
          <a:avLst/>
          <a:gdLst/>
          <a:ahLst/>
          <a:cxnLst/>
          <a:rect l="0" t="0" r="0" b="0"/>
          <a:pathLst>
            <a:path>
              <a:moveTo>
                <a:pt x="0" y="0"/>
              </a:moveTo>
              <a:lnTo>
                <a:pt x="0" y="2780311"/>
              </a:lnTo>
              <a:lnTo>
                <a:pt x="574417" y="2780311"/>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45CE722-C1D0-48A0-AA4C-FB4DBA2DF20A}">
      <dsp:nvSpPr>
        <dsp:cNvPr id="0" name=""/>
        <dsp:cNvSpPr/>
      </dsp:nvSpPr>
      <dsp:spPr>
        <a:xfrm>
          <a:off x="2860238" y="3207918"/>
          <a:ext cx="5447394" cy="855213"/>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marL="0" lvl="0" indent="0" algn="ctr" defTabSz="889000">
            <a:lnSpc>
              <a:spcPct val="90000"/>
            </a:lnSpc>
            <a:spcBef>
              <a:spcPct val="0"/>
            </a:spcBef>
            <a:spcAft>
              <a:spcPct val="35000"/>
            </a:spcAft>
            <a:buNone/>
          </a:pPr>
          <a:r>
            <a:rPr lang="vi-VN" sz="2000" kern="1200" dirty="0"/>
            <a:t>LLSX phát triển đến mức độ náo đó, QHSX không còn phù hợp thì nó trở thành lực cản đối với LLSX</a:t>
          </a:r>
          <a:endParaRPr lang="en-US" sz="2000" kern="1200" dirty="0"/>
        </a:p>
      </dsp:txBody>
      <dsp:txXfrm>
        <a:off x="2885286" y="3232966"/>
        <a:ext cx="5397298" cy="805117"/>
      </dsp:txXfrm>
    </dsp:sp>
    <dsp:sp modelId="{84458821-5C6B-4BF9-9183-024CFD13B0C9}">
      <dsp:nvSpPr>
        <dsp:cNvPr id="0" name=""/>
        <dsp:cNvSpPr/>
      </dsp:nvSpPr>
      <dsp:spPr>
        <a:xfrm>
          <a:off x="5855442" y="0"/>
          <a:ext cx="2951905" cy="855213"/>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5400" rIns="38100" bIns="25400" numCol="1" spcCol="1270" anchor="ctr" anchorCtr="0">
          <a:noAutofit/>
        </a:bodyPr>
        <a:lstStyle/>
        <a:p>
          <a:pPr marL="0" lvl="0" indent="0" algn="ctr" defTabSz="889000">
            <a:lnSpc>
              <a:spcPct val="90000"/>
            </a:lnSpc>
            <a:spcBef>
              <a:spcPct val="0"/>
            </a:spcBef>
            <a:spcAft>
              <a:spcPct val="35000"/>
            </a:spcAft>
            <a:buNone/>
          </a:pPr>
          <a:r>
            <a:rPr lang="vi-VN" sz="2000" kern="1200" dirty="0"/>
            <a:t>QHSX tác động trở lại LLSX</a:t>
          </a:r>
          <a:endParaRPr lang="en-US" sz="2000" kern="1200" dirty="0"/>
        </a:p>
      </dsp:txBody>
      <dsp:txXfrm>
        <a:off x="5880490" y="25048"/>
        <a:ext cx="2901809" cy="805117"/>
      </dsp:txXfrm>
    </dsp:sp>
    <dsp:sp modelId="{4AE3AB0B-887C-45A3-8C22-CC777859E471}">
      <dsp:nvSpPr>
        <dsp:cNvPr id="0" name=""/>
        <dsp:cNvSpPr/>
      </dsp:nvSpPr>
      <dsp:spPr>
        <a:xfrm>
          <a:off x="6104912" y="855213"/>
          <a:ext cx="91440" cy="642278"/>
        </a:xfrm>
        <a:custGeom>
          <a:avLst/>
          <a:gdLst/>
          <a:ahLst/>
          <a:cxnLst/>
          <a:rect l="0" t="0" r="0" b="0"/>
          <a:pathLst>
            <a:path>
              <a:moveTo>
                <a:pt x="45720" y="0"/>
              </a:moveTo>
              <a:lnTo>
                <a:pt x="45720" y="642278"/>
              </a:lnTo>
              <a:lnTo>
                <a:pt x="134838" y="642278"/>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A6124A3-4857-4F46-B073-83D5B5CC9E07}">
      <dsp:nvSpPr>
        <dsp:cNvPr id="0" name=""/>
        <dsp:cNvSpPr/>
      </dsp:nvSpPr>
      <dsp:spPr>
        <a:xfrm>
          <a:off x="6239751" y="1069884"/>
          <a:ext cx="3344718" cy="855213"/>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marL="0" lvl="0" indent="0" algn="ctr" defTabSz="889000">
            <a:lnSpc>
              <a:spcPct val="90000"/>
            </a:lnSpc>
            <a:spcBef>
              <a:spcPct val="0"/>
            </a:spcBef>
            <a:spcAft>
              <a:spcPct val="35000"/>
            </a:spcAft>
            <a:buNone/>
          </a:pPr>
          <a:r>
            <a:rPr lang="vi-VN" sz="2000" kern="1200" dirty="0">
              <a:solidFill>
                <a:srgbClr val="FF0000"/>
              </a:solidFill>
            </a:rPr>
            <a:t>Nếu phù hợp với LLSX</a:t>
          </a:r>
          <a:r>
            <a:rPr lang="vi-VN" sz="2000" kern="1200" dirty="0">
              <a:solidFill>
                <a:srgbClr val="FF0000"/>
              </a:solidFill>
              <a:latin typeface="Arial" panose="020B0604020202020204" pitchFamily="34" charset="0"/>
              <a:cs typeface="Arial" panose="020B0604020202020204" pitchFamily="34" charset="0"/>
            </a:rPr>
            <a:t>→ thúc đẩy LLSX  phát triển</a:t>
          </a:r>
          <a:endParaRPr lang="en-US" sz="2000" kern="1200" dirty="0">
            <a:solidFill>
              <a:srgbClr val="FF0000"/>
            </a:solidFill>
          </a:endParaRPr>
        </a:p>
      </dsp:txBody>
      <dsp:txXfrm>
        <a:off x="6264799" y="1094932"/>
        <a:ext cx="3294622" cy="805117"/>
      </dsp:txXfrm>
    </dsp:sp>
    <dsp:sp modelId="{BE58A7D1-33C9-4631-B9F5-51E806F1385F}">
      <dsp:nvSpPr>
        <dsp:cNvPr id="0" name=""/>
        <dsp:cNvSpPr/>
      </dsp:nvSpPr>
      <dsp:spPr>
        <a:xfrm>
          <a:off x="6104912" y="855213"/>
          <a:ext cx="91440" cy="1711294"/>
        </a:xfrm>
        <a:custGeom>
          <a:avLst/>
          <a:gdLst/>
          <a:ahLst/>
          <a:cxnLst/>
          <a:rect l="0" t="0" r="0" b="0"/>
          <a:pathLst>
            <a:path>
              <a:moveTo>
                <a:pt x="45720" y="0"/>
              </a:moveTo>
              <a:lnTo>
                <a:pt x="45720" y="1711294"/>
              </a:lnTo>
              <a:lnTo>
                <a:pt x="134838" y="1711294"/>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94A08A9-2A14-45E3-B539-CE2D6B76E735}">
      <dsp:nvSpPr>
        <dsp:cNvPr id="0" name=""/>
        <dsp:cNvSpPr/>
      </dsp:nvSpPr>
      <dsp:spPr>
        <a:xfrm>
          <a:off x="6239751" y="2138901"/>
          <a:ext cx="3308006" cy="855213"/>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8100" tIns="25400" rIns="38100" bIns="25400" numCol="1" spcCol="1270" anchor="ctr" anchorCtr="0">
          <a:noAutofit/>
        </a:bodyPr>
        <a:lstStyle/>
        <a:p>
          <a:pPr marL="0" lvl="0" indent="0" algn="ctr" defTabSz="889000">
            <a:lnSpc>
              <a:spcPct val="90000"/>
            </a:lnSpc>
            <a:spcBef>
              <a:spcPct val="0"/>
            </a:spcBef>
            <a:spcAft>
              <a:spcPct val="35000"/>
            </a:spcAft>
            <a:buNone/>
          </a:pPr>
          <a:r>
            <a:rPr lang="vi-VN" sz="2000" kern="1200" dirty="0">
              <a:solidFill>
                <a:srgbClr val="FF0000"/>
              </a:solidFill>
            </a:rPr>
            <a:t>N</a:t>
          </a:r>
          <a:r>
            <a:rPr lang="en-US" sz="2000" kern="1200" dirty="0">
              <a:solidFill>
                <a:srgbClr val="FF0000"/>
              </a:solidFill>
            </a:rPr>
            <a:t>ế</a:t>
          </a:r>
          <a:r>
            <a:rPr lang="vi-VN" sz="2000" kern="1200" dirty="0">
              <a:solidFill>
                <a:srgbClr val="FF0000"/>
              </a:solidFill>
            </a:rPr>
            <a:t>u không phù hợp với LLSX </a:t>
          </a:r>
          <a:r>
            <a:rPr lang="vi-VN" sz="2000" kern="1200" dirty="0">
              <a:solidFill>
                <a:srgbClr val="FF0000"/>
              </a:solidFill>
              <a:latin typeface="Arial" panose="020B0604020202020204" pitchFamily="34" charset="0"/>
              <a:cs typeface="Arial" panose="020B0604020202020204" pitchFamily="34" charset="0"/>
            </a:rPr>
            <a:t>→ kìm hãm sự phát triển của LLSX</a:t>
          </a:r>
          <a:endParaRPr lang="en-US" sz="2000" kern="1200" dirty="0">
            <a:solidFill>
              <a:srgbClr val="FF0000"/>
            </a:solidFill>
          </a:endParaRPr>
        </a:p>
      </dsp:txBody>
      <dsp:txXfrm>
        <a:off x="6264799" y="2163949"/>
        <a:ext cx="3257910" cy="805117"/>
      </dsp:txXfrm>
    </dsp:sp>
  </dsp:spTree>
</dsp:drawing>
</file>

<file path=ppt/diagrams/drawing4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BEBC348-84FF-4F19-86AE-A3667D0107C4}">
      <dsp:nvSpPr>
        <dsp:cNvPr id="0" name=""/>
        <dsp:cNvSpPr/>
      </dsp:nvSpPr>
      <dsp:spPr>
        <a:xfrm>
          <a:off x="8703694" y="3975829"/>
          <a:ext cx="91440" cy="821654"/>
        </a:xfrm>
        <a:custGeom>
          <a:avLst/>
          <a:gdLst/>
          <a:ahLst/>
          <a:cxnLst/>
          <a:rect l="0" t="0" r="0" b="0"/>
          <a:pathLst>
            <a:path>
              <a:moveTo>
                <a:pt x="84707" y="0"/>
              </a:moveTo>
              <a:lnTo>
                <a:pt x="84707" y="581672"/>
              </a:lnTo>
              <a:lnTo>
                <a:pt x="45720" y="581672"/>
              </a:lnTo>
              <a:lnTo>
                <a:pt x="45720" y="821654"/>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CCDDE67-6CC9-4523-9860-9DC284361449}">
      <dsp:nvSpPr>
        <dsp:cNvPr id="0" name=""/>
        <dsp:cNvSpPr/>
      </dsp:nvSpPr>
      <dsp:spPr>
        <a:xfrm>
          <a:off x="5992125" y="1645705"/>
          <a:ext cx="2796275" cy="685154"/>
        </a:xfrm>
        <a:custGeom>
          <a:avLst/>
          <a:gdLst/>
          <a:ahLst/>
          <a:cxnLst/>
          <a:rect l="0" t="0" r="0" b="0"/>
          <a:pathLst>
            <a:path>
              <a:moveTo>
                <a:pt x="0" y="0"/>
              </a:moveTo>
              <a:lnTo>
                <a:pt x="0" y="445173"/>
              </a:lnTo>
              <a:lnTo>
                <a:pt x="2796275" y="445173"/>
              </a:lnTo>
              <a:lnTo>
                <a:pt x="2796275" y="685154"/>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A80412E-D653-455A-A165-11F356803492}">
      <dsp:nvSpPr>
        <dsp:cNvPr id="0" name=""/>
        <dsp:cNvSpPr/>
      </dsp:nvSpPr>
      <dsp:spPr>
        <a:xfrm>
          <a:off x="3189117" y="3975829"/>
          <a:ext cx="91440" cy="821654"/>
        </a:xfrm>
        <a:custGeom>
          <a:avLst/>
          <a:gdLst/>
          <a:ahLst/>
          <a:cxnLst/>
          <a:rect l="0" t="0" r="0" b="0"/>
          <a:pathLst>
            <a:path>
              <a:moveTo>
                <a:pt x="84707" y="0"/>
              </a:moveTo>
              <a:lnTo>
                <a:pt x="84707" y="581672"/>
              </a:lnTo>
              <a:lnTo>
                <a:pt x="45720" y="581672"/>
              </a:lnTo>
              <a:lnTo>
                <a:pt x="45720" y="821654"/>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6B9B207-00EE-4E22-BFAD-4032AB3322D6}">
      <dsp:nvSpPr>
        <dsp:cNvPr id="0" name=""/>
        <dsp:cNvSpPr/>
      </dsp:nvSpPr>
      <dsp:spPr>
        <a:xfrm>
          <a:off x="3273824" y="1645705"/>
          <a:ext cx="2718301" cy="685154"/>
        </a:xfrm>
        <a:custGeom>
          <a:avLst/>
          <a:gdLst/>
          <a:ahLst/>
          <a:cxnLst/>
          <a:rect l="0" t="0" r="0" b="0"/>
          <a:pathLst>
            <a:path>
              <a:moveTo>
                <a:pt x="2718301" y="0"/>
              </a:moveTo>
              <a:lnTo>
                <a:pt x="2718301" y="445173"/>
              </a:lnTo>
              <a:lnTo>
                <a:pt x="0" y="445173"/>
              </a:lnTo>
              <a:lnTo>
                <a:pt x="0" y="685154"/>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A8B72D2-2552-4C28-A16B-88033C446636}">
      <dsp:nvSpPr>
        <dsp:cNvPr id="0" name=""/>
        <dsp:cNvSpPr/>
      </dsp:nvSpPr>
      <dsp:spPr>
        <a:xfrm>
          <a:off x="3908351" y="736"/>
          <a:ext cx="4167548" cy="1644968"/>
        </a:xfrm>
        <a:prstGeom prst="roundRect">
          <a:avLst>
            <a:gd name="adj" fmla="val 10000"/>
          </a:avLst>
        </a:prstGeom>
        <a:solidFill>
          <a:srgbClr val="7030A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D67ED3E-0F43-4AE1-9F4C-A63057EA48C9}">
      <dsp:nvSpPr>
        <dsp:cNvPr id="0" name=""/>
        <dsp:cNvSpPr/>
      </dsp:nvSpPr>
      <dsp:spPr>
        <a:xfrm>
          <a:off x="4196185" y="274178"/>
          <a:ext cx="4167548" cy="1644968"/>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pt-BR" sz="2500" b="1" i="1" kern="1200" dirty="0">
              <a:solidFill>
                <a:srgbClr val="FF0000"/>
              </a:solidFill>
            </a:rPr>
            <a:t>Quy luật về mối quan hệ biện chứng giữa cơ sở hạ tầng và kiến trúc thượng tầng</a:t>
          </a:r>
          <a:endParaRPr lang="en-US" sz="2500" kern="1200" dirty="0"/>
        </a:p>
      </dsp:txBody>
      <dsp:txXfrm>
        <a:off x="4244364" y="322357"/>
        <a:ext cx="4071190" cy="1548610"/>
      </dsp:txXfrm>
    </dsp:sp>
    <dsp:sp modelId="{A75083E6-23ED-4C4E-A716-67EC71FDA88A}">
      <dsp:nvSpPr>
        <dsp:cNvPr id="0" name=""/>
        <dsp:cNvSpPr/>
      </dsp:nvSpPr>
      <dsp:spPr>
        <a:xfrm>
          <a:off x="1364857" y="2330860"/>
          <a:ext cx="3817934" cy="1644968"/>
        </a:xfrm>
        <a:prstGeom prst="roundRect">
          <a:avLst>
            <a:gd name="adj" fmla="val 10000"/>
          </a:avLst>
        </a:prstGeom>
        <a:solidFill>
          <a:srgbClr val="7030A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756D44C-F022-4818-8F8E-B324BCAC177B}">
      <dsp:nvSpPr>
        <dsp:cNvPr id="0" name=""/>
        <dsp:cNvSpPr/>
      </dsp:nvSpPr>
      <dsp:spPr>
        <a:xfrm>
          <a:off x="1652691" y="2604302"/>
          <a:ext cx="3817934" cy="1644968"/>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b="1" kern="1200" dirty="0" err="1">
              <a:solidFill>
                <a:srgbClr val="C00000"/>
              </a:solidFill>
            </a:rPr>
            <a:t>Cở</a:t>
          </a:r>
          <a:r>
            <a:rPr lang="en-US" sz="2800" b="1" kern="1200" dirty="0">
              <a:solidFill>
                <a:srgbClr val="C00000"/>
              </a:solidFill>
            </a:rPr>
            <a:t> </a:t>
          </a:r>
          <a:r>
            <a:rPr lang="en-US" sz="2800" b="1" kern="1200" dirty="0" err="1">
              <a:solidFill>
                <a:srgbClr val="C00000"/>
              </a:solidFill>
            </a:rPr>
            <a:t>sở</a:t>
          </a:r>
          <a:r>
            <a:rPr lang="en-US" sz="2800" b="1" kern="1200" dirty="0">
              <a:solidFill>
                <a:srgbClr val="C00000"/>
              </a:solidFill>
            </a:rPr>
            <a:t> </a:t>
          </a:r>
          <a:r>
            <a:rPr lang="en-US" sz="2800" b="1" kern="1200" dirty="0" err="1">
              <a:solidFill>
                <a:srgbClr val="C00000"/>
              </a:solidFill>
            </a:rPr>
            <a:t>hạ</a:t>
          </a:r>
          <a:r>
            <a:rPr lang="en-US" sz="2800" b="1" kern="1200" dirty="0">
              <a:solidFill>
                <a:srgbClr val="C00000"/>
              </a:solidFill>
            </a:rPr>
            <a:t> </a:t>
          </a:r>
          <a:r>
            <a:rPr lang="en-US" sz="2800" b="1" kern="1200" dirty="0" err="1">
              <a:solidFill>
                <a:srgbClr val="C00000"/>
              </a:solidFill>
            </a:rPr>
            <a:t>tầng</a:t>
          </a:r>
          <a:endParaRPr lang="en-US" sz="2800" b="1" kern="1200" dirty="0">
            <a:solidFill>
              <a:srgbClr val="C00000"/>
            </a:solidFill>
          </a:endParaRPr>
        </a:p>
      </dsp:txBody>
      <dsp:txXfrm>
        <a:off x="1700870" y="2652481"/>
        <a:ext cx="3721576" cy="1548610"/>
      </dsp:txXfrm>
    </dsp:sp>
    <dsp:sp modelId="{1D0B6532-077C-4C8A-BCCA-3DADD1BCC145}">
      <dsp:nvSpPr>
        <dsp:cNvPr id="0" name=""/>
        <dsp:cNvSpPr/>
      </dsp:nvSpPr>
      <dsp:spPr>
        <a:xfrm>
          <a:off x="725340" y="4797483"/>
          <a:ext cx="5018994" cy="2024463"/>
        </a:xfrm>
        <a:prstGeom prst="roundRect">
          <a:avLst>
            <a:gd name="adj" fmla="val 10000"/>
          </a:avLst>
        </a:prstGeom>
        <a:solidFill>
          <a:srgbClr val="00B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8E01E55-9609-4267-ADC6-C6ABA7BC8FD8}">
      <dsp:nvSpPr>
        <dsp:cNvPr id="0" name=""/>
        <dsp:cNvSpPr/>
      </dsp:nvSpPr>
      <dsp:spPr>
        <a:xfrm>
          <a:off x="1013173" y="5070925"/>
          <a:ext cx="5018994" cy="2024463"/>
        </a:xfrm>
        <a:prstGeom prst="roundRect">
          <a:avLst>
            <a:gd name="adj" fmla="val 10000"/>
          </a:avLst>
        </a:prstGeom>
        <a:solidFill>
          <a:srgbClr val="FFFF00">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pt-BR" sz="2400" kern="1200" dirty="0"/>
            <a:t>Toàn bộ những quan hệ sản xuất hợp thành cơ cấu kinh tế của một hình thái kinh tế-xã hội nhất định</a:t>
          </a:r>
          <a:endParaRPr lang="en-US" sz="2400" kern="1200" dirty="0"/>
        </a:p>
      </dsp:txBody>
      <dsp:txXfrm>
        <a:off x="1072467" y="5130219"/>
        <a:ext cx="4900406" cy="1905875"/>
      </dsp:txXfrm>
    </dsp:sp>
    <dsp:sp modelId="{38C8EE49-79FF-4DA0-B5F1-3D4DD5EEBA5C}">
      <dsp:nvSpPr>
        <dsp:cNvPr id="0" name=""/>
        <dsp:cNvSpPr/>
      </dsp:nvSpPr>
      <dsp:spPr>
        <a:xfrm>
          <a:off x="6879434" y="2330860"/>
          <a:ext cx="3817934" cy="1644968"/>
        </a:xfrm>
        <a:prstGeom prst="roundRect">
          <a:avLst>
            <a:gd name="adj" fmla="val 10000"/>
          </a:avLst>
        </a:prstGeom>
        <a:solidFill>
          <a:srgbClr val="7030A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9C9861A-BA77-4B51-B924-25144403743F}">
      <dsp:nvSpPr>
        <dsp:cNvPr id="0" name=""/>
        <dsp:cNvSpPr/>
      </dsp:nvSpPr>
      <dsp:spPr>
        <a:xfrm>
          <a:off x="7167267" y="2604302"/>
          <a:ext cx="3817934" cy="1644968"/>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b="1" kern="1200" dirty="0" err="1">
              <a:solidFill>
                <a:srgbClr val="C00000"/>
              </a:solidFill>
            </a:rPr>
            <a:t>Kiến</a:t>
          </a:r>
          <a:r>
            <a:rPr lang="en-US" sz="2800" b="1" kern="1200" dirty="0">
              <a:solidFill>
                <a:srgbClr val="C00000"/>
              </a:solidFill>
            </a:rPr>
            <a:t> </a:t>
          </a:r>
          <a:r>
            <a:rPr lang="en-US" sz="2800" b="1" kern="1200" dirty="0" err="1">
              <a:solidFill>
                <a:srgbClr val="C00000"/>
              </a:solidFill>
            </a:rPr>
            <a:t>trúc</a:t>
          </a:r>
          <a:r>
            <a:rPr lang="en-US" sz="2800" b="1" kern="1200" dirty="0">
              <a:solidFill>
                <a:srgbClr val="C00000"/>
              </a:solidFill>
            </a:rPr>
            <a:t> </a:t>
          </a:r>
          <a:r>
            <a:rPr lang="en-US" sz="2800" b="1" kern="1200" dirty="0" err="1">
              <a:solidFill>
                <a:srgbClr val="C00000"/>
              </a:solidFill>
            </a:rPr>
            <a:t>thượng</a:t>
          </a:r>
          <a:r>
            <a:rPr lang="en-US" sz="2800" b="1" kern="1200" dirty="0">
              <a:solidFill>
                <a:srgbClr val="C00000"/>
              </a:solidFill>
            </a:rPr>
            <a:t> </a:t>
          </a:r>
          <a:r>
            <a:rPr lang="en-US" sz="2800" b="1" kern="1200" dirty="0" err="1">
              <a:solidFill>
                <a:srgbClr val="C00000"/>
              </a:solidFill>
            </a:rPr>
            <a:t>tầng</a:t>
          </a:r>
          <a:endParaRPr lang="en-US" sz="2800" b="1" kern="1200" dirty="0">
            <a:solidFill>
              <a:srgbClr val="C00000"/>
            </a:solidFill>
          </a:endParaRPr>
        </a:p>
      </dsp:txBody>
      <dsp:txXfrm>
        <a:off x="7215446" y="2652481"/>
        <a:ext cx="3721576" cy="1548610"/>
      </dsp:txXfrm>
    </dsp:sp>
    <dsp:sp modelId="{4BA0903E-D1A4-4E74-B047-6D9B9B991A0A}">
      <dsp:nvSpPr>
        <dsp:cNvPr id="0" name=""/>
        <dsp:cNvSpPr/>
      </dsp:nvSpPr>
      <dsp:spPr>
        <a:xfrm>
          <a:off x="6320002" y="4797483"/>
          <a:ext cx="4858823" cy="2024463"/>
        </a:xfrm>
        <a:prstGeom prst="roundRect">
          <a:avLst>
            <a:gd name="adj" fmla="val 10000"/>
          </a:avLst>
        </a:prstGeom>
        <a:solidFill>
          <a:srgbClr val="00B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770073A-82B3-4013-A7E0-B334ADEE1F03}">
      <dsp:nvSpPr>
        <dsp:cNvPr id="0" name=""/>
        <dsp:cNvSpPr/>
      </dsp:nvSpPr>
      <dsp:spPr>
        <a:xfrm>
          <a:off x="6607835" y="5070925"/>
          <a:ext cx="4858823" cy="2024463"/>
        </a:xfrm>
        <a:prstGeom prst="roundRect">
          <a:avLst>
            <a:gd name="adj" fmla="val 10000"/>
          </a:avLst>
        </a:prstGeom>
        <a:solidFill>
          <a:srgbClr val="FFFF00">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pt-BR" sz="2300" kern="1200" dirty="0"/>
            <a:t>Toàn bộ những quan điểm tư tưởng chính trị, pháp quyền, đạo đức, nghệ thuật,... và những thiết chế tương ứng như nhà nước, đảng phái, giáo hội,..., được hình thành trên cơ sở hạ tầng nhất định và phản ánh CSHT đó.</a:t>
          </a:r>
          <a:endParaRPr lang="en-US" sz="2300" kern="1200" dirty="0"/>
        </a:p>
      </dsp:txBody>
      <dsp:txXfrm>
        <a:off x="6667129" y="5130219"/>
        <a:ext cx="4740235" cy="1905875"/>
      </dsp:txXfrm>
    </dsp:sp>
  </dsp:spTree>
</dsp:drawing>
</file>

<file path=ppt/diagrams/drawing4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E6131B9-98DF-412E-899B-AB67F6DDEA3F}">
      <dsp:nvSpPr>
        <dsp:cNvPr id="0" name=""/>
        <dsp:cNvSpPr/>
      </dsp:nvSpPr>
      <dsp:spPr>
        <a:xfrm>
          <a:off x="948266" y="0"/>
          <a:ext cx="5418667" cy="5418667"/>
        </a:xfrm>
        <a:prstGeom prst="triangle">
          <a:avLst/>
        </a:prstGeom>
        <a:solidFill>
          <a:srgbClr val="FF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93F6E8F-BF5E-4B2D-BC8F-482A3EB939ED}">
      <dsp:nvSpPr>
        <dsp:cNvPr id="0" name=""/>
        <dsp:cNvSpPr/>
      </dsp:nvSpPr>
      <dsp:spPr>
        <a:xfrm>
          <a:off x="2876602" y="294748"/>
          <a:ext cx="3522133" cy="1926166"/>
        </a:xfrm>
        <a:prstGeom prst="roundRect">
          <a:avLst/>
        </a:prstGeom>
        <a:solidFill>
          <a:schemeClr val="accent6">
            <a:lumMod val="60000"/>
            <a:lumOff val="40000"/>
            <a:alpha val="9000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33350" tIns="133350" rIns="133350" bIns="133350" numCol="1" spcCol="1270" anchor="ctr" anchorCtr="0">
          <a:noAutofit/>
        </a:bodyPr>
        <a:lstStyle/>
        <a:p>
          <a:pPr marL="0" lvl="0" indent="0" algn="ctr" defTabSz="1555750">
            <a:lnSpc>
              <a:spcPct val="90000"/>
            </a:lnSpc>
            <a:spcBef>
              <a:spcPct val="0"/>
            </a:spcBef>
            <a:spcAft>
              <a:spcPct val="35000"/>
            </a:spcAft>
            <a:buNone/>
          </a:pPr>
          <a:r>
            <a:rPr lang="en-US" sz="3500" kern="1200" dirty="0"/>
            <a:t>KTTT- </a:t>
          </a:r>
          <a:r>
            <a:rPr lang="en-US" sz="3500" kern="1200" dirty="0" err="1"/>
            <a:t>lĩnh</a:t>
          </a:r>
          <a:r>
            <a:rPr lang="en-US" sz="3500" kern="1200" dirty="0"/>
            <a:t> </a:t>
          </a:r>
          <a:r>
            <a:rPr lang="en-US" sz="3500" kern="1200" dirty="0" err="1"/>
            <a:t>vực</a:t>
          </a:r>
          <a:r>
            <a:rPr lang="en-US" sz="3500" kern="1200" dirty="0"/>
            <a:t>, </a:t>
          </a:r>
          <a:r>
            <a:rPr lang="en-US" sz="3500" kern="1200" dirty="0" err="1"/>
            <a:t>cính</a:t>
          </a:r>
          <a:r>
            <a:rPr lang="en-US" sz="3500" kern="1200" dirty="0"/>
            <a:t> </a:t>
          </a:r>
          <a:r>
            <a:rPr lang="en-US" sz="3500" kern="1200" dirty="0" err="1"/>
            <a:t>trị</a:t>
          </a:r>
          <a:r>
            <a:rPr lang="en-US" sz="3500" kern="1200" dirty="0"/>
            <a:t>, </a:t>
          </a:r>
          <a:r>
            <a:rPr lang="en-US" sz="3500" kern="1200" dirty="0" err="1"/>
            <a:t>xã</a:t>
          </a:r>
          <a:r>
            <a:rPr lang="en-US" sz="3500" kern="1200" dirty="0"/>
            <a:t> </a:t>
          </a:r>
          <a:r>
            <a:rPr lang="en-US" sz="3500" kern="1200" dirty="0" err="1"/>
            <a:t>hội</a:t>
          </a:r>
          <a:r>
            <a:rPr lang="en-US" sz="3500" kern="1200" dirty="0"/>
            <a:t> </a:t>
          </a:r>
          <a:r>
            <a:rPr lang="en-US" sz="3500" kern="1200" dirty="0" err="1"/>
            <a:t>của</a:t>
          </a:r>
          <a:r>
            <a:rPr lang="en-US" sz="3500" kern="1200" dirty="0"/>
            <a:t> XH</a:t>
          </a:r>
        </a:p>
      </dsp:txBody>
      <dsp:txXfrm>
        <a:off x="2970630" y="388776"/>
        <a:ext cx="3334077" cy="1738110"/>
      </dsp:txXfrm>
    </dsp:sp>
    <dsp:sp modelId="{33F1BA3F-4893-457F-AFAD-9ED050FCA9E2}">
      <dsp:nvSpPr>
        <dsp:cNvPr id="0" name=""/>
        <dsp:cNvSpPr/>
      </dsp:nvSpPr>
      <dsp:spPr>
        <a:xfrm>
          <a:off x="1934818" y="2709333"/>
          <a:ext cx="3522133" cy="1926166"/>
        </a:xfrm>
        <a:prstGeom prst="roundRect">
          <a:avLst/>
        </a:prstGeom>
        <a:solidFill>
          <a:srgbClr val="7030A0">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33350" tIns="133350" rIns="133350" bIns="133350" numCol="1" spcCol="1270" anchor="ctr" anchorCtr="0">
          <a:noAutofit/>
        </a:bodyPr>
        <a:lstStyle/>
        <a:p>
          <a:pPr marL="0" lvl="0" indent="0" algn="ctr" defTabSz="1555750">
            <a:lnSpc>
              <a:spcPct val="90000"/>
            </a:lnSpc>
            <a:spcBef>
              <a:spcPct val="0"/>
            </a:spcBef>
            <a:spcAft>
              <a:spcPct val="35000"/>
            </a:spcAft>
            <a:buNone/>
          </a:pPr>
          <a:r>
            <a:rPr lang="en-US" sz="3500" kern="1200" dirty="0">
              <a:solidFill>
                <a:schemeClr val="bg1"/>
              </a:solidFill>
            </a:rPr>
            <a:t>CSHT- </a:t>
          </a:r>
          <a:r>
            <a:rPr lang="en-US" sz="3500" kern="1200" dirty="0" err="1">
              <a:solidFill>
                <a:schemeClr val="bg1"/>
              </a:solidFill>
            </a:rPr>
            <a:t>Lĩnh</a:t>
          </a:r>
          <a:r>
            <a:rPr lang="en-US" sz="3500" kern="1200" dirty="0">
              <a:solidFill>
                <a:schemeClr val="bg1"/>
              </a:solidFill>
            </a:rPr>
            <a:t> </a:t>
          </a:r>
          <a:r>
            <a:rPr lang="en-US" sz="3500" kern="1200" dirty="0" err="1">
              <a:solidFill>
                <a:schemeClr val="bg1"/>
              </a:solidFill>
            </a:rPr>
            <a:t>vực</a:t>
          </a:r>
          <a:r>
            <a:rPr lang="en-US" sz="3500" kern="1200" dirty="0">
              <a:solidFill>
                <a:schemeClr val="bg1"/>
              </a:solidFill>
            </a:rPr>
            <a:t> </a:t>
          </a:r>
          <a:r>
            <a:rPr lang="en-US" sz="3500" kern="1200" dirty="0" err="1">
              <a:solidFill>
                <a:schemeClr val="bg1"/>
              </a:solidFill>
            </a:rPr>
            <a:t>kinh</a:t>
          </a:r>
          <a:r>
            <a:rPr lang="en-US" sz="3500" kern="1200" dirty="0">
              <a:solidFill>
                <a:schemeClr val="bg1"/>
              </a:solidFill>
            </a:rPr>
            <a:t> </a:t>
          </a:r>
          <a:r>
            <a:rPr lang="en-US" sz="3500" kern="1200" dirty="0" err="1">
              <a:solidFill>
                <a:schemeClr val="bg1"/>
              </a:solidFill>
            </a:rPr>
            <a:t>tế</a:t>
          </a:r>
          <a:r>
            <a:rPr lang="en-US" sz="3500" kern="1200" dirty="0">
              <a:solidFill>
                <a:schemeClr val="bg1"/>
              </a:solidFill>
            </a:rPr>
            <a:t> </a:t>
          </a:r>
          <a:r>
            <a:rPr lang="en-US" sz="3500" kern="1200" dirty="0" err="1">
              <a:solidFill>
                <a:schemeClr val="bg1"/>
              </a:solidFill>
            </a:rPr>
            <a:t>của</a:t>
          </a:r>
          <a:r>
            <a:rPr lang="en-US" sz="3500" kern="1200" dirty="0">
              <a:solidFill>
                <a:schemeClr val="bg1"/>
              </a:solidFill>
            </a:rPr>
            <a:t> XH</a:t>
          </a:r>
        </a:p>
      </dsp:txBody>
      <dsp:txXfrm>
        <a:off x="2028846" y="2803361"/>
        <a:ext cx="3334077" cy="1738110"/>
      </dsp:txXfrm>
    </dsp:sp>
  </dsp:spTree>
</dsp:drawing>
</file>

<file path=ppt/diagrams/drawing4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F43F41F-136C-455B-B9CC-A322169C9153}">
      <dsp:nvSpPr>
        <dsp:cNvPr id="0" name=""/>
        <dsp:cNvSpPr/>
      </dsp:nvSpPr>
      <dsp:spPr>
        <a:xfrm>
          <a:off x="0" y="673080"/>
          <a:ext cx="10041363" cy="693016"/>
        </a:xfrm>
        <a:prstGeom prst="roundRect">
          <a:avLst/>
        </a:prstGeom>
        <a:solidFill>
          <a:srgbClr val="FF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US" sz="2800" kern="1200" dirty="0"/>
            <a:t>CSHT </a:t>
          </a:r>
          <a:r>
            <a:rPr lang="en-US" sz="2800" kern="1200" dirty="0" err="1"/>
            <a:t>quyết</a:t>
          </a:r>
          <a:r>
            <a:rPr lang="en-US" sz="2800" kern="1200" dirty="0"/>
            <a:t> </a:t>
          </a:r>
          <a:r>
            <a:rPr lang="en-US" sz="2800" kern="1200" dirty="0" err="1"/>
            <a:t>định</a:t>
          </a:r>
          <a:r>
            <a:rPr lang="en-US" sz="2800" kern="1200" dirty="0"/>
            <a:t> KTTT</a:t>
          </a:r>
        </a:p>
      </dsp:txBody>
      <dsp:txXfrm>
        <a:off x="33830" y="706910"/>
        <a:ext cx="9973703" cy="625356"/>
      </dsp:txXfrm>
    </dsp:sp>
    <dsp:sp modelId="{8F1E28A1-7664-438C-AB8D-A18F4EDA902C}">
      <dsp:nvSpPr>
        <dsp:cNvPr id="0" name=""/>
        <dsp:cNvSpPr/>
      </dsp:nvSpPr>
      <dsp:spPr>
        <a:xfrm>
          <a:off x="0" y="1366096"/>
          <a:ext cx="10041363" cy="2489175"/>
        </a:xfrm>
        <a:prstGeom prst="rect">
          <a:avLst/>
        </a:prstGeom>
        <a:solidFill>
          <a:srgbClr val="FFFF00"/>
        </a:solidFill>
        <a:ln>
          <a:noFill/>
        </a:ln>
        <a:effectLst/>
      </dsp:spPr>
      <dsp:style>
        <a:lnRef idx="0">
          <a:scrgbClr r="0" g="0" b="0"/>
        </a:lnRef>
        <a:fillRef idx="0">
          <a:scrgbClr r="0" g="0" b="0"/>
        </a:fillRef>
        <a:effectRef idx="0">
          <a:scrgbClr r="0" g="0" b="0"/>
        </a:effectRef>
        <a:fontRef idx="minor"/>
      </dsp:style>
      <dsp:txBody>
        <a:bodyPr spcFirstLastPara="0" vert="horz" wrap="square" lIns="318813" tIns="35560" rIns="199136" bIns="35560" numCol="1" spcCol="1270" anchor="t" anchorCtr="0">
          <a:noAutofit/>
        </a:bodyPr>
        <a:lstStyle/>
        <a:p>
          <a:pPr marL="285750" lvl="1" indent="-285750" algn="l" defTabSz="1244600">
            <a:lnSpc>
              <a:spcPct val="90000"/>
            </a:lnSpc>
            <a:spcBef>
              <a:spcPct val="0"/>
            </a:spcBef>
            <a:spcAft>
              <a:spcPct val="20000"/>
            </a:spcAft>
            <a:buChar char="•"/>
          </a:pPr>
          <a:r>
            <a:rPr lang="vi-VN" sz="2800" kern="1200" dirty="0"/>
            <a:t>Cơ sở hạ tầng thế nào thì kiến trúc thượng tầng được xây dựng tương ứng</a:t>
          </a:r>
          <a:endParaRPr lang="en-US" sz="2800" kern="1200" dirty="0"/>
        </a:p>
        <a:p>
          <a:pPr marL="285750" lvl="1" indent="-285750" algn="l" defTabSz="1244600">
            <a:lnSpc>
              <a:spcPct val="90000"/>
            </a:lnSpc>
            <a:spcBef>
              <a:spcPct val="0"/>
            </a:spcBef>
            <a:spcAft>
              <a:spcPct val="20000"/>
            </a:spcAft>
            <a:buChar char="•"/>
          </a:pPr>
          <a:r>
            <a:rPr lang="pt-BR" sz="2800" kern="1200" dirty="0"/>
            <a:t>Khi cơ sở hạ tầng biến đổi, kiến trúc thượng tầng biến đổi theo</a:t>
          </a:r>
          <a:endParaRPr lang="en-US" sz="2800" kern="1200" dirty="0"/>
        </a:p>
        <a:p>
          <a:pPr marL="285750" lvl="1" indent="-285750" algn="l" defTabSz="1244600">
            <a:lnSpc>
              <a:spcPct val="90000"/>
            </a:lnSpc>
            <a:spcBef>
              <a:spcPct val="0"/>
            </a:spcBef>
            <a:spcAft>
              <a:spcPct val="20000"/>
            </a:spcAft>
            <a:buChar char="•"/>
          </a:pPr>
          <a:r>
            <a:rPr lang="pt-BR" sz="2800" kern="1200" dirty="0"/>
            <a:t>Khi cơ sở hạ tầng mất đi nhưng các bộ phận của kiến trúc thượng tầng mất theo</a:t>
          </a:r>
          <a:endParaRPr lang="en-US" sz="2800" kern="1200" dirty="0"/>
        </a:p>
      </dsp:txBody>
      <dsp:txXfrm>
        <a:off x="0" y="1366096"/>
        <a:ext cx="10041363" cy="2489175"/>
      </dsp:txXfrm>
    </dsp:sp>
    <dsp:sp modelId="{21BC9EA7-8946-4661-9F19-D61FA15A841C}">
      <dsp:nvSpPr>
        <dsp:cNvPr id="0" name=""/>
        <dsp:cNvSpPr/>
      </dsp:nvSpPr>
      <dsp:spPr>
        <a:xfrm>
          <a:off x="0" y="3855271"/>
          <a:ext cx="10041363" cy="693016"/>
        </a:xfrm>
        <a:prstGeom prst="roundRect">
          <a:avLst/>
        </a:prstGeom>
        <a:solidFill>
          <a:srgbClr val="C0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pt-BR" sz="2800" kern="1200" dirty="0"/>
            <a:t>Kiến trúc thượng tầng tác động trở lại</a:t>
          </a:r>
          <a:endParaRPr lang="en-US" sz="2800" kern="1200" dirty="0"/>
        </a:p>
      </dsp:txBody>
      <dsp:txXfrm>
        <a:off x="33830" y="3889101"/>
        <a:ext cx="9973703" cy="625356"/>
      </dsp:txXfrm>
    </dsp:sp>
    <dsp:sp modelId="{21266B75-51AA-4004-80B6-0E128ACF19D1}">
      <dsp:nvSpPr>
        <dsp:cNvPr id="0" name=""/>
        <dsp:cNvSpPr/>
      </dsp:nvSpPr>
      <dsp:spPr>
        <a:xfrm>
          <a:off x="0" y="4548287"/>
          <a:ext cx="10041363" cy="1076400"/>
        </a:xfrm>
        <a:prstGeom prst="rect">
          <a:avLst/>
        </a:prstGeom>
        <a:solidFill>
          <a:srgbClr val="FFFF00"/>
        </a:solidFill>
        <a:ln>
          <a:noFill/>
        </a:ln>
        <a:effectLst/>
      </dsp:spPr>
      <dsp:style>
        <a:lnRef idx="0">
          <a:scrgbClr r="0" g="0" b="0"/>
        </a:lnRef>
        <a:fillRef idx="0">
          <a:scrgbClr r="0" g="0" b="0"/>
        </a:fillRef>
        <a:effectRef idx="0">
          <a:scrgbClr r="0" g="0" b="0"/>
        </a:effectRef>
        <a:fontRef idx="minor"/>
      </dsp:style>
      <dsp:txBody>
        <a:bodyPr spcFirstLastPara="0" vert="horz" wrap="square" lIns="318813" tIns="35560" rIns="199136" bIns="35560" numCol="1" spcCol="1270" anchor="t" anchorCtr="0">
          <a:noAutofit/>
        </a:bodyPr>
        <a:lstStyle/>
        <a:p>
          <a:pPr marL="285750" lvl="1" indent="-285750" algn="l" defTabSz="1244600">
            <a:lnSpc>
              <a:spcPct val="90000"/>
            </a:lnSpc>
            <a:spcBef>
              <a:spcPct val="0"/>
            </a:spcBef>
            <a:spcAft>
              <a:spcPct val="20000"/>
            </a:spcAft>
            <a:buChar char="•"/>
          </a:pPr>
          <a:r>
            <a:rPr lang="pt-BR" sz="2800" kern="1200" dirty="0"/>
            <a:t>K TTT  bảo thủ, lạc hậu sẽ tác động kìm hãm nhất thời sự phát triển cơ sở hạ tầng</a:t>
          </a:r>
          <a:endParaRPr lang="en-US" sz="2800" kern="1200" dirty="0"/>
        </a:p>
      </dsp:txBody>
      <dsp:txXfrm>
        <a:off x="0" y="4548287"/>
        <a:ext cx="10041363" cy="1076400"/>
      </dsp:txXfrm>
    </dsp:sp>
  </dsp:spTree>
</dsp:drawing>
</file>

<file path=ppt/diagrams/drawing4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A029582-31B6-4C33-84D5-9B8F5ED3D9DD}">
      <dsp:nvSpPr>
        <dsp:cNvPr id="0" name=""/>
        <dsp:cNvSpPr/>
      </dsp:nvSpPr>
      <dsp:spPr>
        <a:xfrm>
          <a:off x="9855528" y="3922728"/>
          <a:ext cx="91440" cy="662769"/>
        </a:xfrm>
        <a:custGeom>
          <a:avLst/>
          <a:gdLst/>
          <a:ahLst/>
          <a:cxnLst/>
          <a:rect l="0" t="0" r="0" b="0"/>
          <a:pathLst>
            <a:path>
              <a:moveTo>
                <a:pt x="45720" y="0"/>
              </a:moveTo>
              <a:lnTo>
                <a:pt x="45720" y="662769"/>
              </a:lnTo>
            </a:path>
          </a:pathLst>
        </a:custGeom>
        <a:noFill/>
        <a:ln w="38100" cap="flat" cmpd="sng" algn="ctr">
          <a:solidFill>
            <a:srgbClr val="FF0000"/>
          </a:solidFill>
          <a:prstDash val="solid"/>
        </a:ln>
        <a:effectLst/>
      </dsp:spPr>
      <dsp:style>
        <a:lnRef idx="2">
          <a:scrgbClr r="0" g="0" b="0"/>
        </a:lnRef>
        <a:fillRef idx="0">
          <a:scrgbClr r="0" g="0" b="0"/>
        </a:fillRef>
        <a:effectRef idx="0">
          <a:scrgbClr r="0" g="0" b="0"/>
        </a:effectRef>
        <a:fontRef idx="minor"/>
      </dsp:style>
    </dsp:sp>
    <dsp:sp modelId="{5D7BB438-487D-4EFF-9A32-B03B6CFB68E5}">
      <dsp:nvSpPr>
        <dsp:cNvPr id="0" name=""/>
        <dsp:cNvSpPr/>
      </dsp:nvSpPr>
      <dsp:spPr>
        <a:xfrm>
          <a:off x="6855918" y="1812880"/>
          <a:ext cx="3045329" cy="662769"/>
        </a:xfrm>
        <a:custGeom>
          <a:avLst/>
          <a:gdLst/>
          <a:ahLst/>
          <a:cxnLst/>
          <a:rect l="0" t="0" r="0" b="0"/>
          <a:pathLst>
            <a:path>
              <a:moveTo>
                <a:pt x="0" y="0"/>
              </a:moveTo>
              <a:lnTo>
                <a:pt x="0" y="451658"/>
              </a:lnTo>
              <a:lnTo>
                <a:pt x="3045329" y="451658"/>
              </a:lnTo>
              <a:lnTo>
                <a:pt x="3045329" y="662769"/>
              </a:lnTo>
            </a:path>
          </a:pathLst>
        </a:custGeom>
        <a:noFill/>
        <a:ln w="38100" cap="flat" cmpd="sng" algn="ctr">
          <a:solidFill>
            <a:srgbClr val="FF0000"/>
          </a:solidFill>
          <a:prstDash val="solid"/>
        </a:ln>
        <a:effectLst/>
      </dsp:spPr>
      <dsp:style>
        <a:lnRef idx="2">
          <a:scrgbClr r="0" g="0" b="0"/>
        </a:lnRef>
        <a:fillRef idx="0">
          <a:scrgbClr r="0" g="0" b="0"/>
        </a:fillRef>
        <a:effectRef idx="0">
          <a:scrgbClr r="0" g="0" b="0"/>
        </a:effectRef>
        <a:fontRef idx="minor"/>
      </dsp:style>
    </dsp:sp>
    <dsp:sp modelId="{1DC7BCFB-C611-4186-A17C-9A519823FC10}">
      <dsp:nvSpPr>
        <dsp:cNvPr id="0" name=""/>
        <dsp:cNvSpPr/>
      </dsp:nvSpPr>
      <dsp:spPr>
        <a:xfrm>
          <a:off x="3810589" y="3922728"/>
          <a:ext cx="2030219" cy="662769"/>
        </a:xfrm>
        <a:custGeom>
          <a:avLst/>
          <a:gdLst/>
          <a:ahLst/>
          <a:cxnLst/>
          <a:rect l="0" t="0" r="0" b="0"/>
          <a:pathLst>
            <a:path>
              <a:moveTo>
                <a:pt x="0" y="0"/>
              </a:moveTo>
              <a:lnTo>
                <a:pt x="0" y="451658"/>
              </a:lnTo>
              <a:lnTo>
                <a:pt x="2030219" y="451658"/>
              </a:lnTo>
              <a:lnTo>
                <a:pt x="2030219" y="662769"/>
              </a:lnTo>
            </a:path>
          </a:pathLst>
        </a:custGeom>
        <a:noFill/>
        <a:ln w="38100" cap="flat" cmpd="sng" algn="ctr">
          <a:solidFill>
            <a:srgbClr val="FF0000"/>
          </a:solidFill>
          <a:prstDash val="solid"/>
        </a:ln>
        <a:effectLst/>
      </dsp:spPr>
      <dsp:style>
        <a:lnRef idx="2">
          <a:scrgbClr r="0" g="0" b="0"/>
        </a:lnRef>
        <a:fillRef idx="0">
          <a:scrgbClr r="0" g="0" b="0"/>
        </a:fillRef>
        <a:effectRef idx="0">
          <a:scrgbClr r="0" g="0" b="0"/>
        </a:effectRef>
        <a:fontRef idx="minor"/>
      </dsp:style>
    </dsp:sp>
    <dsp:sp modelId="{3FFAA4F2-5393-4F25-9393-EA4FB69A1A74}">
      <dsp:nvSpPr>
        <dsp:cNvPr id="0" name=""/>
        <dsp:cNvSpPr/>
      </dsp:nvSpPr>
      <dsp:spPr>
        <a:xfrm>
          <a:off x="1780369" y="3922728"/>
          <a:ext cx="2030219" cy="662769"/>
        </a:xfrm>
        <a:custGeom>
          <a:avLst/>
          <a:gdLst/>
          <a:ahLst/>
          <a:cxnLst/>
          <a:rect l="0" t="0" r="0" b="0"/>
          <a:pathLst>
            <a:path>
              <a:moveTo>
                <a:pt x="2030219" y="0"/>
              </a:moveTo>
              <a:lnTo>
                <a:pt x="2030219" y="451658"/>
              </a:lnTo>
              <a:lnTo>
                <a:pt x="0" y="451658"/>
              </a:lnTo>
              <a:lnTo>
                <a:pt x="0" y="662769"/>
              </a:lnTo>
            </a:path>
          </a:pathLst>
        </a:custGeom>
        <a:noFill/>
        <a:ln w="38100" cap="flat" cmpd="sng" algn="ctr">
          <a:solidFill>
            <a:srgbClr val="FF0000"/>
          </a:solidFill>
          <a:prstDash val="solid"/>
        </a:ln>
        <a:effectLst/>
      </dsp:spPr>
      <dsp:style>
        <a:lnRef idx="2">
          <a:scrgbClr r="0" g="0" b="0"/>
        </a:lnRef>
        <a:fillRef idx="0">
          <a:scrgbClr r="0" g="0" b="0"/>
        </a:fillRef>
        <a:effectRef idx="0">
          <a:scrgbClr r="0" g="0" b="0"/>
        </a:effectRef>
        <a:fontRef idx="minor"/>
      </dsp:style>
    </dsp:sp>
    <dsp:sp modelId="{E2BAEAF9-9142-4995-AFB5-344973302356}">
      <dsp:nvSpPr>
        <dsp:cNvPr id="0" name=""/>
        <dsp:cNvSpPr/>
      </dsp:nvSpPr>
      <dsp:spPr>
        <a:xfrm>
          <a:off x="3810589" y="1812880"/>
          <a:ext cx="3045329" cy="662769"/>
        </a:xfrm>
        <a:custGeom>
          <a:avLst/>
          <a:gdLst/>
          <a:ahLst/>
          <a:cxnLst/>
          <a:rect l="0" t="0" r="0" b="0"/>
          <a:pathLst>
            <a:path>
              <a:moveTo>
                <a:pt x="3045329" y="0"/>
              </a:moveTo>
              <a:lnTo>
                <a:pt x="3045329" y="451658"/>
              </a:lnTo>
              <a:lnTo>
                <a:pt x="0" y="451658"/>
              </a:lnTo>
              <a:lnTo>
                <a:pt x="0" y="662769"/>
              </a:lnTo>
            </a:path>
          </a:pathLst>
        </a:custGeom>
        <a:noFill/>
        <a:ln w="38100" cap="flat" cmpd="sng" algn="ctr">
          <a:solidFill>
            <a:srgbClr val="FF0000"/>
          </a:solidFill>
          <a:prstDash val="solid"/>
        </a:ln>
        <a:effectLst/>
      </dsp:spPr>
      <dsp:style>
        <a:lnRef idx="2">
          <a:scrgbClr r="0" g="0" b="0"/>
        </a:lnRef>
        <a:fillRef idx="0">
          <a:scrgbClr r="0" g="0" b="0"/>
        </a:fillRef>
        <a:effectRef idx="0">
          <a:scrgbClr r="0" g="0" b="0"/>
        </a:effectRef>
        <a:fontRef idx="minor"/>
      </dsp:style>
    </dsp:sp>
    <dsp:sp modelId="{0634D29E-949B-4911-8252-4DB3E2344861}">
      <dsp:nvSpPr>
        <dsp:cNvPr id="0" name=""/>
        <dsp:cNvSpPr/>
      </dsp:nvSpPr>
      <dsp:spPr>
        <a:xfrm>
          <a:off x="5078906" y="365801"/>
          <a:ext cx="3554025" cy="1447078"/>
        </a:xfrm>
        <a:prstGeom prst="roundRect">
          <a:avLst>
            <a:gd name="adj" fmla="val 10000"/>
          </a:avLst>
        </a:prstGeom>
        <a:solidFill>
          <a:srgbClr val="D60093"/>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50C2096-F03F-44D1-AFC0-8BAF0CAAF6F0}">
      <dsp:nvSpPr>
        <dsp:cNvPr id="0" name=""/>
        <dsp:cNvSpPr/>
      </dsp:nvSpPr>
      <dsp:spPr>
        <a:xfrm>
          <a:off x="5332113" y="606348"/>
          <a:ext cx="3554025" cy="1447078"/>
        </a:xfrm>
        <a:prstGeom prst="roundRect">
          <a:avLst>
            <a:gd name="adj" fmla="val 10000"/>
          </a:avLst>
        </a:prstGeom>
        <a:solidFill>
          <a:srgbClr val="00B050">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vi-VN" sz="3000" b="1" kern="1200" dirty="0">
              <a:solidFill>
                <a:schemeClr val="bg1"/>
              </a:solidFill>
              <a:latin typeface="Calibri" panose="020F0502020204030204" pitchFamily="34" charset="0"/>
              <a:ea typeface="Times New Roman" panose="02020603050405020304" pitchFamily="18" charset="0"/>
            </a:rPr>
            <a:t>2. Kinh tế chính trị Mác – Lênin</a:t>
          </a:r>
          <a:endParaRPr lang="en-US" sz="3000" kern="1200" dirty="0">
            <a:solidFill>
              <a:schemeClr val="bg1"/>
            </a:solidFill>
          </a:endParaRPr>
        </a:p>
      </dsp:txBody>
      <dsp:txXfrm>
        <a:off x="5374496" y="648731"/>
        <a:ext cx="3469259" cy="1362312"/>
      </dsp:txXfrm>
    </dsp:sp>
    <dsp:sp modelId="{9F3521E5-3148-4E45-8ECA-66C4E6C16F51}">
      <dsp:nvSpPr>
        <dsp:cNvPr id="0" name=""/>
        <dsp:cNvSpPr/>
      </dsp:nvSpPr>
      <dsp:spPr>
        <a:xfrm>
          <a:off x="2033576" y="2475649"/>
          <a:ext cx="3554025" cy="1447078"/>
        </a:xfrm>
        <a:prstGeom prst="roundRect">
          <a:avLst>
            <a:gd name="adj" fmla="val 10000"/>
          </a:avLst>
        </a:prstGeom>
        <a:solidFill>
          <a:srgbClr val="D60093"/>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C5CC8A9-F8B5-4895-94AA-19BB2FA48691}">
      <dsp:nvSpPr>
        <dsp:cNvPr id="0" name=""/>
        <dsp:cNvSpPr/>
      </dsp:nvSpPr>
      <dsp:spPr>
        <a:xfrm>
          <a:off x="2286783" y="2716196"/>
          <a:ext cx="3554025" cy="1447078"/>
        </a:xfrm>
        <a:prstGeom prst="roundRect">
          <a:avLst>
            <a:gd name="adj" fmla="val 10000"/>
          </a:avLst>
        </a:prstGeom>
        <a:solidFill>
          <a:srgbClr val="0070C0">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vi-VN" sz="3000" b="1" i="1" kern="1200" dirty="0">
              <a:solidFill>
                <a:schemeClr val="bg1"/>
              </a:solidFill>
              <a:latin typeface="Calibri" panose="020F0502020204030204" pitchFamily="34" charset="0"/>
              <a:ea typeface="Times New Roman" panose="02020603050405020304" pitchFamily="18" charset="0"/>
            </a:rPr>
            <a:t>a) Học thuyết giá trị và giá trị thặng dư</a:t>
          </a:r>
          <a:endParaRPr lang="en-US" sz="3000" kern="1200" dirty="0">
            <a:solidFill>
              <a:schemeClr val="bg1"/>
            </a:solidFill>
          </a:endParaRPr>
        </a:p>
      </dsp:txBody>
      <dsp:txXfrm>
        <a:off x="2329166" y="2758579"/>
        <a:ext cx="3469259" cy="1362312"/>
      </dsp:txXfrm>
    </dsp:sp>
    <dsp:sp modelId="{C42F530E-4708-4FCB-A01F-518C3C8BB592}">
      <dsp:nvSpPr>
        <dsp:cNvPr id="0" name=""/>
        <dsp:cNvSpPr/>
      </dsp:nvSpPr>
      <dsp:spPr>
        <a:xfrm>
          <a:off x="3357" y="4585498"/>
          <a:ext cx="3554025" cy="1447078"/>
        </a:xfrm>
        <a:prstGeom prst="roundRect">
          <a:avLst>
            <a:gd name="adj" fmla="val 10000"/>
          </a:avLst>
        </a:prstGeom>
        <a:solidFill>
          <a:srgbClr val="D60093"/>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DD20AD1-D497-458E-91A8-28727D9ECDBA}">
      <dsp:nvSpPr>
        <dsp:cNvPr id="0" name=""/>
        <dsp:cNvSpPr/>
      </dsp:nvSpPr>
      <dsp:spPr>
        <a:xfrm>
          <a:off x="256564" y="4826044"/>
          <a:ext cx="3554025" cy="1447078"/>
        </a:xfrm>
        <a:prstGeom prst="roundRect">
          <a:avLst>
            <a:gd name="adj" fmla="val 10000"/>
          </a:avLst>
        </a:prstGeom>
        <a:solidFill>
          <a:srgbClr val="92D050">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pt-BR" sz="3000" b="1" i="1" kern="1200" dirty="0"/>
            <a:t>Học thuyết giá trị </a:t>
          </a:r>
          <a:endParaRPr lang="en-US" sz="3000" b="1" kern="1200" dirty="0"/>
        </a:p>
      </dsp:txBody>
      <dsp:txXfrm>
        <a:off x="298947" y="4868427"/>
        <a:ext cx="3469259" cy="1362312"/>
      </dsp:txXfrm>
    </dsp:sp>
    <dsp:sp modelId="{2FAB6D8A-82A8-4D7C-9D19-1DF6AB9E5B78}">
      <dsp:nvSpPr>
        <dsp:cNvPr id="0" name=""/>
        <dsp:cNvSpPr/>
      </dsp:nvSpPr>
      <dsp:spPr>
        <a:xfrm>
          <a:off x="4063796" y="4585498"/>
          <a:ext cx="3554025" cy="1447078"/>
        </a:xfrm>
        <a:prstGeom prst="roundRect">
          <a:avLst>
            <a:gd name="adj" fmla="val 10000"/>
          </a:avLst>
        </a:prstGeom>
        <a:solidFill>
          <a:srgbClr val="D60093"/>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F4B084E-1F38-4661-A737-2A2137EC3968}">
      <dsp:nvSpPr>
        <dsp:cNvPr id="0" name=""/>
        <dsp:cNvSpPr/>
      </dsp:nvSpPr>
      <dsp:spPr>
        <a:xfrm>
          <a:off x="4317003" y="4826044"/>
          <a:ext cx="3554025" cy="1447078"/>
        </a:xfrm>
        <a:prstGeom prst="roundRect">
          <a:avLst>
            <a:gd name="adj" fmla="val 10000"/>
          </a:avLst>
        </a:prstGeom>
        <a:solidFill>
          <a:srgbClr val="92D050">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pt-BR" sz="3000" b="1" i="1" kern="1200" dirty="0"/>
            <a:t>Học thuyết giá trị thặng dư.</a:t>
          </a:r>
          <a:endParaRPr lang="en-US" sz="3000" b="1" kern="1200" dirty="0"/>
        </a:p>
      </dsp:txBody>
      <dsp:txXfrm>
        <a:off x="4359386" y="4868427"/>
        <a:ext cx="3469259" cy="1362312"/>
      </dsp:txXfrm>
    </dsp:sp>
    <dsp:sp modelId="{4E2275CB-45F3-4206-BD00-C90F7A2B4430}">
      <dsp:nvSpPr>
        <dsp:cNvPr id="0" name=""/>
        <dsp:cNvSpPr/>
      </dsp:nvSpPr>
      <dsp:spPr>
        <a:xfrm>
          <a:off x="8124235" y="2475649"/>
          <a:ext cx="3554025" cy="1447078"/>
        </a:xfrm>
        <a:prstGeom prst="roundRect">
          <a:avLst>
            <a:gd name="adj" fmla="val 10000"/>
          </a:avLst>
        </a:prstGeom>
        <a:solidFill>
          <a:srgbClr val="D60093"/>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C79F7A8-41B0-4A32-A5BA-18982901F5FC}">
      <dsp:nvSpPr>
        <dsp:cNvPr id="0" name=""/>
        <dsp:cNvSpPr/>
      </dsp:nvSpPr>
      <dsp:spPr>
        <a:xfrm>
          <a:off x="8377442" y="2716196"/>
          <a:ext cx="3554025" cy="1447078"/>
        </a:xfrm>
        <a:prstGeom prst="roundRect">
          <a:avLst>
            <a:gd name="adj" fmla="val 10000"/>
          </a:avLst>
        </a:prstGeom>
        <a:solidFill>
          <a:srgbClr val="0070C0">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pt-BR" sz="3000" b="1" i="1" kern="1200" dirty="0">
              <a:solidFill>
                <a:schemeClr val="bg1"/>
              </a:solidFill>
            </a:rPr>
            <a:t>b) Về chủ nghĩa tư bản độc quyền</a:t>
          </a:r>
          <a:endParaRPr lang="en-US" sz="3000" kern="1200" dirty="0">
            <a:solidFill>
              <a:schemeClr val="bg1"/>
            </a:solidFill>
          </a:endParaRPr>
        </a:p>
      </dsp:txBody>
      <dsp:txXfrm>
        <a:off x="8419825" y="2758579"/>
        <a:ext cx="3469259" cy="1362312"/>
      </dsp:txXfrm>
    </dsp:sp>
    <dsp:sp modelId="{223D95E1-20B1-4350-942D-D826F3A0DFC5}">
      <dsp:nvSpPr>
        <dsp:cNvPr id="0" name=""/>
        <dsp:cNvSpPr/>
      </dsp:nvSpPr>
      <dsp:spPr>
        <a:xfrm>
          <a:off x="8124235" y="4585498"/>
          <a:ext cx="3554025" cy="1447078"/>
        </a:xfrm>
        <a:prstGeom prst="roundRect">
          <a:avLst>
            <a:gd name="adj" fmla="val 10000"/>
          </a:avLst>
        </a:prstGeom>
        <a:solidFill>
          <a:srgbClr val="D60093"/>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202300E-4FC3-46D9-A0E1-464136EB5F78}">
      <dsp:nvSpPr>
        <dsp:cNvPr id="0" name=""/>
        <dsp:cNvSpPr/>
      </dsp:nvSpPr>
      <dsp:spPr>
        <a:xfrm>
          <a:off x="8377442" y="4826044"/>
          <a:ext cx="3554025" cy="1447078"/>
        </a:xfrm>
        <a:prstGeom prst="roundRect">
          <a:avLst>
            <a:gd name="adj" fmla="val 10000"/>
          </a:avLst>
        </a:prstGeom>
        <a:solidFill>
          <a:srgbClr val="92D050">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pt-BR" sz="3000" b="1" kern="1200" dirty="0"/>
            <a:t>5 đặc điểm kinh tế cơ bản</a:t>
          </a:r>
          <a:endParaRPr lang="en-US" sz="3000" b="1" kern="1200" dirty="0"/>
        </a:p>
      </dsp:txBody>
      <dsp:txXfrm>
        <a:off x="8419825" y="4868427"/>
        <a:ext cx="3469259" cy="1362312"/>
      </dsp:txXfrm>
    </dsp:sp>
  </dsp:spTree>
</dsp:drawing>
</file>

<file path=ppt/diagrams/drawing4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5A58821-C327-4C03-B058-AC2CA4EEF8D2}">
      <dsp:nvSpPr>
        <dsp:cNvPr id="0" name=""/>
        <dsp:cNvSpPr/>
      </dsp:nvSpPr>
      <dsp:spPr>
        <a:xfrm>
          <a:off x="58885" y="936"/>
          <a:ext cx="2858244" cy="1429122"/>
        </a:xfrm>
        <a:prstGeom prst="roundRect">
          <a:avLst>
            <a:gd name="adj" fmla="val 10000"/>
          </a:avLst>
        </a:prstGeom>
        <a:solidFill>
          <a:srgbClr val="FF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40640" rIns="60960" bIns="40640" numCol="1" spcCol="1270" anchor="ctr" anchorCtr="0">
          <a:noAutofit/>
        </a:bodyPr>
        <a:lstStyle/>
        <a:p>
          <a:pPr marL="0" lvl="0" indent="0" algn="ctr" defTabSz="1422400">
            <a:lnSpc>
              <a:spcPct val="90000"/>
            </a:lnSpc>
            <a:spcBef>
              <a:spcPct val="0"/>
            </a:spcBef>
            <a:spcAft>
              <a:spcPct val="35000"/>
            </a:spcAft>
            <a:buNone/>
          </a:pPr>
          <a:r>
            <a:rPr lang="en-US" sz="3200" b="1" kern="1200" dirty="0">
              <a:solidFill>
                <a:srgbClr val="FFFF00"/>
              </a:solidFill>
            </a:rPr>
            <a:t>- </a:t>
          </a:r>
          <a:r>
            <a:rPr lang="en-US" sz="3200" b="1" kern="1200" dirty="0" err="1">
              <a:solidFill>
                <a:srgbClr val="FFFF00"/>
              </a:solidFill>
            </a:rPr>
            <a:t>Hàng</a:t>
          </a:r>
          <a:r>
            <a:rPr lang="en-US" sz="3200" b="1" kern="1200" dirty="0">
              <a:solidFill>
                <a:srgbClr val="FFFF00"/>
              </a:solidFill>
            </a:rPr>
            <a:t> </a:t>
          </a:r>
          <a:r>
            <a:rPr lang="en-US" sz="3200" b="1" kern="1200" dirty="0" err="1">
              <a:solidFill>
                <a:srgbClr val="FFFF00"/>
              </a:solidFill>
            </a:rPr>
            <a:t>hóa</a:t>
          </a:r>
          <a:endParaRPr lang="en-US" sz="3200" b="1" kern="1200" dirty="0">
            <a:solidFill>
              <a:srgbClr val="FFFF00"/>
            </a:solidFill>
          </a:endParaRPr>
        </a:p>
      </dsp:txBody>
      <dsp:txXfrm>
        <a:off x="100743" y="42794"/>
        <a:ext cx="2774528" cy="1345406"/>
      </dsp:txXfrm>
    </dsp:sp>
    <dsp:sp modelId="{80A5B1D1-A445-4DBF-B3CB-131F4DACD9A7}">
      <dsp:nvSpPr>
        <dsp:cNvPr id="0" name=""/>
        <dsp:cNvSpPr/>
      </dsp:nvSpPr>
      <dsp:spPr>
        <a:xfrm>
          <a:off x="344710" y="1430058"/>
          <a:ext cx="285824" cy="1893979"/>
        </a:xfrm>
        <a:custGeom>
          <a:avLst/>
          <a:gdLst/>
          <a:ahLst/>
          <a:cxnLst/>
          <a:rect l="0" t="0" r="0" b="0"/>
          <a:pathLst>
            <a:path>
              <a:moveTo>
                <a:pt x="0" y="0"/>
              </a:moveTo>
              <a:lnTo>
                <a:pt x="0" y="1893979"/>
              </a:lnTo>
              <a:lnTo>
                <a:pt x="285824" y="1893979"/>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327397D-7E13-4AA3-AA3C-6BD1F3F5E843}">
      <dsp:nvSpPr>
        <dsp:cNvPr id="0" name=""/>
        <dsp:cNvSpPr/>
      </dsp:nvSpPr>
      <dsp:spPr>
        <a:xfrm>
          <a:off x="630534" y="1787338"/>
          <a:ext cx="3382148" cy="3073398"/>
        </a:xfrm>
        <a:prstGeom prst="roundRect">
          <a:avLst>
            <a:gd name="adj" fmla="val 10000"/>
          </a:avLst>
        </a:prstGeom>
        <a:solidFill>
          <a:srgbClr val="002060"/>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35560" rIns="53340" bIns="35560" numCol="1" spcCol="1270" anchor="ctr" anchorCtr="0">
          <a:noAutofit/>
        </a:bodyPr>
        <a:lstStyle/>
        <a:p>
          <a:pPr marL="0" lvl="0" indent="0" algn="ctr" defTabSz="1244600">
            <a:lnSpc>
              <a:spcPct val="90000"/>
            </a:lnSpc>
            <a:spcBef>
              <a:spcPct val="0"/>
            </a:spcBef>
            <a:spcAft>
              <a:spcPct val="35000"/>
            </a:spcAft>
            <a:buNone/>
          </a:pPr>
          <a:r>
            <a:rPr lang="en-US" altLang="en-US" sz="2800" b="0" kern="1200" dirty="0" err="1">
              <a:solidFill>
                <a:schemeClr val="bg1"/>
              </a:solidFill>
            </a:rPr>
            <a:t>Là</a:t>
          </a:r>
          <a:r>
            <a:rPr lang="en-US" altLang="en-US" sz="2800" b="0" kern="1200" dirty="0">
              <a:solidFill>
                <a:schemeClr val="bg1"/>
              </a:solidFill>
            </a:rPr>
            <a:t> </a:t>
          </a:r>
          <a:r>
            <a:rPr lang="en-US" altLang="en-US" sz="2800" b="0" kern="1200" dirty="0" err="1">
              <a:solidFill>
                <a:schemeClr val="bg1"/>
              </a:solidFill>
            </a:rPr>
            <a:t>sản</a:t>
          </a:r>
          <a:r>
            <a:rPr lang="en-US" altLang="en-US" sz="2800" b="0" kern="1200" dirty="0">
              <a:solidFill>
                <a:schemeClr val="bg1"/>
              </a:solidFill>
            </a:rPr>
            <a:t> </a:t>
          </a:r>
          <a:r>
            <a:rPr lang="en-US" altLang="en-US" sz="2800" b="0" kern="1200" dirty="0" err="1">
              <a:solidFill>
                <a:schemeClr val="bg1"/>
              </a:solidFill>
            </a:rPr>
            <a:t>phẩm</a:t>
          </a:r>
          <a:r>
            <a:rPr lang="en-US" altLang="en-US" sz="2800" b="0" kern="1200" dirty="0">
              <a:solidFill>
                <a:schemeClr val="bg1"/>
              </a:solidFill>
            </a:rPr>
            <a:t> </a:t>
          </a:r>
          <a:r>
            <a:rPr lang="en-US" altLang="en-US" sz="2800" b="0" kern="1200" dirty="0" err="1">
              <a:solidFill>
                <a:schemeClr val="bg1"/>
              </a:solidFill>
            </a:rPr>
            <a:t>của</a:t>
          </a:r>
          <a:r>
            <a:rPr lang="en-US" altLang="en-US" sz="2800" b="0" kern="1200" dirty="0">
              <a:solidFill>
                <a:schemeClr val="bg1"/>
              </a:solidFill>
            </a:rPr>
            <a:t> </a:t>
          </a:r>
          <a:r>
            <a:rPr lang="en-US" altLang="en-US" sz="2800" b="0" kern="1200" dirty="0" err="1">
              <a:solidFill>
                <a:schemeClr val="bg1"/>
              </a:solidFill>
            </a:rPr>
            <a:t>lao</a:t>
          </a:r>
          <a:r>
            <a:rPr lang="en-US" altLang="en-US" sz="2800" b="0" kern="1200" dirty="0">
              <a:solidFill>
                <a:schemeClr val="bg1"/>
              </a:solidFill>
            </a:rPr>
            <a:t> </a:t>
          </a:r>
          <a:r>
            <a:rPr lang="en-US" altLang="en-US" sz="2800" b="0" kern="1200" dirty="0" err="1">
              <a:solidFill>
                <a:schemeClr val="bg1"/>
              </a:solidFill>
            </a:rPr>
            <a:t>động</a:t>
          </a:r>
          <a:r>
            <a:rPr lang="en-US" altLang="en-US" sz="2800" b="0" kern="1200" dirty="0">
              <a:solidFill>
                <a:schemeClr val="bg1"/>
              </a:solidFill>
            </a:rPr>
            <a:t> </a:t>
          </a:r>
          <a:r>
            <a:rPr lang="en-US" altLang="en-US" sz="2800" b="0" kern="1200" dirty="0" err="1">
              <a:solidFill>
                <a:schemeClr val="bg1"/>
              </a:solidFill>
            </a:rPr>
            <a:t>có</a:t>
          </a:r>
          <a:r>
            <a:rPr lang="en-US" altLang="en-US" sz="2800" b="0" kern="1200" dirty="0">
              <a:solidFill>
                <a:schemeClr val="bg1"/>
              </a:solidFill>
            </a:rPr>
            <a:t> </a:t>
          </a:r>
          <a:r>
            <a:rPr lang="en-US" altLang="en-US" sz="2800" b="0" kern="1200" dirty="0" err="1">
              <a:solidFill>
                <a:schemeClr val="bg1"/>
              </a:solidFill>
            </a:rPr>
            <a:t>thể</a:t>
          </a:r>
          <a:r>
            <a:rPr lang="en-US" altLang="en-US" sz="2800" b="0" kern="1200" dirty="0">
              <a:solidFill>
                <a:schemeClr val="bg1"/>
              </a:solidFill>
            </a:rPr>
            <a:t> </a:t>
          </a:r>
          <a:r>
            <a:rPr lang="en-US" altLang="en-US" sz="2800" b="0" kern="1200" dirty="0" err="1">
              <a:solidFill>
                <a:schemeClr val="bg1"/>
              </a:solidFill>
            </a:rPr>
            <a:t>thỏa</a:t>
          </a:r>
          <a:r>
            <a:rPr lang="en-US" altLang="en-US" sz="2800" b="0" kern="1200" dirty="0">
              <a:solidFill>
                <a:schemeClr val="bg1"/>
              </a:solidFill>
            </a:rPr>
            <a:t> </a:t>
          </a:r>
          <a:r>
            <a:rPr lang="en-US" altLang="en-US" sz="2800" b="0" kern="1200" dirty="0" err="1">
              <a:solidFill>
                <a:schemeClr val="bg1"/>
              </a:solidFill>
            </a:rPr>
            <a:t>mãn</a:t>
          </a:r>
          <a:r>
            <a:rPr lang="en-US" altLang="en-US" sz="2800" b="0" kern="1200" dirty="0">
              <a:solidFill>
                <a:schemeClr val="bg1"/>
              </a:solidFill>
            </a:rPr>
            <a:t> </a:t>
          </a:r>
          <a:r>
            <a:rPr lang="en-US" altLang="en-US" sz="2800" b="0" kern="1200" dirty="0" err="1">
              <a:solidFill>
                <a:schemeClr val="bg1"/>
              </a:solidFill>
            </a:rPr>
            <a:t>nhu</a:t>
          </a:r>
          <a:r>
            <a:rPr lang="en-US" altLang="en-US" sz="2800" b="0" kern="1200" dirty="0">
              <a:solidFill>
                <a:schemeClr val="bg1"/>
              </a:solidFill>
            </a:rPr>
            <a:t> </a:t>
          </a:r>
          <a:r>
            <a:rPr lang="en-US" altLang="en-US" sz="2800" b="0" kern="1200" dirty="0" err="1">
              <a:solidFill>
                <a:schemeClr val="bg1"/>
              </a:solidFill>
            </a:rPr>
            <a:t>cầu</a:t>
          </a:r>
          <a:r>
            <a:rPr lang="en-US" altLang="en-US" sz="2800" b="0" kern="1200" dirty="0">
              <a:solidFill>
                <a:schemeClr val="bg1"/>
              </a:solidFill>
            </a:rPr>
            <a:t> </a:t>
          </a:r>
          <a:r>
            <a:rPr lang="en-US" altLang="en-US" sz="2800" b="0" kern="1200" dirty="0" err="1">
              <a:solidFill>
                <a:schemeClr val="bg1"/>
              </a:solidFill>
            </a:rPr>
            <a:t>nào</a:t>
          </a:r>
          <a:r>
            <a:rPr lang="en-US" altLang="en-US" sz="2800" b="0" kern="1200" dirty="0">
              <a:solidFill>
                <a:schemeClr val="bg1"/>
              </a:solidFill>
            </a:rPr>
            <a:t> </a:t>
          </a:r>
          <a:r>
            <a:rPr lang="en-US" altLang="en-US" sz="2800" b="0" kern="1200" dirty="0" err="1">
              <a:solidFill>
                <a:schemeClr val="bg1"/>
              </a:solidFill>
            </a:rPr>
            <a:t>đó</a:t>
          </a:r>
          <a:r>
            <a:rPr lang="en-US" altLang="en-US" sz="2800" b="0" kern="1200" dirty="0">
              <a:solidFill>
                <a:schemeClr val="bg1"/>
              </a:solidFill>
            </a:rPr>
            <a:t> </a:t>
          </a:r>
          <a:r>
            <a:rPr lang="en-US" altLang="en-US" sz="2800" b="0" kern="1200" dirty="0" err="1">
              <a:solidFill>
                <a:schemeClr val="bg1"/>
              </a:solidFill>
            </a:rPr>
            <a:t>của</a:t>
          </a:r>
          <a:r>
            <a:rPr lang="en-US" altLang="en-US" sz="2800" b="0" kern="1200" dirty="0">
              <a:solidFill>
                <a:schemeClr val="bg1"/>
              </a:solidFill>
            </a:rPr>
            <a:t> con </a:t>
          </a:r>
          <a:r>
            <a:rPr lang="en-US" altLang="en-US" sz="2800" b="0" kern="1200" dirty="0" err="1">
              <a:solidFill>
                <a:schemeClr val="bg1"/>
              </a:solidFill>
            </a:rPr>
            <a:t>người</a:t>
          </a:r>
          <a:r>
            <a:rPr lang="en-US" altLang="en-US" sz="2800" b="0" kern="1200" dirty="0">
              <a:solidFill>
                <a:schemeClr val="bg1"/>
              </a:solidFill>
            </a:rPr>
            <a:t>  </a:t>
          </a:r>
          <a:r>
            <a:rPr lang="en-US" altLang="en-US" sz="2800" b="0" kern="1200" dirty="0" err="1">
              <a:solidFill>
                <a:schemeClr val="bg1"/>
              </a:solidFill>
            </a:rPr>
            <a:t>thông</a:t>
          </a:r>
          <a:r>
            <a:rPr lang="en-US" altLang="en-US" sz="2800" b="0" kern="1200" dirty="0">
              <a:solidFill>
                <a:schemeClr val="bg1"/>
              </a:solidFill>
            </a:rPr>
            <a:t> qua </a:t>
          </a:r>
          <a:r>
            <a:rPr lang="en-US" altLang="en-US" sz="2800" b="0" kern="1200" dirty="0" err="1">
              <a:solidFill>
                <a:schemeClr val="bg1"/>
              </a:solidFill>
            </a:rPr>
            <a:t>trao</a:t>
          </a:r>
          <a:r>
            <a:rPr lang="en-US" altLang="en-US" sz="2800" b="0" kern="1200" dirty="0">
              <a:solidFill>
                <a:schemeClr val="bg1"/>
              </a:solidFill>
            </a:rPr>
            <a:t> </a:t>
          </a:r>
          <a:r>
            <a:rPr lang="en-US" altLang="en-US" sz="2800" b="0" kern="1200" dirty="0" err="1">
              <a:solidFill>
                <a:schemeClr val="bg1"/>
              </a:solidFill>
            </a:rPr>
            <a:t>đổi</a:t>
          </a:r>
          <a:r>
            <a:rPr lang="en-US" altLang="en-US" sz="2800" b="0" kern="1200" dirty="0">
              <a:solidFill>
                <a:schemeClr val="bg1"/>
              </a:solidFill>
            </a:rPr>
            <a:t>, </a:t>
          </a:r>
          <a:r>
            <a:rPr lang="en-US" altLang="en-US" sz="2800" b="0" kern="1200" dirty="0" err="1">
              <a:solidFill>
                <a:schemeClr val="bg1"/>
              </a:solidFill>
            </a:rPr>
            <a:t>mua</a:t>
          </a:r>
          <a:r>
            <a:rPr lang="en-US" altLang="en-US" sz="2800" b="0" kern="1200" dirty="0">
              <a:solidFill>
                <a:schemeClr val="bg1"/>
              </a:solidFill>
            </a:rPr>
            <a:t> </a:t>
          </a:r>
          <a:r>
            <a:rPr lang="en-US" altLang="en-US" sz="2800" b="0" kern="1200" dirty="0" err="1">
              <a:solidFill>
                <a:schemeClr val="bg1"/>
              </a:solidFill>
            </a:rPr>
            <a:t>bán</a:t>
          </a:r>
          <a:r>
            <a:rPr lang="en-US" altLang="en-US" sz="2800" b="0" kern="1200" dirty="0">
              <a:solidFill>
                <a:schemeClr val="bg1"/>
              </a:solidFill>
            </a:rPr>
            <a:t>. </a:t>
          </a:r>
          <a:endParaRPr lang="en-US" sz="2800" b="0" kern="1200" dirty="0">
            <a:solidFill>
              <a:schemeClr val="bg1"/>
            </a:solidFill>
          </a:endParaRPr>
        </a:p>
      </dsp:txBody>
      <dsp:txXfrm>
        <a:off x="720551" y="1877355"/>
        <a:ext cx="3202114" cy="2893364"/>
      </dsp:txXfrm>
    </dsp:sp>
    <dsp:sp modelId="{BD9D7406-5E40-4B8B-A7E8-74AEB05A9B03}">
      <dsp:nvSpPr>
        <dsp:cNvPr id="0" name=""/>
        <dsp:cNvSpPr/>
      </dsp:nvSpPr>
      <dsp:spPr>
        <a:xfrm>
          <a:off x="3733027" y="936"/>
          <a:ext cx="4971086" cy="1429122"/>
        </a:xfrm>
        <a:prstGeom prst="roundRect">
          <a:avLst>
            <a:gd name="adj" fmla="val 10000"/>
          </a:avLst>
        </a:prstGeom>
        <a:solidFill>
          <a:srgbClr val="00B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35560" rIns="53340" bIns="35560" numCol="1" spcCol="1270" anchor="ctr" anchorCtr="0">
          <a:noAutofit/>
        </a:bodyPr>
        <a:lstStyle/>
        <a:p>
          <a:pPr marL="0" lvl="0" indent="0" algn="ctr" defTabSz="1244600">
            <a:lnSpc>
              <a:spcPct val="90000"/>
            </a:lnSpc>
            <a:spcBef>
              <a:spcPct val="0"/>
            </a:spcBef>
            <a:spcAft>
              <a:spcPct val="35000"/>
            </a:spcAft>
            <a:buNone/>
          </a:pPr>
          <a:r>
            <a:rPr lang="en-US" altLang="en-US" sz="2800" b="1" kern="1200" dirty="0">
              <a:solidFill>
                <a:schemeClr val="bg1"/>
              </a:solidFill>
              <a:latin typeface="Times New Roman" panose="02020603050405020304" pitchFamily="18" charset="0"/>
            </a:rPr>
            <a:t>- Hai </a:t>
          </a:r>
          <a:r>
            <a:rPr lang="en-US" altLang="en-US" sz="2800" b="1" kern="1200" dirty="0" err="1">
              <a:solidFill>
                <a:schemeClr val="bg1"/>
              </a:solidFill>
              <a:latin typeface="Times New Roman" panose="02020603050405020304" pitchFamily="18" charset="0"/>
            </a:rPr>
            <a:t>thuộc</a:t>
          </a:r>
          <a:r>
            <a:rPr lang="en-US" altLang="en-US" sz="2800" b="1" kern="1200" dirty="0">
              <a:solidFill>
                <a:schemeClr val="bg1"/>
              </a:solidFill>
              <a:latin typeface="Times New Roman" panose="02020603050405020304" pitchFamily="18" charset="0"/>
            </a:rPr>
            <a:t> </a:t>
          </a:r>
          <a:r>
            <a:rPr lang="en-US" altLang="en-US" sz="2800" b="1" kern="1200" dirty="0" err="1">
              <a:solidFill>
                <a:schemeClr val="bg1"/>
              </a:solidFill>
              <a:latin typeface="Times New Roman" panose="02020603050405020304" pitchFamily="18" charset="0"/>
            </a:rPr>
            <a:t>tính</a:t>
          </a:r>
          <a:r>
            <a:rPr lang="en-US" altLang="en-US" sz="2800" b="1" kern="1200" dirty="0">
              <a:solidFill>
                <a:schemeClr val="bg1"/>
              </a:solidFill>
              <a:latin typeface="Times New Roman" panose="02020603050405020304" pitchFamily="18" charset="0"/>
            </a:rPr>
            <a:t> </a:t>
          </a:r>
          <a:r>
            <a:rPr lang="en-US" altLang="en-US" sz="2800" b="1" kern="1200" dirty="0" err="1">
              <a:solidFill>
                <a:schemeClr val="bg1"/>
              </a:solidFill>
              <a:latin typeface="Times New Roman" panose="02020603050405020304" pitchFamily="18" charset="0"/>
            </a:rPr>
            <a:t>của</a:t>
          </a:r>
          <a:r>
            <a:rPr lang="en-US" altLang="en-US" sz="2800" b="1" kern="1200" dirty="0">
              <a:solidFill>
                <a:schemeClr val="bg1"/>
              </a:solidFill>
              <a:latin typeface="Times New Roman" panose="02020603050405020304" pitchFamily="18" charset="0"/>
            </a:rPr>
            <a:t> </a:t>
          </a:r>
          <a:r>
            <a:rPr lang="en-US" altLang="en-US" sz="2800" b="1" kern="1200" dirty="0" err="1">
              <a:solidFill>
                <a:schemeClr val="bg1"/>
              </a:solidFill>
              <a:latin typeface="Times New Roman" panose="02020603050405020304" pitchFamily="18" charset="0"/>
            </a:rPr>
            <a:t>hàng</a:t>
          </a:r>
          <a:r>
            <a:rPr lang="en-US" altLang="en-US" sz="2800" b="1" kern="1200" dirty="0">
              <a:solidFill>
                <a:schemeClr val="bg1"/>
              </a:solidFill>
              <a:latin typeface="Times New Roman" panose="02020603050405020304" pitchFamily="18" charset="0"/>
            </a:rPr>
            <a:t> </a:t>
          </a:r>
          <a:r>
            <a:rPr lang="en-US" altLang="en-US" sz="2800" b="1" kern="1200" dirty="0" err="1">
              <a:solidFill>
                <a:schemeClr val="bg1"/>
              </a:solidFill>
              <a:latin typeface="Times New Roman" panose="02020603050405020304" pitchFamily="18" charset="0"/>
            </a:rPr>
            <a:t>hóa</a:t>
          </a:r>
          <a:endParaRPr lang="en-US" sz="2800" b="1" kern="1200" dirty="0">
            <a:solidFill>
              <a:schemeClr val="bg1"/>
            </a:solidFill>
          </a:endParaRPr>
        </a:p>
      </dsp:txBody>
      <dsp:txXfrm>
        <a:off x="3774885" y="42794"/>
        <a:ext cx="4887370" cy="1345406"/>
      </dsp:txXfrm>
    </dsp:sp>
    <dsp:sp modelId="{381B2524-50EB-46E6-829C-D52407B09F01}">
      <dsp:nvSpPr>
        <dsp:cNvPr id="0" name=""/>
        <dsp:cNvSpPr/>
      </dsp:nvSpPr>
      <dsp:spPr>
        <a:xfrm>
          <a:off x="4230135" y="1430058"/>
          <a:ext cx="497108" cy="1071841"/>
        </a:xfrm>
        <a:custGeom>
          <a:avLst/>
          <a:gdLst/>
          <a:ahLst/>
          <a:cxnLst/>
          <a:rect l="0" t="0" r="0" b="0"/>
          <a:pathLst>
            <a:path>
              <a:moveTo>
                <a:pt x="0" y="0"/>
              </a:moveTo>
              <a:lnTo>
                <a:pt x="0" y="1071841"/>
              </a:lnTo>
              <a:lnTo>
                <a:pt x="497108" y="1071841"/>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0B54D3B-D220-44AE-8606-5EEEB620C977}">
      <dsp:nvSpPr>
        <dsp:cNvPr id="0" name=""/>
        <dsp:cNvSpPr/>
      </dsp:nvSpPr>
      <dsp:spPr>
        <a:xfrm>
          <a:off x="4727244" y="1787338"/>
          <a:ext cx="3962989" cy="1429122"/>
        </a:xfrm>
        <a:prstGeom prst="roundRect">
          <a:avLst>
            <a:gd name="adj" fmla="val 10000"/>
          </a:avLst>
        </a:prstGeom>
        <a:solidFill>
          <a:srgbClr val="002060"/>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35560" rIns="53340" bIns="35560" numCol="1" spcCol="1270" anchor="ctr" anchorCtr="0">
          <a:noAutofit/>
        </a:bodyPr>
        <a:lstStyle/>
        <a:p>
          <a:pPr marL="0" lvl="0" indent="0" algn="ctr" defTabSz="1244600">
            <a:lnSpc>
              <a:spcPct val="90000"/>
            </a:lnSpc>
            <a:spcBef>
              <a:spcPct val="0"/>
            </a:spcBef>
            <a:spcAft>
              <a:spcPct val="35000"/>
            </a:spcAft>
            <a:buNone/>
          </a:pPr>
          <a:r>
            <a:rPr lang="en-US" altLang="en-US" sz="2800" b="0" kern="1200" dirty="0" err="1">
              <a:solidFill>
                <a:schemeClr val="bg1"/>
              </a:solidFill>
              <a:latin typeface="Times New Roman" panose="02020603050405020304" pitchFamily="18" charset="0"/>
            </a:rPr>
            <a:t>Giá</a:t>
          </a:r>
          <a:r>
            <a:rPr lang="en-US" altLang="en-US" sz="2800" b="0" kern="1200" dirty="0">
              <a:solidFill>
                <a:schemeClr val="bg1"/>
              </a:solidFill>
              <a:latin typeface="Times New Roman" panose="02020603050405020304" pitchFamily="18" charset="0"/>
            </a:rPr>
            <a:t> </a:t>
          </a:r>
          <a:r>
            <a:rPr lang="en-US" altLang="en-US" sz="2800" b="0" kern="1200" dirty="0" err="1">
              <a:solidFill>
                <a:schemeClr val="bg1"/>
              </a:solidFill>
              <a:latin typeface="Times New Roman" panose="02020603050405020304" pitchFamily="18" charset="0"/>
            </a:rPr>
            <a:t>trị</a:t>
          </a:r>
          <a:r>
            <a:rPr lang="en-US" altLang="en-US" sz="2800" b="0" kern="1200" dirty="0">
              <a:solidFill>
                <a:schemeClr val="bg1"/>
              </a:solidFill>
              <a:latin typeface="Times New Roman" panose="02020603050405020304" pitchFamily="18" charset="0"/>
            </a:rPr>
            <a:t> </a:t>
          </a:r>
          <a:r>
            <a:rPr lang="en-US" altLang="en-US" sz="2800" b="0" kern="1200" dirty="0" err="1">
              <a:solidFill>
                <a:schemeClr val="bg1"/>
              </a:solidFill>
              <a:latin typeface="Times New Roman" panose="02020603050405020304" pitchFamily="18" charset="0"/>
            </a:rPr>
            <a:t>sử</a:t>
          </a:r>
          <a:r>
            <a:rPr lang="en-US" altLang="en-US" sz="2800" b="0" kern="1200" dirty="0">
              <a:solidFill>
                <a:schemeClr val="bg1"/>
              </a:solidFill>
              <a:latin typeface="Times New Roman" panose="02020603050405020304" pitchFamily="18" charset="0"/>
            </a:rPr>
            <a:t> </a:t>
          </a:r>
          <a:r>
            <a:rPr lang="en-US" altLang="en-US" sz="2800" b="0" kern="1200" dirty="0" err="1">
              <a:solidFill>
                <a:schemeClr val="bg1"/>
              </a:solidFill>
              <a:latin typeface="Times New Roman" panose="02020603050405020304" pitchFamily="18" charset="0"/>
            </a:rPr>
            <a:t>dụng</a:t>
          </a:r>
          <a:r>
            <a:rPr lang="en-US" altLang="en-US" sz="2800" b="0" kern="1200" dirty="0">
              <a:solidFill>
                <a:schemeClr val="bg1"/>
              </a:solidFill>
              <a:latin typeface="Times New Roman" panose="02020603050405020304" pitchFamily="18" charset="0"/>
            </a:rPr>
            <a:t> </a:t>
          </a:r>
          <a:r>
            <a:rPr lang="en-US" altLang="en-US" sz="2800" b="0" kern="1200" dirty="0" err="1">
              <a:solidFill>
                <a:schemeClr val="bg1"/>
              </a:solidFill>
              <a:latin typeface="Times New Roman" panose="02020603050405020304" pitchFamily="18" charset="0"/>
            </a:rPr>
            <a:t>của</a:t>
          </a:r>
          <a:r>
            <a:rPr lang="en-US" altLang="en-US" sz="2800" b="0" kern="1200" dirty="0">
              <a:solidFill>
                <a:schemeClr val="bg1"/>
              </a:solidFill>
              <a:latin typeface="Times New Roman" panose="02020603050405020304" pitchFamily="18" charset="0"/>
            </a:rPr>
            <a:t> </a:t>
          </a:r>
          <a:r>
            <a:rPr lang="en-US" altLang="en-US" sz="2800" b="0" kern="1200" dirty="0" err="1">
              <a:solidFill>
                <a:schemeClr val="bg1"/>
              </a:solidFill>
              <a:latin typeface="Times New Roman" panose="02020603050405020304" pitchFamily="18" charset="0"/>
            </a:rPr>
            <a:t>hàng</a:t>
          </a:r>
          <a:r>
            <a:rPr lang="en-US" altLang="en-US" sz="2800" b="0" kern="1200" dirty="0">
              <a:solidFill>
                <a:schemeClr val="bg1"/>
              </a:solidFill>
              <a:latin typeface="Times New Roman" panose="02020603050405020304" pitchFamily="18" charset="0"/>
            </a:rPr>
            <a:t> </a:t>
          </a:r>
          <a:r>
            <a:rPr lang="en-US" altLang="en-US" sz="2800" b="0" kern="1200" dirty="0" err="1">
              <a:solidFill>
                <a:schemeClr val="bg1"/>
              </a:solidFill>
              <a:latin typeface="Times New Roman" panose="02020603050405020304" pitchFamily="18" charset="0"/>
            </a:rPr>
            <a:t>hoá</a:t>
          </a:r>
          <a:endParaRPr lang="en-US" sz="2800" b="0" kern="1200" dirty="0">
            <a:solidFill>
              <a:schemeClr val="bg1"/>
            </a:solidFill>
          </a:endParaRPr>
        </a:p>
      </dsp:txBody>
      <dsp:txXfrm>
        <a:off x="4769102" y="1829196"/>
        <a:ext cx="3879273" cy="1345406"/>
      </dsp:txXfrm>
    </dsp:sp>
    <dsp:sp modelId="{E59969A1-CC53-446E-B5FB-2E875EFACED1}">
      <dsp:nvSpPr>
        <dsp:cNvPr id="0" name=""/>
        <dsp:cNvSpPr/>
      </dsp:nvSpPr>
      <dsp:spPr>
        <a:xfrm>
          <a:off x="4230135" y="1430058"/>
          <a:ext cx="497108" cy="2858244"/>
        </a:xfrm>
        <a:custGeom>
          <a:avLst/>
          <a:gdLst/>
          <a:ahLst/>
          <a:cxnLst/>
          <a:rect l="0" t="0" r="0" b="0"/>
          <a:pathLst>
            <a:path>
              <a:moveTo>
                <a:pt x="0" y="0"/>
              </a:moveTo>
              <a:lnTo>
                <a:pt x="0" y="2858244"/>
              </a:lnTo>
              <a:lnTo>
                <a:pt x="497108" y="2858244"/>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42A5705-DF6A-412D-932A-BD95E156CEF7}">
      <dsp:nvSpPr>
        <dsp:cNvPr id="0" name=""/>
        <dsp:cNvSpPr/>
      </dsp:nvSpPr>
      <dsp:spPr>
        <a:xfrm>
          <a:off x="4727244" y="3573741"/>
          <a:ext cx="3962989" cy="1429122"/>
        </a:xfrm>
        <a:prstGeom prst="roundRect">
          <a:avLst>
            <a:gd name="adj" fmla="val 10000"/>
          </a:avLst>
        </a:prstGeom>
        <a:solidFill>
          <a:srgbClr val="002060"/>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35560" rIns="53340" bIns="35560" numCol="1" spcCol="1270" anchor="ctr" anchorCtr="0">
          <a:noAutofit/>
        </a:bodyPr>
        <a:lstStyle/>
        <a:p>
          <a:pPr marL="0" lvl="0" indent="0" algn="ctr" defTabSz="1244600">
            <a:lnSpc>
              <a:spcPct val="90000"/>
            </a:lnSpc>
            <a:spcBef>
              <a:spcPct val="0"/>
            </a:spcBef>
            <a:spcAft>
              <a:spcPct val="35000"/>
            </a:spcAft>
            <a:buNone/>
          </a:pPr>
          <a:r>
            <a:rPr lang="en-US" altLang="en-US" sz="2800" b="0" kern="1200" dirty="0" err="1">
              <a:solidFill>
                <a:schemeClr val="bg1"/>
              </a:solidFill>
              <a:latin typeface="Times New Roman" panose="02020603050405020304" pitchFamily="18" charset="0"/>
            </a:rPr>
            <a:t>Giá</a:t>
          </a:r>
          <a:r>
            <a:rPr lang="en-US" altLang="en-US" sz="2800" b="0" kern="1200" dirty="0">
              <a:solidFill>
                <a:schemeClr val="bg1"/>
              </a:solidFill>
              <a:latin typeface="Times New Roman" panose="02020603050405020304" pitchFamily="18" charset="0"/>
            </a:rPr>
            <a:t> </a:t>
          </a:r>
          <a:r>
            <a:rPr lang="en-US" altLang="en-US" sz="2800" b="0" kern="1200">
              <a:solidFill>
                <a:schemeClr val="bg1"/>
              </a:solidFill>
              <a:latin typeface="Times New Roman" panose="02020603050405020304" pitchFamily="18" charset="0"/>
            </a:rPr>
            <a:t>trị </a:t>
          </a:r>
          <a:r>
            <a:rPr lang="en-US" altLang="en-US" sz="2800" b="0" kern="1200" dirty="0" err="1">
              <a:solidFill>
                <a:schemeClr val="bg1"/>
              </a:solidFill>
              <a:latin typeface="Times New Roman" panose="02020603050405020304" pitchFamily="18" charset="0"/>
            </a:rPr>
            <a:t>của</a:t>
          </a:r>
          <a:r>
            <a:rPr lang="en-US" altLang="en-US" sz="2800" b="0" kern="1200" dirty="0">
              <a:solidFill>
                <a:schemeClr val="bg1"/>
              </a:solidFill>
              <a:latin typeface="Times New Roman" panose="02020603050405020304" pitchFamily="18" charset="0"/>
            </a:rPr>
            <a:t> </a:t>
          </a:r>
          <a:r>
            <a:rPr lang="en-US" altLang="en-US" sz="2800" b="0" kern="1200" dirty="0" err="1">
              <a:solidFill>
                <a:schemeClr val="bg1"/>
              </a:solidFill>
              <a:latin typeface="Times New Roman" panose="02020603050405020304" pitchFamily="18" charset="0"/>
            </a:rPr>
            <a:t>hàng</a:t>
          </a:r>
          <a:r>
            <a:rPr lang="en-US" altLang="en-US" sz="2800" b="0" kern="1200" dirty="0">
              <a:solidFill>
                <a:schemeClr val="bg1"/>
              </a:solidFill>
              <a:latin typeface="Times New Roman" panose="02020603050405020304" pitchFamily="18" charset="0"/>
            </a:rPr>
            <a:t> </a:t>
          </a:r>
          <a:r>
            <a:rPr lang="en-US" altLang="en-US" sz="2800" b="0" kern="1200" dirty="0" err="1">
              <a:solidFill>
                <a:schemeClr val="bg1"/>
              </a:solidFill>
              <a:latin typeface="Times New Roman" panose="02020603050405020304" pitchFamily="18" charset="0"/>
            </a:rPr>
            <a:t>hoá</a:t>
          </a:r>
          <a:endParaRPr lang="en-US" sz="2800" b="0" kern="1200" dirty="0">
            <a:solidFill>
              <a:schemeClr val="bg1"/>
            </a:solidFill>
          </a:endParaRPr>
        </a:p>
      </dsp:txBody>
      <dsp:txXfrm>
        <a:off x="4769102" y="3615599"/>
        <a:ext cx="3879273" cy="1345406"/>
      </dsp:txXfrm>
    </dsp:sp>
  </dsp:spTree>
</dsp:drawing>
</file>

<file path=ppt/diagrams/drawing4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185F2D0-911C-49E1-AB98-8C34EEE0ED9D}">
      <dsp:nvSpPr>
        <dsp:cNvPr id="0" name=""/>
        <dsp:cNvSpPr/>
      </dsp:nvSpPr>
      <dsp:spPr>
        <a:xfrm>
          <a:off x="1406494" y="347134"/>
          <a:ext cx="5315010" cy="4724397"/>
        </a:xfrm>
        <a:prstGeom prst="ellipse">
          <a:avLst/>
        </a:prstGeom>
        <a:solidFill>
          <a:srgbClr val="FF0000">
            <a:alpha val="50000"/>
          </a:srgb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altLang="en-US" sz="2400" b="1" kern="1200" dirty="0">
              <a:solidFill>
                <a:srgbClr val="FFFF00"/>
              </a:solidFill>
              <a:latin typeface="Times New Roman" panose="02020603050405020304" pitchFamily="18" charset="0"/>
              <a:cs typeface="Arial" panose="020B0604020202020204" pitchFamily="34" charset="0"/>
            </a:rPr>
            <a:t>GIÁ TRỊ SỬ DỤNG</a:t>
          </a:r>
          <a:endParaRPr lang="en-US" sz="2400" b="1" kern="1200" dirty="0"/>
        </a:p>
      </dsp:txBody>
      <dsp:txXfrm>
        <a:off x="2184859" y="1039006"/>
        <a:ext cx="3758280" cy="3340653"/>
      </dsp:txXfrm>
    </dsp:sp>
    <dsp:sp modelId="{004EBA49-3C96-45D4-9152-CB0F16CFB81D}">
      <dsp:nvSpPr>
        <dsp:cNvPr id="0" name=""/>
        <dsp:cNvSpPr/>
      </dsp:nvSpPr>
      <dsp:spPr>
        <a:xfrm>
          <a:off x="2706676" y="-429146"/>
          <a:ext cx="2657490" cy="2362198"/>
        </a:xfrm>
        <a:prstGeom prst="ellipse">
          <a:avLst/>
        </a:prstGeom>
        <a:solidFill>
          <a:schemeClr val="accent3">
            <a:lumMod val="50000"/>
            <a:alpha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altLang="en-US" sz="2400" b="0" kern="1200" dirty="0" err="1">
              <a:solidFill>
                <a:srgbClr val="FFFF00"/>
              </a:solidFill>
              <a:latin typeface="Times New Roman" panose="02020603050405020304" pitchFamily="18" charset="0"/>
              <a:cs typeface="Arial" panose="020B0604020202020204" pitchFamily="34" charset="0"/>
            </a:rPr>
            <a:t>Công</a:t>
          </a:r>
          <a:r>
            <a:rPr lang="en-US" altLang="en-US" sz="2400" b="0" kern="1200" dirty="0">
              <a:solidFill>
                <a:srgbClr val="FFFF00"/>
              </a:solidFill>
              <a:latin typeface="Times New Roman" panose="02020603050405020304" pitchFamily="18" charset="0"/>
              <a:cs typeface="Arial" panose="020B0604020202020204" pitchFamily="34" charset="0"/>
            </a:rPr>
            <a:t> </a:t>
          </a:r>
          <a:r>
            <a:rPr lang="en-US" altLang="en-US" sz="2400" b="0" kern="1200" dirty="0" err="1">
              <a:solidFill>
                <a:srgbClr val="FFFF00"/>
              </a:solidFill>
              <a:latin typeface="Times New Roman" panose="02020603050405020304" pitchFamily="18" charset="0"/>
              <a:cs typeface="Arial" panose="020B0604020202020204" pitchFamily="34" charset="0"/>
            </a:rPr>
            <a:t>dụng</a:t>
          </a:r>
          <a:r>
            <a:rPr lang="en-US" altLang="en-US" sz="2400" b="0" kern="1200" dirty="0">
              <a:solidFill>
                <a:srgbClr val="FFFF00"/>
              </a:solidFill>
              <a:latin typeface="Times New Roman" panose="02020603050405020304" pitchFamily="18" charset="0"/>
              <a:cs typeface="Arial" panose="020B0604020202020204" pitchFamily="34" charset="0"/>
            </a:rPr>
            <a:t>, </a:t>
          </a:r>
          <a:r>
            <a:rPr lang="en-US" altLang="en-US" sz="2400" b="0" kern="1200" dirty="0" err="1">
              <a:solidFill>
                <a:srgbClr val="FFFF00"/>
              </a:solidFill>
              <a:latin typeface="Times New Roman" panose="02020603050405020304" pitchFamily="18" charset="0"/>
              <a:cs typeface="Arial" panose="020B0604020202020204" pitchFamily="34" charset="0"/>
            </a:rPr>
            <a:t>tính</a:t>
          </a:r>
          <a:r>
            <a:rPr lang="en-US" altLang="en-US" sz="2400" b="0" kern="1200" dirty="0">
              <a:solidFill>
                <a:srgbClr val="FFFF00"/>
              </a:solidFill>
              <a:latin typeface="Times New Roman" panose="02020603050405020304" pitchFamily="18" charset="0"/>
              <a:cs typeface="Arial" panose="020B0604020202020204" pitchFamily="34" charset="0"/>
            </a:rPr>
            <a:t> </a:t>
          </a:r>
          <a:r>
            <a:rPr lang="en-US" altLang="en-US" sz="2400" b="0" kern="1200" dirty="0" err="1">
              <a:solidFill>
                <a:srgbClr val="FFFF00"/>
              </a:solidFill>
              <a:latin typeface="Times New Roman" panose="02020603050405020304" pitchFamily="18" charset="0"/>
              <a:cs typeface="Arial" panose="020B0604020202020204" pitchFamily="34" charset="0"/>
            </a:rPr>
            <a:t>có</a:t>
          </a:r>
          <a:r>
            <a:rPr lang="en-US" altLang="en-US" sz="2400" b="0" kern="1200" dirty="0">
              <a:solidFill>
                <a:srgbClr val="FFFF00"/>
              </a:solidFill>
              <a:latin typeface="Times New Roman" panose="02020603050405020304" pitchFamily="18" charset="0"/>
              <a:cs typeface="Arial" panose="020B0604020202020204" pitchFamily="34" charset="0"/>
            </a:rPr>
            <a:t> </a:t>
          </a:r>
          <a:r>
            <a:rPr lang="en-US" altLang="en-US" sz="2400" b="0" kern="1200" dirty="0" err="1">
              <a:solidFill>
                <a:srgbClr val="FFFF00"/>
              </a:solidFill>
              <a:latin typeface="Times New Roman" panose="02020603050405020304" pitchFamily="18" charset="0"/>
              <a:cs typeface="Arial" panose="020B0604020202020204" pitchFamily="34" charset="0"/>
            </a:rPr>
            <a:t>ích</a:t>
          </a:r>
          <a:r>
            <a:rPr lang="en-US" altLang="en-US" sz="2400" b="0" kern="1200" dirty="0">
              <a:solidFill>
                <a:srgbClr val="FFFF00"/>
              </a:solidFill>
              <a:latin typeface="Times New Roman" panose="02020603050405020304" pitchFamily="18" charset="0"/>
              <a:cs typeface="Arial" panose="020B0604020202020204" pitchFamily="34" charset="0"/>
            </a:rPr>
            <a:t> </a:t>
          </a:r>
          <a:r>
            <a:rPr lang="en-US" altLang="en-US" sz="2400" b="0" kern="1200" dirty="0" err="1">
              <a:solidFill>
                <a:srgbClr val="FFFF00"/>
              </a:solidFill>
              <a:latin typeface="Times New Roman" panose="02020603050405020304" pitchFamily="18" charset="0"/>
              <a:cs typeface="Arial" panose="020B0604020202020204" pitchFamily="34" charset="0"/>
            </a:rPr>
            <a:t>của</a:t>
          </a:r>
          <a:r>
            <a:rPr lang="en-US" altLang="en-US" sz="2400" b="0" kern="1200" dirty="0">
              <a:solidFill>
                <a:srgbClr val="FFFF00"/>
              </a:solidFill>
              <a:latin typeface="Times New Roman" panose="02020603050405020304" pitchFamily="18" charset="0"/>
              <a:cs typeface="Arial" panose="020B0604020202020204" pitchFamily="34" charset="0"/>
            </a:rPr>
            <a:t> </a:t>
          </a:r>
          <a:r>
            <a:rPr lang="en-US" altLang="en-US" sz="2400" b="0" kern="1200" dirty="0" err="1">
              <a:solidFill>
                <a:srgbClr val="FFFF00"/>
              </a:solidFill>
              <a:latin typeface="Times New Roman" panose="02020603050405020304" pitchFamily="18" charset="0"/>
              <a:cs typeface="Arial" panose="020B0604020202020204" pitchFamily="34" charset="0"/>
            </a:rPr>
            <a:t>vật</a:t>
          </a:r>
          <a:r>
            <a:rPr lang="en-US" altLang="en-US" sz="2400" b="0" kern="1200" dirty="0">
              <a:solidFill>
                <a:srgbClr val="FFFF00"/>
              </a:solidFill>
              <a:latin typeface="Times New Roman" panose="02020603050405020304" pitchFamily="18" charset="0"/>
              <a:cs typeface="Arial" panose="020B0604020202020204" pitchFamily="34" charset="0"/>
            </a:rPr>
            <a:t> </a:t>
          </a:r>
          <a:r>
            <a:rPr lang="en-US" altLang="en-US" sz="2400" b="0" kern="1200" dirty="0" err="1">
              <a:solidFill>
                <a:srgbClr val="FFFF00"/>
              </a:solidFill>
              <a:latin typeface="Times New Roman" panose="02020603050405020304" pitchFamily="18" charset="0"/>
              <a:cs typeface="Arial" panose="020B0604020202020204" pitchFamily="34" charset="0"/>
            </a:rPr>
            <a:t>để</a:t>
          </a:r>
          <a:r>
            <a:rPr lang="en-US" altLang="en-US" sz="2400" b="0" kern="1200" dirty="0">
              <a:solidFill>
                <a:srgbClr val="FFFF00"/>
              </a:solidFill>
              <a:latin typeface="Times New Roman" panose="02020603050405020304" pitchFamily="18" charset="0"/>
              <a:cs typeface="Arial" panose="020B0604020202020204" pitchFamily="34" charset="0"/>
            </a:rPr>
            <a:t> </a:t>
          </a:r>
          <a:r>
            <a:rPr lang="en-US" altLang="en-US" sz="2400" b="0" kern="1200" dirty="0" err="1">
              <a:solidFill>
                <a:srgbClr val="FFFF00"/>
              </a:solidFill>
              <a:latin typeface="Times New Roman" panose="02020603050405020304" pitchFamily="18" charset="0"/>
              <a:cs typeface="Arial" panose="020B0604020202020204" pitchFamily="34" charset="0"/>
            </a:rPr>
            <a:t>thỏa</a:t>
          </a:r>
          <a:r>
            <a:rPr lang="en-US" altLang="en-US" sz="2400" b="0" kern="1200" dirty="0">
              <a:solidFill>
                <a:srgbClr val="FFFF00"/>
              </a:solidFill>
              <a:latin typeface="Times New Roman" panose="02020603050405020304" pitchFamily="18" charset="0"/>
              <a:cs typeface="Arial" panose="020B0604020202020204" pitchFamily="34" charset="0"/>
            </a:rPr>
            <a:t> </a:t>
          </a:r>
          <a:r>
            <a:rPr lang="en-US" altLang="en-US" sz="2400" b="0" kern="1200" dirty="0" err="1">
              <a:solidFill>
                <a:srgbClr val="FFFF00"/>
              </a:solidFill>
              <a:latin typeface="Times New Roman" panose="02020603050405020304" pitchFamily="18" charset="0"/>
              <a:cs typeface="Arial" panose="020B0604020202020204" pitchFamily="34" charset="0"/>
            </a:rPr>
            <a:t>mãn</a:t>
          </a:r>
          <a:r>
            <a:rPr lang="en-US" altLang="en-US" sz="2400" b="0" kern="1200" dirty="0">
              <a:solidFill>
                <a:srgbClr val="FFFF00"/>
              </a:solidFill>
              <a:latin typeface="Times New Roman" panose="02020603050405020304" pitchFamily="18" charset="0"/>
              <a:cs typeface="Arial" panose="020B0604020202020204" pitchFamily="34" charset="0"/>
            </a:rPr>
            <a:t> </a:t>
          </a:r>
          <a:r>
            <a:rPr lang="en-US" altLang="en-US" sz="2400" b="0" u="sng" kern="1200" dirty="0" err="1">
              <a:solidFill>
                <a:srgbClr val="FFFF00"/>
              </a:solidFill>
              <a:latin typeface="Times New Roman" panose="02020603050405020304" pitchFamily="18" charset="0"/>
              <a:cs typeface="Arial" panose="020B0604020202020204" pitchFamily="34" charset="0"/>
            </a:rPr>
            <a:t>nhu</a:t>
          </a:r>
          <a:r>
            <a:rPr lang="en-US" altLang="en-US" sz="2400" b="0" u="sng" kern="1200" dirty="0">
              <a:solidFill>
                <a:srgbClr val="FFFF00"/>
              </a:solidFill>
              <a:latin typeface="Times New Roman" panose="02020603050405020304" pitchFamily="18" charset="0"/>
              <a:cs typeface="Arial" panose="020B0604020202020204" pitchFamily="34" charset="0"/>
            </a:rPr>
            <a:t> </a:t>
          </a:r>
          <a:r>
            <a:rPr lang="en-US" altLang="en-US" sz="2400" b="0" u="sng" kern="1200" dirty="0" err="1">
              <a:solidFill>
                <a:srgbClr val="FFFF00"/>
              </a:solidFill>
              <a:latin typeface="Times New Roman" panose="02020603050405020304" pitchFamily="18" charset="0"/>
              <a:cs typeface="Arial" panose="020B0604020202020204" pitchFamily="34" charset="0"/>
            </a:rPr>
            <a:t>cầu</a:t>
          </a:r>
          <a:r>
            <a:rPr lang="en-US" altLang="en-US" sz="2400" b="0" u="sng" kern="1200" dirty="0">
              <a:solidFill>
                <a:srgbClr val="FFFF00"/>
              </a:solidFill>
              <a:latin typeface="Times New Roman" panose="02020603050405020304" pitchFamily="18" charset="0"/>
              <a:cs typeface="Arial" panose="020B0604020202020204" pitchFamily="34" charset="0"/>
            </a:rPr>
            <a:t> </a:t>
          </a:r>
          <a:r>
            <a:rPr lang="en-US" altLang="en-US" sz="2400" b="0" u="sng" kern="1200" dirty="0" err="1">
              <a:solidFill>
                <a:srgbClr val="FFFF00"/>
              </a:solidFill>
              <a:latin typeface="Times New Roman" panose="02020603050405020304" pitchFamily="18" charset="0"/>
              <a:cs typeface="Arial" panose="020B0604020202020204" pitchFamily="34" charset="0"/>
            </a:rPr>
            <a:t>nào</a:t>
          </a:r>
          <a:r>
            <a:rPr lang="en-US" altLang="en-US" sz="2400" b="0" u="sng" kern="1200" dirty="0">
              <a:solidFill>
                <a:srgbClr val="FFFF00"/>
              </a:solidFill>
              <a:latin typeface="Times New Roman" panose="02020603050405020304" pitchFamily="18" charset="0"/>
              <a:cs typeface="Arial" panose="020B0604020202020204" pitchFamily="34" charset="0"/>
            </a:rPr>
            <a:t> </a:t>
          </a:r>
          <a:r>
            <a:rPr lang="en-US" altLang="en-US" sz="2400" b="0" u="sng" kern="1200" dirty="0" err="1">
              <a:solidFill>
                <a:srgbClr val="FFFF00"/>
              </a:solidFill>
              <a:latin typeface="Times New Roman" panose="02020603050405020304" pitchFamily="18" charset="0"/>
              <a:cs typeface="Arial" panose="020B0604020202020204" pitchFamily="34" charset="0"/>
            </a:rPr>
            <a:t>đó</a:t>
          </a:r>
          <a:r>
            <a:rPr lang="en-US" altLang="en-US" sz="2400" b="0" kern="1200" dirty="0">
              <a:solidFill>
                <a:srgbClr val="FFFF00"/>
              </a:solidFill>
              <a:latin typeface="Times New Roman" panose="02020603050405020304" pitchFamily="18" charset="0"/>
              <a:cs typeface="Arial" panose="020B0604020202020204" pitchFamily="34" charset="0"/>
            </a:rPr>
            <a:t> </a:t>
          </a:r>
          <a:r>
            <a:rPr lang="en-US" altLang="en-US" sz="2400" b="0" kern="1200" dirty="0" err="1">
              <a:solidFill>
                <a:srgbClr val="FFFF00"/>
              </a:solidFill>
              <a:latin typeface="Times New Roman" panose="02020603050405020304" pitchFamily="18" charset="0"/>
              <a:cs typeface="Arial" panose="020B0604020202020204" pitchFamily="34" charset="0"/>
            </a:rPr>
            <a:t>của</a:t>
          </a:r>
          <a:r>
            <a:rPr lang="en-US" altLang="en-US" sz="2400" b="0" kern="1200" dirty="0">
              <a:solidFill>
                <a:srgbClr val="FFFF00"/>
              </a:solidFill>
              <a:latin typeface="Times New Roman" panose="02020603050405020304" pitchFamily="18" charset="0"/>
              <a:cs typeface="Arial" panose="020B0604020202020204" pitchFamily="34" charset="0"/>
            </a:rPr>
            <a:t> con </a:t>
          </a:r>
          <a:r>
            <a:rPr lang="en-US" altLang="en-US" sz="2400" b="0" kern="1200" dirty="0" err="1">
              <a:solidFill>
                <a:srgbClr val="FFFF00"/>
              </a:solidFill>
              <a:latin typeface="Times New Roman" panose="02020603050405020304" pitchFamily="18" charset="0"/>
              <a:cs typeface="Arial" panose="020B0604020202020204" pitchFamily="34" charset="0"/>
            </a:rPr>
            <a:t>người</a:t>
          </a:r>
          <a:endParaRPr lang="en-US" sz="2400" b="0" kern="1200" dirty="0"/>
        </a:p>
      </dsp:txBody>
      <dsp:txXfrm>
        <a:off x="3095856" y="-83210"/>
        <a:ext cx="1879130" cy="1670326"/>
      </dsp:txXfrm>
    </dsp:sp>
    <dsp:sp modelId="{F6E72D9A-BE7B-4D09-9094-4FFEFF4C425A}">
      <dsp:nvSpPr>
        <dsp:cNvPr id="0" name=""/>
        <dsp:cNvSpPr/>
      </dsp:nvSpPr>
      <dsp:spPr>
        <a:xfrm>
          <a:off x="5454643" y="1528234"/>
          <a:ext cx="2657490" cy="2362198"/>
        </a:xfrm>
        <a:prstGeom prst="ellipse">
          <a:avLst/>
        </a:prstGeom>
        <a:solidFill>
          <a:srgbClr val="002060">
            <a:alpha val="50000"/>
          </a:srgb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pt-BR" sz="2400" b="0" kern="1200" dirty="0">
              <a:solidFill>
                <a:schemeClr val="bg1"/>
              </a:solidFill>
            </a:rPr>
            <a:t>Do thuộc tính tự nhiên của vật thể hàng hoá quyết định</a:t>
          </a:r>
          <a:endParaRPr lang="en-US" sz="2400" b="0" kern="1200" dirty="0">
            <a:solidFill>
              <a:schemeClr val="bg1"/>
            </a:solidFill>
          </a:endParaRPr>
        </a:p>
      </dsp:txBody>
      <dsp:txXfrm>
        <a:off x="5843823" y="1874170"/>
        <a:ext cx="1879130" cy="1670326"/>
      </dsp:txXfrm>
    </dsp:sp>
    <dsp:sp modelId="{887F1F07-2AF9-40D3-B5FF-CDE55F4ADDC7}">
      <dsp:nvSpPr>
        <dsp:cNvPr id="0" name=""/>
        <dsp:cNvSpPr/>
      </dsp:nvSpPr>
      <dsp:spPr>
        <a:xfrm>
          <a:off x="2735254" y="3485614"/>
          <a:ext cx="2657490" cy="2362198"/>
        </a:xfrm>
        <a:prstGeom prst="ellipse">
          <a:avLst/>
        </a:prstGeom>
        <a:solidFill>
          <a:srgbClr val="00B050">
            <a:alpha val="50000"/>
          </a:srgb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ClrTx/>
            <a:buFontTx/>
            <a:buNone/>
          </a:pPr>
          <a:r>
            <a:rPr lang="en-US" altLang="en-US" sz="2400" b="0" kern="1200" dirty="0" err="1">
              <a:solidFill>
                <a:schemeClr val="bg1"/>
              </a:solidFill>
              <a:latin typeface="Times New Roman" panose="02020603050405020304" pitchFamily="18" charset="0"/>
              <a:cs typeface="Arial" panose="020B0604020202020204" pitchFamily="34" charset="0"/>
            </a:rPr>
            <a:t>Lượng</a:t>
          </a:r>
          <a:r>
            <a:rPr lang="en-US" altLang="en-US" sz="2400" b="0" kern="1200" dirty="0">
              <a:solidFill>
                <a:schemeClr val="bg1"/>
              </a:solidFill>
              <a:latin typeface="Times New Roman" panose="02020603050405020304" pitchFamily="18" charset="0"/>
              <a:cs typeface="Arial" panose="020B0604020202020204" pitchFamily="34" charset="0"/>
            </a:rPr>
            <a:t> </a:t>
          </a:r>
          <a:r>
            <a:rPr lang="en-US" altLang="en-US" sz="2400" b="0" kern="1200" dirty="0" err="1">
              <a:solidFill>
                <a:schemeClr val="bg1"/>
              </a:solidFill>
              <a:latin typeface="Times New Roman" panose="02020603050405020304" pitchFamily="18" charset="0"/>
              <a:cs typeface="Arial" panose="020B0604020202020204" pitchFamily="34" charset="0"/>
            </a:rPr>
            <a:t>giá</a:t>
          </a:r>
          <a:r>
            <a:rPr lang="en-US" altLang="en-US" sz="2400" b="0" kern="1200" dirty="0">
              <a:solidFill>
                <a:schemeClr val="bg1"/>
              </a:solidFill>
              <a:latin typeface="Times New Roman" panose="02020603050405020304" pitchFamily="18" charset="0"/>
              <a:cs typeface="Arial" panose="020B0604020202020204" pitchFamily="34" charset="0"/>
            </a:rPr>
            <a:t> </a:t>
          </a:r>
          <a:r>
            <a:rPr lang="en-US" altLang="en-US" sz="2400" b="0" kern="1200" dirty="0" err="1">
              <a:solidFill>
                <a:schemeClr val="bg1"/>
              </a:solidFill>
              <a:latin typeface="Times New Roman" panose="02020603050405020304" pitchFamily="18" charset="0"/>
              <a:cs typeface="Arial" panose="020B0604020202020204" pitchFamily="34" charset="0"/>
            </a:rPr>
            <a:t>trị</a:t>
          </a:r>
          <a:r>
            <a:rPr lang="en-US" altLang="en-US" sz="2400" b="0" kern="1200" dirty="0">
              <a:solidFill>
                <a:schemeClr val="bg1"/>
              </a:solidFill>
              <a:latin typeface="Times New Roman" panose="02020603050405020304" pitchFamily="18" charset="0"/>
              <a:cs typeface="Arial" panose="020B0604020202020204" pitchFamily="34" charset="0"/>
            </a:rPr>
            <a:t> </a:t>
          </a:r>
          <a:r>
            <a:rPr lang="en-US" altLang="en-US" sz="2400" b="0" kern="1200" dirty="0" err="1">
              <a:solidFill>
                <a:schemeClr val="bg1"/>
              </a:solidFill>
              <a:latin typeface="Times New Roman" panose="02020603050405020304" pitchFamily="18" charset="0"/>
              <a:cs typeface="Arial" panose="020B0604020202020204" pitchFamily="34" charset="0"/>
            </a:rPr>
            <a:t>sử</a:t>
          </a:r>
          <a:r>
            <a:rPr lang="en-US" altLang="en-US" sz="2400" b="0" kern="1200" dirty="0">
              <a:solidFill>
                <a:schemeClr val="bg1"/>
              </a:solidFill>
              <a:latin typeface="Times New Roman" panose="02020603050405020304" pitchFamily="18" charset="0"/>
              <a:cs typeface="Arial" panose="020B0604020202020204" pitchFamily="34" charset="0"/>
            </a:rPr>
            <a:t> </a:t>
          </a:r>
          <a:r>
            <a:rPr lang="en-US" altLang="en-US" sz="2400" b="0" kern="1200" dirty="0" err="1">
              <a:solidFill>
                <a:schemeClr val="bg1"/>
              </a:solidFill>
              <a:latin typeface="Times New Roman" panose="02020603050405020304" pitchFamily="18" charset="0"/>
              <a:cs typeface="Arial" panose="020B0604020202020204" pitchFamily="34" charset="0"/>
            </a:rPr>
            <a:t>dụng</a:t>
          </a:r>
          <a:r>
            <a:rPr lang="en-US" altLang="en-US" sz="2400" b="0" kern="1200" dirty="0">
              <a:solidFill>
                <a:schemeClr val="bg1"/>
              </a:solidFill>
              <a:latin typeface="Times New Roman" panose="02020603050405020304" pitchFamily="18" charset="0"/>
              <a:cs typeface="Arial" panose="020B0604020202020204" pitchFamily="34" charset="0"/>
            </a:rPr>
            <a:t> </a:t>
          </a:r>
          <a:r>
            <a:rPr lang="en-US" altLang="en-US" sz="2400" b="0" kern="1200" dirty="0" err="1">
              <a:solidFill>
                <a:schemeClr val="bg1"/>
              </a:solidFill>
              <a:latin typeface="Times New Roman" panose="02020603050405020304" pitchFamily="18" charset="0"/>
              <a:cs typeface="Arial" panose="020B0604020202020204" pitchFamily="34" charset="0"/>
            </a:rPr>
            <a:t>phụ</a:t>
          </a:r>
          <a:r>
            <a:rPr lang="en-US" altLang="en-US" sz="2400" b="0" kern="1200" dirty="0">
              <a:solidFill>
                <a:schemeClr val="bg1"/>
              </a:solidFill>
              <a:latin typeface="Times New Roman" panose="02020603050405020304" pitchFamily="18" charset="0"/>
              <a:cs typeface="Arial" panose="020B0604020202020204" pitchFamily="34" charset="0"/>
            </a:rPr>
            <a:t> </a:t>
          </a:r>
          <a:r>
            <a:rPr lang="en-US" altLang="en-US" sz="2400" b="0" kern="1200" dirty="0" err="1">
              <a:solidFill>
                <a:schemeClr val="bg1"/>
              </a:solidFill>
              <a:latin typeface="Times New Roman" panose="02020603050405020304" pitchFamily="18" charset="0"/>
              <a:cs typeface="Arial" panose="020B0604020202020204" pitchFamily="34" charset="0"/>
            </a:rPr>
            <a:t>thuộc</a:t>
          </a:r>
          <a:r>
            <a:rPr lang="en-US" altLang="en-US" sz="2400" b="0" kern="1200" dirty="0">
              <a:solidFill>
                <a:schemeClr val="bg1"/>
              </a:solidFill>
              <a:latin typeface="Times New Roman" panose="02020603050405020304" pitchFamily="18" charset="0"/>
              <a:cs typeface="Arial" panose="020B0604020202020204" pitchFamily="34" charset="0"/>
            </a:rPr>
            <a:t> </a:t>
          </a:r>
          <a:r>
            <a:rPr lang="en-US" altLang="en-US" sz="2400" b="0" kern="1200" dirty="0" err="1">
              <a:solidFill>
                <a:schemeClr val="bg1"/>
              </a:solidFill>
              <a:latin typeface="Times New Roman" panose="02020603050405020304" pitchFamily="18" charset="0"/>
              <a:cs typeface="Arial" panose="020B0604020202020204" pitchFamily="34" charset="0"/>
            </a:rPr>
            <a:t>vào</a:t>
          </a:r>
          <a:r>
            <a:rPr lang="en-US" altLang="en-US" sz="2400" b="0" kern="1200" dirty="0">
              <a:solidFill>
                <a:schemeClr val="bg1"/>
              </a:solidFill>
              <a:latin typeface="Times New Roman" panose="02020603050405020304" pitchFamily="18" charset="0"/>
              <a:cs typeface="Arial" panose="020B0604020202020204" pitchFamily="34" charset="0"/>
            </a:rPr>
            <a:t> </a:t>
          </a:r>
          <a:r>
            <a:rPr lang="en-US" altLang="en-US" sz="2400" b="0" kern="1200" dirty="0" err="1">
              <a:solidFill>
                <a:schemeClr val="bg1"/>
              </a:solidFill>
              <a:latin typeface="Times New Roman" panose="02020603050405020304" pitchFamily="18" charset="0"/>
              <a:cs typeface="Arial" panose="020B0604020202020204" pitchFamily="34" charset="0"/>
            </a:rPr>
            <a:t>sự</a:t>
          </a:r>
          <a:r>
            <a:rPr lang="en-US" altLang="en-US" sz="2400" b="0" kern="1200" dirty="0">
              <a:solidFill>
                <a:schemeClr val="bg1"/>
              </a:solidFill>
              <a:latin typeface="Times New Roman" panose="02020603050405020304" pitchFamily="18" charset="0"/>
              <a:cs typeface="Arial" panose="020B0604020202020204" pitchFamily="34" charset="0"/>
            </a:rPr>
            <a:t> </a:t>
          </a:r>
          <a:r>
            <a:rPr lang="en-US" altLang="en-US" sz="2400" b="0" kern="1200" dirty="0" err="1">
              <a:solidFill>
                <a:schemeClr val="bg1"/>
              </a:solidFill>
              <a:latin typeface="Times New Roman" panose="02020603050405020304" pitchFamily="18" charset="0"/>
              <a:cs typeface="Arial" panose="020B0604020202020204" pitchFamily="34" charset="0"/>
            </a:rPr>
            <a:t>phát</a:t>
          </a:r>
          <a:r>
            <a:rPr lang="en-US" altLang="en-US" sz="2400" b="0" kern="1200" dirty="0">
              <a:solidFill>
                <a:schemeClr val="bg1"/>
              </a:solidFill>
              <a:latin typeface="Times New Roman" panose="02020603050405020304" pitchFamily="18" charset="0"/>
              <a:cs typeface="Arial" panose="020B0604020202020204" pitchFamily="34" charset="0"/>
            </a:rPr>
            <a:t> </a:t>
          </a:r>
          <a:r>
            <a:rPr lang="en-US" altLang="en-US" sz="2400" b="0" kern="1200" dirty="0" err="1">
              <a:solidFill>
                <a:schemeClr val="bg1"/>
              </a:solidFill>
              <a:latin typeface="Times New Roman" panose="02020603050405020304" pitchFamily="18" charset="0"/>
              <a:cs typeface="Arial" panose="020B0604020202020204" pitchFamily="34" charset="0"/>
            </a:rPr>
            <a:t>triển</a:t>
          </a:r>
          <a:r>
            <a:rPr lang="en-US" altLang="en-US" sz="2400" b="0" kern="1200" dirty="0">
              <a:solidFill>
                <a:schemeClr val="bg1"/>
              </a:solidFill>
              <a:latin typeface="Times New Roman" panose="02020603050405020304" pitchFamily="18" charset="0"/>
              <a:cs typeface="Arial" panose="020B0604020202020204" pitchFamily="34" charset="0"/>
            </a:rPr>
            <a:t> </a:t>
          </a:r>
          <a:r>
            <a:rPr lang="en-US" altLang="en-US" sz="2400" b="0" kern="1200" dirty="0" err="1">
              <a:solidFill>
                <a:schemeClr val="bg1"/>
              </a:solidFill>
              <a:latin typeface="Times New Roman" panose="02020603050405020304" pitchFamily="18" charset="0"/>
              <a:cs typeface="Arial" panose="020B0604020202020204" pitchFamily="34" charset="0"/>
            </a:rPr>
            <a:t>của</a:t>
          </a:r>
          <a:r>
            <a:rPr lang="en-US" altLang="en-US" sz="2400" b="0" kern="1200" dirty="0">
              <a:solidFill>
                <a:schemeClr val="bg1"/>
              </a:solidFill>
              <a:latin typeface="Times New Roman" panose="02020603050405020304" pitchFamily="18" charset="0"/>
              <a:cs typeface="Arial" panose="020B0604020202020204" pitchFamily="34" charset="0"/>
            </a:rPr>
            <a:t> khoa </a:t>
          </a:r>
          <a:r>
            <a:rPr lang="en-US" altLang="en-US" sz="2400" b="0" kern="1200" dirty="0" err="1">
              <a:solidFill>
                <a:schemeClr val="bg1"/>
              </a:solidFill>
              <a:latin typeface="Times New Roman" panose="02020603050405020304" pitchFamily="18" charset="0"/>
              <a:cs typeface="Arial" panose="020B0604020202020204" pitchFamily="34" charset="0"/>
            </a:rPr>
            <a:t>học</a:t>
          </a:r>
          <a:r>
            <a:rPr lang="en-US" altLang="en-US" sz="2400" b="0" kern="1200" dirty="0">
              <a:solidFill>
                <a:schemeClr val="bg1"/>
              </a:solidFill>
              <a:latin typeface="Times New Roman" panose="02020603050405020304" pitchFamily="18" charset="0"/>
              <a:cs typeface="Arial" panose="020B0604020202020204" pitchFamily="34" charset="0"/>
            </a:rPr>
            <a:t> </a:t>
          </a:r>
          <a:r>
            <a:rPr lang="en-US" altLang="en-US" sz="2400" b="0" kern="1200" dirty="0" err="1">
              <a:solidFill>
                <a:schemeClr val="bg1"/>
              </a:solidFill>
              <a:latin typeface="Times New Roman" panose="02020603050405020304" pitchFamily="18" charset="0"/>
              <a:cs typeface="Arial" panose="020B0604020202020204" pitchFamily="34" charset="0"/>
            </a:rPr>
            <a:t>kỹ</a:t>
          </a:r>
          <a:r>
            <a:rPr lang="en-US" altLang="en-US" sz="2400" b="0" kern="1200" dirty="0">
              <a:solidFill>
                <a:schemeClr val="bg1"/>
              </a:solidFill>
              <a:latin typeface="Times New Roman" panose="02020603050405020304" pitchFamily="18" charset="0"/>
              <a:cs typeface="Arial" panose="020B0604020202020204" pitchFamily="34" charset="0"/>
            </a:rPr>
            <a:t> </a:t>
          </a:r>
          <a:r>
            <a:rPr lang="en-US" altLang="en-US" sz="2400" b="0" kern="1200" dirty="0" err="1">
              <a:solidFill>
                <a:schemeClr val="bg1"/>
              </a:solidFill>
              <a:latin typeface="Times New Roman" panose="02020603050405020304" pitchFamily="18" charset="0"/>
              <a:cs typeface="Arial" panose="020B0604020202020204" pitchFamily="34" charset="0"/>
            </a:rPr>
            <a:t>thuật</a:t>
          </a:r>
          <a:endParaRPr lang="en-US" sz="2400" b="0" kern="1200" dirty="0">
            <a:solidFill>
              <a:schemeClr val="bg1"/>
            </a:solidFill>
          </a:endParaRPr>
        </a:p>
      </dsp:txBody>
      <dsp:txXfrm>
        <a:off x="3124434" y="3831550"/>
        <a:ext cx="1879130" cy="1670326"/>
      </dsp:txXfrm>
    </dsp:sp>
    <dsp:sp modelId="{CFA67C4F-F60E-4EEF-8CA2-FCCFD84E966C}">
      <dsp:nvSpPr>
        <dsp:cNvPr id="0" name=""/>
        <dsp:cNvSpPr/>
      </dsp:nvSpPr>
      <dsp:spPr>
        <a:xfrm>
          <a:off x="73021" y="1528234"/>
          <a:ext cx="2657490" cy="2362198"/>
        </a:xfrm>
        <a:prstGeom prst="ellipse">
          <a:avLst/>
        </a:prstGeom>
        <a:solidFill>
          <a:srgbClr val="7030A0">
            <a:alpha val="50000"/>
          </a:srgb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altLang="en-US" sz="2400" b="0" kern="1200" dirty="0" err="1">
              <a:solidFill>
                <a:schemeClr val="bg1"/>
              </a:solidFill>
              <a:latin typeface="Times New Roman" panose="02020603050405020304" pitchFamily="18" charset="0"/>
              <a:cs typeface="Arial" panose="020B0604020202020204" pitchFamily="34" charset="0"/>
            </a:rPr>
            <a:t>Trong</a:t>
          </a:r>
          <a:r>
            <a:rPr lang="en-US" altLang="en-US" sz="2400" b="0" kern="1200" dirty="0">
              <a:solidFill>
                <a:schemeClr val="bg1"/>
              </a:solidFill>
              <a:latin typeface="Times New Roman" panose="02020603050405020304" pitchFamily="18" charset="0"/>
              <a:cs typeface="Arial" panose="020B0604020202020204" pitchFamily="34" charset="0"/>
            </a:rPr>
            <a:t> </a:t>
          </a:r>
          <a:r>
            <a:rPr lang="en-US" altLang="en-US" sz="2400" b="0" kern="1200" dirty="0" err="1">
              <a:solidFill>
                <a:schemeClr val="bg1"/>
              </a:solidFill>
              <a:latin typeface="Times New Roman" panose="02020603050405020304" pitchFamily="18" charset="0"/>
              <a:cs typeface="Arial" panose="020B0604020202020204" pitchFamily="34" charset="0"/>
            </a:rPr>
            <a:t>nền</a:t>
          </a:r>
          <a:r>
            <a:rPr lang="en-US" altLang="en-US" sz="2400" b="0" kern="1200" dirty="0">
              <a:solidFill>
                <a:schemeClr val="bg1"/>
              </a:solidFill>
              <a:latin typeface="Times New Roman" panose="02020603050405020304" pitchFamily="18" charset="0"/>
              <a:cs typeface="Arial" panose="020B0604020202020204" pitchFamily="34" charset="0"/>
            </a:rPr>
            <a:t> </a:t>
          </a:r>
          <a:r>
            <a:rPr lang="en-US" altLang="en-US" sz="2400" b="0" kern="1200" dirty="0" err="1">
              <a:solidFill>
                <a:schemeClr val="bg1"/>
              </a:solidFill>
              <a:latin typeface="Times New Roman" panose="02020603050405020304" pitchFamily="18" charset="0"/>
              <a:cs typeface="Arial" panose="020B0604020202020204" pitchFamily="34" charset="0"/>
            </a:rPr>
            <a:t>kinh</a:t>
          </a:r>
          <a:r>
            <a:rPr lang="en-US" altLang="en-US" sz="2400" b="0" kern="1200" dirty="0">
              <a:solidFill>
                <a:schemeClr val="bg1"/>
              </a:solidFill>
              <a:latin typeface="Times New Roman" panose="02020603050405020304" pitchFamily="18" charset="0"/>
              <a:cs typeface="Arial" panose="020B0604020202020204" pitchFamily="34" charset="0"/>
            </a:rPr>
            <a:t> </a:t>
          </a:r>
          <a:r>
            <a:rPr lang="en-US" altLang="en-US" sz="2400" b="0" kern="1200" dirty="0" err="1">
              <a:solidFill>
                <a:schemeClr val="bg1"/>
              </a:solidFill>
              <a:latin typeface="Times New Roman" panose="02020603050405020304" pitchFamily="18" charset="0"/>
              <a:cs typeface="Arial" panose="020B0604020202020204" pitchFamily="34" charset="0"/>
            </a:rPr>
            <a:t>tế</a:t>
          </a:r>
          <a:r>
            <a:rPr lang="en-US" altLang="en-US" sz="2400" b="0" kern="1200" dirty="0">
              <a:solidFill>
                <a:schemeClr val="bg1"/>
              </a:solidFill>
              <a:latin typeface="Times New Roman" panose="02020603050405020304" pitchFamily="18" charset="0"/>
              <a:cs typeface="Arial" panose="020B0604020202020204" pitchFamily="34" charset="0"/>
            </a:rPr>
            <a:t> </a:t>
          </a:r>
          <a:r>
            <a:rPr lang="en-US" altLang="en-US" sz="2400" b="0" kern="1200" dirty="0" err="1">
              <a:solidFill>
                <a:schemeClr val="bg1"/>
              </a:solidFill>
              <a:latin typeface="Times New Roman" panose="02020603050405020304" pitchFamily="18" charset="0"/>
              <a:cs typeface="Arial" panose="020B0604020202020204" pitchFamily="34" charset="0"/>
            </a:rPr>
            <a:t>hàng</a:t>
          </a:r>
          <a:r>
            <a:rPr lang="en-US" altLang="en-US" sz="2400" b="0" kern="1200" dirty="0">
              <a:solidFill>
                <a:schemeClr val="bg1"/>
              </a:solidFill>
              <a:latin typeface="Times New Roman" panose="02020603050405020304" pitchFamily="18" charset="0"/>
              <a:cs typeface="Arial" panose="020B0604020202020204" pitchFamily="34" charset="0"/>
            </a:rPr>
            <a:t> </a:t>
          </a:r>
          <a:r>
            <a:rPr lang="en-US" altLang="en-US" sz="2400" b="0" kern="1200" dirty="0" err="1">
              <a:solidFill>
                <a:schemeClr val="bg1"/>
              </a:solidFill>
              <a:latin typeface="Times New Roman" panose="02020603050405020304" pitchFamily="18" charset="0"/>
              <a:cs typeface="Arial" panose="020B0604020202020204" pitchFamily="34" charset="0"/>
            </a:rPr>
            <a:t>hóa</a:t>
          </a:r>
          <a:r>
            <a:rPr lang="en-US" altLang="en-US" sz="2400" b="0" kern="1200" dirty="0">
              <a:solidFill>
                <a:schemeClr val="bg1"/>
              </a:solidFill>
              <a:latin typeface="Times New Roman" panose="02020603050405020304" pitchFamily="18" charset="0"/>
              <a:cs typeface="Arial" panose="020B0604020202020204" pitchFamily="34" charset="0"/>
            </a:rPr>
            <a:t>, </a:t>
          </a:r>
          <a:r>
            <a:rPr lang="en-US" altLang="en-US" sz="2400" b="0" kern="1200" dirty="0" err="1">
              <a:solidFill>
                <a:schemeClr val="bg1"/>
              </a:solidFill>
              <a:latin typeface="Times New Roman" panose="02020603050405020304" pitchFamily="18" charset="0"/>
              <a:cs typeface="Arial" panose="020B0604020202020204" pitchFamily="34" charset="0"/>
            </a:rPr>
            <a:t>giá</a:t>
          </a:r>
          <a:r>
            <a:rPr lang="en-US" altLang="en-US" sz="2400" b="0" kern="1200" dirty="0">
              <a:solidFill>
                <a:schemeClr val="bg1"/>
              </a:solidFill>
              <a:latin typeface="Times New Roman" panose="02020603050405020304" pitchFamily="18" charset="0"/>
              <a:cs typeface="Arial" panose="020B0604020202020204" pitchFamily="34" charset="0"/>
            </a:rPr>
            <a:t> </a:t>
          </a:r>
          <a:r>
            <a:rPr lang="en-US" altLang="en-US" sz="2400" b="0" kern="1200" dirty="0" err="1">
              <a:solidFill>
                <a:schemeClr val="bg1"/>
              </a:solidFill>
              <a:latin typeface="Times New Roman" panose="02020603050405020304" pitchFamily="18" charset="0"/>
              <a:cs typeface="Arial" panose="020B0604020202020204" pitchFamily="34" charset="0"/>
            </a:rPr>
            <a:t>trị</a:t>
          </a:r>
          <a:r>
            <a:rPr lang="en-US" altLang="en-US" sz="2400" b="0" kern="1200" dirty="0">
              <a:solidFill>
                <a:schemeClr val="bg1"/>
              </a:solidFill>
              <a:latin typeface="Times New Roman" panose="02020603050405020304" pitchFamily="18" charset="0"/>
              <a:cs typeface="Arial" panose="020B0604020202020204" pitchFamily="34" charset="0"/>
            </a:rPr>
            <a:t> </a:t>
          </a:r>
          <a:r>
            <a:rPr lang="en-US" altLang="en-US" sz="2400" b="0" kern="1200" dirty="0" err="1">
              <a:solidFill>
                <a:schemeClr val="bg1"/>
              </a:solidFill>
              <a:latin typeface="Times New Roman" panose="02020603050405020304" pitchFamily="18" charset="0"/>
              <a:cs typeface="Arial" panose="020B0604020202020204" pitchFamily="34" charset="0"/>
            </a:rPr>
            <a:t>sử</a:t>
          </a:r>
          <a:r>
            <a:rPr lang="en-US" altLang="en-US" sz="2400" b="0" kern="1200" dirty="0">
              <a:solidFill>
                <a:schemeClr val="bg1"/>
              </a:solidFill>
              <a:latin typeface="Times New Roman" panose="02020603050405020304" pitchFamily="18" charset="0"/>
              <a:cs typeface="Arial" panose="020B0604020202020204" pitchFamily="34" charset="0"/>
            </a:rPr>
            <a:t> </a:t>
          </a:r>
          <a:r>
            <a:rPr lang="en-US" altLang="en-US" sz="2400" b="0" kern="1200" dirty="0" err="1">
              <a:solidFill>
                <a:schemeClr val="bg1"/>
              </a:solidFill>
              <a:latin typeface="Times New Roman" panose="02020603050405020304" pitchFamily="18" charset="0"/>
              <a:cs typeface="Arial" panose="020B0604020202020204" pitchFamily="34" charset="0"/>
            </a:rPr>
            <a:t>dụng</a:t>
          </a:r>
          <a:r>
            <a:rPr lang="en-US" altLang="en-US" sz="2400" b="0" kern="1200" dirty="0">
              <a:solidFill>
                <a:schemeClr val="bg1"/>
              </a:solidFill>
              <a:latin typeface="Times New Roman" panose="02020603050405020304" pitchFamily="18" charset="0"/>
              <a:cs typeface="Arial" panose="020B0604020202020204" pitchFamily="34" charset="0"/>
            </a:rPr>
            <a:t> </a:t>
          </a:r>
          <a:r>
            <a:rPr lang="en-US" altLang="en-US" sz="2400" b="0" kern="1200" dirty="0" err="1">
              <a:solidFill>
                <a:schemeClr val="bg1"/>
              </a:solidFill>
              <a:latin typeface="Times New Roman" panose="02020603050405020304" pitchFamily="18" charset="0"/>
              <a:cs typeface="Arial" panose="020B0604020202020204" pitchFamily="34" charset="0"/>
            </a:rPr>
            <a:t>là</a:t>
          </a:r>
          <a:r>
            <a:rPr lang="en-US" altLang="en-US" sz="2400" b="0" kern="1200" dirty="0">
              <a:solidFill>
                <a:schemeClr val="bg1"/>
              </a:solidFill>
              <a:latin typeface="Times New Roman" panose="02020603050405020304" pitchFamily="18" charset="0"/>
              <a:cs typeface="Arial" panose="020B0604020202020204" pitchFamily="34" charset="0"/>
            </a:rPr>
            <a:t> </a:t>
          </a:r>
          <a:r>
            <a:rPr lang="en-US" altLang="en-US" sz="2400" b="0" kern="1200" dirty="0" err="1">
              <a:solidFill>
                <a:schemeClr val="bg1"/>
              </a:solidFill>
              <a:latin typeface="Times New Roman" panose="02020603050405020304" pitchFamily="18" charset="0"/>
              <a:cs typeface="Arial" panose="020B0604020202020204" pitchFamily="34" charset="0"/>
            </a:rPr>
            <a:t>cái</a:t>
          </a:r>
          <a:r>
            <a:rPr lang="en-US" altLang="en-US" sz="2400" b="0" kern="1200" dirty="0">
              <a:solidFill>
                <a:schemeClr val="bg1"/>
              </a:solidFill>
              <a:latin typeface="Times New Roman" panose="02020603050405020304" pitchFamily="18" charset="0"/>
              <a:cs typeface="Arial" panose="020B0604020202020204" pitchFamily="34" charset="0"/>
            </a:rPr>
            <a:t> </a:t>
          </a:r>
          <a:r>
            <a:rPr lang="en-US" altLang="en-US" sz="2400" b="0" kern="1200" dirty="0" err="1">
              <a:solidFill>
                <a:schemeClr val="bg1"/>
              </a:solidFill>
              <a:latin typeface="Times New Roman" panose="02020603050405020304" pitchFamily="18" charset="0"/>
              <a:cs typeface="Arial" panose="020B0604020202020204" pitchFamily="34" charset="0"/>
            </a:rPr>
            <a:t>mang</a:t>
          </a:r>
          <a:r>
            <a:rPr lang="en-US" altLang="en-US" sz="2400" b="0" kern="1200" dirty="0">
              <a:solidFill>
                <a:schemeClr val="bg1"/>
              </a:solidFill>
              <a:latin typeface="Times New Roman" panose="02020603050405020304" pitchFamily="18" charset="0"/>
              <a:cs typeface="Arial" panose="020B0604020202020204" pitchFamily="34" charset="0"/>
            </a:rPr>
            <a:t> </a:t>
          </a:r>
          <a:r>
            <a:rPr lang="en-US" altLang="en-US" sz="2400" b="0" kern="1200" dirty="0" err="1">
              <a:solidFill>
                <a:schemeClr val="bg1"/>
              </a:solidFill>
              <a:latin typeface="Times New Roman" panose="02020603050405020304" pitchFamily="18" charset="0"/>
              <a:cs typeface="Arial" panose="020B0604020202020204" pitchFamily="34" charset="0"/>
            </a:rPr>
            <a:t>giá</a:t>
          </a:r>
          <a:r>
            <a:rPr lang="en-US" altLang="en-US" sz="2400" b="0" kern="1200" dirty="0">
              <a:solidFill>
                <a:schemeClr val="bg1"/>
              </a:solidFill>
              <a:latin typeface="Times New Roman" panose="02020603050405020304" pitchFamily="18" charset="0"/>
              <a:cs typeface="Arial" panose="020B0604020202020204" pitchFamily="34" charset="0"/>
            </a:rPr>
            <a:t> </a:t>
          </a:r>
          <a:r>
            <a:rPr lang="en-US" altLang="en-US" sz="2400" b="0" kern="1200" dirty="0" err="1">
              <a:solidFill>
                <a:schemeClr val="bg1"/>
              </a:solidFill>
              <a:latin typeface="Times New Roman" panose="02020603050405020304" pitchFamily="18" charset="0"/>
              <a:cs typeface="Arial" panose="020B0604020202020204" pitchFamily="34" charset="0"/>
            </a:rPr>
            <a:t>trị</a:t>
          </a:r>
          <a:r>
            <a:rPr lang="en-US" altLang="en-US" sz="2400" b="0" kern="1200" dirty="0">
              <a:solidFill>
                <a:schemeClr val="bg1"/>
              </a:solidFill>
              <a:latin typeface="Times New Roman" panose="02020603050405020304" pitchFamily="18" charset="0"/>
              <a:cs typeface="Arial" panose="020B0604020202020204" pitchFamily="34" charset="0"/>
            </a:rPr>
            <a:t> </a:t>
          </a:r>
          <a:r>
            <a:rPr lang="en-US" altLang="en-US" sz="2400" b="0" kern="1200" dirty="0" err="1">
              <a:solidFill>
                <a:schemeClr val="bg1"/>
              </a:solidFill>
              <a:latin typeface="Times New Roman" panose="02020603050405020304" pitchFamily="18" charset="0"/>
              <a:cs typeface="Arial" panose="020B0604020202020204" pitchFamily="34" charset="0"/>
            </a:rPr>
            <a:t>trao</a:t>
          </a:r>
          <a:r>
            <a:rPr lang="en-US" altLang="en-US" sz="2400" b="0" kern="1200" dirty="0">
              <a:solidFill>
                <a:schemeClr val="bg1"/>
              </a:solidFill>
              <a:latin typeface="Times New Roman" panose="02020603050405020304" pitchFamily="18" charset="0"/>
              <a:cs typeface="Arial" panose="020B0604020202020204" pitchFamily="34" charset="0"/>
            </a:rPr>
            <a:t> </a:t>
          </a:r>
          <a:r>
            <a:rPr lang="en-US" altLang="en-US" sz="2400" b="0" kern="1200" dirty="0" err="1">
              <a:solidFill>
                <a:schemeClr val="bg1"/>
              </a:solidFill>
              <a:latin typeface="Times New Roman" panose="02020603050405020304" pitchFamily="18" charset="0"/>
              <a:cs typeface="Arial" panose="020B0604020202020204" pitchFamily="34" charset="0"/>
            </a:rPr>
            <a:t>đổi</a:t>
          </a:r>
          <a:r>
            <a:rPr lang="en-US" altLang="en-US" sz="2400" b="0" kern="1200" dirty="0">
              <a:solidFill>
                <a:schemeClr val="bg1"/>
              </a:solidFill>
              <a:latin typeface="Times New Roman" panose="02020603050405020304" pitchFamily="18" charset="0"/>
              <a:cs typeface="Arial" panose="020B0604020202020204" pitchFamily="34" charset="0"/>
            </a:rPr>
            <a:t> </a:t>
          </a:r>
          <a:endParaRPr lang="en-US" sz="2400" b="0" kern="1200" dirty="0">
            <a:solidFill>
              <a:schemeClr val="bg1"/>
            </a:solidFill>
          </a:endParaRPr>
        </a:p>
      </dsp:txBody>
      <dsp:txXfrm>
        <a:off x="462201" y="1874170"/>
        <a:ext cx="1879130" cy="1670326"/>
      </dsp:txXfrm>
    </dsp:sp>
  </dsp:spTree>
</dsp:drawing>
</file>

<file path=ppt/diagrams/drawing4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D743F06-37E5-4C42-B708-020D647268FE}">
      <dsp:nvSpPr>
        <dsp:cNvPr id="0" name=""/>
        <dsp:cNvSpPr/>
      </dsp:nvSpPr>
      <dsp:spPr>
        <a:xfrm>
          <a:off x="118138" y="236461"/>
          <a:ext cx="4120655" cy="1012758"/>
        </a:xfrm>
        <a:prstGeom prst="roundRect">
          <a:avLst>
            <a:gd name="adj" fmla="val 10000"/>
          </a:avLst>
        </a:prstGeom>
        <a:solidFill>
          <a:srgbClr val="FF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40640" rIns="60960" bIns="40640" numCol="1" spcCol="1270" anchor="ctr" anchorCtr="0">
          <a:noAutofit/>
        </a:bodyPr>
        <a:lstStyle/>
        <a:p>
          <a:pPr marL="0" lvl="0" indent="0" algn="ctr" defTabSz="1422400">
            <a:lnSpc>
              <a:spcPct val="90000"/>
            </a:lnSpc>
            <a:spcBef>
              <a:spcPct val="0"/>
            </a:spcBef>
            <a:spcAft>
              <a:spcPct val="35000"/>
            </a:spcAft>
            <a:buNone/>
          </a:pPr>
          <a:r>
            <a:rPr lang="en-US" sz="3200" b="1" kern="1200" dirty="0" err="1">
              <a:solidFill>
                <a:schemeClr val="bg1"/>
              </a:solidFill>
            </a:rPr>
            <a:t>Giá</a:t>
          </a:r>
          <a:r>
            <a:rPr lang="en-US" sz="3200" b="1" kern="1200" dirty="0">
              <a:solidFill>
                <a:schemeClr val="bg1"/>
              </a:solidFill>
            </a:rPr>
            <a:t> </a:t>
          </a:r>
          <a:r>
            <a:rPr lang="en-US" sz="3200" b="1" kern="1200" dirty="0" err="1">
              <a:solidFill>
                <a:schemeClr val="bg1"/>
              </a:solidFill>
            </a:rPr>
            <a:t>trị</a:t>
          </a:r>
          <a:r>
            <a:rPr lang="en-US" sz="3200" b="1" kern="1200" dirty="0">
              <a:solidFill>
                <a:schemeClr val="bg1"/>
              </a:solidFill>
            </a:rPr>
            <a:t> </a:t>
          </a:r>
          <a:r>
            <a:rPr lang="en-US" sz="3200" b="1" kern="1200" dirty="0" err="1">
              <a:solidFill>
                <a:schemeClr val="bg1"/>
              </a:solidFill>
            </a:rPr>
            <a:t>của</a:t>
          </a:r>
          <a:r>
            <a:rPr lang="en-US" sz="3200" b="1" kern="1200" dirty="0">
              <a:solidFill>
                <a:schemeClr val="bg1"/>
              </a:solidFill>
            </a:rPr>
            <a:t> </a:t>
          </a:r>
          <a:r>
            <a:rPr lang="en-US" sz="3200" b="1" kern="1200" dirty="0" err="1">
              <a:solidFill>
                <a:schemeClr val="bg1"/>
              </a:solidFill>
            </a:rPr>
            <a:t>hàng</a:t>
          </a:r>
          <a:r>
            <a:rPr lang="en-US" sz="3200" b="1" kern="1200" dirty="0">
              <a:solidFill>
                <a:schemeClr val="bg1"/>
              </a:solidFill>
            </a:rPr>
            <a:t> </a:t>
          </a:r>
          <a:r>
            <a:rPr lang="en-US" sz="3200" b="1" kern="1200" dirty="0" err="1">
              <a:solidFill>
                <a:schemeClr val="bg1"/>
              </a:solidFill>
            </a:rPr>
            <a:t>hóa</a:t>
          </a:r>
          <a:endParaRPr lang="en-US" sz="3200" b="1" kern="1200" dirty="0">
            <a:solidFill>
              <a:schemeClr val="bg1"/>
            </a:solidFill>
          </a:endParaRPr>
        </a:p>
      </dsp:txBody>
      <dsp:txXfrm>
        <a:off x="147801" y="266124"/>
        <a:ext cx="4061329" cy="953432"/>
      </dsp:txXfrm>
    </dsp:sp>
    <dsp:sp modelId="{32570FF2-9A20-4DCC-9462-5D096EE9308E}">
      <dsp:nvSpPr>
        <dsp:cNvPr id="0" name=""/>
        <dsp:cNvSpPr/>
      </dsp:nvSpPr>
      <dsp:spPr>
        <a:xfrm>
          <a:off x="530203" y="1249220"/>
          <a:ext cx="98973" cy="1496607"/>
        </a:xfrm>
        <a:custGeom>
          <a:avLst/>
          <a:gdLst/>
          <a:ahLst/>
          <a:cxnLst/>
          <a:rect l="0" t="0" r="0" b="0"/>
          <a:pathLst>
            <a:path>
              <a:moveTo>
                <a:pt x="0" y="0"/>
              </a:moveTo>
              <a:lnTo>
                <a:pt x="0" y="1496607"/>
              </a:lnTo>
              <a:lnTo>
                <a:pt x="98973" y="1496607"/>
              </a:lnTo>
            </a:path>
          </a:pathLst>
        </a:custGeom>
        <a:noFill/>
        <a:ln w="28575" cap="flat" cmpd="sng" algn="ctr">
          <a:solidFill>
            <a:srgbClr val="FF0000"/>
          </a:solidFill>
          <a:prstDash val="solid"/>
        </a:ln>
        <a:effectLst/>
      </dsp:spPr>
      <dsp:style>
        <a:lnRef idx="2">
          <a:scrgbClr r="0" g="0" b="0"/>
        </a:lnRef>
        <a:fillRef idx="0">
          <a:scrgbClr r="0" g="0" b="0"/>
        </a:fillRef>
        <a:effectRef idx="0">
          <a:scrgbClr r="0" g="0" b="0"/>
        </a:effectRef>
        <a:fontRef idx="minor"/>
      </dsp:style>
    </dsp:sp>
    <dsp:sp modelId="{C4C69BDD-1737-49EE-BE19-E329687D99E1}">
      <dsp:nvSpPr>
        <dsp:cNvPr id="0" name=""/>
        <dsp:cNvSpPr/>
      </dsp:nvSpPr>
      <dsp:spPr>
        <a:xfrm>
          <a:off x="629177" y="1966015"/>
          <a:ext cx="7933853" cy="1559625"/>
        </a:xfrm>
        <a:prstGeom prst="roundRect">
          <a:avLst>
            <a:gd name="adj" fmla="val 10000"/>
          </a:avLst>
        </a:prstGeom>
        <a:solidFill>
          <a:schemeClr val="accent6">
            <a:lumMod val="75000"/>
            <a:alpha val="9000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40640" rIns="60960" bIns="40640" numCol="1" spcCol="1270" anchor="ctr" anchorCtr="0">
          <a:noAutofit/>
        </a:bodyPr>
        <a:lstStyle/>
        <a:p>
          <a:pPr marL="0" lvl="0" indent="0" algn="ctr" defTabSz="1422400">
            <a:lnSpc>
              <a:spcPct val="90000"/>
            </a:lnSpc>
            <a:spcBef>
              <a:spcPct val="0"/>
            </a:spcBef>
            <a:spcAft>
              <a:spcPct val="35000"/>
            </a:spcAft>
            <a:buNone/>
          </a:pPr>
          <a:r>
            <a:rPr lang="en-US" altLang="en-US" sz="3200" kern="1200" dirty="0" err="1">
              <a:solidFill>
                <a:schemeClr val="bg1"/>
              </a:solidFill>
            </a:rPr>
            <a:t>Là</a:t>
          </a:r>
          <a:r>
            <a:rPr lang="en-US" altLang="en-US" sz="3200" kern="1200" dirty="0">
              <a:solidFill>
                <a:schemeClr val="bg1"/>
              </a:solidFill>
            </a:rPr>
            <a:t> </a:t>
          </a:r>
          <a:r>
            <a:rPr lang="en-US" altLang="en-US" sz="3200" kern="1200" dirty="0" err="1">
              <a:solidFill>
                <a:schemeClr val="bg1"/>
              </a:solidFill>
            </a:rPr>
            <a:t>lao</a:t>
          </a:r>
          <a:r>
            <a:rPr lang="en-US" altLang="en-US" sz="3200" kern="1200" dirty="0">
              <a:solidFill>
                <a:schemeClr val="bg1"/>
              </a:solidFill>
            </a:rPr>
            <a:t> </a:t>
          </a:r>
          <a:r>
            <a:rPr lang="en-US" altLang="en-US" sz="3200" kern="1200" dirty="0" err="1">
              <a:solidFill>
                <a:schemeClr val="bg1"/>
              </a:solidFill>
            </a:rPr>
            <a:t>động</a:t>
          </a:r>
          <a:r>
            <a:rPr lang="en-US" altLang="en-US" sz="3200" kern="1200" dirty="0">
              <a:solidFill>
                <a:schemeClr val="bg1"/>
              </a:solidFill>
            </a:rPr>
            <a:t> </a:t>
          </a:r>
          <a:r>
            <a:rPr lang="en-US" altLang="en-US" sz="3200" kern="1200" dirty="0" err="1">
              <a:solidFill>
                <a:schemeClr val="bg1"/>
              </a:solidFill>
            </a:rPr>
            <a:t>xã</a:t>
          </a:r>
          <a:r>
            <a:rPr lang="en-US" altLang="en-US" sz="3200" kern="1200" dirty="0">
              <a:solidFill>
                <a:schemeClr val="bg1"/>
              </a:solidFill>
            </a:rPr>
            <a:t> </a:t>
          </a:r>
          <a:r>
            <a:rPr lang="en-US" altLang="en-US" sz="3200" kern="1200" dirty="0" err="1">
              <a:solidFill>
                <a:schemeClr val="bg1"/>
              </a:solidFill>
            </a:rPr>
            <a:t>hội</a:t>
          </a:r>
          <a:r>
            <a:rPr lang="en-US" altLang="en-US" sz="3200" kern="1200" dirty="0">
              <a:solidFill>
                <a:schemeClr val="bg1"/>
              </a:solidFill>
            </a:rPr>
            <a:t> </a:t>
          </a:r>
          <a:r>
            <a:rPr lang="en-US" altLang="en-US" sz="3200" kern="1200" dirty="0" err="1">
              <a:solidFill>
                <a:schemeClr val="bg1"/>
              </a:solidFill>
            </a:rPr>
            <a:t>cần</a:t>
          </a:r>
          <a:r>
            <a:rPr lang="en-US" altLang="en-US" sz="3200" kern="1200" dirty="0">
              <a:solidFill>
                <a:schemeClr val="bg1"/>
              </a:solidFill>
            </a:rPr>
            <a:t> </a:t>
          </a:r>
          <a:r>
            <a:rPr lang="en-US" altLang="en-US" sz="3200" kern="1200" dirty="0" err="1">
              <a:solidFill>
                <a:schemeClr val="bg1"/>
              </a:solidFill>
            </a:rPr>
            <a:t>thiết</a:t>
          </a:r>
          <a:r>
            <a:rPr lang="en-US" altLang="en-US" sz="3200" kern="1200" dirty="0">
              <a:solidFill>
                <a:schemeClr val="bg1"/>
              </a:solidFill>
            </a:rPr>
            <a:t> </a:t>
          </a:r>
          <a:r>
            <a:rPr lang="en-US" altLang="en-US" sz="3200" kern="1200" dirty="0" err="1">
              <a:solidFill>
                <a:schemeClr val="bg1"/>
              </a:solidFill>
            </a:rPr>
            <a:t>của</a:t>
          </a:r>
          <a:r>
            <a:rPr lang="en-US" altLang="en-US" sz="3200" kern="1200" dirty="0">
              <a:solidFill>
                <a:schemeClr val="bg1"/>
              </a:solidFill>
            </a:rPr>
            <a:t> </a:t>
          </a:r>
          <a:r>
            <a:rPr lang="en-US" altLang="en-US" sz="3200" kern="1200" dirty="0" err="1">
              <a:solidFill>
                <a:schemeClr val="bg1"/>
              </a:solidFill>
            </a:rPr>
            <a:t>người</a:t>
          </a:r>
          <a:r>
            <a:rPr lang="en-US" altLang="en-US" sz="3200" kern="1200" dirty="0">
              <a:solidFill>
                <a:schemeClr val="bg1"/>
              </a:solidFill>
            </a:rPr>
            <a:t> </a:t>
          </a:r>
          <a:r>
            <a:rPr lang="en-US" altLang="en-US" sz="3200" kern="1200" dirty="0" err="1">
              <a:solidFill>
                <a:schemeClr val="bg1"/>
              </a:solidFill>
            </a:rPr>
            <a:t>sản</a:t>
          </a:r>
          <a:r>
            <a:rPr lang="en-US" altLang="en-US" sz="3200" kern="1200" dirty="0">
              <a:solidFill>
                <a:schemeClr val="bg1"/>
              </a:solidFill>
            </a:rPr>
            <a:t> </a:t>
          </a:r>
          <a:r>
            <a:rPr lang="en-US" altLang="en-US" sz="3200" kern="1200" dirty="0" err="1">
              <a:solidFill>
                <a:schemeClr val="bg1"/>
              </a:solidFill>
            </a:rPr>
            <a:t>xuất</a:t>
          </a:r>
          <a:r>
            <a:rPr lang="en-US" altLang="en-US" sz="3200" kern="1200" dirty="0">
              <a:solidFill>
                <a:schemeClr val="bg1"/>
              </a:solidFill>
            </a:rPr>
            <a:t> </a:t>
          </a:r>
          <a:r>
            <a:rPr lang="en-US" altLang="en-US" sz="3200" kern="1200" dirty="0" err="1">
              <a:solidFill>
                <a:schemeClr val="bg1"/>
              </a:solidFill>
            </a:rPr>
            <a:t>kết</a:t>
          </a:r>
          <a:r>
            <a:rPr lang="en-US" altLang="en-US" sz="3200" kern="1200" dirty="0">
              <a:solidFill>
                <a:schemeClr val="bg1"/>
              </a:solidFill>
            </a:rPr>
            <a:t> </a:t>
          </a:r>
          <a:r>
            <a:rPr lang="en-US" altLang="en-US" sz="3200" kern="1200" dirty="0" err="1">
              <a:solidFill>
                <a:schemeClr val="bg1"/>
              </a:solidFill>
            </a:rPr>
            <a:t>tinh</a:t>
          </a:r>
          <a:r>
            <a:rPr lang="en-US" altLang="en-US" sz="3200" kern="1200" dirty="0">
              <a:solidFill>
                <a:schemeClr val="bg1"/>
              </a:solidFill>
            </a:rPr>
            <a:t> </a:t>
          </a:r>
          <a:r>
            <a:rPr lang="en-US" altLang="en-US" sz="3200" kern="1200" dirty="0" err="1">
              <a:solidFill>
                <a:schemeClr val="bg1"/>
              </a:solidFill>
            </a:rPr>
            <a:t>trong</a:t>
          </a:r>
          <a:r>
            <a:rPr lang="en-US" altLang="en-US" sz="3200" kern="1200" dirty="0">
              <a:solidFill>
                <a:schemeClr val="bg1"/>
              </a:solidFill>
            </a:rPr>
            <a:t> </a:t>
          </a:r>
          <a:r>
            <a:rPr lang="en-US" altLang="en-US" sz="3200" kern="1200" dirty="0" err="1">
              <a:solidFill>
                <a:schemeClr val="bg1"/>
              </a:solidFill>
            </a:rPr>
            <a:t>hàng</a:t>
          </a:r>
          <a:r>
            <a:rPr lang="en-US" altLang="en-US" sz="3200" kern="1200" dirty="0">
              <a:solidFill>
                <a:schemeClr val="bg1"/>
              </a:solidFill>
            </a:rPr>
            <a:t> </a:t>
          </a:r>
          <a:r>
            <a:rPr lang="en-US" altLang="en-US" sz="3200" kern="1200" dirty="0" err="1">
              <a:solidFill>
                <a:schemeClr val="bg1"/>
              </a:solidFill>
            </a:rPr>
            <a:t>hóa</a:t>
          </a:r>
          <a:endParaRPr lang="en-US" sz="3200" kern="1200" dirty="0">
            <a:solidFill>
              <a:schemeClr val="bg1"/>
            </a:solidFill>
          </a:endParaRPr>
        </a:p>
      </dsp:txBody>
      <dsp:txXfrm>
        <a:off x="674857" y="2011695"/>
        <a:ext cx="7842493" cy="1468265"/>
      </dsp:txXfrm>
    </dsp:sp>
  </dsp:spTree>
</dsp:drawing>
</file>

<file path=ppt/diagrams/drawing4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3D15EE5-0892-4877-8F1F-6F99A8FD5C10}">
      <dsp:nvSpPr>
        <dsp:cNvPr id="0" name=""/>
        <dsp:cNvSpPr/>
      </dsp:nvSpPr>
      <dsp:spPr>
        <a:xfrm>
          <a:off x="0" y="0"/>
          <a:ext cx="6506917" cy="724922"/>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pt-BR" sz="3600" b="1" i="0" kern="1200" dirty="0">
              <a:solidFill>
                <a:srgbClr val="FFFF00"/>
              </a:solidFill>
            </a:rPr>
            <a:t>Tiền</a:t>
          </a:r>
          <a:endParaRPr lang="en-US" sz="3600" b="1" i="0" kern="1200" dirty="0">
            <a:solidFill>
              <a:srgbClr val="FFFF00"/>
            </a:solidFill>
          </a:endParaRPr>
        </a:p>
      </dsp:txBody>
      <dsp:txXfrm>
        <a:off x="35388" y="35388"/>
        <a:ext cx="6436141" cy="654146"/>
      </dsp:txXfrm>
    </dsp:sp>
    <dsp:sp modelId="{5E641247-E782-43A1-A858-8E2FFAFB8373}">
      <dsp:nvSpPr>
        <dsp:cNvPr id="0" name=""/>
        <dsp:cNvSpPr/>
      </dsp:nvSpPr>
      <dsp:spPr>
        <a:xfrm>
          <a:off x="0" y="1095474"/>
          <a:ext cx="6506917" cy="17222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06595" tIns="30480" rIns="170688" bIns="30480" numCol="1" spcCol="1270" anchor="t" anchorCtr="0">
          <a:noAutofit/>
        </a:bodyPr>
        <a:lstStyle/>
        <a:p>
          <a:pPr marL="228600" lvl="1" indent="-228600" algn="l" defTabSz="1066800">
            <a:lnSpc>
              <a:spcPct val="90000"/>
            </a:lnSpc>
            <a:spcBef>
              <a:spcPct val="0"/>
            </a:spcBef>
            <a:spcAft>
              <a:spcPct val="20000"/>
            </a:spcAft>
            <a:buChar char="•"/>
          </a:pPr>
          <a:r>
            <a:rPr lang="pt-BR" sz="2400" kern="1200" dirty="0">
              <a:solidFill>
                <a:schemeClr val="bg1"/>
              </a:solidFill>
            </a:rPr>
            <a:t>Là một loại hàng hóa đặc biệt, là vật ngang giá chung, thước đo giá trị trong trao đổi hàng hóa</a:t>
          </a:r>
          <a:endParaRPr lang="en-US" sz="2400" kern="1200" dirty="0">
            <a:solidFill>
              <a:schemeClr val="bg1"/>
            </a:solidFill>
          </a:endParaRPr>
        </a:p>
        <a:p>
          <a:pPr marL="228600" lvl="1" indent="-228600" algn="l" defTabSz="1066800">
            <a:lnSpc>
              <a:spcPct val="90000"/>
            </a:lnSpc>
            <a:spcBef>
              <a:spcPct val="0"/>
            </a:spcBef>
            <a:spcAft>
              <a:spcPct val="20000"/>
            </a:spcAft>
            <a:buChar char="•"/>
          </a:pPr>
          <a:r>
            <a:rPr lang="pt-BR" sz="2400" kern="1200" dirty="0">
              <a:solidFill>
                <a:schemeClr val="bg1"/>
              </a:solidFill>
            </a:rPr>
            <a:t>Giá trị của hàng hóa biểu hiện ra bên ngoài dưới hình thức tiền là giá cả của hàng hóa</a:t>
          </a:r>
          <a:endParaRPr lang="en-US" sz="2400" kern="1200" dirty="0">
            <a:solidFill>
              <a:schemeClr val="bg1"/>
            </a:solidFill>
          </a:endParaRPr>
        </a:p>
      </dsp:txBody>
      <dsp:txXfrm>
        <a:off x="0" y="1095474"/>
        <a:ext cx="6506917" cy="1722240"/>
      </dsp:txXfrm>
    </dsp:sp>
  </dsp:spTree>
</dsp:drawing>
</file>

<file path=ppt/diagrams/drawing4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70A669E-D868-4446-9E45-DD9A5E48DCC7}">
      <dsp:nvSpPr>
        <dsp:cNvPr id="0" name=""/>
        <dsp:cNvSpPr/>
      </dsp:nvSpPr>
      <dsp:spPr>
        <a:xfrm>
          <a:off x="5872" y="2483376"/>
          <a:ext cx="2099940" cy="2045636"/>
        </a:xfrm>
        <a:prstGeom prst="roundRect">
          <a:avLst>
            <a:gd name="adj" fmla="val 10000"/>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pt-BR" sz="2800" b="0" i="0" kern="1200" dirty="0">
              <a:solidFill>
                <a:schemeClr val="bg1"/>
              </a:solidFill>
              <a:latin typeface="+mn-lt"/>
              <a:ea typeface="Times New Roman" panose="02020603050405020304" pitchFamily="18" charset="0"/>
              <a:cs typeface="Times New Roman" panose="02020603050405020304" pitchFamily="18" charset="0"/>
            </a:rPr>
            <a:t>Học thuyết giá trị thặng dư </a:t>
          </a:r>
          <a:endParaRPr lang="en-US" sz="2800" b="0" i="0" kern="1200" dirty="0">
            <a:latin typeface="+mn-lt"/>
          </a:endParaRPr>
        </a:p>
      </dsp:txBody>
      <dsp:txXfrm>
        <a:off x="65787" y="2543291"/>
        <a:ext cx="1980110" cy="1925806"/>
      </dsp:txXfrm>
    </dsp:sp>
    <dsp:sp modelId="{2E8B0FE5-E25F-48BC-826B-30F6AEF984B1}">
      <dsp:nvSpPr>
        <dsp:cNvPr id="0" name=""/>
        <dsp:cNvSpPr/>
      </dsp:nvSpPr>
      <dsp:spPr>
        <a:xfrm rot="18224172">
          <a:off x="1779363" y="2880633"/>
          <a:ext cx="1468412" cy="29985"/>
        </a:xfrm>
        <a:custGeom>
          <a:avLst/>
          <a:gdLst/>
          <a:ahLst/>
          <a:cxnLst/>
          <a:rect l="0" t="0" r="0" b="0"/>
          <a:pathLst>
            <a:path>
              <a:moveTo>
                <a:pt x="0" y="14992"/>
              </a:moveTo>
              <a:lnTo>
                <a:pt x="1468412" y="1499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476859" y="2858915"/>
        <a:ext cx="73420" cy="73420"/>
      </dsp:txXfrm>
    </dsp:sp>
    <dsp:sp modelId="{67ED61D9-9E65-4391-84AE-75E393269107}">
      <dsp:nvSpPr>
        <dsp:cNvPr id="0" name=""/>
        <dsp:cNvSpPr/>
      </dsp:nvSpPr>
      <dsp:spPr>
        <a:xfrm>
          <a:off x="2921325" y="1760072"/>
          <a:ext cx="2678642" cy="1049970"/>
        </a:xfrm>
        <a:prstGeom prst="roundRect">
          <a:avLst>
            <a:gd name="adj" fmla="val 10000"/>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pt-BR" sz="2800" b="0" i="0" kern="1200" dirty="0">
              <a:solidFill>
                <a:schemeClr val="bg1"/>
              </a:solidFill>
              <a:latin typeface="+mn-lt"/>
              <a:ea typeface="Times New Roman" panose="02020603050405020304" pitchFamily="18" charset="0"/>
            </a:rPr>
            <a:t>Hàng hóa sức lao động</a:t>
          </a:r>
          <a:endParaRPr lang="en-US" sz="2800" b="0" i="0" kern="1200" dirty="0">
            <a:solidFill>
              <a:schemeClr val="bg1"/>
            </a:solidFill>
            <a:latin typeface="+mn-lt"/>
          </a:endParaRPr>
        </a:p>
      </dsp:txBody>
      <dsp:txXfrm>
        <a:off x="2952078" y="1790825"/>
        <a:ext cx="2617136" cy="988464"/>
      </dsp:txXfrm>
    </dsp:sp>
    <dsp:sp modelId="{90E4B60A-18D7-4CCE-A03A-1C3B2326126E}">
      <dsp:nvSpPr>
        <dsp:cNvPr id="0" name=""/>
        <dsp:cNvSpPr/>
      </dsp:nvSpPr>
      <dsp:spPr>
        <a:xfrm rot="18846783">
          <a:off x="5416591" y="1836868"/>
          <a:ext cx="1206730" cy="29985"/>
        </a:xfrm>
        <a:custGeom>
          <a:avLst/>
          <a:gdLst/>
          <a:ahLst/>
          <a:cxnLst/>
          <a:rect l="0" t="0" r="0" b="0"/>
          <a:pathLst>
            <a:path>
              <a:moveTo>
                <a:pt x="0" y="14992"/>
              </a:moveTo>
              <a:lnTo>
                <a:pt x="1206730" y="14992"/>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989788" y="1821692"/>
        <a:ext cx="60336" cy="60336"/>
      </dsp:txXfrm>
    </dsp:sp>
    <dsp:sp modelId="{4BF842BF-5B81-4E83-A685-AD9AEDAE33CD}">
      <dsp:nvSpPr>
        <dsp:cNvPr id="0" name=""/>
        <dsp:cNvSpPr/>
      </dsp:nvSpPr>
      <dsp:spPr>
        <a:xfrm>
          <a:off x="6439944" y="787926"/>
          <a:ext cx="2812303" cy="1261476"/>
        </a:xfrm>
        <a:prstGeom prst="roundRect">
          <a:avLst>
            <a:gd name="adj" fmla="val 10000"/>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en-US" altLang="en-US" sz="2800" b="0" i="1" kern="1200" dirty="0" err="1">
              <a:solidFill>
                <a:schemeClr val="bg1"/>
              </a:solidFill>
              <a:latin typeface="+mn-lt"/>
              <a:cs typeface="Times New Roman" panose="02020603050405020304" pitchFamily="18" charset="0"/>
            </a:rPr>
            <a:t>Khái</a:t>
          </a:r>
          <a:r>
            <a:rPr lang="en-US" altLang="en-US" sz="2800" b="0" i="1" kern="1200" dirty="0">
              <a:solidFill>
                <a:schemeClr val="bg1"/>
              </a:solidFill>
              <a:latin typeface="+mn-lt"/>
              <a:cs typeface="Times New Roman" panose="02020603050405020304" pitchFamily="18" charset="0"/>
            </a:rPr>
            <a:t> </a:t>
          </a:r>
          <a:r>
            <a:rPr lang="en-US" altLang="en-US" sz="2800" b="0" i="1" kern="1200" dirty="0" err="1">
              <a:solidFill>
                <a:schemeClr val="bg1"/>
              </a:solidFill>
              <a:latin typeface="+mn-lt"/>
              <a:cs typeface="Times New Roman" panose="02020603050405020304" pitchFamily="18" charset="0"/>
            </a:rPr>
            <a:t>niệm</a:t>
          </a:r>
          <a:r>
            <a:rPr lang="en-US" altLang="en-US" sz="2800" b="0" i="1" kern="1200" dirty="0">
              <a:solidFill>
                <a:schemeClr val="bg1"/>
              </a:solidFill>
              <a:latin typeface="+mn-lt"/>
              <a:cs typeface="Times New Roman" panose="02020603050405020304" pitchFamily="18" charset="0"/>
            </a:rPr>
            <a:t> </a:t>
          </a:r>
          <a:endParaRPr lang="en-US" sz="2800" b="0" kern="1200" dirty="0">
            <a:solidFill>
              <a:schemeClr val="bg1"/>
            </a:solidFill>
            <a:latin typeface="+mn-lt"/>
          </a:endParaRPr>
        </a:p>
      </dsp:txBody>
      <dsp:txXfrm>
        <a:off x="6476891" y="824873"/>
        <a:ext cx="2738409" cy="1187582"/>
      </dsp:txXfrm>
    </dsp:sp>
    <dsp:sp modelId="{4E677637-1B8D-40EC-84BE-3FC528CA10A9}">
      <dsp:nvSpPr>
        <dsp:cNvPr id="0" name=""/>
        <dsp:cNvSpPr/>
      </dsp:nvSpPr>
      <dsp:spPr>
        <a:xfrm rot="2443751">
          <a:off x="5471824" y="2615285"/>
          <a:ext cx="1058169" cy="29985"/>
        </a:xfrm>
        <a:custGeom>
          <a:avLst/>
          <a:gdLst/>
          <a:ahLst/>
          <a:cxnLst/>
          <a:rect l="0" t="0" r="0" b="0"/>
          <a:pathLst>
            <a:path>
              <a:moveTo>
                <a:pt x="0" y="14992"/>
              </a:moveTo>
              <a:lnTo>
                <a:pt x="1058169" y="14992"/>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974455" y="2603823"/>
        <a:ext cx="52908" cy="52908"/>
      </dsp:txXfrm>
    </dsp:sp>
    <dsp:sp modelId="{CA5C0DCE-619C-46F6-9B8E-5552715CD649}">
      <dsp:nvSpPr>
        <dsp:cNvPr id="0" name=""/>
        <dsp:cNvSpPr/>
      </dsp:nvSpPr>
      <dsp:spPr>
        <a:xfrm>
          <a:off x="6401851" y="2187851"/>
          <a:ext cx="2861043" cy="1575291"/>
        </a:xfrm>
        <a:prstGeom prst="roundRect">
          <a:avLst>
            <a:gd name="adj" fmla="val 10000"/>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en-US" sz="2800" b="0" kern="1200" dirty="0">
              <a:solidFill>
                <a:schemeClr val="bg1"/>
              </a:solidFill>
              <a:latin typeface="+mn-lt"/>
              <a:cs typeface="Arial" pitchFamily="34" charset="0"/>
            </a:rPr>
            <a:t>Hai </a:t>
          </a:r>
          <a:r>
            <a:rPr lang="en-US" sz="2800" b="0" kern="1200" dirty="0" err="1">
              <a:solidFill>
                <a:schemeClr val="bg1"/>
              </a:solidFill>
              <a:latin typeface="+mn-lt"/>
              <a:cs typeface="Arial" pitchFamily="34" charset="0"/>
            </a:rPr>
            <a:t>thuộc</a:t>
          </a:r>
          <a:r>
            <a:rPr lang="en-US" sz="2800" b="0" kern="1200" dirty="0">
              <a:solidFill>
                <a:schemeClr val="bg1"/>
              </a:solidFill>
              <a:latin typeface="+mn-lt"/>
              <a:cs typeface="Arial" pitchFamily="34" charset="0"/>
            </a:rPr>
            <a:t> </a:t>
          </a:r>
          <a:r>
            <a:rPr lang="en-US" sz="2800" b="0" kern="1200" dirty="0" err="1">
              <a:solidFill>
                <a:schemeClr val="bg1"/>
              </a:solidFill>
              <a:latin typeface="+mn-lt"/>
              <a:cs typeface="Arial" pitchFamily="34" charset="0"/>
            </a:rPr>
            <a:t>tính</a:t>
          </a:r>
          <a:r>
            <a:rPr lang="en-US" sz="2800" b="0" kern="1200" dirty="0">
              <a:solidFill>
                <a:schemeClr val="bg1"/>
              </a:solidFill>
              <a:latin typeface="+mn-lt"/>
              <a:cs typeface="Arial" pitchFamily="34" charset="0"/>
            </a:rPr>
            <a:t> </a:t>
          </a:r>
          <a:r>
            <a:rPr lang="en-US" sz="2800" b="0" kern="1200" dirty="0" err="1">
              <a:solidFill>
                <a:schemeClr val="bg1"/>
              </a:solidFill>
              <a:latin typeface="+mn-lt"/>
              <a:cs typeface="Arial" pitchFamily="34" charset="0"/>
            </a:rPr>
            <a:t>của</a:t>
          </a:r>
          <a:r>
            <a:rPr lang="en-US" sz="2800" b="0" kern="1200" dirty="0">
              <a:solidFill>
                <a:schemeClr val="bg1"/>
              </a:solidFill>
              <a:latin typeface="+mn-lt"/>
              <a:cs typeface="Arial" pitchFamily="34" charset="0"/>
            </a:rPr>
            <a:t> </a:t>
          </a:r>
          <a:r>
            <a:rPr lang="en-US" sz="2800" b="0" kern="1200" dirty="0">
              <a:solidFill>
                <a:schemeClr val="bg1"/>
              </a:solidFill>
              <a:latin typeface="+mn-lt"/>
            </a:rPr>
            <a:t>h</a:t>
          </a:r>
          <a:r>
            <a:rPr lang="vi-VN" sz="2800" b="0" kern="1200" dirty="0">
              <a:solidFill>
                <a:schemeClr val="bg1"/>
              </a:solidFill>
              <a:latin typeface="+mn-lt"/>
            </a:rPr>
            <a:t>àng hoá sức lao động</a:t>
          </a:r>
          <a:endParaRPr lang="en-US" sz="2800" b="0" kern="1200" dirty="0">
            <a:solidFill>
              <a:schemeClr val="bg1"/>
            </a:solidFill>
            <a:latin typeface="+mn-lt"/>
          </a:endParaRPr>
        </a:p>
      </dsp:txBody>
      <dsp:txXfrm>
        <a:off x="6447990" y="2233990"/>
        <a:ext cx="2768765" cy="1483013"/>
      </dsp:txXfrm>
    </dsp:sp>
    <dsp:sp modelId="{6B524332-92E3-4CA1-B3D4-B4A65F9F188B}">
      <dsp:nvSpPr>
        <dsp:cNvPr id="0" name=""/>
        <dsp:cNvSpPr/>
      </dsp:nvSpPr>
      <dsp:spPr>
        <a:xfrm rot="3375828">
          <a:off x="1779363" y="4101770"/>
          <a:ext cx="1468412" cy="29985"/>
        </a:xfrm>
        <a:custGeom>
          <a:avLst/>
          <a:gdLst/>
          <a:ahLst/>
          <a:cxnLst/>
          <a:rect l="0" t="0" r="0" b="0"/>
          <a:pathLst>
            <a:path>
              <a:moveTo>
                <a:pt x="0" y="14992"/>
              </a:moveTo>
              <a:lnTo>
                <a:pt x="1468412" y="1499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476859" y="4080052"/>
        <a:ext cx="73420" cy="73420"/>
      </dsp:txXfrm>
    </dsp:sp>
    <dsp:sp modelId="{D5676F6B-A94D-481F-B525-1DEB1A51AD36}">
      <dsp:nvSpPr>
        <dsp:cNvPr id="0" name=""/>
        <dsp:cNvSpPr/>
      </dsp:nvSpPr>
      <dsp:spPr>
        <a:xfrm>
          <a:off x="2921325" y="4202345"/>
          <a:ext cx="2678642" cy="1049970"/>
        </a:xfrm>
        <a:prstGeom prst="roundRect">
          <a:avLst>
            <a:gd name="adj" fmla="val 10000"/>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en-US" sz="2800" b="0" i="0" kern="1200" dirty="0">
              <a:solidFill>
                <a:schemeClr val="bg1"/>
              </a:solidFill>
              <a:latin typeface="+mn-lt"/>
            </a:rPr>
            <a:t>G</a:t>
          </a:r>
          <a:r>
            <a:rPr lang="vi-VN" sz="2800" b="0" i="0" kern="1200" dirty="0">
              <a:solidFill>
                <a:schemeClr val="bg1"/>
              </a:solidFill>
              <a:latin typeface="+mn-lt"/>
            </a:rPr>
            <a:t>iá trị thặng dư (m)</a:t>
          </a:r>
          <a:endParaRPr lang="en-US" sz="2800" b="0" i="0" kern="1200" dirty="0">
            <a:solidFill>
              <a:schemeClr val="bg1"/>
            </a:solidFill>
            <a:latin typeface="+mn-lt"/>
          </a:endParaRPr>
        </a:p>
      </dsp:txBody>
      <dsp:txXfrm>
        <a:off x="2952078" y="4233098"/>
        <a:ext cx="2617136" cy="988464"/>
      </dsp:txXfrm>
    </dsp:sp>
    <dsp:sp modelId="{7DF7C47F-2F07-443E-AB19-EC00ECF850FB}">
      <dsp:nvSpPr>
        <dsp:cNvPr id="0" name=""/>
        <dsp:cNvSpPr/>
      </dsp:nvSpPr>
      <dsp:spPr>
        <a:xfrm>
          <a:off x="5599968" y="4712338"/>
          <a:ext cx="839976" cy="29985"/>
        </a:xfrm>
        <a:custGeom>
          <a:avLst/>
          <a:gdLst/>
          <a:ahLst/>
          <a:cxnLst/>
          <a:rect l="0" t="0" r="0" b="0"/>
          <a:pathLst>
            <a:path>
              <a:moveTo>
                <a:pt x="0" y="14992"/>
              </a:moveTo>
              <a:lnTo>
                <a:pt x="839976" y="14992"/>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998956" y="4706331"/>
        <a:ext cx="41998" cy="41998"/>
      </dsp:txXfrm>
    </dsp:sp>
    <dsp:sp modelId="{A2A18633-A315-4BC6-8B17-E0B9102907A8}">
      <dsp:nvSpPr>
        <dsp:cNvPr id="0" name=""/>
        <dsp:cNvSpPr/>
      </dsp:nvSpPr>
      <dsp:spPr>
        <a:xfrm>
          <a:off x="6439944" y="3939685"/>
          <a:ext cx="2861043" cy="1575291"/>
        </a:xfrm>
        <a:prstGeom prst="roundRect">
          <a:avLst>
            <a:gd name="adj" fmla="val 10000"/>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en-US" sz="2800" b="0" kern="1200" dirty="0" err="1">
              <a:solidFill>
                <a:schemeClr val="bg1"/>
              </a:solidFill>
              <a:latin typeface="+mn-lt"/>
            </a:rPr>
            <a:t>Khái</a:t>
          </a:r>
          <a:r>
            <a:rPr lang="en-US" sz="2800" b="0" kern="1200" dirty="0">
              <a:solidFill>
                <a:schemeClr val="bg1"/>
              </a:solidFill>
              <a:latin typeface="+mn-lt"/>
            </a:rPr>
            <a:t> </a:t>
          </a:r>
          <a:r>
            <a:rPr lang="en-US" sz="2800" b="0" kern="1200" dirty="0" err="1">
              <a:solidFill>
                <a:schemeClr val="bg1"/>
              </a:solidFill>
              <a:latin typeface="+mn-lt"/>
            </a:rPr>
            <a:t>niệm</a:t>
          </a:r>
          <a:r>
            <a:rPr lang="en-US" sz="2800" b="0" kern="1200" dirty="0">
              <a:solidFill>
                <a:schemeClr val="bg1"/>
              </a:solidFill>
              <a:latin typeface="+mn-lt"/>
            </a:rPr>
            <a:t>, </a:t>
          </a:r>
          <a:r>
            <a:rPr lang="en-US" sz="2800" b="0" kern="1200" dirty="0" err="1">
              <a:solidFill>
                <a:schemeClr val="bg1"/>
              </a:solidFill>
              <a:latin typeface="+mn-lt"/>
            </a:rPr>
            <a:t>phương</a:t>
          </a:r>
          <a:r>
            <a:rPr lang="en-US" sz="2800" b="0" kern="1200" dirty="0">
              <a:solidFill>
                <a:schemeClr val="bg1"/>
              </a:solidFill>
              <a:latin typeface="+mn-lt"/>
            </a:rPr>
            <a:t> </a:t>
          </a:r>
          <a:r>
            <a:rPr lang="en-US" sz="2800" b="0" kern="1200" dirty="0" err="1">
              <a:solidFill>
                <a:schemeClr val="bg1"/>
              </a:solidFill>
              <a:latin typeface="+mn-lt"/>
            </a:rPr>
            <a:t>pháp</a:t>
          </a:r>
          <a:r>
            <a:rPr lang="en-US" sz="2800" b="0" kern="1200" dirty="0">
              <a:solidFill>
                <a:schemeClr val="bg1"/>
              </a:solidFill>
              <a:latin typeface="+mn-lt"/>
            </a:rPr>
            <a:t> </a:t>
          </a:r>
          <a:r>
            <a:rPr lang="en-US" sz="2800" b="0" kern="1200" dirty="0" err="1">
              <a:solidFill>
                <a:schemeClr val="bg1"/>
              </a:solidFill>
              <a:latin typeface="+mn-lt"/>
            </a:rPr>
            <a:t>tạo</a:t>
          </a:r>
          <a:r>
            <a:rPr lang="en-US" sz="2800" b="0" kern="1200" dirty="0">
              <a:solidFill>
                <a:schemeClr val="bg1"/>
              </a:solidFill>
              <a:latin typeface="+mn-lt"/>
            </a:rPr>
            <a:t> ra </a:t>
          </a:r>
          <a:r>
            <a:rPr lang="en-US" sz="2800" b="0" kern="1200" dirty="0" err="1">
              <a:solidFill>
                <a:schemeClr val="bg1"/>
              </a:solidFill>
              <a:latin typeface="+mn-lt"/>
            </a:rPr>
            <a:t>giá</a:t>
          </a:r>
          <a:r>
            <a:rPr lang="en-US" sz="2800" b="0" kern="1200" dirty="0">
              <a:solidFill>
                <a:schemeClr val="bg1"/>
              </a:solidFill>
              <a:latin typeface="+mn-lt"/>
            </a:rPr>
            <a:t> </a:t>
          </a:r>
          <a:r>
            <a:rPr lang="en-US" sz="2800" b="0" kern="1200" dirty="0" err="1">
              <a:solidFill>
                <a:schemeClr val="bg1"/>
              </a:solidFill>
              <a:latin typeface="+mn-lt"/>
            </a:rPr>
            <a:t>trị</a:t>
          </a:r>
          <a:r>
            <a:rPr lang="en-US" sz="2800" b="0" kern="1200" dirty="0">
              <a:solidFill>
                <a:schemeClr val="bg1"/>
              </a:solidFill>
              <a:latin typeface="+mn-lt"/>
            </a:rPr>
            <a:t> </a:t>
          </a:r>
          <a:r>
            <a:rPr lang="en-US" sz="2800" b="0" kern="1200" dirty="0" err="1">
              <a:solidFill>
                <a:schemeClr val="bg1"/>
              </a:solidFill>
              <a:latin typeface="+mn-lt"/>
            </a:rPr>
            <a:t>thặng</a:t>
          </a:r>
          <a:r>
            <a:rPr lang="en-US" sz="2800" b="0" kern="1200" dirty="0">
              <a:solidFill>
                <a:schemeClr val="bg1"/>
              </a:solidFill>
              <a:latin typeface="+mn-lt"/>
            </a:rPr>
            <a:t> </a:t>
          </a:r>
          <a:r>
            <a:rPr lang="en-US" sz="2800" b="0" kern="1200" dirty="0" err="1">
              <a:solidFill>
                <a:schemeClr val="bg1"/>
              </a:solidFill>
              <a:latin typeface="+mn-lt"/>
            </a:rPr>
            <a:t>dư</a:t>
          </a:r>
          <a:endParaRPr lang="en-US" sz="2800" b="0" kern="1200" dirty="0">
            <a:solidFill>
              <a:schemeClr val="bg1"/>
            </a:solidFill>
            <a:latin typeface="+mn-lt"/>
          </a:endParaRPr>
        </a:p>
      </dsp:txBody>
      <dsp:txXfrm>
        <a:off x="6486083" y="3985824"/>
        <a:ext cx="2768765" cy="1483013"/>
      </dsp:txXfrm>
    </dsp:sp>
  </dsp:spTree>
</dsp:drawing>
</file>

<file path=ppt/diagrams/drawing5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CDE9658-B0B9-4ED2-A137-45FD172CF36C}">
      <dsp:nvSpPr>
        <dsp:cNvPr id="0" name=""/>
        <dsp:cNvSpPr/>
      </dsp:nvSpPr>
      <dsp:spPr>
        <a:xfrm>
          <a:off x="9066" y="1331009"/>
          <a:ext cx="2254691" cy="2115058"/>
        </a:xfrm>
        <a:prstGeom prst="roundRect">
          <a:avLst>
            <a:gd name="adj" fmla="val 10000"/>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kern="1200" dirty="0" err="1">
              <a:latin typeface="+mn-lt"/>
            </a:rPr>
            <a:t>Hàng</a:t>
          </a:r>
          <a:r>
            <a:rPr lang="en-US" sz="2400" kern="1200" dirty="0">
              <a:latin typeface="+mn-lt"/>
            </a:rPr>
            <a:t> </a:t>
          </a:r>
          <a:r>
            <a:rPr lang="en-US" sz="2400" kern="1200" dirty="0" err="1">
              <a:latin typeface="+mn-lt"/>
            </a:rPr>
            <a:t>hóa</a:t>
          </a:r>
          <a:r>
            <a:rPr lang="en-US" sz="2400" kern="1200" dirty="0">
              <a:latin typeface="+mn-lt"/>
            </a:rPr>
            <a:t> </a:t>
          </a:r>
          <a:r>
            <a:rPr lang="en-US" sz="2400" kern="1200" dirty="0" err="1">
              <a:latin typeface="+mn-lt"/>
            </a:rPr>
            <a:t>sức</a:t>
          </a:r>
          <a:r>
            <a:rPr lang="en-US" sz="2400" kern="1200" dirty="0">
              <a:latin typeface="+mn-lt"/>
            </a:rPr>
            <a:t> </a:t>
          </a:r>
          <a:r>
            <a:rPr lang="en-US" sz="2400" kern="1200" dirty="0" err="1">
              <a:latin typeface="+mn-lt"/>
            </a:rPr>
            <a:t>lao</a:t>
          </a:r>
          <a:r>
            <a:rPr lang="en-US" sz="2400" kern="1200" dirty="0">
              <a:latin typeface="+mn-lt"/>
            </a:rPr>
            <a:t> </a:t>
          </a:r>
          <a:r>
            <a:rPr lang="en-US" sz="2400" kern="1200" dirty="0" err="1">
              <a:latin typeface="+mn-lt"/>
            </a:rPr>
            <a:t>động</a:t>
          </a:r>
          <a:endParaRPr lang="en-US" sz="2400" kern="1200" dirty="0">
            <a:latin typeface="+mn-lt"/>
          </a:endParaRPr>
        </a:p>
      </dsp:txBody>
      <dsp:txXfrm>
        <a:off x="71014" y="1392957"/>
        <a:ext cx="2130795" cy="1991162"/>
      </dsp:txXfrm>
    </dsp:sp>
    <dsp:sp modelId="{0FB4C908-2049-4BB1-9702-AAF7C45F85AF}">
      <dsp:nvSpPr>
        <dsp:cNvPr id="0" name=""/>
        <dsp:cNvSpPr/>
      </dsp:nvSpPr>
      <dsp:spPr>
        <a:xfrm rot="18309753">
          <a:off x="1931679" y="1729680"/>
          <a:ext cx="1566035" cy="37448"/>
        </a:xfrm>
        <a:custGeom>
          <a:avLst/>
          <a:gdLst/>
          <a:ahLst/>
          <a:cxnLst/>
          <a:rect l="0" t="0" r="0" b="0"/>
          <a:pathLst>
            <a:path>
              <a:moveTo>
                <a:pt x="0" y="18724"/>
              </a:moveTo>
              <a:lnTo>
                <a:pt x="1566035" y="18724"/>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675546" y="1709254"/>
        <a:ext cx="78301" cy="78301"/>
      </dsp:txXfrm>
    </dsp:sp>
    <dsp:sp modelId="{E08F17FC-38E7-45B7-9A4B-DAE6661E2FBC}">
      <dsp:nvSpPr>
        <dsp:cNvPr id="0" name=""/>
        <dsp:cNvSpPr/>
      </dsp:nvSpPr>
      <dsp:spPr>
        <a:xfrm>
          <a:off x="3165635" y="318739"/>
          <a:ext cx="2254691" cy="1579062"/>
        </a:xfrm>
        <a:prstGeom prst="roundRect">
          <a:avLst>
            <a:gd name="adj" fmla="val 10000"/>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kern="1200" dirty="0" err="1">
              <a:latin typeface="+mn-lt"/>
            </a:rPr>
            <a:t>Khái</a:t>
          </a:r>
          <a:r>
            <a:rPr lang="en-US" sz="2400" kern="1200" dirty="0">
              <a:latin typeface="+mn-lt"/>
            </a:rPr>
            <a:t> </a:t>
          </a:r>
          <a:r>
            <a:rPr lang="en-US" sz="2400" kern="1200" dirty="0" err="1">
              <a:latin typeface="+mn-lt"/>
            </a:rPr>
            <a:t>niệm</a:t>
          </a:r>
          <a:endParaRPr lang="en-US" sz="2400" kern="1200" dirty="0">
            <a:latin typeface="+mn-lt"/>
          </a:endParaRPr>
        </a:p>
      </dsp:txBody>
      <dsp:txXfrm>
        <a:off x="3211884" y="364988"/>
        <a:ext cx="2162193" cy="1486564"/>
      </dsp:txXfrm>
    </dsp:sp>
    <dsp:sp modelId="{AB35FA11-44E0-4C46-88A0-A15A15081D99}">
      <dsp:nvSpPr>
        <dsp:cNvPr id="0" name=""/>
        <dsp:cNvSpPr/>
      </dsp:nvSpPr>
      <dsp:spPr>
        <a:xfrm>
          <a:off x="5420327" y="1089546"/>
          <a:ext cx="901876" cy="37448"/>
        </a:xfrm>
        <a:custGeom>
          <a:avLst/>
          <a:gdLst/>
          <a:ahLst/>
          <a:cxnLst/>
          <a:rect l="0" t="0" r="0" b="0"/>
          <a:pathLst>
            <a:path>
              <a:moveTo>
                <a:pt x="0" y="18724"/>
              </a:moveTo>
              <a:lnTo>
                <a:pt x="901876" y="18724"/>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848719" y="1085724"/>
        <a:ext cx="45093" cy="45093"/>
      </dsp:txXfrm>
    </dsp:sp>
    <dsp:sp modelId="{F5C1E840-D148-48D9-9F7A-DFCAED9870BA}">
      <dsp:nvSpPr>
        <dsp:cNvPr id="0" name=""/>
        <dsp:cNvSpPr/>
      </dsp:nvSpPr>
      <dsp:spPr>
        <a:xfrm>
          <a:off x="6322204" y="243393"/>
          <a:ext cx="2885915" cy="1729754"/>
        </a:xfrm>
        <a:prstGeom prst="roundRect">
          <a:avLst>
            <a:gd name="adj" fmla="val 10000"/>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altLang="en-US" sz="2000" i="0" kern="1200" dirty="0">
              <a:solidFill>
                <a:schemeClr val="bg1"/>
              </a:solidFill>
              <a:latin typeface="+mn-lt"/>
              <a:cs typeface="Times New Roman" panose="02020603050405020304" pitchFamily="18" charset="0"/>
            </a:rPr>
            <a:t>- </a:t>
          </a:r>
          <a:r>
            <a:rPr lang="en-US" altLang="en-US" sz="2000" i="0" kern="1200" dirty="0" err="1">
              <a:solidFill>
                <a:schemeClr val="bg1"/>
              </a:solidFill>
              <a:latin typeface="+mn-lt"/>
              <a:cs typeface="Times New Roman" panose="02020603050405020304" pitchFamily="18" charset="0"/>
            </a:rPr>
            <a:t>Sức</a:t>
          </a:r>
          <a:r>
            <a:rPr lang="en-US" altLang="en-US" sz="2000" i="0" kern="1200" dirty="0">
              <a:solidFill>
                <a:schemeClr val="bg1"/>
              </a:solidFill>
              <a:latin typeface="+mn-lt"/>
              <a:cs typeface="Times New Roman" panose="02020603050405020304" pitchFamily="18" charset="0"/>
            </a:rPr>
            <a:t> </a:t>
          </a:r>
          <a:r>
            <a:rPr lang="en-US" altLang="en-US" sz="2000" i="0" kern="1200" dirty="0" err="1">
              <a:solidFill>
                <a:schemeClr val="bg1"/>
              </a:solidFill>
              <a:latin typeface="+mn-lt"/>
              <a:cs typeface="Times New Roman" panose="02020603050405020304" pitchFamily="18" charset="0"/>
            </a:rPr>
            <a:t>lao</a:t>
          </a:r>
          <a:r>
            <a:rPr lang="en-US" altLang="en-US" sz="2000" i="0" kern="1200" dirty="0">
              <a:solidFill>
                <a:schemeClr val="bg1"/>
              </a:solidFill>
              <a:latin typeface="+mn-lt"/>
              <a:cs typeface="Times New Roman" panose="02020603050405020304" pitchFamily="18" charset="0"/>
            </a:rPr>
            <a:t> </a:t>
          </a:r>
          <a:r>
            <a:rPr lang="en-US" altLang="en-US" sz="2000" i="0" kern="1200" dirty="0" err="1">
              <a:solidFill>
                <a:schemeClr val="bg1"/>
              </a:solidFill>
              <a:latin typeface="+mn-lt"/>
              <a:cs typeface="Times New Roman" panose="02020603050405020304" pitchFamily="18" charset="0"/>
            </a:rPr>
            <a:t>động</a:t>
          </a:r>
          <a:r>
            <a:rPr lang="en-US" altLang="en-US" sz="2000" i="0" kern="1200" dirty="0">
              <a:solidFill>
                <a:schemeClr val="bg1"/>
              </a:solidFill>
              <a:latin typeface="+mn-lt"/>
              <a:cs typeface="Times New Roman" panose="02020603050405020304" pitchFamily="18" charset="0"/>
            </a:rPr>
            <a:t>: </a:t>
          </a:r>
          <a:r>
            <a:rPr lang="en-US" altLang="en-US" sz="2000" i="0" kern="1200" dirty="0" err="1">
              <a:solidFill>
                <a:schemeClr val="bg1"/>
              </a:solidFill>
              <a:latin typeface="+mn-lt"/>
              <a:cs typeface="Times New Roman" panose="02020603050405020304" pitchFamily="18" charset="0"/>
            </a:rPr>
            <a:t>là</a:t>
          </a:r>
          <a:r>
            <a:rPr lang="en-US" altLang="en-US" sz="2000" i="0" kern="1200" dirty="0">
              <a:solidFill>
                <a:schemeClr val="bg1"/>
              </a:solidFill>
              <a:latin typeface="+mn-lt"/>
              <a:cs typeface="Times New Roman" panose="02020603050405020304" pitchFamily="18" charset="0"/>
            </a:rPr>
            <a:t> </a:t>
          </a:r>
          <a:r>
            <a:rPr lang="en-US" altLang="en-US" sz="2000" i="0" kern="1200" dirty="0" err="1">
              <a:solidFill>
                <a:schemeClr val="bg1"/>
              </a:solidFill>
              <a:latin typeface="+mn-lt"/>
              <a:cs typeface="Times New Roman" panose="02020603050405020304" pitchFamily="18" charset="0"/>
            </a:rPr>
            <a:t>năng</a:t>
          </a:r>
          <a:r>
            <a:rPr lang="en-US" altLang="en-US" sz="2000" i="0" kern="1200" dirty="0">
              <a:solidFill>
                <a:schemeClr val="bg1"/>
              </a:solidFill>
              <a:latin typeface="+mn-lt"/>
              <a:cs typeface="Times New Roman" panose="02020603050405020304" pitchFamily="18" charset="0"/>
            </a:rPr>
            <a:t> </a:t>
          </a:r>
          <a:r>
            <a:rPr lang="en-US" altLang="en-US" sz="2000" i="0" kern="1200" dirty="0" err="1">
              <a:solidFill>
                <a:schemeClr val="bg1"/>
              </a:solidFill>
              <a:latin typeface="+mn-lt"/>
              <a:cs typeface="Times New Roman" panose="02020603050405020304" pitchFamily="18" charset="0"/>
            </a:rPr>
            <a:t>lực</a:t>
          </a:r>
          <a:r>
            <a:rPr lang="en-US" altLang="en-US" sz="2000" i="0" kern="1200" dirty="0">
              <a:solidFill>
                <a:schemeClr val="bg1"/>
              </a:solidFill>
              <a:latin typeface="+mn-lt"/>
              <a:cs typeface="Times New Roman" panose="02020603050405020304" pitchFamily="18" charset="0"/>
            </a:rPr>
            <a:t> </a:t>
          </a:r>
          <a:r>
            <a:rPr lang="en-US" altLang="en-US" sz="2000" i="0" kern="1200" dirty="0" err="1">
              <a:solidFill>
                <a:schemeClr val="bg1"/>
              </a:solidFill>
              <a:latin typeface="+mn-lt"/>
              <a:cs typeface="Times New Roman" panose="02020603050405020304" pitchFamily="18" charset="0"/>
            </a:rPr>
            <a:t>lao</a:t>
          </a:r>
          <a:r>
            <a:rPr lang="en-US" altLang="en-US" sz="2000" i="0" kern="1200" dirty="0">
              <a:solidFill>
                <a:schemeClr val="bg1"/>
              </a:solidFill>
              <a:latin typeface="+mn-lt"/>
              <a:cs typeface="Times New Roman" panose="02020603050405020304" pitchFamily="18" charset="0"/>
            </a:rPr>
            <a:t> </a:t>
          </a:r>
          <a:r>
            <a:rPr lang="en-US" altLang="en-US" sz="2000" i="0" kern="1200" dirty="0" err="1">
              <a:solidFill>
                <a:schemeClr val="bg1"/>
              </a:solidFill>
              <a:latin typeface="+mn-lt"/>
              <a:cs typeface="Times New Roman" panose="02020603050405020304" pitchFamily="18" charset="0"/>
            </a:rPr>
            <a:t>động</a:t>
          </a:r>
          <a:r>
            <a:rPr lang="en-US" altLang="en-US" sz="2000" i="0" kern="1200" dirty="0">
              <a:solidFill>
                <a:schemeClr val="bg1"/>
              </a:solidFill>
              <a:latin typeface="+mn-lt"/>
              <a:cs typeface="Times New Roman" panose="02020603050405020304" pitchFamily="18" charset="0"/>
            </a:rPr>
            <a:t> </a:t>
          </a:r>
          <a:r>
            <a:rPr lang="en-US" altLang="en-US" sz="2000" i="0" kern="1200" dirty="0" err="1">
              <a:solidFill>
                <a:schemeClr val="bg1"/>
              </a:solidFill>
              <a:latin typeface="+mn-lt"/>
              <a:cs typeface="Times New Roman" panose="02020603050405020304" pitchFamily="18" charset="0"/>
            </a:rPr>
            <a:t>của</a:t>
          </a:r>
          <a:r>
            <a:rPr lang="en-US" altLang="en-US" sz="2000" i="0" kern="1200" dirty="0">
              <a:solidFill>
                <a:schemeClr val="bg1"/>
              </a:solidFill>
              <a:latin typeface="+mn-lt"/>
              <a:cs typeface="Times New Roman" panose="02020603050405020304" pitchFamily="18" charset="0"/>
            </a:rPr>
            <a:t> con </a:t>
          </a:r>
          <a:r>
            <a:rPr lang="en-US" altLang="en-US" sz="2000" i="0" kern="1200" dirty="0" err="1">
              <a:solidFill>
                <a:schemeClr val="bg1"/>
              </a:solidFill>
              <a:latin typeface="+mn-lt"/>
              <a:cs typeface="Times New Roman" panose="02020603050405020304" pitchFamily="18" charset="0"/>
            </a:rPr>
            <a:t>người</a:t>
          </a:r>
          <a:r>
            <a:rPr lang="en-US" altLang="en-US" sz="2000" i="0" kern="1200" dirty="0">
              <a:solidFill>
                <a:schemeClr val="bg1"/>
              </a:solidFill>
              <a:latin typeface="+mn-lt"/>
              <a:cs typeface="Times New Roman" panose="02020603050405020304" pitchFamily="18" charset="0"/>
            </a:rPr>
            <a:t>. </a:t>
          </a:r>
          <a:r>
            <a:rPr lang="en-US" altLang="en-US" sz="2000" i="0" kern="1200" dirty="0" err="1">
              <a:solidFill>
                <a:schemeClr val="bg1"/>
              </a:solidFill>
              <a:latin typeface="+mn-lt"/>
              <a:cs typeface="Times New Roman" panose="02020603050405020304" pitchFamily="18" charset="0"/>
            </a:rPr>
            <a:t>Nó</a:t>
          </a:r>
          <a:r>
            <a:rPr lang="en-US" altLang="en-US" sz="2000" i="0" kern="1200" dirty="0">
              <a:solidFill>
                <a:schemeClr val="bg1"/>
              </a:solidFill>
              <a:latin typeface="+mn-lt"/>
              <a:cs typeface="Times New Roman" panose="02020603050405020304" pitchFamily="18" charset="0"/>
            </a:rPr>
            <a:t> </a:t>
          </a:r>
          <a:r>
            <a:rPr lang="en-US" altLang="en-US" sz="2000" i="0" kern="1200" dirty="0" err="1">
              <a:solidFill>
                <a:schemeClr val="bg1"/>
              </a:solidFill>
              <a:latin typeface="+mn-lt"/>
              <a:cs typeface="Times New Roman" panose="02020603050405020304" pitchFamily="18" charset="0"/>
            </a:rPr>
            <a:t>gồm</a:t>
          </a:r>
          <a:r>
            <a:rPr lang="en-US" altLang="en-US" sz="2000" i="0" kern="1200" dirty="0">
              <a:solidFill>
                <a:schemeClr val="bg1"/>
              </a:solidFill>
              <a:latin typeface="+mn-lt"/>
              <a:cs typeface="Times New Roman" panose="02020603050405020304" pitchFamily="18" charset="0"/>
            </a:rPr>
            <a:t> </a:t>
          </a:r>
          <a:r>
            <a:rPr lang="en-US" altLang="en-US" sz="2000" i="0" kern="1200" dirty="0" err="1">
              <a:solidFill>
                <a:schemeClr val="bg1"/>
              </a:solidFill>
              <a:latin typeface="+mn-lt"/>
              <a:cs typeface="Times New Roman" panose="02020603050405020304" pitchFamily="18" charset="0"/>
            </a:rPr>
            <a:t>thể</a:t>
          </a:r>
          <a:r>
            <a:rPr lang="en-US" altLang="en-US" sz="2000" i="0" kern="1200" dirty="0">
              <a:solidFill>
                <a:schemeClr val="bg1"/>
              </a:solidFill>
              <a:latin typeface="+mn-lt"/>
              <a:cs typeface="Times New Roman" panose="02020603050405020304" pitchFamily="18" charset="0"/>
            </a:rPr>
            <a:t> </a:t>
          </a:r>
          <a:r>
            <a:rPr lang="en-US" altLang="en-US" sz="2000" i="0" kern="1200" dirty="0" err="1">
              <a:solidFill>
                <a:schemeClr val="bg1"/>
              </a:solidFill>
              <a:latin typeface="+mn-lt"/>
              <a:cs typeface="Times New Roman" panose="02020603050405020304" pitchFamily="18" charset="0"/>
            </a:rPr>
            <a:t>lực</a:t>
          </a:r>
          <a:r>
            <a:rPr lang="en-US" altLang="en-US" sz="2000" i="0" kern="1200" dirty="0">
              <a:solidFill>
                <a:schemeClr val="bg1"/>
              </a:solidFill>
              <a:latin typeface="+mn-lt"/>
              <a:cs typeface="Times New Roman" panose="02020603050405020304" pitchFamily="18" charset="0"/>
            </a:rPr>
            <a:t> </a:t>
          </a:r>
          <a:r>
            <a:rPr lang="en-US" altLang="en-US" sz="2000" i="0" kern="1200" dirty="0" err="1">
              <a:solidFill>
                <a:schemeClr val="bg1"/>
              </a:solidFill>
              <a:latin typeface="+mn-lt"/>
              <a:cs typeface="Times New Roman" panose="02020603050405020304" pitchFamily="18" charset="0"/>
            </a:rPr>
            <a:t>trí</a:t>
          </a:r>
          <a:r>
            <a:rPr lang="en-US" altLang="en-US" sz="2000" i="0" kern="1200" dirty="0">
              <a:solidFill>
                <a:schemeClr val="bg1"/>
              </a:solidFill>
              <a:latin typeface="+mn-lt"/>
              <a:cs typeface="Times New Roman" panose="02020603050405020304" pitchFamily="18" charset="0"/>
            </a:rPr>
            <a:t> </a:t>
          </a:r>
          <a:r>
            <a:rPr lang="en-US" altLang="en-US" sz="2000" i="0" kern="1200" dirty="0" err="1">
              <a:solidFill>
                <a:schemeClr val="bg1"/>
              </a:solidFill>
              <a:latin typeface="+mn-lt"/>
              <a:cs typeface="Times New Roman" panose="02020603050405020304" pitchFamily="18" charset="0"/>
            </a:rPr>
            <a:t>lực</a:t>
          </a:r>
          <a:r>
            <a:rPr lang="en-US" altLang="en-US" sz="2000" i="0" kern="1200" dirty="0">
              <a:solidFill>
                <a:schemeClr val="bg1"/>
              </a:solidFill>
              <a:latin typeface="+mn-lt"/>
              <a:cs typeface="Times New Roman" panose="02020603050405020304" pitchFamily="18" charset="0"/>
            </a:rPr>
            <a:t>, </a:t>
          </a:r>
          <a:r>
            <a:rPr lang="en-US" altLang="en-US" sz="2000" i="0" kern="1200" dirty="0" err="1">
              <a:solidFill>
                <a:schemeClr val="bg1"/>
              </a:solidFill>
              <a:latin typeface="+mn-lt"/>
              <a:cs typeface="Times New Roman" panose="02020603050405020304" pitchFamily="18" charset="0"/>
            </a:rPr>
            <a:t>kỹ</a:t>
          </a:r>
          <a:r>
            <a:rPr lang="en-US" altLang="en-US" sz="2000" i="0" kern="1200" dirty="0">
              <a:solidFill>
                <a:schemeClr val="bg1"/>
              </a:solidFill>
              <a:latin typeface="+mn-lt"/>
              <a:cs typeface="Times New Roman" panose="02020603050405020304" pitchFamily="18" charset="0"/>
            </a:rPr>
            <a:t> </a:t>
          </a:r>
          <a:r>
            <a:rPr lang="en-US" altLang="en-US" sz="2000" i="0" kern="1200" dirty="0" err="1">
              <a:solidFill>
                <a:schemeClr val="bg1"/>
              </a:solidFill>
              <a:latin typeface="+mn-lt"/>
              <a:cs typeface="Times New Roman" panose="02020603050405020304" pitchFamily="18" charset="0"/>
            </a:rPr>
            <a:t>năng</a:t>
          </a:r>
          <a:r>
            <a:rPr lang="en-US" altLang="en-US" sz="2000" i="0" kern="1200" dirty="0">
              <a:solidFill>
                <a:schemeClr val="bg1"/>
              </a:solidFill>
              <a:latin typeface="+mn-lt"/>
              <a:cs typeface="Times New Roman" panose="02020603050405020304" pitchFamily="18" charset="0"/>
            </a:rPr>
            <a:t> </a:t>
          </a:r>
          <a:r>
            <a:rPr lang="en-US" altLang="en-US" sz="2000" i="0" kern="1200" dirty="0" err="1">
              <a:solidFill>
                <a:schemeClr val="bg1"/>
              </a:solidFill>
              <a:latin typeface="+mn-lt"/>
              <a:cs typeface="Times New Roman" panose="02020603050405020304" pitchFamily="18" charset="0"/>
            </a:rPr>
            <a:t>của</a:t>
          </a:r>
          <a:r>
            <a:rPr lang="en-US" altLang="en-US" sz="2000" i="0" kern="1200" dirty="0">
              <a:solidFill>
                <a:schemeClr val="bg1"/>
              </a:solidFill>
              <a:latin typeface="+mn-lt"/>
              <a:cs typeface="Times New Roman" panose="02020603050405020304" pitchFamily="18" charset="0"/>
            </a:rPr>
            <a:t> </a:t>
          </a:r>
          <a:r>
            <a:rPr lang="en-US" altLang="en-US" sz="2000" i="0" kern="1200" dirty="0" err="1">
              <a:solidFill>
                <a:schemeClr val="bg1"/>
              </a:solidFill>
              <a:latin typeface="+mn-lt"/>
              <a:cs typeface="Times New Roman" panose="02020603050405020304" pitchFamily="18" charset="0"/>
            </a:rPr>
            <a:t>người</a:t>
          </a:r>
          <a:r>
            <a:rPr lang="en-US" altLang="en-US" sz="2000" i="0" kern="1200" dirty="0">
              <a:solidFill>
                <a:schemeClr val="bg1"/>
              </a:solidFill>
              <a:latin typeface="+mn-lt"/>
              <a:cs typeface="Times New Roman" panose="02020603050405020304" pitchFamily="18" charset="0"/>
            </a:rPr>
            <a:t> </a:t>
          </a:r>
          <a:r>
            <a:rPr lang="en-US" altLang="en-US" sz="2000" i="0" kern="1200" dirty="0" err="1">
              <a:solidFill>
                <a:schemeClr val="bg1"/>
              </a:solidFill>
              <a:latin typeface="+mn-lt"/>
              <a:cs typeface="Times New Roman" panose="02020603050405020304" pitchFamily="18" charset="0"/>
            </a:rPr>
            <a:t>lao</a:t>
          </a:r>
          <a:r>
            <a:rPr lang="en-US" altLang="en-US" sz="2000" i="0" kern="1200" dirty="0">
              <a:solidFill>
                <a:schemeClr val="bg1"/>
              </a:solidFill>
              <a:latin typeface="+mn-lt"/>
              <a:cs typeface="Times New Roman" panose="02020603050405020304" pitchFamily="18" charset="0"/>
            </a:rPr>
            <a:t> </a:t>
          </a:r>
          <a:r>
            <a:rPr lang="en-US" altLang="en-US" sz="2000" i="0" kern="1200" dirty="0" err="1">
              <a:solidFill>
                <a:schemeClr val="bg1"/>
              </a:solidFill>
              <a:latin typeface="+mn-lt"/>
              <a:cs typeface="Times New Roman" panose="02020603050405020304" pitchFamily="18" charset="0"/>
            </a:rPr>
            <a:t>động</a:t>
          </a:r>
          <a:r>
            <a:rPr lang="en-US" altLang="en-US" sz="2000" i="0" kern="1200" dirty="0">
              <a:solidFill>
                <a:schemeClr val="bg1"/>
              </a:solidFill>
              <a:latin typeface="+mn-lt"/>
              <a:cs typeface="Times New Roman" panose="02020603050405020304" pitchFamily="18" charset="0"/>
            </a:rPr>
            <a:t> </a:t>
          </a:r>
          <a:r>
            <a:rPr lang="en-US" altLang="en-US" sz="2000" i="0" kern="1200" dirty="0" err="1">
              <a:solidFill>
                <a:schemeClr val="bg1"/>
              </a:solidFill>
              <a:latin typeface="+mn-lt"/>
              <a:cs typeface="Times New Roman" panose="02020603050405020304" pitchFamily="18" charset="0"/>
            </a:rPr>
            <a:t>được</a:t>
          </a:r>
          <a:r>
            <a:rPr lang="en-US" altLang="en-US" sz="2000" i="0" kern="1200" dirty="0">
              <a:solidFill>
                <a:schemeClr val="bg1"/>
              </a:solidFill>
              <a:latin typeface="+mn-lt"/>
              <a:cs typeface="Times New Roman" panose="02020603050405020304" pitchFamily="18" charset="0"/>
            </a:rPr>
            <a:t> </a:t>
          </a:r>
          <a:r>
            <a:rPr lang="en-US" altLang="en-US" sz="2000" i="0" kern="1200" dirty="0" err="1">
              <a:solidFill>
                <a:schemeClr val="bg1"/>
              </a:solidFill>
              <a:latin typeface="+mn-lt"/>
              <a:cs typeface="Times New Roman" panose="02020603050405020304" pitchFamily="18" charset="0"/>
            </a:rPr>
            <a:t>đem</a:t>
          </a:r>
          <a:r>
            <a:rPr lang="en-US" altLang="en-US" sz="2000" i="0" kern="1200" dirty="0">
              <a:solidFill>
                <a:schemeClr val="bg1"/>
              </a:solidFill>
              <a:latin typeface="+mn-lt"/>
              <a:cs typeface="Times New Roman" panose="02020603050405020304" pitchFamily="18" charset="0"/>
            </a:rPr>
            <a:t> ra </a:t>
          </a:r>
          <a:r>
            <a:rPr lang="en-US" altLang="en-US" sz="2000" i="0" kern="1200" dirty="0" err="1">
              <a:solidFill>
                <a:schemeClr val="bg1"/>
              </a:solidFill>
              <a:latin typeface="+mn-lt"/>
              <a:cs typeface="Times New Roman" panose="02020603050405020304" pitchFamily="18" charset="0"/>
            </a:rPr>
            <a:t>sử</a:t>
          </a:r>
          <a:r>
            <a:rPr lang="en-US" altLang="en-US" sz="2000" i="0" kern="1200" dirty="0">
              <a:solidFill>
                <a:schemeClr val="bg1"/>
              </a:solidFill>
              <a:latin typeface="+mn-lt"/>
              <a:cs typeface="Times New Roman" panose="02020603050405020304" pitchFamily="18" charset="0"/>
            </a:rPr>
            <a:t> </a:t>
          </a:r>
          <a:r>
            <a:rPr lang="en-US" altLang="en-US" sz="2000" i="0" kern="1200" dirty="0" err="1">
              <a:solidFill>
                <a:schemeClr val="bg1"/>
              </a:solidFill>
              <a:latin typeface="+mn-lt"/>
              <a:cs typeface="Times New Roman" panose="02020603050405020304" pitchFamily="18" charset="0"/>
            </a:rPr>
            <a:t>dụng</a:t>
          </a:r>
          <a:r>
            <a:rPr lang="en-US" altLang="en-US" sz="2000" i="0" kern="1200" dirty="0">
              <a:solidFill>
                <a:schemeClr val="bg1"/>
              </a:solidFill>
              <a:latin typeface="+mn-lt"/>
              <a:cs typeface="Times New Roman" panose="02020603050405020304" pitchFamily="18" charset="0"/>
            </a:rPr>
            <a:t> </a:t>
          </a:r>
          <a:r>
            <a:rPr lang="en-US" altLang="en-US" sz="2000" i="0" kern="1200" dirty="0" err="1">
              <a:solidFill>
                <a:schemeClr val="bg1"/>
              </a:solidFill>
              <a:latin typeface="+mn-lt"/>
              <a:cs typeface="Times New Roman" panose="02020603050405020304" pitchFamily="18" charset="0"/>
            </a:rPr>
            <a:t>trong</a:t>
          </a:r>
          <a:r>
            <a:rPr lang="en-US" altLang="en-US" sz="2000" i="0" kern="1200" dirty="0">
              <a:solidFill>
                <a:schemeClr val="bg1"/>
              </a:solidFill>
              <a:latin typeface="+mn-lt"/>
              <a:cs typeface="Times New Roman" panose="02020603050405020304" pitchFamily="18" charset="0"/>
            </a:rPr>
            <a:t> </a:t>
          </a:r>
          <a:r>
            <a:rPr lang="en-US" altLang="en-US" sz="2000" i="0" kern="1200" dirty="0" err="1">
              <a:solidFill>
                <a:schemeClr val="bg1"/>
              </a:solidFill>
              <a:latin typeface="+mn-lt"/>
              <a:cs typeface="Times New Roman" panose="02020603050405020304" pitchFamily="18" charset="0"/>
            </a:rPr>
            <a:t>lao</a:t>
          </a:r>
          <a:r>
            <a:rPr lang="en-US" altLang="en-US" sz="2000" i="0" kern="1200" dirty="0">
              <a:solidFill>
                <a:schemeClr val="bg1"/>
              </a:solidFill>
              <a:latin typeface="+mn-lt"/>
              <a:cs typeface="Times New Roman" panose="02020603050405020304" pitchFamily="18" charset="0"/>
            </a:rPr>
            <a:t> </a:t>
          </a:r>
          <a:r>
            <a:rPr lang="en-US" altLang="en-US" sz="2000" i="0" kern="1200" dirty="0" err="1">
              <a:solidFill>
                <a:schemeClr val="bg1"/>
              </a:solidFill>
              <a:latin typeface="+mn-lt"/>
              <a:cs typeface="Times New Roman" panose="02020603050405020304" pitchFamily="18" charset="0"/>
            </a:rPr>
            <a:t>động</a:t>
          </a:r>
          <a:endParaRPr lang="en-US" sz="2000" i="0" kern="1200" dirty="0">
            <a:solidFill>
              <a:schemeClr val="bg1"/>
            </a:solidFill>
            <a:latin typeface="+mn-lt"/>
          </a:endParaRPr>
        </a:p>
      </dsp:txBody>
      <dsp:txXfrm>
        <a:off x="6372867" y="294056"/>
        <a:ext cx="2784589" cy="1628428"/>
      </dsp:txXfrm>
    </dsp:sp>
    <dsp:sp modelId="{0FC5E597-21BF-4B87-A612-D87C8A28CDFE}">
      <dsp:nvSpPr>
        <dsp:cNvPr id="0" name=""/>
        <dsp:cNvSpPr/>
      </dsp:nvSpPr>
      <dsp:spPr>
        <a:xfrm rot="3290247">
          <a:off x="1931679" y="3009948"/>
          <a:ext cx="1566035" cy="37448"/>
        </a:xfrm>
        <a:custGeom>
          <a:avLst/>
          <a:gdLst/>
          <a:ahLst/>
          <a:cxnLst/>
          <a:rect l="0" t="0" r="0" b="0"/>
          <a:pathLst>
            <a:path>
              <a:moveTo>
                <a:pt x="0" y="18724"/>
              </a:moveTo>
              <a:lnTo>
                <a:pt x="1566035" y="18724"/>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675546" y="2989521"/>
        <a:ext cx="78301" cy="78301"/>
      </dsp:txXfrm>
    </dsp:sp>
    <dsp:sp modelId="{757F4D6C-C047-4E00-8400-C5716DFE1DAE}">
      <dsp:nvSpPr>
        <dsp:cNvPr id="0" name=""/>
        <dsp:cNvSpPr/>
      </dsp:nvSpPr>
      <dsp:spPr>
        <a:xfrm>
          <a:off x="3165635" y="2879275"/>
          <a:ext cx="2254691" cy="1579062"/>
        </a:xfrm>
        <a:prstGeom prst="roundRect">
          <a:avLst>
            <a:gd name="adj" fmla="val 10000"/>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kern="1200" dirty="0" err="1">
              <a:latin typeface="+mn-lt"/>
            </a:rPr>
            <a:t>Điều</a:t>
          </a:r>
          <a:r>
            <a:rPr lang="en-US" sz="2400" kern="1200" dirty="0">
              <a:latin typeface="+mn-lt"/>
            </a:rPr>
            <a:t> </a:t>
          </a:r>
          <a:r>
            <a:rPr lang="en-US" sz="2400" kern="1200" dirty="0" err="1">
              <a:latin typeface="+mn-lt"/>
            </a:rPr>
            <a:t>kiện</a:t>
          </a:r>
          <a:r>
            <a:rPr lang="en-US" sz="2400" kern="1200" dirty="0">
              <a:latin typeface="+mn-lt"/>
            </a:rPr>
            <a:t> </a:t>
          </a:r>
          <a:r>
            <a:rPr lang="en-US" sz="2400" kern="1200" dirty="0" err="1">
              <a:latin typeface="+mn-lt"/>
            </a:rPr>
            <a:t>sức</a:t>
          </a:r>
          <a:r>
            <a:rPr lang="en-US" sz="2400" kern="1200" dirty="0">
              <a:latin typeface="+mn-lt"/>
            </a:rPr>
            <a:t> </a:t>
          </a:r>
          <a:r>
            <a:rPr lang="en-US" sz="2400" kern="1200" dirty="0" err="1">
              <a:latin typeface="+mn-lt"/>
            </a:rPr>
            <a:t>lao</a:t>
          </a:r>
          <a:r>
            <a:rPr lang="en-US" sz="2400" kern="1200" dirty="0">
              <a:latin typeface="+mn-lt"/>
            </a:rPr>
            <a:t> </a:t>
          </a:r>
          <a:r>
            <a:rPr lang="en-US" sz="2400" kern="1200" dirty="0" err="1">
              <a:latin typeface="+mn-lt"/>
            </a:rPr>
            <a:t>động</a:t>
          </a:r>
          <a:r>
            <a:rPr lang="en-US" sz="2400" kern="1200" dirty="0">
              <a:latin typeface="+mn-lt"/>
            </a:rPr>
            <a:t> </a:t>
          </a:r>
          <a:r>
            <a:rPr lang="en-US" sz="2400" kern="1200" dirty="0" err="1">
              <a:latin typeface="+mn-lt"/>
            </a:rPr>
            <a:t>trở</a:t>
          </a:r>
          <a:r>
            <a:rPr lang="en-US" sz="2400" kern="1200" dirty="0">
              <a:latin typeface="+mn-lt"/>
            </a:rPr>
            <a:t> </a:t>
          </a:r>
          <a:r>
            <a:rPr lang="en-US" sz="2400" kern="1200" dirty="0" err="1">
              <a:latin typeface="+mn-lt"/>
            </a:rPr>
            <a:t>thành</a:t>
          </a:r>
          <a:r>
            <a:rPr lang="en-US" sz="2400" kern="1200" dirty="0">
              <a:latin typeface="+mn-lt"/>
            </a:rPr>
            <a:t> </a:t>
          </a:r>
          <a:r>
            <a:rPr lang="en-US" sz="2400" kern="1200" dirty="0" err="1">
              <a:latin typeface="+mn-lt"/>
            </a:rPr>
            <a:t>hàng</a:t>
          </a:r>
          <a:r>
            <a:rPr lang="en-US" sz="2400" kern="1200" dirty="0">
              <a:latin typeface="+mn-lt"/>
            </a:rPr>
            <a:t> </a:t>
          </a:r>
          <a:r>
            <a:rPr lang="en-US" sz="2400" kern="1200" dirty="0" err="1">
              <a:latin typeface="+mn-lt"/>
            </a:rPr>
            <a:t>hóa</a:t>
          </a:r>
          <a:endParaRPr lang="en-US" sz="2400" kern="1200" dirty="0">
            <a:latin typeface="+mn-lt"/>
          </a:endParaRPr>
        </a:p>
      </dsp:txBody>
      <dsp:txXfrm>
        <a:off x="3211884" y="2925524"/>
        <a:ext cx="2162193" cy="1486564"/>
      </dsp:txXfrm>
    </dsp:sp>
    <dsp:sp modelId="{2F4BF110-05BD-4464-A17A-947E92E97C1D}">
      <dsp:nvSpPr>
        <dsp:cNvPr id="0" name=""/>
        <dsp:cNvSpPr/>
      </dsp:nvSpPr>
      <dsp:spPr>
        <a:xfrm rot="18988241">
          <a:off x="5249301" y="3221718"/>
          <a:ext cx="1243930" cy="37448"/>
        </a:xfrm>
        <a:custGeom>
          <a:avLst/>
          <a:gdLst/>
          <a:ahLst/>
          <a:cxnLst/>
          <a:rect l="0" t="0" r="0" b="0"/>
          <a:pathLst>
            <a:path>
              <a:moveTo>
                <a:pt x="0" y="18724"/>
              </a:moveTo>
              <a:lnTo>
                <a:pt x="1243930" y="18724"/>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840167" y="3209344"/>
        <a:ext cx="62196" cy="62196"/>
      </dsp:txXfrm>
    </dsp:sp>
    <dsp:sp modelId="{0A029FBF-C8EC-4C6C-A9F8-FCA117F87F22}">
      <dsp:nvSpPr>
        <dsp:cNvPr id="0" name=""/>
        <dsp:cNvSpPr/>
      </dsp:nvSpPr>
      <dsp:spPr>
        <a:xfrm>
          <a:off x="6322204" y="2142250"/>
          <a:ext cx="2885915" cy="1339659"/>
        </a:xfrm>
        <a:prstGeom prst="roundRect">
          <a:avLst>
            <a:gd name="adj" fmla="val 10000"/>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pt-BR" sz="2000" kern="1200" dirty="0">
              <a:solidFill>
                <a:schemeClr val="bg1"/>
              </a:solidFill>
              <a:latin typeface="+mn-lt"/>
            </a:rPr>
            <a:t>Người lao động được tự do về thân </a:t>
          </a:r>
          <a:r>
            <a:rPr lang="vi-VN" sz="2000" kern="1200" dirty="0">
              <a:solidFill>
                <a:schemeClr val="bg1"/>
              </a:solidFill>
              <a:latin typeface="+mn-lt"/>
            </a:rPr>
            <a:t>thể</a:t>
          </a:r>
          <a:endParaRPr lang="en-US" sz="2000" kern="1200" dirty="0">
            <a:solidFill>
              <a:schemeClr val="bg1"/>
            </a:solidFill>
            <a:latin typeface="+mn-lt"/>
          </a:endParaRPr>
        </a:p>
      </dsp:txBody>
      <dsp:txXfrm>
        <a:off x="6361441" y="2181487"/>
        <a:ext cx="2807441" cy="1261185"/>
      </dsp:txXfrm>
    </dsp:sp>
    <dsp:sp modelId="{BFDF0FC2-0E74-496C-802C-E77755DBB386}">
      <dsp:nvSpPr>
        <dsp:cNvPr id="0" name=""/>
        <dsp:cNvSpPr/>
      </dsp:nvSpPr>
      <dsp:spPr>
        <a:xfrm rot="2394660">
          <a:off x="5283373" y="4027272"/>
          <a:ext cx="1175785" cy="37448"/>
        </a:xfrm>
        <a:custGeom>
          <a:avLst/>
          <a:gdLst/>
          <a:ahLst/>
          <a:cxnLst/>
          <a:rect l="0" t="0" r="0" b="0"/>
          <a:pathLst>
            <a:path>
              <a:moveTo>
                <a:pt x="0" y="18724"/>
              </a:moveTo>
              <a:lnTo>
                <a:pt x="1175785" y="18724"/>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841871" y="4016601"/>
        <a:ext cx="58789" cy="58789"/>
      </dsp:txXfrm>
    </dsp:sp>
    <dsp:sp modelId="{CC4C62BE-ADA6-4A11-A7C6-C7CE11A36B01}">
      <dsp:nvSpPr>
        <dsp:cNvPr id="0" name=""/>
        <dsp:cNvSpPr/>
      </dsp:nvSpPr>
      <dsp:spPr>
        <a:xfrm>
          <a:off x="6322204" y="3651011"/>
          <a:ext cx="2885915" cy="1544351"/>
        </a:xfrm>
        <a:prstGeom prst="roundRect">
          <a:avLst>
            <a:gd name="adj" fmla="val 10000"/>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vi-VN" sz="2000" kern="1200" dirty="0">
              <a:solidFill>
                <a:schemeClr val="bg1"/>
              </a:solidFill>
              <a:latin typeface="+mn-lt"/>
            </a:rPr>
            <a:t>Người lao động không có tư liệu sản xuất và phải bán sức lao động của mình</a:t>
          </a:r>
          <a:endParaRPr lang="en-US" sz="2000" kern="1200" dirty="0">
            <a:solidFill>
              <a:schemeClr val="bg1"/>
            </a:solidFill>
            <a:latin typeface="+mn-lt"/>
          </a:endParaRPr>
        </a:p>
      </dsp:txBody>
      <dsp:txXfrm>
        <a:off x="6367436" y="3696243"/>
        <a:ext cx="2795451" cy="1453887"/>
      </dsp:txXfrm>
    </dsp:sp>
  </dsp:spTree>
</dsp:drawing>
</file>

<file path=ppt/diagrams/drawing5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2200E44-68BC-49FD-A8C4-9424B63C4BD5}">
      <dsp:nvSpPr>
        <dsp:cNvPr id="0" name=""/>
        <dsp:cNvSpPr/>
      </dsp:nvSpPr>
      <dsp:spPr>
        <a:xfrm>
          <a:off x="6471" y="1373979"/>
          <a:ext cx="946626" cy="3471528"/>
        </a:xfrm>
        <a:prstGeom prst="roundRect">
          <a:avLst>
            <a:gd name="adj" fmla="val 10000"/>
          </a:avLst>
        </a:prstGeom>
        <a:solidFill>
          <a:schemeClr val="accent2">
            <a:lumMod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b="0" kern="1200" dirty="0">
              <a:solidFill>
                <a:srgbClr val="FFFF00"/>
              </a:solidFill>
              <a:latin typeface="Arial" pitchFamily="34" charset="0"/>
              <a:cs typeface="Arial" pitchFamily="34" charset="0"/>
            </a:rPr>
            <a:t>- Hai </a:t>
          </a:r>
          <a:r>
            <a:rPr lang="en-US" sz="2400" b="0" kern="1200" dirty="0" err="1">
              <a:solidFill>
                <a:srgbClr val="FFFF00"/>
              </a:solidFill>
              <a:latin typeface="Arial" pitchFamily="34" charset="0"/>
              <a:cs typeface="Arial" pitchFamily="34" charset="0"/>
            </a:rPr>
            <a:t>thuộc</a:t>
          </a:r>
          <a:r>
            <a:rPr lang="en-US" sz="2400" b="0" kern="1200" dirty="0">
              <a:solidFill>
                <a:srgbClr val="FFFF00"/>
              </a:solidFill>
              <a:latin typeface="Arial" pitchFamily="34" charset="0"/>
              <a:cs typeface="Arial" pitchFamily="34" charset="0"/>
            </a:rPr>
            <a:t> </a:t>
          </a:r>
          <a:r>
            <a:rPr lang="en-US" sz="2400" b="0" kern="1200" dirty="0" err="1">
              <a:solidFill>
                <a:srgbClr val="FFFF00"/>
              </a:solidFill>
              <a:latin typeface="Arial" pitchFamily="34" charset="0"/>
              <a:cs typeface="Arial" pitchFamily="34" charset="0"/>
            </a:rPr>
            <a:t>tính</a:t>
          </a:r>
          <a:r>
            <a:rPr lang="en-US" sz="2400" b="0" kern="1200" dirty="0">
              <a:solidFill>
                <a:srgbClr val="FFFF00"/>
              </a:solidFill>
              <a:latin typeface="Arial" pitchFamily="34" charset="0"/>
              <a:cs typeface="Arial" pitchFamily="34" charset="0"/>
            </a:rPr>
            <a:t> </a:t>
          </a:r>
          <a:r>
            <a:rPr lang="en-US" sz="2400" b="0" kern="1200" dirty="0" err="1">
              <a:solidFill>
                <a:srgbClr val="FFFF00"/>
              </a:solidFill>
              <a:latin typeface="Arial" pitchFamily="34" charset="0"/>
              <a:cs typeface="Arial" pitchFamily="34" charset="0"/>
            </a:rPr>
            <a:t>của</a:t>
          </a:r>
          <a:r>
            <a:rPr lang="en-US" sz="2400" b="0" kern="1200" dirty="0">
              <a:solidFill>
                <a:srgbClr val="FFFF00"/>
              </a:solidFill>
              <a:latin typeface="Arial" pitchFamily="34" charset="0"/>
              <a:cs typeface="Arial" pitchFamily="34" charset="0"/>
            </a:rPr>
            <a:t> </a:t>
          </a:r>
          <a:r>
            <a:rPr lang="en-US" sz="2400" b="0" kern="1200" dirty="0">
              <a:solidFill>
                <a:srgbClr val="FFFF00"/>
              </a:solidFill>
              <a:latin typeface="+mn-lt"/>
            </a:rPr>
            <a:t>h</a:t>
          </a:r>
          <a:r>
            <a:rPr lang="vi-VN" sz="2400" b="0" kern="1200" dirty="0">
              <a:solidFill>
                <a:srgbClr val="FFFF00"/>
              </a:solidFill>
              <a:latin typeface="+mn-lt"/>
            </a:rPr>
            <a:t>àng hoá sức lao động</a:t>
          </a:r>
          <a:endParaRPr lang="en-US" sz="2400" b="0" kern="1200" dirty="0">
            <a:solidFill>
              <a:srgbClr val="FFFF00"/>
            </a:solidFill>
          </a:endParaRPr>
        </a:p>
      </dsp:txBody>
      <dsp:txXfrm>
        <a:off x="34197" y="1401705"/>
        <a:ext cx="891174" cy="3416076"/>
      </dsp:txXfrm>
    </dsp:sp>
    <dsp:sp modelId="{330CF636-11DD-472C-B889-27651F1E7619}">
      <dsp:nvSpPr>
        <dsp:cNvPr id="0" name=""/>
        <dsp:cNvSpPr/>
      </dsp:nvSpPr>
      <dsp:spPr>
        <a:xfrm rot="17335232">
          <a:off x="558547" y="2550248"/>
          <a:ext cx="1167750" cy="14334"/>
        </a:xfrm>
        <a:custGeom>
          <a:avLst/>
          <a:gdLst/>
          <a:ahLst/>
          <a:cxnLst/>
          <a:rect l="0" t="0" r="0" b="0"/>
          <a:pathLst>
            <a:path>
              <a:moveTo>
                <a:pt x="0" y="7167"/>
              </a:moveTo>
              <a:lnTo>
                <a:pt x="1167750" y="7167"/>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066800">
            <a:lnSpc>
              <a:spcPct val="90000"/>
            </a:lnSpc>
            <a:spcBef>
              <a:spcPct val="0"/>
            </a:spcBef>
            <a:spcAft>
              <a:spcPct val="35000"/>
            </a:spcAft>
            <a:buNone/>
          </a:pPr>
          <a:endParaRPr lang="en-US" sz="2400" kern="1200"/>
        </a:p>
      </dsp:txBody>
      <dsp:txXfrm>
        <a:off x="1113229" y="2528221"/>
        <a:ext cx="58387" cy="58387"/>
      </dsp:txXfrm>
    </dsp:sp>
    <dsp:sp modelId="{739DD40D-A34D-4D0F-B31D-57A3D2CAED00}">
      <dsp:nvSpPr>
        <dsp:cNvPr id="0" name=""/>
        <dsp:cNvSpPr/>
      </dsp:nvSpPr>
      <dsp:spPr>
        <a:xfrm>
          <a:off x="1331748" y="1045464"/>
          <a:ext cx="946626" cy="1919246"/>
        </a:xfrm>
        <a:prstGeom prst="roundRect">
          <a:avLst>
            <a:gd name="adj" fmla="val 10000"/>
          </a:avLst>
        </a:prstGeom>
        <a:solidFill>
          <a:srgbClr val="00B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b="0" kern="1200" dirty="0" err="1">
              <a:solidFill>
                <a:schemeClr val="bg1"/>
              </a:solidFill>
            </a:rPr>
            <a:t>Giá</a:t>
          </a:r>
          <a:r>
            <a:rPr lang="en-US" sz="2400" b="0" kern="1200" dirty="0">
              <a:solidFill>
                <a:schemeClr val="bg1"/>
              </a:solidFill>
            </a:rPr>
            <a:t> </a:t>
          </a:r>
          <a:r>
            <a:rPr lang="en-US" sz="2400" b="0" kern="1200" dirty="0" err="1">
              <a:solidFill>
                <a:schemeClr val="bg1"/>
              </a:solidFill>
            </a:rPr>
            <a:t>trị</a:t>
          </a:r>
          <a:endParaRPr lang="en-US" sz="2400" b="0" kern="1200" dirty="0">
            <a:solidFill>
              <a:schemeClr val="bg1"/>
            </a:solidFill>
          </a:endParaRPr>
        </a:p>
      </dsp:txBody>
      <dsp:txXfrm>
        <a:off x="1359474" y="1073190"/>
        <a:ext cx="891174" cy="1863794"/>
      </dsp:txXfrm>
    </dsp:sp>
    <dsp:sp modelId="{676F2A58-1C0E-42FF-825D-EC8D48418EDB}">
      <dsp:nvSpPr>
        <dsp:cNvPr id="0" name=""/>
        <dsp:cNvSpPr/>
      </dsp:nvSpPr>
      <dsp:spPr>
        <a:xfrm rot="18071576">
          <a:off x="2102151" y="1685220"/>
          <a:ext cx="731096" cy="14334"/>
        </a:xfrm>
        <a:custGeom>
          <a:avLst/>
          <a:gdLst/>
          <a:ahLst/>
          <a:cxnLst/>
          <a:rect l="0" t="0" r="0" b="0"/>
          <a:pathLst>
            <a:path>
              <a:moveTo>
                <a:pt x="0" y="7167"/>
              </a:moveTo>
              <a:lnTo>
                <a:pt x="731096" y="7167"/>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066800">
            <a:lnSpc>
              <a:spcPct val="90000"/>
            </a:lnSpc>
            <a:spcBef>
              <a:spcPct val="0"/>
            </a:spcBef>
            <a:spcAft>
              <a:spcPct val="35000"/>
            </a:spcAft>
            <a:buNone/>
          </a:pPr>
          <a:endParaRPr lang="en-US" sz="2400" kern="1200"/>
        </a:p>
      </dsp:txBody>
      <dsp:txXfrm>
        <a:off x="2449422" y="1674110"/>
        <a:ext cx="36554" cy="36554"/>
      </dsp:txXfrm>
    </dsp:sp>
    <dsp:sp modelId="{2F960BFC-44EB-45FA-BF38-1E84DDE3D774}">
      <dsp:nvSpPr>
        <dsp:cNvPr id="0" name=""/>
        <dsp:cNvSpPr/>
      </dsp:nvSpPr>
      <dsp:spPr>
        <a:xfrm>
          <a:off x="2657024" y="769577"/>
          <a:ext cx="6102491" cy="1220220"/>
        </a:xfrm>
        <a:prstGeom prst="roundRect">
          <a:avLst>
            <a:gd name="adj" fmla="val 10000"/>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b="0" kern="1200" dirty="0" err="1">
              <a:latin typeface="+mn-lt"/>
            </a:rPr>
            <a:t>Là</a:t>
          </a:r>
          <a:r>
            <a:rPr lang="en-US" sz="2400" b="0" kern="1200" dirty="0">
              <a:latin typeface="+mn-lt"/>
            </a:rPr>
            <a:t> t</a:t>
          </a:r>
          <a:r>
            <a:rPr lang="vi-VN" sz="2400" b="0" kern="1200" dirty="0">
              <a:latin typeface="+mn-lt"/>
            </a:rPr>
            <a:t>hời gian lao động xã hội cần thiết để sản xuất và</a:t>
          </a:r>
          <a:r>
            <a:rPr lang="en-US" sz="2400" b="0" kern="1200" dirty="0">
              <a:latin typeface="+mn-lt"/>
            </a:rPr>
            <a:t> t</a:t>
          </a:r>
          <a:r>
            <a:rPr lang="vi-VN" sz="2400" b="0" kern="1200" dirty="0">
              <a:latin typeface="+mn-lt"/>
            </a:rPr>
            <a:t>ái sản xuất ra sức lao động</a:t>
          </a:r>
          <a:endParaRPr lang="en-US" sz="2400" b="0" kern="1200" dirty="0"/>
        </a:p>
      </dsp:txBody>
      <dsp:txXfrm>
        <a:off x="2692763" y="805316"/>
        <a:ext cx="6031013" cy="1148742"/>
      </dsp:txXfrm>
    </dsp:sp>
    <dsp:sp modelId="{E79D13BD-B8D6-4A3D-AD0F-EAA210AC0850}">
      <dsp:nvSpPr>
        <dsp:cNvPr id="0" name=""/>
        <dsp:cNvSpPr/>
      </dsp:nvSpPr>
      <dsp:spPr>
        <a:xfrm rot="3528886">
          <a:off x="2092519" y="2327661"/>
          <a:ext cx="770874" cy="14334"/>
        </a:xfrm>
        <a:custGeom>
          <a:avLst/>
          <a:gdLst/>
          <a:ahLst/>
          <a:cxnLst/>
          <a:rect l="0" t="0" r="0" b="0"/>
          <a:pathLst>
            <a:path>
              <a:moveTo>
                <a:pt x="0" y="7167"/>
              </a:moveTo>
              <a:lnTo>
                <a:pt x="770874" y="7167"/>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066800">
            <a:lnSpc>
              <a:spcPct val="90000"/>
            </a:lnSpc>
            <a:spcBef>
              <a:spcPct val="0"/>
            </a:spcBef>
            <a:spcAft>
              <a:spcPct val="35000"/>
            </a:spcAft>
            <a:buNone/>
          </a:pPr>
          <a:endParaRPr lang="en-US" sz="2400" kern="1200"/>
        </a:p>
      </dsp:txBody>
      <dsp:txXfrm>
        <a:off x="2458684" y="2315556"/>
        <a:ext cx="38543" cy="38543"/>
      </dsp:txXfrm>
    </dsp:sp>
    <dsp:sp modelId="{5C8B8D71-34DA-40C4-AD16-C080354CC333}">
      <dsp:nvSpPr>
        <dsp:cNvPr id="0" name=""/>
        <dsp:cNvSpPr/>
      </dsp:nvSpPr>
      <dsp:spPr>
        <a:xfrm>
          <a:off x="2677538" y="2074667"/>
          <a:ext cx="6087156" cy="1179803"/>
        </a:xfrm>
        <a:prstGeom prst="roundRect">
          <a:avLst>
            <a:gd name="adj" fmla="val 10000"/>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b="0" kern="1200" dirty="0" err="1">
              <a:latin typeface="+mn-lt"/>
            </a:rPr>
            <a:t>Xác</a:t>
          </a:r>
          <a:r>
            <a:rPr lang="en-US" sz="2400" b="0" kern="1200" dirty="0">
              <a:latin typeface="+mn-lt"/>
            </a:rPr>
            <a:t> </a:t>
          </a:r>
          <a:r>
            <a:rPr lang="en-US" sz="2400" b="0" kern="1200" dirty="0" err="1">
              <a:latin typeface="+mn-lt"/>
            </a:rPr>
            <a:t>định</a:t>
          </a:r>
          <a:r>
            <a:rPr lang="en-US" sz="2400" b="0" kern="1200" dirty="0">
              <a:latin typeface="+mn-lt"/>
            </a:rPr>
            <a:t> </a:t>
          </a:r>
          <a:r>
            <a:rPr lang="en-US" sz="2400" b="0" kern="1200" dirty="0" err="1">
              <a:latin typeface="+mn-lt"/>
            </a:rPr>
            <a:t>toàn</a:t>
          </a:r>
          <a:r>
            <a:rPr lang="en-US" sz="2400" b="0" kern="1200" dirty="0">
              <a:latin typeface="+mn-lt"/>
            </a:rPr>
            <a:t> </a:t>
          </a:r>
          <a:r>
            <a:rPr lang="en-US" sz="2400" b="0" kern="1200" dirty="0" err="1">
              <a:latin typeface="+mn-lt"/>
            </a:rPr>
            <a:t>bộ</a:t>
          </a:r>
          <a:r>
            <a:rPr lang="en-US" sz="2400" b="0" kern="1200" dirty="0">
              <a:latin typeface="+mn-lt"/>
            </a:rPr>
            <a:t> g</a:t>
          </a:r>
          <a:r>
            <a:rPr lang="vi-VN" sz="2400" b="0" kern="1200" dirty="0">
              <a:latin typeface="+mn-lt"/>
            </a:rPr>
            <a:t>iá trị tư liệu sinh hoạt (vật chất, tinh thần) cần thiết</a:t>
          </a:r>
          <a:endParaRPr lang="en-US" sz="2400" b="0" kern="1200" dirty="0"/>
        </a:p>
      </dsp:txBody>
      <dsp:txXfrm>
        <a:off x="2712093" y="2109222"/>
        <a:ext cx="6018046" cy="1110693"/>
      </dsp:txXfrm>
    </dsp:sp>
    <dsp:sp modelId="{7C715E46-BDDC-4B37-BAAF-04014A7BE4E4}">
      <dsp:nvSpPr>
        <dsp:cNvPr id="0" name=""/>
        <dsp:cNvSpPr/>
      </dsp:nvSpPr>
      <dsp:spPr>
        <a:xfrm rot="4442225">
          <a:off x="441440" y="3781110"/>
          <a:ext cx="1411496" cy="14334"/>
        </a:xfrm>
        <a:custGeom>
          <a:avLst/>
          <a:gdLst/>
          <a:ahLst/>
          <a:cxnLst/>
          <a:rect l="0" t="0" r="0" b="0"/>
          <a:pathLst>
            <a:path>
              <a:moveTo>
                <a:pt x="0" y="7167"/>
              </a:moveTo>
              <a:lnTo>
                <a:pt x="1411496" y="7167"/>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066800">
            <a:lnSpc>
              <a:spcPct val="90000"/>
            </a:lnSpc>
            <a:spcBef>
              <a:spcPct val="0"/>
            </a:spcBef>
            <a:spcAft>
              <a:spcPct val="35000"/>
            </a:spcAft>
            <a:buNone/>
          </a:pPr>
          <a:endParaRPr lang="en-US" sz="2400" kern="1200"/>
        </a:p>
      </dsp:txBody>
      <dsp:txXfrm>
        <a:off x="1111901" y="3752990"/>
        <a:ext cx="70574" cy="70574"/>
      </dsp:txXfrm>
    </dsp:sp>
    <dsp:sp modelId="{0E2D2CF7-6999-4FA4-99BE-7F6EAD18B7E1}">
      <dsp:nvSpPr>
        <dsp:cNvPr id="0" name=""/>
        <dsp:cNvSpPr/>
      </dsp:nvSpPr>
      <dsp:spPr>
        <a:xfrm>
          <a:off x="1341280" y="3397655"/>
          <a:ext cx="946626" cy="2138314"/>
        </a:xfrm>
        <a:prstGeom prst="roundRect">
          <a:avLst>
            <a:gd name="adj" fmla="val 10000"/>
          </a:avLst>
        </a:prstGeom>
        <a:solidFill>
          <a:srgbClr val="00B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b="0" kern="1200" dirty="0" err="1">
              <a:solidFill>
                <a:schemeClr val="bg1"/>
              </a:solidFill>
            </a:rPr>
            <a:t>Giá</a:t>
          </a:r>
          <a:r>
            <a:rPr lang="en-US" sz="2400" b="0" kern="1200" dirty="0">
              <a:solidFill>
                <a:schemeClr val="bg1"/>
              </a:solidFill>
            </a:rPr>
            <a:t> </a:t>
          </a:r>
          <a:r>
            <a:rPr lang="en-US" sz="2400" b="0" kern="1200" dirty="0" err="1">
              <a:solidFill>
                <a:schemeClr val="bg1"/>
              </a:solidFill>
            </a:rPr>
            <a:t>trị</a:t>
          </a:r>
          <a:r>
            <a:rPr lang="en-US" sz="2400" b="0" kern="1200" dirty="0">
              <a:solidFill>
                <a:schemeClr val="bg1"/>
              </a:solidFill>
            </a:rPr>
            <a:t> </a:t>
          </a:r>
          <a:r>
            <a:rPr lang="en-US" sz="2400" b="0" kern="1200" dirty="0" err="1">
              <a:solidFill>
                <a:schemeClr val="bg1"/>
              </a:solidFill>
            </a:rPr>
            <a:t>sử</a:t>
          </a:r>
          <a:r>
            <a:rPr lang="en-US" sz="2400" b="0" kern="1200" dirty="0">
              <a:solidFill>
                <a:schemeClr val="bg1"/>
              </a:solidFill>
            </a:rPr>
            <a:t> </a:t>
          </a:r>
          <a:r>
            <a:rPr lang="en-US" sz="2400" b="0" kern="1200" dirty="0" err="1">
              <a:solidFill>
                <a:schemeClr val="bg1"/>
              </a:solidFill>
            </a:rPr>
            <a:t>dụng</a:t>
          </a:r>
          <a:endParaRPr lang="en-US" sz="2400" b="0" kern="1200" dirty="0">
            <a:solidFill>
              <a:schemeClr val="bg1"/>
            </a:solidFill>
          </a:endParaRPr>
        </a:p>
      </dsp:txBody>
      <dsp:txXfrm>
        <a:off x="1369006" y="3425381"/>
        <a:ext cx="891174" cy="2082862"/>
      </dsp:txXfrm>
    </dsp:sp>
    <dsp:sp modelId="{4DCD0B74-8B24-4519-84FC-DDEC4614CE04}">
      <dsp:nvSpPr>
        <dsp:cNvPr id="0" name=""/>
        <dsp:cNvSpPr/>
      </dsp:nvSpPr>
      <dsp:spPr>
        <a:xfrm rot="21548040">
          <a:off x="2287888" y="4457158"/>
          <a:ext cx="329132" cy="14334"/>
        </a:xfrm>
        <a:custGeom>
          <a:avLst/>
          <a:gdLst/>
          <a:ahLst/>
          <a:cxnLst/>
          <a:rect l="0" t="0" r="0" b="0"/>
          <a:pathLst>
            <a:path>
              <a:moveTo>
                <a:pt x="0" y="7167"/>
              </a:moveTo>
              <a:lnTo>
                <a:pt x="329132" y="7167"/>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066800">
            <a:lnSpc>
              <a:spcPct val="90000"/>
            </a:lnSpc>
            <a:spcBef>
              <a:spcPct val="0"/>
            </a:spcBef>
            <a:spcAft>
              <a:spcPct val="35000"/>
            </a:spcAft>
            <a:buNone/>
          </a:pPr>
          <a:endParaRPr lang="en-US" sz="2400" kern="1200"/>
        </a:p>
      </dsp:txBody>
      <dsp:txXfrm>
        <a:off x="2444225" y="4456096"/>
        <a:ext cx="16456" cy="16456"/>
      </dsp:txXfrm>
    </dsp:sp>
    <dsp:sp modelId="{E270EF48-3C73-49B5-887C-8F0EDD760E82}">
      <dsp:nvSpPr>
        <dsp:cNvPr id="0" name=""/>
        <dsp:cNvSpPr/>
      </dsp:nvSpPr>
      <dsp:spPr>
        <a:xfrm>
          <a:off x="2617001" y="3816776"/>
          <a:ext cx="6175703" cy="1290123"/>
        </a:xfrm>
        <a:prstGeom prst="roundRect">
          <a:avLst>
            <a:gd name="adj" fmla="val 10000"/>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vi-VN" sz="2400" b="0" kern="1200" dirty="0">
              <a:latin typeface="Arial" charset="0"/>
            </a:rPr>
            <a:t>Thể hiện trong quá trình lao động</a:t>
          </a:r>
          <a:r>
            <a:rPr lang="en-US" sz="2400" b="0" kern="1200" dirty="0">
              <a:latin typeface="Arial" charset="0"/>
            </a:rPr>
            <a:t>,</a:t>
          </a:r>
          <a:r>
            <a:rPr lang="vi-VN" sz="2400" b="0" kern="1200" dirty="0">
              <a:latin typeface="Arial" charset="0"/>
            </a:rPr>
            <a:t> </a:t>
          </a:r>
          <a:r>
            <a:rPr lang="en-US" sz="2400" b="0" kern="1200" dirty="0" err="1">
              <a:latin typeface="Arial" charset="0"/>
            </a:rPr>
            <a:t>có</a:t>
          </a:r>
          <a:r>
            <a:rPr lang="en-US" sz="2400" b="0" kern="1200" dirty="0">
              <a:latin typeface="Arial" charset="0"/>
            </a:rPr>
            <a:t> </a:t>
          </a:r>
          <a:r>
            <a:rPr lang="en-US" sz="2400" b="0" kern="1200" dirty="0" err="1">
              <a:latin typeface="Arial" charset="0"/>
            </a:rPr>
            <a:t>khả</a:t>
          </a:r>
          <a:r>
            <a:rPr lang="en-US" sz="2400" b="0" kern="1200" dirty="0">
              <a:latin typeface="Arial" charset="0"/>
            </a:rPr>
            <a:t> </a:t>
          </a:r>
          <a:r>
            <a:rPr lang="en-US" sz="2400" b="0" kern="1200" dirty="0" err="1">
              <a:latin typeface="Arial" charset="0"/>
            </a:rPr>
            <a:t>năng</a:t>
          </a:r>
          <a:r>
            <a:rPr lang="en-US" sz="2400" b="0" kern="1200" dirty="0">
              <a:latin typeface="Arial" charset="0"/>
            </a:rPr>
            <a:t> </a:t>
          </a:r>
          <a:r>
            <a:rPr lang="en-US" sz="2400" b="0" kern="1200" dirty="0" err="1">
              <a:latin typeface="Arial" charset="0"/>
            </a:rPr>
            <a:t>tạo</a:t>
          </a:r>
          <a:r>
            <a:rPr lang="en-US" sz="2400" b="0" kern="1200" dirty="0">
              <a:latin typeface="Arial" charset="0"/>
            </a:rPr>
            <a:t> </a:t>
          </a:r>
          <a:r>
            <a:rPr lang="en-US" sz="2400" b="0" kern="1200" dirty="0" err="1">
              <a:latin typeface="Arial" charset="0"/>
            </a:rPr>
            <a:t>ra</a:t>
          </a:r>
          <a:r>
            <a:rPr lang="en-US" sz="2400" b="0" kern="1200" dirty="0">
              <a:latin typeface="Arial" charset="0"/>
            </a:rPr>
            <a:t> </a:t>
          </a:r>
          <a:r>
            <a:rPr lang="en-US" sz="2400" b="0" kern="1200" dirty="0" err="1">
              <a:latin typeface="Arial" charset="0"/>
            </a:rPr>
            <a:t>một</a:t>
          </a:r>
          <a:r>
            <a:rPr lang="en-US" sz="2400" b="0" kern="1200" dirty="0">
              <a:latin typeface="Arial" charset="0"/>
            </a:rPr>
            <a:t> </a:t>
          </a:r>
          <a:r>
            <a:rPr lang="en-US" sz="2400" b="0" kern="1200" dirty="0" err="1">
              <a:latin typeface="Arial" charset="0"/>
            </a:rPr>
            <a:t>lượng</a:t>
          </a:r>
          <a:r>
            <a:rPr lang="en-US" sz="2400" b="0" kern="1200" dirty="0">
              <a:latin typeface="Arial" charset="0"/>
            </a:rPr>
            <a:t> </a:t>
          </a:r>
          <a:r>
            <a:rPr lang="en-US" sz="2400" b="0" kern="1200" dirty="0" err="1">
              <a:latin typeface="Arial" charset="0"/>
            </a:rPr>
            <a:t>giá</a:t>
          </a:r>
          <a:r>
            <a:rPr lang="en-US" sz="2400" b="0" kern="1200" dirty="0">
              <a:latin typeface="Arial" charset="0"/>
            </a:rPr>
            <a:t> </a:t>
          </a:r>
          <a:r>
            <a:rPr lang="en-US" sz="2400" b="0" kern="1200" dirty="0" err="1">
              <a:latin typeface="Arial" charset="0"/>
            </a:rPr>
            <a:t>trị</a:t>
          </a:r>
          <a:r>
            <a:rPr lang="en-US" sz="2400" b="0" kern="1200" dirty="0">
              <a:latin typeface="Arial" charset="0"/>
            </a:rPr>
            <a:t> </a:t>
          </a:r>
          <a:r>
            <a:rPr lang="en-US" sz="2400" b="0" kern="1200" dirty="0" err="1">
              <a:latin typeface="Arial" charset="0"/>
            </a:rPr>
            <a:t>mới</a:t>
          </a:r>
          <a:r>
            <a:rPr lang="en-US" sz="2400" b="0" kern="1200" dirty="0">
              <a:latin typeface="Arial" charset="0"/>
            </a:rPr>
            <a:t> </a:t>
          </a:r>
          <a:r>
            <a:rPr lang="en-US" sz="2400" b="0" kern="1200" dirty="0" err="1">
              <a:latin typeface="Arial" charset="0"/>
            </a:rPr>
            <a:t>lớn</a:t>
          </a:r>
          <a:r>
            <a:rPr lang="en-US" sz="2400" b="0" kern="1200" dirty="0">
              <a:latin typeface="Arial" charset="0"/>
            </a:rPr>
            <a:t> </a:t>
          </a:r>
          <a:r>
            <a:rPr lang="en-US" sz="2400" b="0" kern="1200" dirty="0" err="1">
              <a:latin typeface="Arial" charset="0"/>
            </a:rPr>
            <a:t>hơn</a:t>
          </a:r>
          <a:r>
            <a:rPr lang="en-US" sz="2400" b="0" kern="1200" dirty="0">
              <a:latin typeface="Arial" charset="0"/>
            </a:rPr>
            <a:t> </a:t>
          </a:r>
          <a:r>
            <a:rPr lang="en-US" sz="2400" b="0" kern="1200" dirty="0" err="1">
              <a:latin typeface="Arial" charset="0"/>
            </a:rPr>
            <a:t>giá</a:t>
          </a:r>
          <a:r>
            <a:rPr lang="en-US" sz="2400" b="0" kern="1200" dirty="0">
              <a:latin typeface="Arial" charset="0"/>
            </a:rPr>
            <a:t> </a:t>
          </a:r>
          <a:r>
            <a:rPr lang="en-US" sz="2400" b="0" kern="1200" dirty="0" err="1">
              <a:latin typeface="Arial" charset="0"/>
            </a:rPr>
            <a:t>trị</a:t>
          </a:r>
          <a:r>
            <a:rPr lang="en-US" sz="2400" b="0" kern="1200" dirty="0">
              <a:latin typeface="Arial" charset="0"/>
            </a:rPr>
            <a:t> </a:t>
          </a:r>
          <a:r>
            <a:rPr lang="en-US" sz="2400" b="0" kern="1200" dirty="0" err="1">
              <a:latin typeface="Arial" charset="0"/>
            </a:rPr>
            <a:t>bản</a:t>
          </a:r>
          <a:r>
            <a:rPr lang="en-US" sz="2400" b="0" kern="1200" dirty="0">
              <a:latin typeface="Arial" charset="0"/>
            </a:rPr>
            <a:t> </a:t>
          </a:r>
          <a:r>
            <a:rPr lang="en-US" sz="2400" b="0" kern="1200" dirty="0" err="1">
              <a:latin typeface="Arial" charset="0"/>
            </a:rPr>
            <a:t>thân</a:t>
          </a:r>
          <a:r>
            <a:rPr lang="en-US" sz="2400" b="0" kern="1200" dirty="0">
              <a:latin typeface="Arial" charset="0"/>
            </a:rPr>
            <a:t> </a:t>
          </a:r>
          <a:r>
            <a:rPr lang="en-US" sz="2400" b="0" kern="1200" dirty="0" err="1">
              <a:latin typeface="Arial" charset="0"/>
            </a:rPr>
            <a:t>nó</a:t>
          </a:r>
          <a:r>
            <a:rPr lang="en-US" sz="2400" b="0" kern="1200" dirty="0">
              <a:latin typeface="Arial" charset="0"/>
            </a:rPr>
            <a:t>. </a:t>
          </a:r>
          <a:r>
            <a:rPr lang="en-US" sz="2400" b="0" kern="1200" dirty="0" err="1">
              <a:latin typeface="Arial" charset="0"/>
            </a:rPr>
            <a:t>Đó</a:t>
          </a:r>
          <a:r>
            <a:rPr lang="en-US" sz="2400" b="0" kern="1200" dirty="0">
              <a:latin typeface="Arial" charset="0"/>
            </a:rPr>
            <a:t> </a:t>
          </a:r>
          <a:r>
            <a:rPr lang="en-US" sz="2400" b="0" kern="1200" dirty="0" err="1">
              <a:latin typeface="Arial" charset="0"/>
            </a:rPr>
            <a:t>chính</a:t>
          </a:r>
          <a:r>
            <a:rPr lang="en-US" sz="2400" b="0" kern="1200" dirty="0">
              <a:latin typeface="Arial" charset="0"/>
            </a:rPr>
            <a:t> </a:t>
          </a:r>
          <a:r>
            <a:rPr lang="en-US" sz="2400" b="0" kern="1200" dirty="0" err="1">
              <a:latin typeface="Arial" charset="0"/>
            </a:rPr>
            <a:t>là</a:t>
          </a:r>
          <a:r>
            <a:rPr lang="en-US" sz="2400" b="0" kern="1200" dirty="0">
              <a:latin typeface="Arial" charset="0"/>
            </a:rPr>
            <a:t> </a:t>
          </a:r>
          <a:r>
            <a:rPr lang="en-US" sz="2400" b="0" kern="1200" dirty="0" err="1">
              <a:latin typeface="Arial" charset="0"/>
            </a:rPr>
            <a:t>nguồn</a:t>
          </a:r>
          <a:r>
            <a:rPr lang="en-US" sz="2400" b="0" kern="1200" dirty="0">
              <a:latin typeface="Arial" charset="0"/>
            </a:rPr>
            <a:t> </a:t>
          </a:r>
          <a:r>
            <a:rPr lang="en-US" sz="2400" b="0" kern="1200" dirty="0" err="1">
              <a:latin typeface="Arial" charset="0"/>
            </a:rPr>
            <a:t>gốc</a:t>
          </a:r>
          <a:r>
            <a:rPr lang="en-US" sz="2400" b="0" kern="1200" dirty="0">
              <a:latin typeface="Arial" charset="0"/>
            </a:rPr>
            <a:t> </a:t>
          </a:r>
          <a:r>
            <a:rPr lang="en-US" sz="2400" b="0" kern="1200" dirty="0" err="1">
              <a:latin typeface="Arial" charset="0"/>
            </a:rPr>
            <a:t>của</a:t>
          </a:r>
          <a:r>
            <a:rPr lang="en-US" sz="2400" b="0" kern="1200" dirty="0">
              <a:latin typeface="Arial" charset="0"/>
            </a:rPr>
            <a:t> </a:t>
          </a:r>
          <a:r>
            <a:rPr lang="en-US" sz="2400" b="0" kern="1200" dirty="0" err="1">
              <a:latin typeface="Arial" charset="0"/>
            </a:rPr>
            <a:t>giá</a:t>
          </a:r>
          <a:r>
            <a:rPr lang="en-US" sz="2400" b="0" kern="1200" dirty="0">
              <a:latin typeface="Arial" charset="0"/>
            </a:rPr>
            <a:t> </a:t>
          </a:r>
          <a:r>
            <a:rPr lang="en-US" sz="2400" b="0" kern="1200" dirty="0" err="1">
              <a:latin typeface="Arial" charset="0"/>
            </a:rPr>
            <a:t>trị</a:t>
          </a:r>
          <a:r>
            <a:rPr lang="en-US" sz="2400" b="0" kern="1200" dirty="0">
              <a:latin typeface="Arial" charset="0"/>
            </a:rPr>
            <a:t> </a:t>
          </a:r>
          <a:r>
            <a:rPr lang="en-US" sz="2400" b="0" kern="1200" dirty="0" err="1">
              <a:latin typeface="Arial" charset="0"/>
            </a:rPr>
            <a:t>thặng</a:t>
          </a:r>
          <a:r>
            <a:rPr lang="en-US" sz="2400" b="0" kern="1200" dirty="0">
              <a:latin typeface="Arial" charset="0"/>
            </a:rPr>
            <a:t> </a:t>
          </a:r>
          <a:r>
            <a:rPr lang="en-US" sz="2400" b="0" kern="1200" dirty="0" err="1">
              <a:latin typeface="Arial" charset="0"/>
            </a:rPr>
            <a:t>dư</a:t>
          </a:r>
          <a:endParaRPr lang="en-US" sz="2400" b="0" kern="1200" dirty="0"/>
        </a:p>
      </dsp:txBody>
      <dsp:txXfrm>
        <a:off x="2654787" y="3854562"/>
        <a:ext cx="6100131" cy="1214551"/>
      </dsp:txXfrm>
    </dsp:sp>
  </dsp:spTree>
</dsp:drawing>
</file>

<file path=ppt/diagrams/drawing5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1108B5B-7DC6-49CE-8E24-DDE6E9FAD340}">
      <dsp:nvSpPr>
        <dsp:cNvPr id="0" name=""/>
        <dsp:cNvSpPr/>
      </dsp:nvSpPr>
      <dsp:spPr>
        <a:xfrm>
          <a:off x="199639" y="1963"/>
          <a:ext cx="2940434" cy="1974453"/>
        </a:xfrm>
        <a:prstGeom prst="ellipse">
          <a:avLst/>
        </a:prstGeom>
        <a:solidFill>
          <a:schemeClr val="accent6">
            <a:lumMod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pt-BR" sz="2800" kern="1200" dirty="0">
              <a:latin typeface="+mn-lt"/>
            </a:rPr>
            <a:t>Phương pháp sản xuất giá trị thặng dư tuyệt đối</a:t>
          </a:r>
          <a:endParaRPr lang="en-US" sz="2800" kern="1200" dirty="0">
            <a:latin typeface="+mn-lt"/>
          </a:endParaRPr>
        </a:p>
      </dsp:txBody>
      <dsp:txXfrm>
        <a:off x="630256" y="291115"/>
        <a:ext cx="2079200" cy="1396149"/>
      </dsp:txXfrm>
    </dsp:sp>
    <dsp:sp modelId="{576306A2-7C9E-420C-A059-BCECF2141B9F}">
      <dsp:nvSpPr>
        <dsp:cNvPr id="0" name=""/>
        <dsp:cNvSpPr/>
      </dsp:nvSpPr>
      <dsp:spPr>
        <a:xfrm>
          <a:off x="1097265" y="2136742"/>
          <a:ext cx="1145182" cy="1145182"/>
        </a:xfrm>
        <a:prstGeom prst="mathPlus">
          <a:avLst/>
        </a:prstGeom>
        <a:solidFill>
          <a:srgbClr val="FF0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44550">
            <a:lnSpc>
              <a:spcPct val="90000"/>
            </a:lnSpc>
            <a:spcBef>
              <a:spcPct val="0"/>
            </a:spcBef>
            <a:spcAft>
              <a:spcPct val="35000"/>
            </a:spcAft>
            <a:buNone/>
          </a:pPr>
          <a:endParaRPr lang="en-US" sz="1900" kern="1200"/>
        </a:p>
      </dsp:txBody>
      <dsp:txXfrm>
        <a:off x="1249059" y="2574660"/>
        <a:ext cx="841594" cy="269346"/>
      </dsp:txXfrm>
    </dsp:sp>
    <dsp:sp modelId="{E17097F9-7DB7-45EF-96DE-C6D0CD9770CD}">
      <dsp:nvSpPr>
        <dsp:cNvPr id="0" name=""/>
        <dsp:cNvSpPr/>
      </dsp:nvSpPr>
      <dsp:spPr>
        <a:xfrm>
          <a:off x="199639" y="3442250"/>
          <a:ext cx="2940434" cy="1974453"/>
        </a:xfrm>
        <a:prstGeom prst="ellipse">
          <a:avLst/>
        </a:prstGeom>
        <a:solidFill>
          <a:schemeClr val="accent6">
            <a:lumMod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pt-BR" sz="2800" kern="1200" dirty="0">
              <a:latin typeface="+mn-lt"/>
            </a:rPr>
            <a:t>phương pháp sản xuất giá trị thặng dư tương đối.</a:t>
          </a:r>
          <a:endParaRPr lang="en-US" sz="2800" kern="1200" dirty="0">
            <a:latin typeface="+mn-lt"/>
          </a:endParaRPr>
        </a:p>
      </dsp:txBody>
      <dsp:txXfrm>
        <a:off x="630256" y="3731402"/>
        <a:ext cx="2079200" cy="1396149"/>
      </dsp:txXfrm>
    </dsp:sp>
    <dsp:sp modelId="{CC37DDC3-A61C-437A-B752-70494F9454FB}">
      <dsp:nvSpPr>
        <dsp:cNvPr id="0" name=""/>
        <dsp:cNvSpPr/>
      </dsp:nvSpPr>
      <dsp:spPr>
        <a:xfrm>
          <a:off x="3436242" y="2342085"/>
          <a:ext cx="627876" cy="734496"/>
        </a:xfrm>
        <a:prstGeom prst="rightArrow">
          <a:avLst>
            <a:gd name="adj1" fmla="val 60000"/>
            <a:gd name="adj2" fmla="val 50000"/>
          </a:avLst>
        </a:prstGeom>
        <a:solidFill>
          <a:srgbClr val="FF0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377950">
            <a:lnSpc>
              <a:spcPct val="90000"/>
            </a:lnSpc>
            <a:spcBef>
              <a:spcPct val="0"/>
            </a:spcBef>
            <a:spcAft>
              <a:spcPct val="35000"/>
            </a:spcAft>
            <a:buNone/>
          </a:pPr>
          <a:endParaRPr lang="en-US" sz="3100" kern="1200"/>
        </a:p>
      </dsp:txBody>
      <dsp:txXfrm>
        <a:off x="3436242" y="2488984"/>
        <a:ext cx="439513" cy="440698"/>
      </dsp:txXfrm>
    </dsp:sp>
    <dsp:sp modelId="{B79F17E9-964A-47AF-8F94-AA6775AC9978}">
      <dsp:nvSpPr>
        <dsp:cNvPr id="0" name=""/>
        <dsp:cNvSpPr/>
      </dsp:nvSpPr>
      <dsp:spPr>
        <a:xfrm>
          <a:off x="4324746" y="756717"/>
          <a:ext cx="3603613" cy="3905231"/>
        </a:xfrm>
        <a:prstGeom prst="ellipse">
          <a:avLst/>
        </a:prstGeom>
        <a:solidFill>
          <a:schemeClr val="accent3">
            <a:lumMod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1778000">
            <a:lnSpc>
              <a:spcPct val="90000"/>
            </a:lnSpc>
            <a:spcBef>
              <a:spcPct val="0"/>
            </a:spcBef>
            <a:spcAft>
              <a:spcPct val="35000"/>
            </a:spcAft>
            <a:buNone/>
          </a:pPr>
          <a:r>
            <a:rPr lang="en-US" sz="4000" b="1" kern="1200" dirty="0">
              <a:solidFill>
                <a:prstClr val="white"/>
              </a:solidFill>
            </a:rPr>
            <a:t>G</a:t>
          </a:r>
          <a:r>
            <a:rPr lang="vi-VN" sz="4000" b="1" kern="1200" dirty="0">
              <a:solidFill>
                <a:prstClr val="white"/>
              </a:solidFill>
            </a:rPr>
            <a:t>iá trị thặng dư (m)</a:t>
          </a:r>
          <a:endParaRPr lang="en-US" sz="4000" kern="1200" dirty="0"/>
        </a:p>
      </dsp:txBody>
      <dsp:txXfrm>
        <a:off x="4852483" y="1328625"/>
        <a:ext cx="2548139" cy="2761415"/>
      </dsp:txXfrm>
    </dsp:sp>
  </dsp:spTree>
</dsp:drawing>
</file>

<file path=ppt/diagrams/drawing5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9B9AD9F-58A7-4A8D-9992-B154708855D5}">
      <dsp:nvSpPr>
        <dsp:cNvPr id="0" name=""/>
        <dsp:cNvSpPr/>
      </dsp:nvSpPr>
      <dsp:spPr>
        <a:xfrm>
          <a:off x="0" y="72678"/>
          <a:ext cx="7283808" cy="1559025"/>
        </a:xfrm>
        <a:prstGeom prst="roundRect">
          <a:avLst/>
        </a:prstGeom>
        <a:solidFill>
          <a:srgbClr val="7030A0"/>
        </a:solidFill>
        <a:ln w="25400" cap="flat" cmpd="sng" algn="ctr">
          <a:solidFill>
            <a:schemeClr val="accent1">
              <a:shade val="50000"/>
            </a:schemeClr>
          </a:solidFill>
          <a:prstDash val="solid"/>
        </a:ln>
        <a:effectLst/>
      </dsp:spPr>
      <dsp:style>
        <a:lnRef idx="2">
          <a:schemeClr val="accent1">
            <a:shade val="50000"/>
          </a:schemeClr>
        </a:lnRef>
        <a:fillRef idx="1">
          <a:schemeClr val="accent1"/>
        </a:fillRef>
        <a:effectRef idx="0">
          <a:schemeClr val="accent1"/>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pt-BR" sz="2800" kern="1200" dirty="0"/>
            <a:t>Sản xuất ra giá trị thặng dư là quy luật kinh tế tuyệt đối, là cơ sở tồn tại và phát triển của chủ nghĩa tư bản. </a:t>
          </a:r>
          <a:endParaRPr lang="en-US" sz="2800" kern="1200" dirty="0"/>
        </a:p>
      </dsp:txBody>
      <dsp:txXfrm>
        <a:off x="76105" y="148783"/>
        <a:ext cx="7131598" cy="1406815"/>
      </dsp:txXfrm>
    </dsp:sp>
    <dsp:sp modelId="{69E0E5B1-BC93-40DA-9524-391C5A76CB1B}">
      <dsp:nvSpPr>
        <dsp:cNvPr id="0" name=""/>
        <dsp:cNvSpPr/>
      </dsp:nvSpPr>
      <dsp:spPr>
        <a:xfrm>
          <a:off x="0" y="1816050"/>
          <a:ext cx="7283808" cy="1559025"/>
        </a:xfrm>
        <a:prstGeom prst="roundRect">
          <a:avLst/>
        </a:prstGeom>
        <a:solidFill>
          <a:srgbClr val="C00000"/>
        </a:solidFill>
        <a:ln w="25400" cap="flat" cmpd="sng" algn="ctr">
          <a:solidFill>
            <a:schemeClr val="accent1">
              <a:shade val="50000"/>
            </a:schemeClr>
          </a:solidFill>
          <a:prstDash val="solid"/>
        </a:ln>
        <a:effectLst/>
      </dsp:spPr>
      <dsp:style>
        <a:lnRef idx="2">
          <a:schemeClr val="accent1">
            <a:shade val="50000"/>
          </a:schemeClr>
        </a:lnRef>
        <a:fillRef idx="1">
          <a:schemeClr val="accent1"/>
        </a:fillRef>
        <a:effectRef idx="0">
          <a:schemeClr val="accent1"/>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pt-BR" sz="2800" kern="1200" dirty="0"/>
            <a:t>Học thuyết giá trị thặng dư đã vạch rõ bản chất của nền sản xuất TBCN</a:t>
          </a:r>
          <a:endParaRPr lang="en-US" sz="2800" kern="1200" dirty="0"/>
        </a:p>
      </dsp:txBody>
      <dsp:txXfrm>
        <a:off x="76105" y="1892155"/>
        <a:ext cx="7131598" cy="1406815"/>
      </dsp:txXfrm>
    </dsp:sp>
    <dsp:sp modelId="{6410E6C8-56F3-43CE-8481-A2996C6D8F51}">
      <dsp:nvSpPr>
        <dsp:cNvPr id="0" name=""/>
        <dsp:cNvSpPr/>
      </dsp:nvSpPr>
      <dsp:spPr>
        <a:xfrm>
          <a:off x="0" y="3675190"/>
          <a:ext cx="7283808" cy="1559025"/>
        </a:xfrm>
        <a:prstGeom prst="roundRect">
          <a:avLst/>
        </a:prstGeom>
        <a:solidFill>
          <a:schemeClr val="accent3">
            <a:lumMod val="50000"/>
          </a:schemeClr>
        </a:solidFill>
        <a:ln w="25400" cap="flat" cmpd="sng" algn="ctr">
          <a:solidFill>
            <a:schemeClr val="accent1">
              <a:shade val="50000"/>
            </a:schemeClr>
          </a:solidFill>
          <a:prstDash val="solid"/>
        </a:ln>
        <a:effectLst/>
      </dsp:spPr>
      <dsp:style>
        <a:lnRef idx="2">
          <a:schemeClr val="accent1">
            <a:shade val="50000"/>
          </a:schemeClr>
        </a:lnRef>
        <a:fillRef idx="1">
          <a:schemeClr val="accent1"/>
        </a:fillRef>
        <a:effectRef idx="0">
          <a:schemeClr val="accent1"/>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pt-BR" sz="2800" kern="1200" dirty="0"/>
            <a:t>Học thuyết giá trị thặng dư trang bị cho cả giai cấp công nhân và các chủ doanh nghiệp về nguồn gốc của giá trị thặng dư</a:t>
          </a:r>
          <a:endParaRPr lang="en-US" sz="2800" kern="1200" dirty="0"/>
        </a:p>
      </dsp:txBody>
      <dsp:txXfrm>
        <a:off x="76105" y="3751295"/>
        <a:ext cx="7131598" cy="1406815"/>
      </dsp:txXfrm>
    </dsp:sp>
  </dsp:spTree>
</dsp:drawing>
</file>

<file path=ppt/diagrams/drawing5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5B46FAD-8D8F-42F9-9815-D808D69BC00A}">
      <dsp:nvSpPr>
        <dsp:cNvPr id="0" name=""/>
        <dsp:cNvSpPr/>
      </dsp:nvSpPr>
      <dsp:spPr>
        <a:xfrm>
          <a:off x="2986083" y="1981203"/>
          <a:ext cx="4533907" cy="3385687"/>
        </a:xfrm>
        <a:prstGeom prst="ellipse">
          <a:avLst/>
        </a:prstGeom>
        <a:solidFill>
          <a:srgbClr val="FF0000">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r>
            <a:rPr lang="pt-BR" sz="3600" b="1" i="1" kern="1200" dirty="0">
              <a:solidFill>
                <a:schemeClr val="bg1"/>
              </a:solidFill>
            </a:rPr>
            <a:t>Chủ nghĩa TB độc quyền</a:t>
          </a:r>
          <a:endParaRPr lang="en-US" sz="3600" kern="1200" dirty="0">
            <a:solidFill>
              <a:schemeClr val="bg1"/>
            </a:solidFill>
          </a:endParaRPr>
        </a:p>
      </dsp:txBody>
      <dsp:txXfrm>
        <a:off x="3650058" y="2477025"/>
        <a:ext cx="3205957" cy="2394043"/>
      </dsp:txXfrm>
    </dsp:sp>
    <dsp:sp modelId="{F4D1584B-9DE3-4D27-8239-1A20CBE1EEBE}">
      <dsp:nvSpPr>
        <dsp:cNvPr id="0" name=""/>
        <dsp:cNvSpPr/>
      </dsp:nvSpPr>
      <dsp:spPr>
        <a:xfrm>
          <a:off x="3835986" y="0"/>
          <a:ext cx="2834101" cy="2215751"/>
        </a:xfrm>
        <a:prstGeom prst="ellipse">
          <a:avLst/>
        </a:prstGeom>
        <a:solidFill>
          <a:srgbClr val="002060">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pt-BR" sz="2000" kern="1200" dirty="0">
              <a:solidFill>
                <a:schemeClr val="bg1"/>
              </a:solidFill>
            </a:rPr>
            <a:t>Sự tích tụ, tập trung sản xuất và tập trung TB với quy mô lớn </a:t>
          </a:r>
          <a:endParaRPr lang="en-US" sz="2000" kern="1200" dirty="0">
            <a:solidFill>
              <a:schemeClr val="bg1"/>
            </a:solidFill>
          </a:endParaRPr>
        </a:p>
      </dsp:txBody>
      <dsp:txXfrm>
        <a:off x="4251030" y="324489"/>
        <a:ext cx="2004013" cy="1566773"/>
      </dsp:txXfrm>
    </dsp:sp>
    <dsp:sp modelId="{F4687C6D-08FB-4BD3-8A2E-5A09B45BBF91}">
      <dsp:nvSpPr>
        <dsp:cNvPr id="0" name=""/>
        <dsp:cNvSpPr/>
      </dsp:nvSpPr>
      <dsp:spPr>
        <a:xfrm>
          <a:off x="6276561" y="1773180"/>
          <a:ext cx="2834101" cy="2215751"/>
        </a:xfrm>
        <a:prstGeom prst="ellipse">
          <a:avLst/>
        </a:prstGeom>
        <a:solidFill>
          <a:srgbClr val="002060">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pt-BR" sz="2000" kern="1200" dirty="0">
              <a:solidFill>
                <a:schemeClr val="bg1"/>
              </a:solidFill>
            </a:rPr>
            <a:t>Sự tích tụ và tập trung tư bản ngân hàng ra đời các tổ chức độc quyền ngân hàng</a:t>
          </a:r>
          <a:endParaRPr lang="en-US" sz="2000" kern="1200" dirty="0">
            <a:solidFill>
              <a:schemeClr val="bg1"/>
            </a:solidFill>
          </a:endParaRPr>
        </a:p>
      </dsp:txBody>
      <dsp:txXfrm>
        <a:off x="6691605" y="2097669"/>
        <a:ext cx="2004013" cy="1566773"/>
      </dsp:txXfrm>
    </dsp:sp>
    <dsp:sp modelId="{43E49AEA-6E94-4DF1-8738-DAF719D206A5}">
      <dsp:nvSpPr>
        <dsp:cNvPr id="0" name=""/>
        <dsp:cNvSpPr/>
      </dsp:nvSpPr>
      <dsp:spPr>
        <a:xfrm>
          <a:off x="5344344" y="4642248"/>
          <a:ext cx="2834101" cy="2215751"/>
        </a:xfrm>
        <a:prstGeom prst="ellipse">
          <a:avLst/>
        </a:prstGeom>
        <a:solidFill>
          <a:srgbClr val="002060">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pt-BR" sz="2000" kern="1200" dirty="0">
              <a:solidFill>
                <a:schemeClr val="bg1"/>
              </a:solidFill>
            </a:rPr>
            <a:t>Xuất khẩu TB là thủ đoạn để các nhà TB tài chính tiến hành khai thác sức lao động, tài nguyên thiên nhiên</a:t>
          </a:r>
          <a:endParaRPr lang="en-US" sz="2000" kern="1200" dirty="0">
            <a:solidFill>
              <a:schemeClr val="bg1"/>
            </a:solidFill>
          </a:endParaRPr>
        </a:p>
      </dsp:txBody>
      <dsp:txXfrm>
        <a:off x="5759388" y="4966737"/>
        <a:ext cx="2004013" cy="1566773"/>
      </dsp:txXfrm>
    </dsp:sp>
    <dsp:sp modelId="{1AD80B46-5BE2-494C-BB57-7120800DEBAB}">
      <dsp:nvSpPr>
        <dsp:cNvPr id="0" name=""/>
        <dsp:cNvSpPr/>
      </dsp:nvSpPr>
      <dsp:spPr>
        <a:xfrm>
          <a:off x="2327628" y="4642248"/>
          <a:ext cx="2834101" cy="2215751"/>
        </a:xfrm>
        <a:prstGeom prst="ellipse">
          <a:avLst/>
        </a:prstGeom>
        <a:solidFill>
          <a:srgbClr val="002060">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pt-BR" sz="2000" kern="1200" dirty="0">
              <a:solidFill>
                <a:schemeClr val="bg1"/>
              </a:solidFill>
            </a:rPr>
            <a:t>Sự phân chia thị trường thế giới về kinh tế giữa các tổ chức độc quyền</a:t>
          </a:r>
          <a:endParaRPr lang="en-US" sz="2000" kern="1200" dirty="0">
            <a:solidFill>
              <a:schemeClr val="bg1"/>
            </a:solidFill>
          </a:endParaRPr>
        </a:p>
      </dsp:txBody>
      <dsp:txXfrm>
        <a:off x="2742672" y="4966737"/>
        <a:ext cx="2004013" cy="1566773"/>
      </dsp:txXfrm>
    </dsp:sp>
    <dsp:sp modelId="{82BCC11C-80E3-41B7-825D-FA5EAE0E1473}">
      <dsp:nvSpPr>
        <dsp:cNvPr id="0" name=""/>
        <dsp:cNvSpPr/>
      </dsp:nvSpPr>
      <dsp:spPr>
        <a:xfrm>
          <a:off x="1395411" y="1773180"/>
          <a:ext cx="2834101" cy="2215751"/>
        </a:xfrm>
        <a:prstGeom prst="ellipse">
          <a:avLst/>
        </a:prstGeom>
        <a:solidFill>
          <a:srgbClr val="002060">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pt-BR" sz="2000" kern="1200" dirty="0">
              <a:solidFill>
                <a:schemeClr val="bg1"/>
              </a:solidFill>
            </a:rPr>
            <a:t>Sự phân chia thế giới về lãnh thổ, thực chất là phân chia thế giới về kinh tế giữa các cường quốc tư bản</a:t>
          </a:r>
          <a:endParaRPr lang="en-US" sz="2000" kern="1200" dirty="0">
            <a:solidFill>
              <a:schemeClr val="bg1"/>
            </a:solidFill>
          </a:endParaRPr>
        </a:p>
      </dsp:txBody>
      <dsp:txXfrm>
        <a:off x="1810455" y="2097669"/>
        <a:ext cx="2004013" cy="1566773"/>
      </dsp:txXfrm>
    </dsp:sp>
  </dsp:spTree>
</dsp:drawing>
</file>

<file path=ppt/diagrams/drawing5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BDC0E6-8542-417B-93C1-1FBCFBBE2286}">
      <dsp:nvSpPr>
        <dsp:cNvPr id="0" name=""/>
        <dsp:cNvSpPr/>
      </dsp:nvSpPr>
      <dsp:spPr>
        <a:xfrm>
          <a:off x="0" y="47308"/>
          <a:ext cx="8323241" cy="935415"/>
        </a:xfrm>
        <a:prstGeom prst="roundRect">
          <a:avLst/>
        </a:prstGeom>
        <a:solidFill>
          <a:schemeClr val="accent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148590" rIns="148590" bIns="148590" numCol="1" spcCol="1270" anchor="ctr" anchorCtr="0">
          <a:noAutofit/>
        </a:bodyPr>
        <a:lstStyle/>
        <a:p>
          <a:pPr marL="0" lvl="0" indent="0" algn="just" defTabSz="1733550">
            <a:lnSpc>
              <a:spcPct val="90000"/>
            </a:lnSpc>
            <a:spcBef>
              <a:spcPct val="0"/>
            </a:spcBef>
            <a:spcAft>
              <a:spcPct val="35000"/>
            </a:spcAft>
            <a:buNone/>
          </a:pPr>
          <a:r>
            <a:rPr lang="en-US" sz="3900" kern="1200" dirty="0">
              <a:solidFill>
                <a:srgbClr val="FFFF00"/>
              </a:solidFill>
            </a:rPr>
            <a:t>3. </a:t>
          </a:r>
          <a:r>
            <a:rPr lang="en-US" sz="3900" kern="1200" dirty="0" err="1">
              <a:solidFill>
                <a:srgbClr val="FFFF00"/>
              </a:solidFill>
            </a:rPr>
            <a:t>Chủ</a:t>
          </a:r>
          <a:r>
            <a:rPr lang="en-US" sz="3900" kern="1200" dirty="0">
              <a:solidFill>
                <a:srgbClr val="FFFF00"/>
              </a:solidFill>
            </a:rPr>
            <a:t> </a:t>
          </a:r>
          <a:r>
            <a:rPr lang="en-US" sz="3900" kern="1200" dirty="0" err="1">
              <a:solidFill>
                <a:srgbClr val="FFFF00"/>
              </a:solidFill>
            </a:rPr>
            <a:t>nghĩa</a:t>
          </a:r>
          <a:r>
            <a:rPr lang="en-US" sz="3900" kern="1200" dirty="0">
              <a:solidFill>
                <a:srgbClr val="FFFF00"/>
              </a:solidFill>
            </a:rPr>
            <a:t> </a:t>
          </a:r>
          <a:r>
            <a:rPr lang="en-US" sz="3900" kern="1200" dirty="0" err="1">
              <a:solidFill>
                <a:srgbClr val="FFFF00"/>
              </a:solidFill>
            </a:rPr>
            <a:t>xã</a:t>
          </a:r>
          <a:r>
            <a:rPr lang="en-US" sz="3900" kern="1200" dirty="0">
              <a:solidFill>
                <a:srgbClr val="FFFF00"/>
              </a:solidFill>
            </a:rPr>
            <a:t> </a:t>
          </a:r>
          <a:r>
            <a:rPr lang="en-US" sz="3900" kern="1200" dirty="0" err="1">
              <a:solidFill>
                <a:srgbClr val="FFFF00"/>
              </a:solidFill>
            </a:rPr>
            <a:t>hội</a:t>
          </a:r>
          <a:r>
            <a:rPr lang="en-US" sz="3900" kern="1200" dirty="0">
              <a:solidFill>
                <a:srgbClr val="FFFF00"/>
              </a:solidFill>
            </a:rPr>
            <a:t> </a:t>
          </a:r>
          <a:r>
            <a:rPr lang="en-US" sz="3900" kern="1200" dirty="0" err="1">
              <a:solidFill>
                <a:srgbClr val="FFFF00"/>
              </a:solidFill>
            </a:rPr>
            <a:t>khoa</a:t>
          </a:r>
          <a:r>
            <a:rPr lang="en-US" sz="3900" kern="1200" dirty="0">
              <a:solidFill>
                <a:srgbClr val="FFFF00"/>
              </a:solidFill>
            </a:rPr>
            <a:t> </a:t>
          </a:r>
          <a:r>
            <a:rPr lang="en-US" sz="3900" kern="1200" dirty="0" err="1">
              <a:solidFill>
                <a:srgbClr val="FFFF00"/>
              </a:solidFill>
            </a:rPr>
            <a:t>học</a:t>
          </a:r>
          <a:endParaRPr lang="en-US" sz="3900" kern="1200" dirty="0">
            <a:solidFill>
              <a:srgbClr val="FFFF00"/>
            </a:solidFill>
          </a:endParaRPr>
        </a:p>
      </dsp:txBody>
      <dsp:txXfrm>
        <a:off x="45663" y="92971"/>
        <a:ext cx="8231915" cy="844089"/>
      </dsp:txXfrm>
    </dsp:sp>
    <dsp:sp modelId="{D8B61068-B3E2-4DF5-8C7E-B24290F8FEAD}">
      <dsp:nvSpPr>
        <dsp:cNvPr id="0" name=""/>
        <dsp:cNvSpPr/>
      </dsp:nvSpPr>
      <dsp:spPr>
        <a:xfrm>
          <a:off x="0" y="982723"/>
          <a:ext cx="8323241" cy="30433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4263" tIns="49530" rIns="277368" bIns="49530" numCol="1" spcCol="1270" anchor="t" anchorCtr="0">
          <a:noAutofit/>
        </a:bodyPr>
        <a:lstStyle/>
        <a:p>
          <a:pPr marL="285750" lvl="1" indent="-285750" algn="just" defTabSz="1333500">
            <a:lnSpc>
              <a:spcPct val="90000"/>
            </a:lnSpc>
            <a:spcBef>
              <a:spcPct val="0"/>
            </a:spcBef>
            <a:spcAft>
              <a:spcPct val="20000"/>
            </a:spcAft>
            <a:buChar char="•"/>
          </a:pPr>
          <a:r>
            <a:rPr lang="pt-BR" sz="3000" b="1" i="1" kern="1200" dirty="0">
              <a:solidFill>
                <a:srgbClr val="FFFF00"/>
              </a:solidFill>
            </a:rPr>
            <a:t>a) Sứ mệnh lịch sử của giai cấp công nhân</a:t>
          </a:r>
          <a:endParaRPr lang="en-US" sz="3000" kern="1200" dirty="0">
            <a:solidFill>
              <a:srgbClr val="FFFF00"/>
            </a:solidFill>
          </a:endParaRPr>
        </a:p>
        <a:p>
          <a:pPr marL="285750" lvl="1" indent="-285750" algn="just" defTabSz="1333500">
            <a:lnSpc>
              <a:spcPct val="90000"/>
            </a:lnSpc>
            <a:spcBef>
              <a:spcPct val="0"/>
            </a:spcBef>
            <a:spcAft>
              <a:spcPct val="20000"/>
            </a:spcAft>
            <a:buChar char="•"/>
          </a:pPr>
          <a:r>
            <a:rPr lang="pt-BR" sz="3000" b="1" i="1" kern="1200" dirty="0">
              <a:solidFill>
                <a:srgbClr val="FFFF00"/>
              </a:solidFill>
            </a:rPr>
            <a:t>b) Cách mạng xã hội chủ nghĩa </a:t>
          </a:r>
          <a:endParaRPr lang="en-US" sz="3000" b="0" kern="1200" dirty="0">
            <a:solidFill>
              <a:srgbClr val="FFFF00"/>
            </a:solidFill>
          </a:endParaRPr>
        </a:p>
        <a:p>
          <a:pPr marL="285750" lvl="1" indent="-285750" algn="just" defTabSz="1333500">
            <a:lnSpc>
              <a:spcPct val="90000"/>
            </a:lnSpc>
            <a:spcBef>
              <a:spcPct val="0"/>
            </a:spcBef>
            <a:spcAft>
              <a:spcPct val="20000"/>
            </a:spcAft>
            <a:buChar char="•"/>
          </a:pPr>
          <a:r>
            <a:rPr lang="pt-BR" sz="3000" b="1" i="1" kern="1200" dirty="0">
              <a:solidFill>
                <a:srgbClr val="FFFF00"/>
              </a:solidFill>
            </a:rPr>
            <a:t>c) Sự phát triển của hình thái kinh tế-xã hội cộng sản chủ nghĩa</a:t>
          </a:r>
          <a:endParaRPr lang="en-US" sz="3000" b="0" kern="1200" dirty="0">
            <a:solidFill>
              <a:srgbClr val="FFFF00"/>
            </a:solidFill>
          </a:endParaRPr>
        </a:p>
      </dsp:txBody>
      <dsp:txXfrm>
        <a:off x="0" y="982723"/>
        <a:ext cx="8323241" cy="3043312"/>
      </dsp:txXfrm>
    </dsp:sp>
  </dsp:spTree>
</dsp:drawing>
</file>

<file path=ppt/diagrams/drawing5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9948621-A380-4801-A52A-0BF07B83AC6C}">
      <dsp:nvSpPr>
        <dsp:cNvPr id="0" name=""/>
        <dsp:cNvSpPr/>
      </dsp:nvSpPr>
      <dsp:spPr>
        <a:xfrm>
          <a:off x="2656028" y="1364144"/>
          <a:ext cx="3398394" cy="3398394"/>
        </a:xfrm>
        <a:prstGeom prst="ellipse">
          <a:avLst/>
        </a:prstGeom>
        <a:solidFill>
          <a:srgbClr val="FFFF00">
            <a:alpha val="50000"/>
          </a:srgb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pt-BR" sz="2800" b="1" kern="1200" dirty="0">
              <a:solidFill>
                <a:srgbClr val="FF0000"/>
              </a:solidFill>
            </a:rPr>
            <a:t>Đặc điểm của giai cấp công nhân</a:t>
          </a:r>
          <a:endParaRPr lang="en-US" sz="2800" kern="1200" dirty="0"/>
        </a:p>
      </dsp:txBody>
      <dsp:txXfrm>
        <a:off x="3153711" y="1861827"/>
        <a:ext cx="2403028" cy="2403028"/>
      </dsp:txXfrm>
    </dsp:sp>
    <dsp:sp modelId="{CF2A1A30-B7A0-44AF-B480-A40504F8B804}">
      <dsp:nvSpPr>
        <dsp:cNvPr id="0" name=""/>
        <dsp:cNvSpPr/>
      </dsp:nvSpPr>
      <dsp:spPr>
        <a:xfrm>
          <a:off x="3246601" y="-12536"/>
          <a:ext cx="2217248" cy="1725483"/>
        </a:xfrm>
        <a:prstGeom prst="ellipse">
          <a:avLst/>
        </a:prstGeom>
        <a:solidFill>
          <a:schemeClr val="accent6">
            <a:lumMod val="60000"/>
            <a:lumOff val="40000"/>
            <a:alpha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pt-BR" sz="2400" i="0" kern="1200" dirty="0"/>
            <a:t>Có tính chất tiên tiến</a:t>
          </a:r>
          <a:endParaRPr lang="en-US" sz="2400" i="0" kern="1200" dirty="0"/>
        </a:p>
      </dsp:txBody>
      <dsp:txXfrm>
        <a:off x="3571309" y="240155"/>
        <a:ext cx="1567832" cy="1220101"/>
      </dsp:txXfrm>
    </dsp:sp>
    <dsp:sp modelId="{D2D25D53-7B73-4F6D-BA4B-EEF2D42EBA14}">
      <dsp:nvSpPr>
        <dsp:cNvPr id="0" name=""/>
        <dsp:cNvSpPr/>
      </dsp:nvSpPr>
      <dsp:spPr>
        <a:xfrm>
          <a:off x="5459738" y="2200599"/>
          <a:ext cx="2217248" cy="1725483"/>
        </a:xfrm>
        <a:prstGeom prst="ellipse">
          <a:avLst/>
        </a:prstGeom>
        <a:solidFill>
          <a:schemeClr val="accent6">
            <a:lumMod val="60000"/>
            <a:lumOff val="40000"/>
            <a:alpha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pt-BR" sz="2400" i="0" kern="1200" dirty="0"/>
            <a:t>Có t</a:t>
          </a:r>
          <a:r>
            <a:rPr lang="en-AI" sz="2400" i="0" kern="1200" dirty="0" err="1"/>
            <a:t>i</a:t>
          </a:r>
          <a:r>
            <a:rPr lang="pt-BR" sz="2400" i="0" kern="1200" dirty="0"/>
            <a:t>nh thần cách mạng triệt </a:t>
          </a:r>
          <a:endParaRPr lang="en-US" sz="2400" i="0" kern="1200" dirty="0"/>
        </a:p>
      </dsp:txBody>
      <dsp:txXfrm>
        <a:off x="5784446" y="2453290"/>
        <a:ext cx="1567832" cy="1220101"/>
      </dsp:txXfrm>
    </dsp:sp>
    <dsp:sp modelId="{6DFE7389-1C28-4D2E-B7DA-804FA2C477A3}">
      <dsp:nvSpPr>
        <dsp:cNvPr id="0" name=""/>
        <dsp:cNvSpPr/>
      </dsp:nvSpPr>
      <dsp:spPr>
        <a:xfrm>
          <a:off x="3246601" y="4413735"/>
          <a:ext cx="2217248" cy="1725483"/>
        </a:xfrm>
        <a:prstGeom prst="ellipse">
          <a:avLst/>
        </a:prstGeom>
        <a:solidFill>
          <a:schemeClr val="accent6">
            <a:lumMod val="60000"/>
            <a:lumOff val="40000"/>
            <a:alpha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pt-BR" sz="2400" i="0" kern="1200" dirty="0"/>
            <a:t>Có tính chất tổ chức kỷ luật cao</a:t>
          </a:r>
          <a:endParaRPr lang="en-US" sz="2400" i="0" kern="1200" dirty="0"/>
        </a:p>
      </dsp:txBody>
      <dsp:txXfrm>
        <a:off x="3571309" y="4666426"/>
        <a:ext cx="1567832" cy="1220101"/>
      </dsp:txXfrm>
    </dsp:sp>
    <dsp:sp modelId="{1CF97C41-5DD9-4854-99C1-0588ADE5CB0F}">
      <dsp:nvSpPr>
        <dsp:cNvPr id="0" name=""/>
        <dsp:cNvSpPr/>
      </dsp:nvSpPr>
      <dsp:spPr>
        <a:xfrm>
          <a:off x="1033465" y="2200599"/>
          <a:ext cx="2217248" cy="1725483"/>
        </a:xfrm>
        <a:prstGeom prst="ellipse">
          <a:avLst/>
        </a:prstGeom>
        <a:solidFill>
          <a:schemeClr val="accent6">
            <a:lumMod val="60000"/>
            <a:lumOff val="40000"/>
            <a:alpha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pt-BR" sz="2400" i="0" kern="1200" dirty="0"/>
            <a:t>Có tính chất quốc tế</a:t>
          </a:r>
          <a:endParaRPr lang="en-US" sz="2400" i="0" kern="1200" dirty="0"/>
        </a:p>
      </dsp:txBody>
      <dsp:txXfrm>
        <a:off x="1358173" y="2453290"/>
        <a:ext cx="1567832" cy="1220101"/>
      </dsp:txXfrm>
    </dsp:sp>
  </dsp:spTree>
</dsp:drawing>
</file>

<file path=ppt/diagrams/drawing5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9948621-A380-4801-A52A-0BF07B83AC6C}">
      <dsp:nvSpPr>
        <dsp:cNvPr id="0" name=""/>
        <dsp:cNvSpPr/>
      </dsp:nvSpPr>
      <dsp:spPr>
        <a:xfrm>
          <a:off x="2656028" y="1364144"/>
          <a:ext cx="3398394" cy="3398394"/>
        </a:xfrm>
        <a:prstGeom prst="ellipse">
          <a:avLst/>
        </a:prstGeom>
        <a:solidFill>
          <a:srgbClr val="FFFF00">
            <a:alpha val="50000"/>
          </a:srgb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US" sz="2800" kern="1200" dirty="0" err="1">
              <a:solidFill>
                <a:schemeClr val="tx1"/>
              </a:solidFill>
            </a:rPr>
            <a:t>Sứ</a:t>
          </a:r>
          <a:r>
            <a:rPr lang="en-US" sz="2800" kern="1200" dirty="0">
              <a:solidFill>
                <a:schemeClr val="tx1"/>
              </a:solidFill>
            </a:rPr>
            <a:t> </a:t>
          </a:r>
          <a:r>
            <a:rPr lang="en-US" sz="2800" kern="1200" dirty="0" err="1">
              <a:solidFill>
                <a:schemeClr val="tx1"/>
              </a:solidFill>
            </a:rPr>
            <a:t>mệnh</a:t>
          </a:r>
          <a:r>
            <a:rPr lang="en-US" sz="2800" kern="1200" dirty="0">
              <a:solidFill>
                <a:schemeClr val="tx1"/>
              </a:solidFill>
            </a:rPr>
            <a:t> </a:t>
          </a:r>
          <a:r>
            <a:rPr lang="en-US" sz="2800" kern="1200" dirty="0" err="1">
              <a:solidFill>
                <a:schemeClr val="tx1"/>
              </a:solidFill>
            </a:rPr>
            <a:t>lịch</a:t>
          </a:r>
          <a:r>
            <a:rPr lang="en-US" sz="2800" kern="1200" dirty="0">
              <a:solidFill>
                <a:schemeClr val="tx1"/>
              </a:solidFill>
            </a:rPr>
            <a:t> </a:t>
          </a:r>
          <a:r>
            <a:rPr lang="en-US" sz="2800" kern="1200" dirty="0" err="1">
              <a:solidFill>
                <a:schemeClr val="tx1"/>
              </a:solidFill>
            </a:rPr>
            <a:t>sử</a:t>
          </a:r>
          <a:r>
            <a:rPr lang="en-US" sz="2800" kern="1200" dirty="0">
              <a:solidFill>
                <a:schemeClr val="tx1"/>
              </a:solidFill>
            </a:rPr>
            <a:t> </a:t>
          </a:r>
          <a:r>
            <a:rPr lang="en-US" sz="2800" kern="1200" dirty="0" err="1">
              <a:solidFill>
                <a:schemeClr val="tx1"/>
              </a:solidFill>
            </a:rPr>
            <a:t>của</a:t>
          </a:r>
          <a:r>
            <a:rPr lang="en-US" sz="2800" kern="1200" dirty="0">
              <a:solidFill>
                <a:schemeClr val="tx1"/>
              </a:solidFill>
            </a:rPr>
            <a:t> </a:t>
          </a:r>
          <a:r>
            <a:rPr lang="en-US" sz="2800" kern="1200" dirty="0" err="1">
              <a:solidFill>
                <a:schemeClr val="tx1"/>
              </a:solidFill>
            </a:rPr>
            <a:t>giai</a:t>
          </a:r>
          <a:r>
            <a:rPr lang="en-US" sz="2800" kern="1200" dirty="0">
              <a:solidFill>
                <a:schemeClr val="tx1"/>
              </a:solidFill>
            </a:rPr>
            <a:t> </a:t>
          </a:r>
          <a:r>
            <a:rPr lang="en-US" sz="2800" kern="1200" dirty="0" err="1">
              <a:solidFill>
                <a:schemeClr val="tx1"/>
              </a:solidFill>
            </a:rPr>
            <a:t>cấp</a:t>
          </a:r>
          <a:r>
            <a:rPr lang="en-US" sz="2800" kern="1200" dirty="0">
              <a:solidFill>
                <a:schemeClr val="tx1"/>
              </a:solidFill>
            </a:rPr>
            <a:t> </a:t>
          </a:r>
          <a:r>
            <a:rPr lang="en-US" sz="2800" kern="1200" dirty="0" err="1">
              <a:solidFill>
                <a:schemeClr val="tx1"/>
              </a:solidFill>
            </a:rPr>
            <a:t>công</a:t>
          </a:r>
          <a:r>
            <a:rPr lang="en-US" sz="2800" kern="1200" dirty="0">
              <a:solidFill>
                <a:schemeClr val="tx1"/>
              </a:solidFill>
            </a:rPr>
            <a:t> </a:t>
          </a:r>
          <a:r>
            <a:rPr lang="en-US" sz="2800" kern="1200" dirty="0" err="1">
              <a:solidFill>
                <a:schemeClr val="tx1"/>
              </a:solidFill>
            </a:rPr>
            <a:t>nhân</a:t>
          </a:r>
          <a:endParaRPr lang="en-US" sz="2800" kern="1200" dirty="0">
            <a:solidFill>
              <a:schemeClr val="tx1"/>
            </a:solidFill>
          </a:endParaRPr>
        </a:p>
      </dsp:txBody>
      <dsp:txXfrm>
        <a:off x="3153711" y="1861827"/>
        <a:ext cx="2403028" cy="2403028"/>
      </dsp:txXfrm>
    </dsp:sp>
    <dsp:sp modelId="{CF2A1A30-B7A0-44AF-B480-A40504F8B804}">
      <dsp:nvSpPr>
        <dsp:cNvPr id="0" name=""/>
        <dsp:cNvSpPr/>
      </dsp:nvSpPr>
      <dsp:spPr>
        <a:xfrm>
          <a:off x="3246601" y="-12536"/>
          <a:ext cx="2217248" cy="1725483"/>
        </a:xfrm>
        <a:prstGeom prst="ellipse">
          <a:avLst/>
        </a:prstGeom>
        <a:solidFill>
          <a:srgbClr val="0070C0">
            <a:alpha val="50000"/>
          </a:srgb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pt-BR" sz="2400" i="1" kern="1200" dirty="0">
              <a:solidFill>
                <a:schemeClr val="bg1"/>
              </a:solidFill>
            </a:rPr>
            <a:t>Về kinh tế</a:t>
          </a:r>
          <a:endParaRPr lang="en-US" sz="2400" i="0" kern="1200" dirty="0">
            <a:solidFill>
              <a:schemeClr val="bg1"/>
            </a:solidFill>
          </a:endParaRPr>
        </a:p>
      </dsp:txBody>
      <dsp:txXfrm>
        <a:off x="3571309" y="240155"/>
        <a:ext cx="1567832" cy="1220101"/>
      </dsp:txXfrm>
    </dsp:sp>
    <dsp:sp modelId="{D2D25D53-7B73-4F6D-BA4B-EEF2D42EBA14}">
      <dsp:nvSpPr>
        <dsp:cNvPr id="0" name=""/>
        <dsp:cNvSpPr/>
      </dsp:nvSpPr>
      <dsp:spPr>
        <a:xfrm>
          <a:off x="5459738" y="2200599"/>
          <a:ext cx="2217248" cy="1725483"/>
        </a:xfrm>
        <a:prstGeom prst="ellipse">
          <a:avLst/>
        </a:prstGeom>
        <a:solidFill>
          <a:srgbClr val="0070C0">
            <a:alpha val="50000"/>
          </a:srgb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pt-BR" sz="2400" i="1" kern="1200">
              <a:solidFill>
                <a:schemeClr val="bg1"/>
              </a:solidFill>
            </a:rPr>
            <a:t>Về chính trị</a:t>
          </a:r>
          <a:endParaRPr lang="en-US" sz="2400" i="0" kern="1200" dirty="0">
            <a:solidFill>
              <a:schemeClr val="bg1"/>
            </a:solidFill>
          </a:endParaRPr>
        </a:p>
      </dsp:txBody>
      <dsp:txXfrm>
        <a:off x="5784446" y="2453290"/>
        <a:ext cx="1567832" cy="1220101"/>
      </dsp:txXfrm>
    </dsp:sp>
    <dsp:sp modelId="{6DFE7389-1C28-4D2E-B7DA-804FA2C477A3}">
      <dsp:nvSpPr>
        <dsp:cNvPr id="0" name=""/>
        <dsp:cNvSpPr/>
      </dsp:nvSpPr>
      <dsp:spPr>
        <a:xfrm>
          <a:off x="3246601" y="4413735"/>
          <a:ext cx="2217248" cy="1725483"/>
        </a:xfrm>
        <a:prstGeom prst="ellipse">
          <a:avLst/>
        </a:prstGeom>
        <a:solidFill>
          <a:srgbClr val="0070C0">
            <a:alpha val="50000"/>
          </a:srgb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pt-BR" sz="2400" i="1" kern="1200">
              <a:solidFill>
                <a:schemeClr val="bg1"/>
              </a:solidFill>
            </a:rPr>
            <a:t>Về văn hóa, tư tưởng</a:t>
          </a:r>
          <a:endParaRPr lang="en-US" sz="2400" i="0" kern="1200" dirty="0">
            <a:solidFill>
              <a:schemeClr val="bg1"/>
            </a:solidFill>
          </a:endParaRPr>
        </a:p>
      </dsp:txBody>
      <dsp:txXfrm>
        <a:off x="3571309" y="4666426"/>
        <a:ext cx="1567832" cy="1220101"/>
      </dsp:txXfrm>
    </dsp:sp>
    <dsp:sp modelId="{1CF97C41-5DD9-4854-99C1-0588ADE5CB0F}">
      <dsp:nvSpPr>
        <dsp:cNvPr id="0" name=""/>
        <dsp:cNvSpPr/>
      </dsp:nvSpPr>
      <dsp:spPr>
        <a:xfrm>
          <a:off x="1033465" y="2200599"/>
          <a:ext cx="2217248" cy="1725483"/>
        </a:xfrm>
        <a:prstGeom prst="ellipse">
          <a:avLst/>
        </a:prstGeom>
        <a:solidFill>
          <a:srgbClr val="FF0000">
            <a:alpha val="50000"/>
          </a:srgb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pt-BR" sz="2400" i="1" kern="1200" dirty="0">
              <a:solidFill>
                <a:schemeClr val="bg1"/>
              </a:solidFill>
            </a:rPr>
            <a:t>Sứ mệnh lịch sử của giai cấp công nhân Việt Nam</a:t>
          </a:r>
          <a:endParaRPr lang="en-US" sz="2400" i="0" kern="1200" dirty="0">
            <a:solidFill>
              <a:schemeClr val="bg1"/>
            </a:solidFill>
          </a:endParaRPr>
        </a:p>
      </dsp:txBody>
      <dsp:txXfrm>
        <a:off x="1358173" y="2453290"/>
        <a:ext cx="1567832" cy="1220101"/>
      </dsp:txXfrm>
    </dsp:sp>
  </dsp:spTree>
</dsp:drawing>
</file>

<file path=ppt/diagrams/drawing5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AE6A52D-DE88-4F47-BF7C-6417890BD771}">
      <dsp:nvSpPr>
        <dsp:cNvPr id="0" name=""/>
        <dsp:cNvSpPr/>
      </dsp:nvSpPr>
      <dsp:spPr>
        <a:xfrm>
          <a:off x="0" y="0"/>
          <a:ext cx="10972800" cy="1216800"/>
        </a:xfrm>
        <a:prstGeom prst="roundRect">
          <a:avLst/>
        </a:prstGeom>
        <a:solidFill>
          <a:srgbClr val="C0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AI" sz="3200" kern="1200" dirty="0" err="1">
              <a:solidFill>
                <a:schemeClr val="bg1"/>
              </a:solidFill>
            </a:rPr>
            <a:t>Về</a:t>
          </a:r>
          <a:r>
            <a:rPr lang="en-AI" sz="3200" kern="1200" dirty="0">
              <a:solidFill>
                <a:schemeClr val="bg1"/>
              </a:solidFill>
            </a:rPr>
            <a:t> </a:t>
          </a:r>
          <a:r>
            <a:rPr lang="en-AI" sz="3200" kern="1200" dirty="0" err="1">
              <a:solidFill>
                <a:schemeClr val="bg1"/>
              </a:solidFill>
            </a:rPr>
            <a:t>kinh</a:t>
          </a:r>
          <a:r>
            <a:rPr lang="en-AI" sz="3200" kern="1200" dirty="0">
              <a:solidFill>
                <a:schemeClr val="bg1"/>
              </a:solidFill>
            </a:rPr>
            <a:t> </a:t>
          </a:r>
          <a:r>
            <a:rPr lang="en-AI" sz="3200" kern="1200" dirty="0" err="1">
              <a:solidFill>
                <a:schemeClr val="bg1"/>
              </a:solidFill>
            </a:rPr>
            <a:t>tế</a:t>
          </a:r>
          <a:endParaRPr lang="en-US" sz="3200" kern="1200" dirty="0">
            <a:solidFill>
              <a:schemeClr val="bg1"/>
            </a:solidFill>
          </a:endParaRPr>
        </a:p>
      </dsp:txBody>
      <dsp:txXfrm>
        <a:off x="59399" y="59399"/>
        <a:ext cx="10854002" cy="1098002"/>
      </dsp:txXfrm>
    </dsp:sp>
    <dsp:sp modelId="{85542AE8-7B17-449C-8DA4-1B82BAF9720B}">
      <dsp:nvSpPr>
        <dsp:cNvPr id="0" name=""/>
        <dsp:cNvSpPr/>
      </dsp:nvSpPr>
      <dsp:spPr>
        <a:xfrm>
          <a:off x="0" y="1405328"/>
          <a:ext cx="10972800" cy="2421900"/>
        </a:xfrm>
        <a:prstGeom prst="rect">
          <a:avLst/>
        </a:prstGeom>
        <a:solidFill>
          <a:schemeClr val="accent3">
            <a:lumMod val="50000"/>
          </a:schemeClr>
        </a:solidFill>
        <a:ln>
          <a:noFill/>
        </a:ln>
        <a:effectLst/>
      </dsp:spPr>
      <dsp:style>
        <a:lnRef idx="0">
          <a:scrgbClr r="0" g="0" b="0"/>
        </a:lnRef>
        <a:fillRef idx="0">
          <a:scrgbClr r="0" g="0" b="0"/>
        </a:fillRef>
        <a:effectRef idx="0">
          <a:scrgbClr r="0" g="0" b="0"/>
        </a:effectRef>
        <a:fontRef idx="minor"/>
      </dsp:style>
      <dsp:txBody>
        <a:bodyPr spcFirstLastPara="0" vert="horz" wrap="square" lIns="348386" tIns="40640" rIns="227584" bIns="40640" numCol="1" spcCol="1270" anchor="t" anchorCtr="0">
          <a:noAutofit/>
        </a:bodyPr>
        <a:lstStyle/>
        <a:p>
          <a:pPr marL="285750" lvl="1" indent="-285750" algn="l" defTabSz="1422400">
            <a:lnSpc>
              <a:spcPct val="90000"/>
            </a:lnSpc>
            <a:spcBef>
              <a:spcPct val="0"/>
            </a:spcBef>
            <a:spcAft>
              <a:spcPct val="20000"/>
            </a:spcAft>
            <a:buChar char="•"/>
          </a:pPr>
          <a:r>
            <a:rPr lang="en-AI" sz="3200" kern="1200" dirty="0">
              <a:solidFill>
                <a:schemeClr val="bg1"/>
              </a:solidFill>
            </a:rPr>
            <a:t>K</a:t>
          </a:r>
          <a:r>
            <a:rPr lang="pt-BR" sz="3200" kern="1200" dirty="0">
              <a:solidFill>
                <a:schemeClr val="bg1"/>
              </a:solidFill>
            </a:rPr>
            <a:t>hông có tư liệu sản xuất, là vô sản làm thuê trong xã hội tư bản</a:t>
          </a:r>
          <a:endParaRPr lang="en-US" sz="3200" kern="1200" dirty="0">
            <a:solidFill>
              <a:schemeClr val="bg1"/>
            </a:solidFill>
          </a:endParaRPr>
        </a:p>
        <a:p>
          <a:pPr marL="285750" lvl="1" indent="-285750" algn="l" defTabSz="1422400">
            <a:lnSpc>
              <a:spcPct val="90000"/>
            </a:lnSpc>
            <a:spcBef>
              <a:spcPct val="0"/>
            </a:spcBef>
            <a:spcAft>
              <a:spcPct val="20000"/>
            </a:spcAft>
            <a:buChar char="•"/>
          </a:pPr>
          <a:r>
            <a:rPr lang="pt-BR" sz="3200" kern="1200" dirty="0">
              <a:solidFill>
                <a:schemeClr val="bg1"/>
              </a:solidFill>
            </a:rPr>
            <a:t>Giai cấp công nhân có điều kiện đoàn kết với nhau trong </a:t>
          </a:r>
          <a:r>
            <a:rPr lang="pt-BR" sz="3200" i="1" kern="1200" dirty="0">
              <a:solidFill>
                <a:schemeClr val="bg1"/>
              </a:solidFill>
            </a:rPr>
            <a:t>cuộc đấu tranh xóa bỏ chế độ tư hữu tư bản chủ nghĩa về tư liệu sản xuất, thiết lập chế động công hữu xã hội chủ nghĩa</a:t>
          </a:r>
          <a:r>
            <a:rPr lang="pt-BR" sz="3200" kern="1200" dirty="0">
              <a:solidFill>
                <a:schemeClr val="bg1"/>
              </a:solidFill>
            </a:rPr>
            <a:t>. </a:t>
          </a:r>
          <a:endParaRPr lang="en-US" sz="3200" kern="1200" dirty="0">
            <a:solidFill>
              <a:schemeClr val="bg1"/>
            </a:solidFill>
          </a:endParaRPr>
        </a:p>
      </dsp:txBody>
      <dsp:txXfrm>
        <a:off x="0" y="1405328"/>
        <a:ext cx="10972800" cy="2421900"/>
      </dsp:txXfrm>
    </dsp:sp>
  </dsp:spTree>
</dsp:drawing>
</file>

<file path=ppt/diagrams/drawing5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AE6A52D-DE88-4F47-BF7C-6417890BD771}">
      <dsp:nvSpPr>
        <dsp:cNvPr id="0" name=""/>
        <dsp:cNvSpPr/>
      </dsp:nvSpPr>
      <dsp:spPr>
        <a:xfrm>
          <a:off x="0" y="0"/>
          <a:ext cx="10972800" cy="1216800"/>
        </a:xfrm>
        <a:prstGeom prst="roundRect">
          <a:avLst/>
        </a:prstGeom>
        <a:solidFill>
          <a:srgbClr val="C0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US" sz="3200" kern="1200" dirty="0">
              <a:solidFill>
                <a:schemeClr val="bg1"/>
              </a:solidFill>
            </a:rPr>
            <a:t>V</a:t>
          </a:r>
          <a:r>
            <a:rPr lang="en-AI" sz="3200" kern="1200" dirty="0">
              <a:solidFill>
                <a:schemeClr val="bg1"/>
              </a:solidFill>
            </a:rPr>
            <a:t>ề </a:t>
          </a:r>
          <a:r>
            <a:rPr lang="en-AI" sz="3200" kern="1200" dirty="0" err="1">
              <a:solidFill>
                <a:schemeClr val="bg1"/>
              </a:solidFill>
            </a:rPr>
            <a:t>chính</a:t>
          </a:r>
          <a:r>
            <a:rPr lang="en-AI" sz="3200" kern="1200" dirty="0">
              <a:solidFill>
                <a:schemeClr val="bg1"/>
              </a:solidFill>
            </a:rPr>
            <a:t> </a:t>
          </a:r>
          <a:r>
            <a:rPr lang="en-AI" sz="3200" kern="1200" dirty="0" err="1">
              <a:solidFill>
                <a:schemeClr val="bg1"/>
              </a:solidFill>
            </a:rPr>
            <a:t>trị</a:t>
          </a:r>
          <a:endParaRPr lang="en-US" sz="3200" kern="1200" dirty="0">
            <a:solidFill>
              <a:schemeClr val="bg1"/>
            </a:solidFill>
          </a:endParaRPr>
        </a:p>
      </dsp:txBody>
      <dsp:txXfrm>
        <a:off x="59399" y="59399"/>
        <a:ext cx="10854002" cy="1098002"/>
      </dsp:txXfrm>
    </dsp:sp>
    <dsp:sp modelId="{85542AE8-7B17-449C-8DA4-1B82BAF9720B}">
      <dsp:nvSpPr>
        <dsp:cNvPr id="0" name=""/>
        <dsp:cNvSpPr/>
      </dsp:nvSpPr>
      <dsp:spPr>
        <a:xfrm>
          <a:off x="0" y="1613050"/>
          <a:ext cx="10972800" cy="2349349"/>
        </a:xfrm>
        <a:prstGeom prst="rect">
          <a:avLst/>
        </a:prstGeom>
        <a:solidFill>
          <a:schemeClr val="accent3">
            <a:lumMod val="50000"/>
          </a:schemeClr>
        </a:solidFill>
        <a:ln>
          <a:noFill/>
        </a:ln>
        <a:effectLst/>
      </dsp:spPr>
      <dsp:style>
        <a:lnRef idx="0">
          <a:scrgbClr r="0" g="0" b="0"/>
        </a:lnRef>
        <a:fillRef idx="0">
          <a:scrgbClr r="0" g="0" b="0"/>
        </a:fillRef>
        <a:effectRef idx="0">
          <a:scrgbClr r="0" g="0" b="0"/>
        </a:effectRef>
        <a:fontRef idx="minor"/>
      </dsp:style>
      <dsp:txBody>
        <a:bodyPr spcFirstLastPara="0" vert="horz" wrap="square" lIns="348386" tIns="40640" rIns="227584" bIns="40640" numCol="1" spcCol="1270" anchor="t" anchorCtr="0">
          <a:noAutofit/>
        </a:bodyPr>
        <a:lstStyle/>
        <a:p>
          <a:pPr marL="285750" lvl="1" indent="-285750" algn="l" defTabSz="1422400">
            <a:lnSpc>
              <a:spcPct val="90000"/>
            </a:lnSpc>
            <a:spcBef>
              <a:spcPct val="0"/>
            </a:spcBef>
            <a:spcAft>
              <a:spcPct val="20000"/>
            </a:spcAft>
            <a:buChar char="•"/>
          </a:pPr>
          <a:r>
            <a:rPr lang="en-AI" sz="3200" kern="1200" dirty="0">
              <a:solidFill>
                <a:schemeClr val="bg1"/>
              </a:solidFill>
            </a:rPr>
            <a:t>C</a:t>
          </a:r>
          <a:r>
            <a:rPr lang="pt-BR" sz="3200" kern="1200" dirty="0">
              <a:solidFill>
                <a:schemeClr val="bg1"/>
              </a:solidFill>
            </a:rPr>
            <a:t>ó tinh thần cách mạng triệt để</a:t>
          </a:r>
          <a:endParaRPr lang="en-US" sz="3200" kern="1200" dirty="0">
            <a:solidFill>
              <a:schemeClr val="bg1"/>
            </a:solidFill>
          </a:endParaRPr>
        </a:p>
        <a:p>
          <a:pPr marL="285750" lvl="1" indent="-285750" algn="l" defTabSz="1422400">
            <a:lnSpc>
              <a:spcPct val="90000"/>
            </a:lnSpc>
            <a:spcBef>
              <a:spcPct val="0"/>
            </a:spcBef>
            <a:spcAft>
              <a:spcPct val="20000"/>
            </a:spcAft>
            <a:buChar char="•"/>
          </a:pPr>
          <a:r>
            <a:rPr lang="en-AI" sz="3200" kern="1200" dirty="0">
              <a:solidFill>
                <a:schemeClr val="bg1"/>
              </a:solidFill>
            </a:rPr>
            <a:t>GCCN </a:t>
          </a:r>
          <a:r>
            <a:rPr lang="pt-BR" sz="3200" kern="1200" dirty="0">
              <a:solidFill>
                <a:schemeClr val="bg1"/>
              </a:solidFill>
            </a:rPr>
            <a:t>có điều kiện khách quan đứng ở vị trí trung tâm, lãnh đạo và đoàn kết các giai cấp, tầng lớp khác</a:t>
          </a:r>
          <a:endParaRPr lang="en-US" sz="3200" kern="1200" dirty="0">
            <a:solidFill>
              <a:schemeClr val="bg1"/>
            </a:solidFill>
          </a:endParaRPr>
        </a:p>
      </dsp:txBody>
      <dsp:txXfrm>
        <a:off x="0" y="1613050"/>
        <a:ext cx="10972800" cy="2349349"/>
      </dsp:txXfrm>
    </dsp:sp>
  </dsp:spTree>
</dsp:drawing>
</file>

<file path=ppt/diagrams/drawing6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8C8F522-8158-4615-94E4-48D61715F191}">
      <dsp:nvSpPr>
        <dsp:cNvPr id="0" name=""/>
        <dsp:cNvSpPr/>
      </dsp:nvSpPr>
      <dsp:spPr>
        <a:xfrm>
          <a:off x="0" y="501073"/>
          <a:ext cx="9803685" cy="1216800"/>
        </a:xfrm>
        <a:prstGeom prst="roundRect">
          <a:avLst/>
        </a:prstGeom>
        <a:solidFill>
          <a:schemeClr val="accent6"/>
        </a:solidFill>
        <a:ln w="25400" cap="flat" cmpd="sng" algn="ctr">
          <a:solidFill>
            <a:schemeClr val="accent6">
              <a:shade val="50000"/>
            </a:schemeClr>
          </a:solidFill>
          <a:prstDash val="solid"/>
        </a:ln>
        <a:effectLst/>
      </dsp:spPr>
      <dsp:style>
        <a:lnRef idx="2">
          <a:schemeClr val="accent6">
            <a:shade val="50000"/>
          </a:schemeClr>
        </a:lnRef>
        <a:fillRef idx="1">
          <a:schemeClr val="accent6"/>
        </a:fillRef>
        <a:effectRef idx="0">
          <a:schemeClr val="accent6"/>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US" sz="3200" kern="1200" dirty="0"/>
            <a:t>V</a:t>
          </a:r>
          <a:r>
            <a:rPr lang="en-AI" sz="3200" kern="1200" dirty="0"/>
            <a:t>ề </a:t>
          </a:r>
          <a:r>
            <a:rPr lang="en-AI" sz="3200" kern="1200" dirty="0" err="1"/>
            <a:t>văn</a:t>
          </a:r>
          <a:r>
            <a:rPr lang="en-AI" sz="3200" kern="1200" dirty="0"/>
            <a:t> </a:t>
          </a:r>
          <a:r>
            <a:rPr lang="en-AI" sz="3200" kern="1200" dirty="0" err="1"/>
            <a:t>hóa</a:t>
          </a:r>
          <a:r>
            <a:rPr lang="en-AI" sz="3200" kern="1200" dirty="0"/>
            <a:t>, </a:t>
          </a:r>
          <a:r>
            <a:rPr lang="en-AI" sz="3200" kern="1200" dirty="0" err="1"/>
            <a:t>tư</a:t>
          </a:r>
          <a:r>
            <a:rPr lang="en-AI" sz="3200" kern="1200" dirty="0"/>
            <a:t> </a:t>
          </a:r>
          <a:r>
            <a:rPr lang="en-AI" sz="3200" kern="1200" dirty="0" err="1"/>
            <a:t>tưởng</a:t>
          </a:r>
          <a:endParaRPr lang="en-US" sz="3200" kern="1200" dirty="0"/>
        </a:p>
      </dsp:txBody>
      <dsp:txXfrm>
        <a:off x="59399" y="560472"/>
        <a:ext cx="9684887" cy="1098002"/>
      </dsp:txXfrm>
    </dsp:sp>
    <dsp:sp modelId="{E9317040-01B8-4631-BE6F-BF533533946D}">
      <dsp:nvSpPr>
        <dsp:cNvPr id="0" name=""/>
        <dsp:cNvSpPr/>
      </dsp:nvSpPr>
      <dsp:spPr>
        <a:xfrm>
          <a:off x="0" y="2117919"/>
          <a:ext cx="9803685" cy="2940068"/>
        </a:xfrm>
        <a:prstGeom prst="rect">
          <a:avLst/>
        </a:prstGeom>
        <a:solidFill>
          <a:srgbClr val="C00000"/>
        </a:solidFill>
        <a:ln>
          <a:noFill/>
        </a:ln>
        <a:effectLst/>
      </dsp:spPr>
      <dsp:style>
        <a:lnRef idx="0">
          <a:scrgbClr r="0" g="0" b="0"/>
        </a:lnRef>
        <a:fillRef idx="0">
          <a:scrgbClr r="0" g="0" b="0"/>
        </a:fillRef>
        <a:effectRef idx="0">
          <a:scrgbClr r="0" g="0" b="0"/>
        </a:effectRef>
        <a:fontRef idx="minor"/>
      </dsp:style>
      <dsp:txBody>
        <a:bodyPr spcFirstLastPara="0" vert="horz" wrap="square" lIns="311267" tIns="40640" rIns="227584" bIns="40640" numCol="1" spcCol="1270" anchor="t" anchorCtr="0">
          <a:noAutofit/>
        </a:bodyPr>
        <a:lstStyle/>
        <a:p>
          <a:pPr marL="285750" lvl="1" indent="-285750" algn="l" defTabSz="1422400">
            <a:lnSpc>
              <a:spcPct val="90000"/>
            </a:lnSpc>
            <a:spcBef>
              <a:spcPct val="0"/>
            </a:spcBef>
            <a:spcAft>
              <a:spcPct val="20000"/>
            </a:spcAft>
            <a:buChar char="•"/>
          </a:pPr>
          <a:r>
            <a:rPr lang="en-AI" sz="3200" kern="1200" dirty="0">
              <a:solidFill>
                <a:schemeClr val="bg1"/>
              </a:solidFill>
            </a:rPr>
            <a:t>T</a:t>
          </a:r>
          <a:r>
            <a:rPr lang="pt-BR" sz="3200" kern="1200" dirty="0">
              <a:solidFill>
                <a:schemeClr val="bg1"/>
              </a:solidFill>
            </a:rPr>
            <a:t>iến hành cuộc cách mạng văn hóa tư tưởng, cải tạo những tư tưởng, tàn dư của xã hội cũ, xây dựng hệ tư tưởng của chủ nghĩa Mác-Lênin</a:t>
          </a:r>
          <a:endParaRPr lang="en-US" sz="3200" kern="1200" dirty="0">
            <a:solidFill>
              <a:schemeClr val="bg1"/>
            </a:solidFill>
          </a:endParaRPr>
        </a:p>
        <a:p>
          <a:pPr marL="285750" lvl="1" indent="-285750" algn="l" defTabSz="1422400">
            <a:lnSpc>
              <a:spcPct val="90000"/>
            </a:lnSpc>
            <a:spcBef>
              <a:spcPct val="0"/>
            </a:spcBef>
            <a:spcAft>
              <a:spcPct val="20000"/>
            </a:spcAft>
            <a:buChar char="•"/>
          </a:pPr>
          <a:r>
            <a:rPr lang="en-AI" sz="3200" kern="1200" dirty="0">
              <a:solidFill>
                <a:schemeClr val="bg1"/>
              </a:solidFill>
            </a:rPr>
            <a:t>X</a:t>
          </a:r>
          <a:r>
            <a:rPr lang="pt-BR" sz="3200" kern="1200" dirty="0">
              <a:solidFill>
                <a:schemeClr val="bg1"/>
              </a:solidFill>
            </a:rPr>
            <a:t>ây dựng con người mới xã hội chủ nghĩa có đạo đức, lối sống mới xã hội chủ nghĩa.</a:t>
          </a:r>
          <a:endParaRPr lang="en-US" sz="3200" kern="1200" dirty="0">
            <a:solidFill>
              <a:schemeClr val="bg1"/>
            </a:solidFill>
          </a:endParaRPr>
        </a:p>
      </dsp:txBody>
      <dsp:txXfrm>
        <a:off x="0" y="2117919"/>
        <a:ext cx="9803685" cy="2940068"/>
      </dsp:txXfrm>
    </dsp:sp>
  </dsp:spTree>
</dsp:drawing>
</file>

<file path=ppt/diagrams/drawing6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8C8F522-8158-4615-94E4-48D61715F191}">
      <dsp:nvSpPr>
        <dsp:cNvPr id="0" name=""/>
        <dsp:cNvSpPr/>
      </dsp:nvSpPr>
      <dsp:spPr>
        <a:xfrm>
          <a:off x="0" y="0"/>
          <a:ext cx="9803685" cy="1216800"/>
        </a:xfrm>
        <a:prstGeom prst="roundRect">
          <a:avLst/>
        </a:prstGeom>
        <a:solidFill>
          <a:schemeClr val="accent6"/>
        </a:solidFill>
        <a:ln w="25400" cap="flat" cmpd="sng" algn="ctr">
          <a:solidFill>
            <a:schemeClr val="accent6">
              <a:shade val="50000"/>
            </a:schemeClr>
          </a:solidFill>
          <a:prstDash val="solid"/>
        </a:ln>
        <a:effectLst/>
      </dsp:spPr>
      <dsp:style>
        <a:lnRef idx="2">
          <a:schemeClr val="accent6">
            <a:shade val="50000"/>
          </a:schemeClr>
        </a:lnRef>
        <a:fillRef idx="1">
          <a:schemeClr val="accent6"/>
        </a:fillRef>
        <a:effectRef idx="0">
          <a:schemeClr val="accent6"/>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pt-BR" sz="3200" i="1" kern="1200" dirty="0"/>
            <a:t>Sứ mệnh lịch sử của giai cấp công nhân Việt Nam</a:t>
          </a:r>
          <a:endParaRPr lang="en-US" sz="3200" kern="1200" dirty="0"/>
        </a:p>
      </dsp:txBody>
      <dsp:txXfrm>
        <a:off x="59399" y="59399"/>
        <a:ext cx="9684887" cy="1098002"/>
      </dsp:txXfrm>
    </dsp:sp>
    <dsp:sp modelId="{E9317040-01B8-4631-BE6F-BF533533946D}">
      <dsp:nvSpPr>
        <dsp:cNvPr id="0" name=""/>
        <dsp:cNvSpPr/>
      </dsp:nvSpPr>
      <dsp:spPr>
        <a:xfrm>
          <a:off x="0" y="1403546"/>
          <a:ext cx="9803685" cy="3987809"/>
        </a:xfrm>
        <a:prstGeom prst="rect">
          <a:avLst/>
        </a:prstGeom>
        <a:solidFill>
          <a:srgbClr val="0070C0"/>
        </a:solidFill>
        <a:ln>
          <a:noFill/>
        </a:ln>
        <a:effectLst/>
      </dsp:spPr>
      <dsp:style>
        <a:lnRef idx="0">
          <a:scrgbClr r="0" g="0" b="0"/>
        </a:lnRef>
        <a:fillRef idx="0">
          <a:scrgbClr r="0" g="0" b="0"/>
        </a:fillRef>
        <a:effectRef idx="0">
          <a:scrgbClr r="0" g="0" b="0"/>
        </a:effectRef>
        <a:fontRef idx="minor"/>
      </dsp:style>
      <dsp:txBody>
        <a:bodyPr spcFirstLastPara="0" vert="horz" wrap="square" lIns="311267" tIns="40640" rIns="227584" bIns="40640" numCol="1" spcCol="1270" anchor="t" anchorCtr="0">
          <a:noAutofit/>
        </a:bodyPr>
        <a:lstStyle/>
        <a:p>
          <a:pPr marL="285750" lvl="1" indent="-285750" algn="just" defTabSz="1422400">
            <a:lnSpc>
              <a:spcPct val="90000"/>
            </a:lnSpc>
            <a:spcBef>
              <a:spcPct val="0"/>
            </a:spcBef>
            <a:spcAft>
              <a:spcPct val="20000"/>
            </a:spcAft>
            <a:buChar char="•"/>
          </a:pPr>
          <a:r>
            <a:rPr lang="pt-BR" sz="3200" kern="1200" dirty="0">
              <a:solidFill>
                <a:schemeClr val="bg1"/>
              </a:solidFill>
            </a:rPr>
            <a:t>Định nghĩa giai cấp công nhân Việt Nam: “</a:t>
          </a:r>
          <a:r>
            <a:rPr lang="pt-BR" sz="3200" i="1" kern="1200" dirty="0">
              <a:solidFill>
                <a:schemeClr val="bg1"/>
              </a:solidFill>
            </a:rPr>
            <a:t>là một lực lượng xã hội to lớn, đang phát triển, bao gồm những người lao động chân tay và trí óc, làm công hưởng lương trong các loại hình sản xuất kinh doanh và dịch vụ công nghiệp, hoặc sản xuất kinh doanh và dịch vụ có tính chất công nghiệp</a:t>
          </a:r>
          <a:endParaRPr lang="en-US" sz="3200" kern="1200" dirty="0">
            <a:solidFill>
              <a:schemeClr val="bg1"/>
            </a:solidFill>
          </a:endParaRPr>
        </a:p>
      </dsp:txBody>
      <dsp:txXfrm>
        <a:off x="0" y="1403546"/>
        <a:ext cx="9803685" cy="3987809"/>
      </dsp:txXfrm>
    </dsp:sp>
  </dsp:spTree>
</dsp:drawing>
</file>

<file path=ppt/diagrams/drawing6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8C8F522-8158-4615-94E4-48D61715F191}">
      <dsp:nvSpPr>
        <dsp:cNvPr id="0" name=""/>
        <dsp:cNvSpPr/>
      </dsp:nvSpPr>
      <dsp:spPr>
        <a:xfrm>
          <a:off x="0" y="0"/>
          <a:ext cx="9803685" cy="1216800"/>
        </a:xfrm>
        <a:prstGeom prst="roundRect">
          <a:avLst/>
        </a:prstGeom>
        <a:solidFill>
          <a:schemeClr val="accent6"/>
        </a:solidFill>
        <a:ln w="25400" cap="flat" cmpd="sng" algn="ctr">
          <a:solidFill>
            <a:schemeClr val="accent6">
              <a:shade val="50000"/>
            </a:schemeClr>
          </a:solidFill>
          <a:prstDash val="solid"/>
        </a:ln>
        <a:effectLst/>
      </dsp:spPr>
      <dsp:style>
        <a:lnRef idx="2">
          <a:schemeClr val="accent6">
            <a:shade val="50000"/>
          </a:schemeClr>
        </a:lnRef>
        <a:fillRef idx="1">
          <a:schemeClr val="accent6"/>
        </a:fillRef>
        <a:effectRef idx="0">
          <a:schemeClr val="accent6"/>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pt-BR" sz="3200" i="1" kern="1200" dirty="0"/>
            <a:t>Sứ mệnh lịch sử của giai cấp công nhân Việt Nam</a:t>
          </a:r>
          <a:endParaRPr lang="en-US" sz="3200" kern="1200" dirty="0"/>
        </a:p>
      </dsp:txBody>
      <dsp:txXfrm>
        <a:off x="59399" y="59399"/>
        <a:ext cx="9684887" cy="1098002"/>
      </dsp:txXfrm>
    </dsp:sp>
    <dsp:sp modelId="{E9317040-01B8-4631-BE6F-BF533533946D}">
      <dsp:nvSpPr>
        <dsp:cNvPr id="0" name=""/>
        <dsp:cNvSpPr/>
      </dsp:nvSpPr>
      <dsp:spPr>
        <a:xfrm>
          <a:off x="0" y="1309502"/>
          <a:ext cx="9803685" cy="4777812"/>
        </a:xfrm>
        <a:prstGeom prst="rect">
          <a:avLst/>
        </a:prstGeom>
        <a:solidFill>
          <a:srgbClr val="0070C0"/>
        </a:solidFill>
        <a:ln>
          <a:noFill/>
        </a:ln>
        <a:effectLst/>
      </dsp:spPr>
      <dsp:style>
        <a:lnRef idx="0">
          <a:scrgbClr r="0" g="0" b="0"/>
        </a:lnRef>
        <a:fillRef idx="0">
          <a:scrgbClr r="0" g="0" b="0"/>
        </a:fillRef>
        <a:effectRef idx="0">
          <a:scrgbClr r="0" g="0" b="0"/>
        </a:effectRef>
        <a:fontRef idx="minor"/>
      </dsp:style>
      <dsp:txBody>
        <a:bodyPr spcFirstLastPara="0" vert="horz" wrap="square" lIns="311267" tIns="40640" rIns="227584" bIns="40640" numCol="1" spcCol="1270" anchor="t" anchorCtr="0">
          <a:noAutofit/>
        </a:bodyPr>
        <a:lstStyle/>
        <a:p>
          <a:pPr marL="285750" lvl="1" indent="-285750" algn="just" defTabSz="1422400">
            <a:lnSpc>
              <a:spcPct val="90000"/>
            </a:lnSpc>
            <a:spcBef>
              <a:spcPct val="0"/>
            </a:spcBef>
            <a:spcAft>
              <a:spcPct val="20000"/>
            </a:spcAft>
            <a:buChar char="•"/>
          </a:pPr>
          <a:r>
            <a:rPr lang="pt-BR" sz="3200" kern="1200" dirty="0">
              <a:solidFill>
                <a:schemeClr val="bg1"/>
              </a:solidFill>
            </a:rPr>
            <a:t>Là giai cấp lãnh đạo cách mạng</a:t>
          </a:r>
          <a:endParaRPr lang="en-US" sz="3200" kern="1200" dirty="0">
            <a:solidFill>
              <a:schemeClr val="bg1"/>
            </a:solidFill>
          </a:endParaRPr>
        </a:p>
        <a:p>
          <a:pPr marL="285750" lvl="1" indent="-285750" algn="just" defTabSz="1422400">
            <a:lnSpc>
              <a:spcPct val="90000"/>
            </a:lnSpc>
            <a:spcBef>
              <a:spcPct val="0"/>
            </a:spcBef>
            <a:spcAft>
              <a:spcPct val="20000"/>
            </a:spcAft>
            <a:buChar char="•"/>
          </a:pPr>
          <a:r>
            <a:rPr lang="en-AI" sz="3200" kern="1200" dirty="0">
              <a:solidFill>
                <a:schemeClr val="bg1"/>
              </a:solidFill>
            </a:rPr>
            <a:t>G</a:t>
          </a:r>
          <a:r>
            <a:rPr lang="pt-BR" sz="3200" kern="1200" dirty="0">
              <a:solidFill>
                <a:schemeClr val="bg1"/>
              </a:solidFill>
            </a:rPr>
            <a:t>iai cấp đại diện cho phương thức sản xuất tiên tiến; </a:t>
          </a:r>
          <a:endParaRPr lang="en-US" sz="3200" kern="1200" dirty="0">
            <a:solidFill>
              <a:schemeClr val="bg1"/>
            </a:solidFill>
          </a:endParaRPr>
        </a:p>
        <a:p>
          <a:pPr marL="285750" lvl="1" indent="-285750" algn="just" defTabSz="1422400">
            <a:lnSpc>
              <a:spcPct val="90000"/>
            </a:lnSpc>
            <a:spcBef>
              <a:spcPct val="0"/>
            </a:spcBef>
            <a:spcAft>
              <a:spcPct val="20000"/>
            </a:spcAft>
            <a:buChar char="•"/>
          </a:pPr>
          <a:r>
            <a:rPr lang="en-AI" sz="3200" kern="1200" dirty="0">
              <a:solidFill>
                <a:schemeClr val="bg1"/>
              </a:solidFill>
            </a:rPr>
            <a:t>G</a:t>
          </a:r>
          <a:r>
            <a:rPr lang="pt-BR" sz="3200" kern="1200" dirty="0">
              <a:solidFill>
                <a:schemeClr val="bg1"/>
              </a:solidFill>
            </a:rPr>
            <a:t>iai cấp tiên phong trong sự nghiệp xây dựng chủ nghĩa xã hội, lực lượng đi đầu trong sự nghiệp công nghiệp hoá, hiện đại hoá đất nước</a:t>
          </a:r>
          <a:endParaRPr lang="en-US" sz="3200" kern="1200" dirty="0">
            <a:solidFill>
              <a:schemeClr val="bg1"/>
            </a:solidFill>
          </a:endParaRPr>
        </a:p>
        <a:p>
          <a:pPr marL="285750" lvl="1" indent="-285750" algn="just" defTabSz="1422400">
            <a:lnSpc>
              <a:spcPct val="90000"/>
            </a:lnSpc>
            <a:spcBef>
              <a:spcPct val="0"/>
            </a:spcBef>
            <a:spcAft>
              <a:spcPct val="20000"/>
            </a:spcAft>
            <a:buChar char="•"/>
          </a:pPr>
          <a:r>
            <a:rPr lang="en-AI" sz="3200" kern="1200" dirty="0">
              <a:solidFill>
                <a:schemeClr val="bg1"/>
              </a:solidFill>
            </a:rPr>
            <a:t>L</a:t>
          </a:r>
          <a:r>
            <a:rPr lang="pt-BR" sz="3200" kern="1200" dirty="0">
              <a:solidFill>
                <a:schemeClr val="bg1"/>
              </a:solidFill>
            </a:rPr>
            <a:t>ực lượng nòng cốt trong liên minh giai cấp công nhân với giai cấp nông dân và đội ngũ trí thức dưới sự lãnh đạo của Đảng.</a:t>
          </a:r>
          <a:endParaRPr lang="en-US" sz="3200" kern="1200" dirty="0">
            <a:solidFill>
              <a:schemeClr val="bg1"/>
            </a:solidFill>
          </a:endParaRPr>
        </a:p>
      </dsp:txBody>
      <dsp:txXfrm>
        <a:off x="0" y="1309502"/>
        <a:ext cx="9803685" cy="4777812"/>
      </dsp:txXfrm>
    </dsp:sp>
  </dsp:spTree>
</dsp:drawing>
</file>

<file path=ppt/diagrams/drawing6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4B6BC62-C9C2-4202-83BE-4A109F81C923}">
      <dsp:nvSpPr>
        <dsp:cNvPr id="0" name=""/>
        <dsp:cNvSpPr/>
      </dsp:nvSpPr>
      <dsp:spPr>
        <a:xfrm>
          <a:off x="1404056" y="410"/>
          <a:ext cx="6833628" cy="1582070"/>
        </a:xfrm>
        <a:prstGeom prst="roundRect">
          <a:avLst>
            <a:gd name="adj" fmla="val 10000"/>
          </a:avLst>
        </a:prstGeom>
        <a:solidFill>
          <a:srgbClr val="C0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pt-BR" sz="2400" b="1" i="1" kern="1200" dirty="0"/>
            <a:t>b) Cách mạng xã hội chủ nghĩa </a:t>
          </a:r>
          <a:endParaRPr lang="en-US" sz="2400" kern="1200" dirty="0"/>
        </a:p>
      </dsp:txBody>
      <dsp:txXfrm>
        <a:off x="1450393" y="46747"/>
        <a:ext cx="6740954" cy="1489396"/>
      </dsp:txXfrm>
    </dsp:sp>
    <dsp:sp modelId="{0B2321C0-0014-4101-BF9E-33CC418B7E5F}">
      <dsp:nvSpPr>
        <dsp:cNvPr id="0" name=""/>
        <dsp:cNvSpPr/>
      </dsp:nvSpPr>
      <dsp:spPr>
        <a:xfrm>
          <a:off x="2087418" y="1582481"/>
          <a:ext cx="683362" cy="1416570"/>
        </a:xfrm>
        <a:custGeom>
          <a:avLst/>
          <a:gdLst/>
          <a:ahLst/>
          <a:cxnLst/>
          <a:rect l="0" t="0" r="0" b="0"/>
          <a:pathLst>
            <a:path>
              <a:moveTo>
                <a:pt x="0" y="0"/>
              </a:moveTo>
              <a:lnTo>
                <a:pt x="0" y="1416570"/>
              </a:lnTo>
              <a:lnTo>
                <a:pt x="683362" y="1416570"/>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2810332-5E50-4601-9EE2-1007F7DB4EAD}">
      <dsp:nvSpPr>
        <dsp:cNvPr id="0" name=""/>
        <dsp:cNvSpPr/>
      </dsp:nvSpPr>
      <dsp:spPr>
        <a:xfrm>
          <a:off x="2770781" y="1977999"/>
          <a:ext cx="6607462" cy="2042105"/>
        </a:xfrm>
        <a:prstGeom prst="roundRect">
          <a:avLst>
            <a:gd name="adj" fmla="val 10000"/>
          </a:avLst>
        </a:prstGeom>
        <a:solidFill>
          <a:srgbClr val="0070C0">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pt-BR" sz="2400" i="1" kern="1200" dirty="0">
              <a:solidFill>
                <a:schemeClr val="bg1"/>
              </a:solidFill>
            </a:rPr>
            <a:t>Cách mạng xã hội chủ nghĩa</a:t>
          </a:r>
          <a:r>
            <a:rPr lang="pt-BR" sz="2400" kern="1200" dirty="0">
              <a:solidFill>
                <a:schemeClr val="bg1"/>
              </a:solidFill>
            </a:rPr>
            <a:t> là cuộc cách mạng chính trị do giai cấp công nhân lãnh đạo giành chính quyền, thiết lập hệ thống chính trị của mình để cải tạo xã hội cũ, xây dựng chủ nghĩa xã hội và cuối cùng là chủ nghĩa cộng sản. </a:t>
          </a:r>
          <a:endParaRPr lang="en-US" sz="2400" kern="1200" dirty="0">
            <a:solidFill>
              <a:schemeClr val="bg1"/>
            </a:solidFill>
          </a:endParaRPr>
        </a:p>
      </dsp:txBody>
      <dsp:txXfrm>
        <a:off x="2830592" y="2037810"/>
        <a:ext cx="6487840" cy="1922483"/>
      </dsp:txXfrm>
    </dsp:sp>
    <dsp:sp modelId="{CE2FB0D4-B274-4AA9-9D12-B259F1A1383D}">
      <dsp:nvSpPr>
        <dsp:cNvPr id="0" name=""/>
        <dsp:cNvSpPr/>
      </dsp:nvSpPr>
      <dsp:spPr>
        <a:xfrm>
          <a:off x="2087418" y="1582481"/>
          <a:ext cx="683362" cy="3624176"/>
        </a:xfrm>
        <a:custGeom>
          <a:avLst/>
          <a:gdLst/>
          <a:ahLst/>
          <a:cxnLst/>
          <a:rect l="0" t="0" r="0" b="0"/>
          <a:pathLst>
            <a:path>
              <a:moveTo>
                <a:pt x="0" y="0"/>
              </a:moveTo>
              <a:lnTo>
                <a:pt x="0" y="3624176"/>
              </a:lnTo>
              <a:lnTo>
                <a:pt x="683362" y="3624176"/>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F88925F-4947-44DF-9553-448E1F48DE86}">
      <dsp:nvSpPr>
        <dsp:cNvPr id="0" name=""/>
        <dsp:cNvSpPr/>
      </dsp:nvSpPr>
      <dsp:spPr>
        <a:xfrm>
          <a:off x="2770781" y="4415622"/>
          <a:ext cx="6607462" cy="1582070"/>
        </a:xfrm>
        <a:prstGeom prst="roundRect">
          <a:avLst>
            <a:gd name="adj" fmla="val 10000"/>
          </a:avLst>
        </a:prstGeom>
        <a:solidFill>
          <a:srgbClr val="0070C0">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marL="0" lvl="0" indent="0" algn="ctr" defTabSz="1066800">
            <a:lnSpc>
              <a:spcPct val="90000"/>
            </a:lnSpc>
            <a:spcBef>
              <a:spcPct val="0"/>
            </a:spcBef>
            <a:spcAft>
              <a:spcPct val="35000"/>
            </a:spcAft>
            <a:buNone/>
          </a:pPr>
          <a:r>
            <a:rPr lang="pt-BR" sz="2400" i="1" kern="1200" dirty="0">
              <a:solidFill>
                <a:schemeClr val="bg1"/>
              </a:solidFill>
            </a:rPr>
            <a:t>Động lực</a:t>
          </a:r>
          <a:r>
            <a:rPr lang="pt-BR" sz="2400" kern="1200" dirty="0">
              <a:solidFill>
                <a:schemeClr val="bg1"/>
              </a:solidFill>
            </a:rPr>
            <a:t> của cách mạng xã hội chủ nghĩa là khối đoàn kết, liên minh công nông, trí thức và các tầng lớp lao động khác do giai cấp công nhân lãnh đạo</a:t>
          </a:r>
          <a:endParaRPr lang="en-US" sz="2400" kern="1200" dirty="0">
            <a:solidFill>
              <a:schemeClr val="bg1"/>
            </a:solidFill>
          </a:endParaRPr>
        </a:p>
      </dsp:txBody>
      <dsp:txXfrm>
        <a:off x="2817118" y="4461959"/>
        <a:ext cx="6514788" cy="1489396"/>
      </dsp:txXfrm>
    </dsp:sp>
  </dsp:spTree>
</dsp:drawing>
</file>

<file path=ppt/diagrams/drawing6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F2966F6-B691-484F-80D3-432BAB2DE292}">
      <dsp:nvSpPr>
        <dsp:cNvPr id="0" name=""/>
        <dsp:cNvSpPr/>
      </dsp:nvSpPr>
      <dsp:spPr>
        <a:xfrm>
          <a:off x="0" y="1439168"/>
          <a:ext cx="2578616" cy="2578743"/>
        </a:xfrm>
        <a:prstGeom prst="ellipse">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9370" tIns="39370" rIns="39370" bIns="39370" numCol="1" spcCol="1270" anchor="ctr" anchorCtr="0">
          <a:noAutofit/>
        </a:bodyPr>
        <a:lstStyle/>
        <a:p>
          <a:pPr marL="0" lvl="0" indent="0" algn="ctr" defTabSz="1377950">
            <a:lnSpc>
              <a:spcPct val="90000"/>
            </a:lnSpc>
            <a:spcBef>
              <a:spcPct val="0"/>
            </a:spcBef>
            <a:spcAft>
              <a:spcPct val="35000"/>
            </a:spcAft>
            <a:buNone/>
          </a:pPr>
          <a:r>
            <a:rPr lang="pt-BR" sz="3100" b="1" i="1" kern="1200" dirty="0"/>
            <a:t>b) Cách mạng xã hội chủ nghĩa </a:t>
          </a:r>
          <a:endParaRPr lang="en-US" sz="3100" kern="1200" dirty="0"/>
        </a:p>
      </dsp:txBody>
      <dsp:txXfrm>
        <a:off x="377630" y="1816816"/>
        <a:ext cx="1823356" cy="1823447"/>
      </dsp:txXfrm>
    </dsp:sp>
    <dsp:sp modelId="{0D3A6627-26A6-4CC8-B9DB-CA6AE3FED9D5}">
      <dsp:nvSpPr>
        <dsp:cNvPr id="0" name=""/>
        <dsp:cNvSpPr/>
      </dsp:nvSpPr>
      <dsp:spPr>
        <a:xfrm>
          <a:off x="-1939335" y="-152372"/>
          <a:ext cx="5198064" cy="5418667"/>
        </a:xfrm>
        <a:prstGeom prst="blockArc">
          <a:avLst>
            <a:gd name="adj1" fmla="val 17527788"/>
            <a:gd name="adj2" fmla="val 4119114"/>
            <a:gd name="adj3" fmla="val 5750"/>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C7CE636-BBF5-4FE3-8B30-C1337978F2D6}">
      <dsp:nvSpPr>
        <dsp:cNvPr id="0" name=""/>
        <dsp:cNvSpPr/>
      </dsp:nvSpPr>
      <dsp:spPr>
        <a:xfrm>
          <a:off x="2688225" y="275824"/>
          <a:ext cx="1381373" cy="1381760"/>
        </a:xfrm>
        <a:prstGeom prst="ellipse">
          <a:avLst/>
        </a:prstGeom>
        <a:blipFill rotWithShape="1">
          <a:blip xmlns:r="http://schemas.openxmlformats.org/officeDocument/2006/relationships" r:embed="rId1"/>
          <a:srcRect/>
          <a:stretch>
            <a:fillRect l="-24000" r="-24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8BE7584-5798-42E8-BA0A-490E509D81FC}">
      <dsp:nvSpPr>
        <dsp:cNvPr id="0" name=""/>
        <dsp:cNvSpPr/>
      </dsp:nvSpPr>
      <dsp:spPr>
        <a:xfrm>
          <a:off x="3923242" y="278986"/>
          <a:ext cx="7342394" cy="1337327"/>
        </a:xfrm>
        <a:prstGeom prst="rect">
          <a:avLst/>
        </a:prstGeom>
        <a:solidFill>
          <a:srgbClr val="D60093"/>
        </a:solidFill>
        <a:ln>
          <a:noFill/>
        </a:ln>
        <a:effectLst/>
      </dsp:spPr>
      <dsp:style>
        <a:lnRef idx="0">
          <a:scrgbClr r="0" g="0" b="0"/>
        </a:lnRef>
        <a:fillRef idx="0">
          <a:scrgbClr r="0" g="0" b="0"/>
        </a:fillRef>
        <a:effectRef idx="0">
          <a:scrgbClr r="0" g="0" b="0"/>
        </a:effectRef>
        <a:fontRef idx="minor"/>
      </dsp:style>
      <dsp:txBody>
        <a:bodyPr spcFirstLastPara="0" vert="horz" wrap="square" lIns="33020" tIns="33020" rIns="33020" bIns="33020" numCol="1" spcCol="1270" anchor="ctr" anchorCtr="0">
          <a:noAutofit/>
        </a:bodyPr>
        <a:lstStyle/>
        <a:p>
          <a:pPr marL="0" lvl="0" indent="0" algn="l" defTabSz="1155700">
            <a:lnSpc>
              <a:spcPct val="90000"/>
            </a:lnSpc>
            <a:spcBef>
              <a:spcPct val="0"/>
            </a:spcBef>
            <a:spcAft>
              <a:spcPct val="10000"/>
            </a:spcAft>
            <a:buNone/>
          </a:pPr>
          <a:r>
            <a:rPr lang="pt-BR" sz="2600" i="1" kern="1200" dirty="0">
              <a:solidFill>
                <a:schemeClr val="bg1"/>
              </a:solidFill>
            </a:rPr>
            <a:t>Trên lĩnh vực chính trị</a:t>
          </a:r>
          <a:r>
            <a:rPr lang="en-AI" sz="2600" i="1" kern="1200" dirty="0">
              <a:solidFill>
                <a:schemeClr val="bg1"/>
              </a:solidFill>
            </a:rPr>
            <a:t>: </a:t>
          </a:r>
          <a:r>
            <a:rPr lang="pt-BR" sz="2600" kern="1200" dirty="0">
              <a:solidFill>
                <a:schemeClr val="bg1"/>
              </a:solidFill>
            </a:rPr>
            <a:t>lãnh đạo </a:t>
          </a:r>
          <a:r>
            <a:rPr lang="en-AI" sz="2600" kern="1200" dirty="0">
              <a:solidFill>
                <a:schemeClr val="bg1"/>
              </a:solidFill>
            </a:rPr>
            <a:t>GCCN</a:t>
          </a:r>
          <a:r>
            <a:rPr lang="pt-BR" sz="2600" kern="1200" dirty="0">
              <a:solidFill>
                <a:schemeClr val="bg1"/>
              </a:solidFill>
            </a:rPr>
            <a:t> và các lực lượng nhân dân lao động đấu tranh lật đổ chính quyền </a:t>
          </a:r>
          <a:r>
            <a:rPr lang="en-AI" sz="2600" kern="1200" dirty="0">
              <a:solidFill>
                <a:schemeClr val="bg1"/>
              </a:solidFill>
            </a:rPr>
            <a:t>TS</a:t>
          </a:r>
          <a:r>
            <a:rPr lang="pt-BR" sz="2600" kern="1200" dirty="0">
              <a:solidFill>
                <a:schemeClr val="bg1"/>
              </a:solidFill>
            </a:rPr>
            <a:t>, thiết lập quyền lực chính trị về tay mình</a:t>
          </a:r>
          <a:endParaRPr lang="en-US" sz="2600" kern="1200" dirty="0">
            <a:solidFill>
              <a:schemeClr val="bg1"/>
            </a:solidFill>
          </a:endParaRPr>
        </a:p>
      </dsp:txBody>
      <dsp:txXfrm>
        <a:off x="3923242" y="278986"/>
        <a:ext cx="7342394" cy="1337327"/>
      </dsp:txXfrm>
    </dsp:sp>
    <dsp:sp modelId="{61F46D93-7BE6-4006-9F97-C5471BC12ED2}">
      <dsp:nvSpPr>
        <dsp:cNvPr id="0" name=""/>
        <dsp:cNvSpPr/>
      </dsp:nvSpPr>
      <dsp:spPr>
        <a:xfrm>
          <a:off x="3222130" y="1847779"/>
          <a:ext cx="1381373" cy="1381760"/>
        </a:xfrm>
        <a:prstGeom prst="ellipse">
          <a:avLst/>
        </a:prstGeom>
        <a:blipFill rotWithShape="1">
          <a:blip xmlns:r="http://schemas.openxmlformats.org/officeDocument/2006/relationships" r:embed="rId2"/>
          <a:srcRect/>
          <a:stretch>
            <a:fillRect l="-30000" r="-30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E7C057E-EE46-4068-83C9-2F84E499D772}">
      <dsp:nvSpPr>
        <dsp:cNvPr id="0" name=""/>
        <dsp:cNvSpPr/>
      </dsp:nvSpPr>
      <dsp:spPr>
        <a:xfrm>
          <a:off x="4483897" y="1848232"/>
          <a:ext cx="7342394" cy="1337327"/>
        </a:xfrm>
        <a:prstGeom prst="rect">
          <a:avLst/>
        </a:prstGeom>
        <a:solidFill>
          <a:srgbClr val="C00000"/>
        </a:solidFill>
        <a:ln>
          <a:noFill/>
        </a:ln>
        <a:effectLst/>
      </dsp:spPr>
      <dsp:style>
        <a:lnRef idx="0">
          <a:scrgbClr r="0" g="0" b="0"/>
        </a:lnRef>
        <a:fillRef idx="0">
          <a:scrgbClr r="0" g="0" b="0"/>
        </a:fillRef>
        <a:effectRef idx="0">
          <a:scrgbClr r="0" g="0" b="0"/>
        </a:effectRef>
        <a:fontRef idx="minor"/>
      </dsp:style>
      <dsp:txBody>
        <a:bodyPr spcFirstLastPara="0" vert="horz" wrap="square" lIns="31750" tIns="31750" rIns="31750" bIns="31750" numCol="1" spcCol="1270" anchor="ctr" anchorCtr="0">
          <a:noAutofit/>
        </a:bodyPr>
        <a:lstStyle/>
        <a:p>
          <a:pPr marL="0" lvl="0" indent="0" algn="l" defTabSz="1111250">
            <a:lnSpc>
              <a:spcPct val="90000"/>
            </a:lnSpc>
            <a:spcBef>
              <a:spcPct val="0"/>
            </a:spcBef>
            <a:spcAft>
              <a:spcPct val="10000"/>
            </a:spcAft>
            <a:buNone/>
          </a:pPr>
          <a:r>
            <a:rPr lang="pt-BR" sz="2500" i="1" kern="1200" dirty="0">
              <a:solidFill>
                <a:schemeClr val="bg1"/>
              </a:solidFill>
            </a:rPr>
            <a:t>Trên lĩnh vực kinh tế</a:t>
          </a:r>
          <a:r>
            <a:rPr lang="en-AI" sz="2500" i="1" kern="1200" dirty="0">
              <a:solidFill>
                <a:schemeClr val="bg1"/>
              </a:solidFill>
            </a:rPr>
            <a:t>: p</a:t>
          </a:r>
          <a:r>
            <a:rPr lang="pt-BR" sz="2500" kern="1200" dirty="0">
              <a:solidFill>
                <a:schemeClr val="bg1"/>
              </a:solidFill>
            </a:rPr>
            <a:t>hát triển lực lượng sản xuất, tiến hành công nghiệp hoá </a:t>
          </a:r>
          <a:r>
            <a:rPr lang="en-AI" sz="2500" kern="1200" dirty="0">
              <a:solidFill>
                <a:schemeClr val="bg1"/>
              </a:solidFill>
            </a:rPr>
            <a:t>XHCN</a:t>
          </a:r>
          <a:endParaRPr lang="en-US" sz="2500" kern="1200" dirty="0">
            <a:solidFill>
              <a:schemeClr val="bg1"/>
            </a:solidFill>
          </a:endParaRPr>
        </a:p>
      </dsp:txBody>
      <dsp:txXfrm>
        <a:off x="4483897" y="1848232"/>
        <a:ext cx="7342394" cy="1337327"/>
      </dsp:txXfrm>
    </dsp:sp>
    <dsp:sp modelId="{C5885C1D-F19E-4C84-B245-E255922B75B3}">
      <dsp:nvSpPr>
        <dsp:cNvPr id="0" name=""/>
        <dsp:cNvSpPr/>
      </dsp:nvSpPr>
      <dsp:spPr>
        <a:xfrm>
          <a:off x="2688225" y="3441951"/>
          <a:ext cx="1381373" cy="1381760"/>
        </a:xfrm>
        <a:prstGeom prst="ellipse">
          <a:avLst/>
        </a:prstGeom>
        <a:blipFill rotWithShape="1">
          <a:blip xmlns:r="http://schemas.openxmlformats.org/officeDocument/2006/relationships" r:embed="rId3"/>
          <a:srcRect/>
          <a:stretch>
            <a:fillRect l="-25000" r="-25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F1E59BE-0794-4210-9436-3EAE44A100A8}">
      <dsp:nvSpPr>
        <dsp:cNvPr id="0" name=""/>
        <dsp:cNvSpPr/>
      </dsp:nvSpPr>
      <dsp:spPr>
        <a:xfrm>
          <a:off x="3942287" y="3451073"/>
          <a:ext cx="7342394" cy="1337327"/>
        </a:xfrm>
        <a:prstGeom prst="rect">
          <a:avLst/>
        </a:prstGeom>
        <a:solidFill>
          <a:srgbClr val="0070C0"/>
        </a:solidFill>
        <a:ln>
          <a:noFill/>
        </a:ln>
        <a:effectLst/>
      </dsp:spPr>
      <dsp:style>
        <a:lnRef idx="0">
          <a:scrgbClr r="0" g="0" b="0"/>
        </a:lnRef>
        <a:fillRef idx="0">
          <a:scrgbClr r="0" g="0" b="0"/>
        </a:fillRef>
        <a:effectRef idx="0">
          <a:scrgbClr r="0" g="0" b="0"/>
        </a:effectRef>
        <a:fontRef idx="minor"/>
      </dsp:style>
      <dsp:txBody>
        <a:bodyPr spcFirstLastPara="0" vert="horz" wrap="square" lIns="31750" tIns="31750" rIns="31750" bIns="31750" numCol="1" spcCol="1270" anchor="ctr" anchorCtr="0">
          <a:noAutofit/>
        </a:bodyPr>
        <a:lstStyle/>
        <a:p>
          <a:pPr marL="0" lvl="0" indent="0" algn="l" defTabSz="1111250">
            <a:lnSpc>
              <a:spcPct val="90000"/>
            </a:lnSpc>
            <a:spcBef>
              <a:spcPct val="0"/>
            </a:spcBef>
            <a:spcAft>
              <a:spcPct val="10000"/>
            </a:spcAft>
            <a:buNone/>
          </a:pPr>
          <a:r>
            <a:rPr lang="pt-BR" sz="2500" i="1" kern="1200" dirty="0">
              <a:solidFill>
                <a:schemeClr val="bg1"/>
              </a:solidFill>
            </a:rPr>
            <a:t>Trên lĩnh vực tư tưởng-văn </a:t>
          </a:r>
          <a:r>
            <a:rPr lang="vi-VN" sz="2500" i="1" kern="1200" dirty="0">
              <a:solidFill>
                <a:schemeClr val="bg1"/>
              </a:solidFill>
            </a:rPr>
            <a:t>hóa</a:t>
          </a:r>
          <a:r>
            <a:rPr lang="en-AI" sz="2500" i="1" kern="1200" dirty="0">
              <a:solidFill>
                <a:schemeClr val="bg1"/>
              </a:solidFill>
            </a:rPr>
            <a:t>: </a:t>
          </a:r>
          <a:r>
            <a:rPr lang="pt-BR" sz="2500" kern="1200" dirty="0">
              <a:solidFill>
                <a:schemeClr val="bg1"/>
              </a:solidFill>
            </a:rPr>
            <a:t>tiến hành giáo dục chủ nghĩa Mác - Lênin trở thành hệ tư tưởng chủ đạo trong xã hội, xây dựng nền văn hoá </a:t>
          </a:r>
          <a:r>
            <a:rPr lang="en-AI" sz="2500" kern="1200" dirty="0">
              <a:solidFill>
                <a:schemeClr val="bg1"/>
              </a:solidFill>
            </a:rPr>
            <a:t>XHCN</a:t>
          </a:r>
          <a:endParaRPr lang="en-US" sz="2500" kern="1200" dirty="0">
            <a:solidFill>
              <a:schemeClr val="bg1"/>
            </a:solidFill>
          </a:endParaRPr>
        </a:p>
      </dsp:txBody>
      <dsp:txXfrm>
        <a:off x="3942287" y="3451073"/>
        <a:ext cx="7342394" cy="1337327"/>
      </dsp:txXfrm>
    </dsp:sp>
  </dsp:spTree>
</dsp:drawing>
</file>

<file path=ppt/diagrams/drawing6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EA091DC-EB8B-4BC6-86C2-451B644FA57C}">
      <dsp:nvSpPr>
        <dsp:cNvPr id="0" name=""/>
        <dsp:cNvSpPr/>
      </dsp:nvSpPr>
      <dsp:spPr>
        <a:xfrm>
          <a:off x="0" y="250581"/>
          <a:ext cx="10972800" cy="1216800"/>
        </a:xfrm>
        <a:prstGeom prst="roundRect">
          <a:avLst/>
        </a:prstGeom>
        <a:solidFill>
          <a:srgbClr val="C0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pt-BR" sz="3200" i="1" kern="1200" dirty="0"/>
            <a:t>- Về thời kỳ quá độ từ chủ nghĩa tư bản lên chủ nghĩa xã hội</a:t>
          </a:r>
          <a:endParaRPr lang="en-US" sz="3200" kern="1200" dirty="0"/>
        </a:p>
      </dsp:txBody>
      <dsp:txXfrm>
        <a:off x="59399" y="309980"/>
        <a:ext cx="10854002" cy="1098002"/>
      </dsp:txXfrm>
    </dsp:sp>
    <dsp:sp modelId="{83435CBE-5EE0-4634-BBE8-3AF132BA81B2}">
      <dsp:nvSpPr>
        <dsp:cNvPr id="0" name=""/>
        <dsp:cNvSpPr/>
      </dsp:nvSpPr>
      <dsp:spPr>
        <a:xfrm>
          <a:off x="0" y="1654581"/>
          <a:ext cx="10972800" cy="1216800"/>
        </a:xfrm>
        <a:prstGeom prst="roundRect">
          <a:avLst/>
        </a:prstGeom>
        <a:solidFill>
          <a:srgbClr val="D60093"/>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pt-BR" sz="3200" i="1" kern="1200" dirty="0"/>
            <a:t>- Về xã hội xã hội chủ nghĩa và cộng sản chủ nghĩa </a:t>
          </a:r>
          <a:endParaRPr lang="en-US" sz="3200" kern="1200" dirty="0"/>
        </a:p>
      </dsp:txBody>
      <dsp:txXfrm>
        <a:off x="59399" y="1713980"/>
        <a:ext cx="10854002" cy="1098002"/>
      </dsp:txXfrm>
    </dsp:sp>
    <dsp:sp modelId="{A9BBE378-A641-452E-8962-38CE61EDEA0E}">
      <dsp:nvSpPr>
        <dsp:cNvPr id="0" name=""/>
        <dsp:cNvSpPr/>
      </dsp:nvSpPr>
      <dsp:spPr>
        <a:xfrm>
          <a:off x="0" y="3058581"/>
          <a:ext cx="10972800" cy="1216800"/>
        </a:xfrm>
        <a:prstGeom prst="roundRect">
          <a:avLst/>
        </a:prstGeom>
        <a:solidFill>
          <a:schemeClr val="tx2">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pt-BR" sz="3200" b="1" i="1" kern="1200" dirty="0"/>
            <a:t>- Về xã hội cộng sản chủ nghĩa</a:t>
          </a:r>
          <a:endParaRPr lang="en-US" sz="3200" kern="1200" dirty="0"/>
        </a:p>
      </dsp:txBody>
      <dsp:txXfrm>
        <a:off x="59399" y="3117980"/>
        <a:ext cx="10854002" cy="1098002"/>
      </dsp:txXfrm>
    </dsp:sp>
  </dsp:spTree>
</dsp:drawing>
</file>

<file path=ppt/diagrams/drawing6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78DA5AB-5579-40B7-A4DE-4F04E2C77B62}">
      <dsp:nvSpPr>
        <dsp:cNvPr id="0" name=""/>
        <dsp:cNvSpPr/>
      </dsp:nvSpPr>
      <dsp:spPr>
        <a:xfrm>
          <a:off x="-6348876" y="-971479"/>
          <a:ext cx="7559697" cy="7559697"/>
        </a:xfrm>
        <a:prstGeom prst="blockArc">
          <a:avLst>
            <a:gd name="adj1" fmla="val 18900000"/>
            <a:gd name="adj2" fmla="val 2700000"/>
            <a:gd name="adj3" fmla="val 286"/>
          </a:avLst>
        </a:pr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7D754D2-4492-44C6-9A85-1415C6007B98}">
      <dsp:nvSpPr>
        <dsp:cNvPr id="0" name=""/>
        <dsp:cNvSpPr/>
      </dsp:nvSpPr>
      <dsp:spPr>
        <a:xfrm>
          <a:off x="779603" y="561673"/>
          <a:ext cx="9068921" cy="1123347"/>
        </a:xfrm>
        <a:prstGeom prst="rect">
          <a:avLst/>
        </a:prstGeom>
        <a:solidFill>
          <a:schemeClr val="accent2">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91657" tIns="55880" rIns="55880" bIns="55880" numCol="1" spcCol="1270" anchor="ctr" anchorCtr="0">
          <a:noAutofit/>
        </a:bodyPr>
        <a:lstStyle/>
        <a:p>
          <a:pPr marL="0" lvl="0" indent="0" algn="l" defTabSz="977900">
            <a:lnSpc>
              <a:spcPct val="90000"/>
            </a:lnSpc>
            <a:spcBef>
              <a:spcPct val="0"/>
            </a:spcBef>
            <a:spcAft>
              <a:spcPct val="35000"/>
            </a:spcAft>
            <a:buNone/>
          </a:pPr>
          <a:r>
            <a:rPr lang="vi-VN" sz="2200" kern="1200" dirty="0"/>
            <a:t>Về chính trị: Trong thời kỳ quá độ, kẻ thù vừa bị đánh đổ luôn có sự cấu kết trong, ngoài nước tiếp tục chống phá; đấu tranh giai cấp vẫn còn tiếp tục dưới hình thức mới, trong điều kiện mới</a:t>
          </a:r>
          <a:endParaRPr lang="en-US" sz="2200" kern="1200" dirty="0"/>
        </a:p>
      </dsp:txBody>
      <dsp:txXfrm>
        <a:off x="779603" y="561673"/>
        <a:ext cx="9068921" cy="1123347"/>
      </dsp:txXfrm>
    </dsp:sp>
    <dsp:sp modelId="{EA9D3465-AC41-4E9D-A817-73C796CC690B}">
      <dsp:nvSpPr>
        <dsp:cNvPr id="0" name=""/>
        <dsp:cNvSpPr/>
      </dsp:nvSpPr>
      <dsp:spPr>
        <a:xfrm>
          <a:off x="77510" y="421255"/>
          <a:ext cx="1404184" cy="1404184"/>
        </a:xfrm>
        <a:prstGeom prst="ellipse">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1CBF4DFB-1DFE-40EC-9314-6DD953AFE382}">
      <dsp:nvSpPr>
        <dsp:cNvPr id="0" name=""/>
        <dsp:cNvSpPr/>
      </dsp:nvSpPr>
      <dsp:spPr>
        <a:xfrm>
          <a:off x="1187940" y="2246695"/>
          <a:ext cx="8660584" cy="1123347"/>
        </a:xfrm>
        <a:prstGeom prst="rect">
          <a:avLst/>
        </a:prstGeom>
        <a:solidFill>
          <a:schemeClr val="accent2">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91657" tIns="55880" rIns="55880" bIns="55880" numCol="1" spcCol="1270" anchor="ctr" anchorCtr="0">
          <a:noAutofit/>
        </a:bodyPr>
        <a:lstStyle/>
        <a:p>
          <a:pPr marL="0" lvl="0" indent="0" algn="l" defTabSz="977900">
            <a:lnSpc>
              <a:spcPct val="90000"/>
            </a:lnSpc>
            <a:spcBef>
              <a:spcPct val="0"/>
            </a:spcBef>
            <a:spcAft>
              <a:spcPct val="35000"/>
            </a:spcAft>
            <a:buNone/>
          </a:pPr>
          <a:r>
            <a:rPr lang="vi-VN" sz="2200" kern="1200" dirty="0"/>
            <a:t>Về kinh </a:t>
          </a:r>
          <a:r>
            <a:rPr lang="vi-VN" sz="2200" kern="1200"/>
            <a:t>tế: Trong thời kỳ quá độ cần thực hiện chính sách kinh tế nhiều thành phần, khuyến khích và tạo điều kiện cho sản xuất, kinh doanh theo nguyên tắc tự nguyện, cùng có lợi</a:t>
          </a:r>
          <a:endParaRPr lang="en-US" sz="2200" kern="1200" dirty="0"/>
        </a:p>
      </dsp:txBody>
      <dsp:txXfrm>
        <a:off x="1187940" y="2246695"/>
        <a:ext cx="8660584" cy="1123347"/>
      </dsp:txXfrm>
    </dsp:sp>
    <dsp:sp modelId="{22D288C2-B4AB-44C2-8E05-7310682EF04C}">
      <dsp:nvSpPr>
        <dsp:cNvPr id="0" name=""/>
        <dsp:cNvSpPr/>
      </dsp:nvSpPr>
      <dsp:spPr>
        <a:xfrm>
          <a:off x="485847" y="2106277"/>
          <a:ext cx="1404184" cy="1404184"/>
        </a:xfrm>
        <a:prstGeom prst="ellipse">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3DE6D010-FAFB-45FB-BD88-A3CB1ED1F948}">
      <dsp:nvSpPr>
        <dsp:cNvPr id="0" name=""/>
        <dsp:cNvSpPr/>
      </dsp:nvSpPr>
      <dsp:spPr>
        <a:xfrm>
          <a:off x="779603" y="3931717"/>
          <a:ext cx="9068921" cy="1123347"/>
        </a:xfrm>
        <a:prstGeom prst="rect">
          <a:avLst/>
        </a:prstGeom>
        <a:solidFill>
          <a:schemeClr val="accent2">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91657" tIns="55880" rIns="55880" bIns="55880" numCol="1" spcCol="1270" anchor="ctr" anchorCtr="0">
          <a:noAutofit/>
        </a:bodyPr>
        <a:lstStyle/>
        <a:p>
          <a:pPr marL="0" lvl="0" indent="0" algn="l" defTabSz="977900">
            <a:lnSpc>
              <a:spcPct val="90000"/>
            </a:lnSpc>
            <a:spcBef>
              <a:spcPct val="0"/>
            </a:spcBef>
            <a:spcAft>
              <a:spcPct val="35000"/>
            </a:spcAft>
            <a:buNone/>
          </a:pPr>
          <a:r>
            <a:rPr lang="pt-BR" sz="2200" i="1" kern="1200" dirty="0"/>
            <a:t>Về tư tưởng văn hoá</a:t>
          </a:r>
          <a:r>
            <a:rPr lang="pt-BR" sz="2200" kern="1200" dirty="0"/>
            <a:t>: cần có đẩy mạnh hoạt động đấu tranh tư tưởng, khắc phục những tệ nạn xã hội do xã hội cũ để lại; xây dựng nền văn hoá mới xã hội chủ nghĩa</a:t>
          </a:r>
          <a:endParaRPr lang="en-US" sz="2200" kern="1200" dirty="0"/>
        </a:p>
      </dsp:txBody>
      <dsp:txXfrm>
        <a:off x="779603" y="3931717"/>
        <a:ext cx="9068921" cy="1123347"/>
      </dsp:txXfrm>
    </dsp:sp>
    <dsp:sp modelId="{35AC6F6B-9310-4318-88FE-8A69936F1C05}">
      <dsp:nvSpPr>
        <dsp:cNvPr id="0" name=""/>
        <dsp:cNvSpPr/>
      </dsp:nvSpPr>
      <dsp:spPr>
        <a:xfrm>
          <a:off x="77510" y="3791298"/>
          <a:ext cx="1404184" cy="1404184"/>
        </a:xfrm>
        <a:prstGeom prst="ellipse">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6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D650509-FBB5-4AED-AA2B-C9FDC331A6E8}">
      <dsp:nvSpPr>
        <dsp:cNvPr id="0" name=""/>
        <dsp:cNvSpPr/>
      </dsp:nvSpPr>
      <dsp:spPr>
        <a:xfrm>
          <a:off x="274632" y="0"/>
          <a:ext cx="5813260" cy="5845174"/>
        </a:xfrm>
        <a:prstGeom prst="triangle">
          <a:avLst/>
        </a:prstGeom>
        <a:solidFill>
          <a:srgbClr val="FFC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A24BEEA-F4ED-49A1-A952-7C17C1CCDE2E}">
      <dsp:nvSpPr>
        <dsp:cNvPr id="0" name=""/>
        <dsp:cNvSpPr/>
      </dsp:nvSpPr>
      <dsp:spPr>
        <a:xfrm>
          <a:off x="674328" y="155371"/>
          <a:ext cx="8719843" cy="670786"/>
        </a:xfrm>
        <a:prstGeom prst="roundRect">
          <a:avLst/>
        </a:prstGeom>
        <a:solidFill>
          <a:srgbClr val="7030A0"/>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Font typeface="Courier New" panose="02070309020205020404" pitchFamily="49" charset="0"/>
            <a:buNone/>
          </a:pPr>
          <a:r>
            <a:rPr lang="pt-BR" sz="2400" kern="1200" dirty="0">
              <a:solidFill>
                <a:schemeClr val="bg1"/>
              </a:solidFill>
            </a:rPr>
            <a:t>Có cơ sở vật chất-kỹ thuật là nền công nghiệp phát triển ở trình độ hiện đại </a:t>
          </a:r>
          <a:endParaRPr lang="en-US" sz="2400" kern="1200" dirty="0">
            <a:solidFill>
              <a:schemeClr val="bg1"/>
            </a:solidFill>
          </a:endParaRPr>
        </a:p>
      </dsp:txBody>
      <dsp:txXfrm>
        <a:off x="707073" y="188116"/>
        <a:ext cx="8654353" cy="605296"/>
      </dsp:txXfrm>
    </dsp:sp>
    <dsp:sp modelId="{1C35C10B-76C4-4840-B512-F614DD3CD704}">
      <dsp:nvSpPr>
        <dsp:cNvPr id="0" name=""/>
        <dsp:cNvSpPr/>
      </dsp:nvSpPr>
      <dsp:spPr>
        <a:xfrm>
          <a:off x="674328" y="985096"/>
          <a:ext cx="8719843" cy="763230"/>
        </a:xfrm>
        <a:prstGeom prst="roundRect">
          <a:avLst/>
        </a:prstGeom>
        <a:solidFill>
          <a:srgbClr val="7030A0"/>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Font typeface="Courier New" panose="02070309020205020404" pitchFamily="49" charset="0"/>
            <a:buNone/>
          </a:pPr>
          <a:r>
            <a:rPr lang="pt-BR" sz="2400" kern="1200" dirty="0">
              <a:solidFill>
                <a:schemeClr val="bg1"/>
              </a:solidFill>
            </a:rPr>
            <a:t>Có chế độ công hữu về tư liệu sản xuất dưới nhiều hình thức</a:t>
          </a:r>
          <a:endParaRPr lang="en-US" sz="2400" kern="1200" dirty="0">
            <a:solidFill>
              <a:schemeClr val="bg1"/>
            </a:solidFill>
          </a:endParaRPr>
        </a:p>
      </dsp:txBody>
      <dsp:txXfrm>
        <a:off x="711586" y="1022354"/>
        <a:ext cx="8645327" cy="688714"/>
      </dsp:txXfrm>
    </dsp:sp>
    <dsp:sp modelId="{510412E1-14A8-4379-AB7F-0BEE4FFCB992}">
      <dsp:nvSpPr>
        <dsp:cNvPr id="0" name=""/>
        <dsp:cNvSpPr/>
      </dsp:nvSpPr>
      <dsp:spPr>
        <a:xfrm>
          <a:off x="669655" y="2059039"/>
          <a:ext cx="8719843" cy="695691"/>
        </a:xfrm>
        <a:prstGeom prst="roundRect">
          <a:avLst/>
        </a:prstGeom>
        <a:solidFill>
          <a:srgbClr val="7030A0"/>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pt-BR" sz="2400" kern="1200" dirty="0">
              <a:solidFill>
                <a:schemeClr val="bg1"/>
              </a:solidFill>
            </a:rPr>
            <a:t>Cách tổ chức lao động và kỷ luật lao động trên tinh thần tự giác, tự nguyện, bình đẳng</a:t>
          </a:r>
          <a:endParaRPr lang="en-US" sz="2400" kern="1200" dirty="0">
            <a:solidFill>
              <a:schemeClr val="bg1"/>
            </a:solidFill>
          </a:endParaRPr>
        </a:p>
      </dsp:txBody>
      <dsp:txXfrm>
        <a:off x="703616" y="2093000"/>
        <a:ext cx="8651921" cy="627769"/>
      </dsp:txXfrm>
    </dsp:sp>
    <dsp:sp modelId="{2C56B6A6-A594-462E-A7E4-797AB3DCED53}">
      <dsp:nvSpPr>
        <dsp:cNvPr id="0" name=""/>
        <dsp:cNvSpPr/>
      </dsp:nvSpPr>
      <dsp:spPr>
        <a:xfrm>
          <a:off x="659397" y="2933194"/>
          <a:ext cx="8719843" cy="530343"/>
        </a:xfrm>
        <a:prstGeom prst="roundRect">
          <a:avLst/>
        </a:prstGeom>
        <a:solidFill>
          <a:srgbClr val="7030A0"/>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pt-BR" sz="2400" kern="1200" dirty="0">
              <a:solidFill>
                <a:schemeClr val="bg1"/>
              </a:solidFill>
            </a:rPr>
            <a:t>Có nhiều hình thức phân phối</a:t>
          </a:r>
          <a:endParaRPr lang="en-US" sz="2400" kern="1200" dirty="0">
            <a:solidFill>
              <a:schemeClr val="bg1"/>
            </a:solidFill>
          </a:endParaRPr>
        </a:p>
      </dsp:txBody>
      <dsp:txXfrm>
        <a:off x="685286" y="2959083"/>
        <a:ext cx="8668065" cy="478565"/>
      </dsp:txXfrm>
    </dsp:sp>
    <dsp:sp modelId="{FC84E6BB-7FD1-4BAC-9F6D-4F8753702554}">
      <dsp:nvSpPr>
        <dsp:cNvPr id="0" name=""/>
        <dsp:cNvSpPr/>
      </dsp:nvSpPr>
      <dsp:spPr>
        <a:xfrm>
          <a:off x="690209" y="3538456"/>
          <a:ext cx="8719843" cy="533275"/>
        </a:xfrm>
        <a:prstGeom prst="roundRect">
          <a:avLst/>
        </a:prstGeom>
        <a:solidFill>
          <a:srgbClr val="7030A0"/>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pt-BR" sz="2400" kern="1200" dirty="0">
              <a:solidFill>
                <a:schemeClr val="bg1"/>
              </a:solidFill>
            </a:rPr>
            <a:t>Có nền văn hóa mới tiên tiến, phong phú, đa dạng</a:t>
          </a:r>
          <a:endParaRPr lang="en-US" sz="2400" kern="1200" dirty="0">
            <a:solidFill>
              <a:schemeClr val="bg1"/>
            </a:solidFill>
          </a:endParaRPr>
        </a:p>
      </dsp:txBody>
      <dsp:txXfrm>
        <a:off x="716241" y="3564488"/>
        <a:ext cx="8667779" cy="481211"/>
      </dsp:txXfrm>
    </dsp:sp>
    <dsp:sp modelId="{F2C3269B-ACD9-4E4C-AA96-178BA5FED6A7}">
      <dsp:nvSpPr>
        <dsp:cNvPr id="0" name=""/>
        <dsp:cNvSpPr/>
      </dsp:nvSpPr>
      <dsp:spPr>
        <a:xfrm>
          <a:off x="674328" y="4173097"/>
          <a:ext cx="8719843" cy="609308"/>
        </a:xfrm>
        <a:prstGeom prst="roundRect">
          <a:avLst/>
        </a:prstGeom>
        <a:solidFill>
          <a:srgbClr val="7030A0"/>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pt-BR" sz="2400" kern="1200" dirty="0">
              <a:solidFill>
                <a:schemeClr val="bg1"/>
              </a:solidFill>
            </a:rPr>
            <a:t>con người có cuộc sống ấm no, tự do, hạnh phúc, bình đẳng, có điều kiện phát triển toàn diện</a:t>
          </a:r>
          <a:endParaRPr lang="en-US" sz="2400" kern="1200" dirty="0">
            <a:solidFill>
              <a:schemeClr val="bg1"/>
            </a:solidFill>
          </a:endParaRPr>
        </a:p>
      </dsp:txBody>
      <dsp:txXfrm>
        <a:off x="704072" y="4202841"/>
        <a:ext cx="8660355" cy="549820"/>
      </dsp:txXfrm>
    </dsp:sp>
    <dsp:sp modelId="{21002696-6945-45B2-B9AD-5BE5747EBFB6}">
      <dsp:nvSpPr>
        <dsp:cNvPr id="0" name=""/>
        <dsp:cNvSpPr/>
      </dsp:nvSpPr>
      <dsp:spPr>
        <a:xfrm>
          <a:off x="674328" y="4909735"/>
          <a:ext cx="8719843" cy="667988"/>
        </a:xfrm>
        <a:prstGeom prst="roundRect">
          <a:avLst/>
        </a:prstGeom>
        <a:solidFill>
          <a:srgbClr val="7030A0"/>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pt-BR" sz="2400" kern="1200" dirty="0">
              <a:solidFill>
                <a:schemeClr val="bg1"/>
              </a:solidFill>
            </a:rPr>
            <a:t>Có quan hệ quốc tế rộng rãi theo chủ nghĩa quốc tế vô sản. </a:t>
          </a:r>
          <a:endParaRPr lang="en-US" sz="2400" kern="1200" dirty="0">
            <a:solidFill>
              <a:schemeClr val="bg1"/>
            </a:solidFill>
          </a:endParaRPr>
        </a:p>
      </dsp:txBody>
      <dsp:txXfrm>
        <a:off x="706936" y="4942343"/>
        <a:ext cx="8654627" cy="602772"/>
      </dsp:txXfrm>
    </dsp:sp>
  </dsp:spTree>
</dsp:drawing>
</file>

<file path=ppt/diagrams/drawing6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D650509-FBB5-4AED-AA2B-C9FDC331A6E8}">
      <dsp:nvSpPr>
        <dsp:cNvPr id="0" name=""/>
        <dsp:cNvSpPr/>
      </dsp:nvSpPr>
      <dsp:spPr>
        <a:xfrm>
          <a:off x="-134661" y="0"/>
          <a:ext cx="5519597" cy="5549900"/>
        </a:xfrm>
        <a:prstGeom prst="triangle">
          <a:avLst/>
        </a:prstGeom>
        <a:solidFill>
          <a:srgbClr val="FFC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A24BEEA-F4ED-49A1-A952-7C17C1CCDE2E}">
      <dsp:nvSpPr>
        <dsp:cNvPr id="0" name=""/>
        <dsp:cNvSpPr/>
      </dsp:nvSpPr>
      <dsp:spPr>
        <a:xfrm>
          <a:off x="82580" y="400703"/>
          <a:ext cx="8588364" cy="731668"/>
        </a:xfrm>
        <a:prstGeom prst="roundRect">
          <a:avLst/>
        </a:prstGeom>
        <a:solidFill>
          <a:srgbClr val="00B050">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Font typeface="Courier New" panose="02070309020205020404" pitchFamily="49" charset="0"/>
            <a:buNone/>
          </a:pPr>
          <a:r>
            <a:rPr lang="pt-BR" sz="2400" kern="1200" dirty="0">
              <a:solidFill>
                <a:schemeClr val="bg1"/>
              </a:solidFill>
            </a:rPr>
            <a:t>Lực lượng sản xuất với khoa học kỹ thuật phát triển rất cao</a:t>
          </a:r>
          <a:endParaRPr lang="en-US" sz="2400" kern="1200" dirty="0">
            <a:solidFill>
              <a:schemeClr val="bg1"/>
            </a:solidFill>
          </a:endParaRPr>
        </a:p>
      </dsp:txBody>
      <dsp:txXfrm>
        <a:off x="118297" y="436420"/>
        <a:ext cx="8516930" cy="660234"/>
      </dsp:txXfrm>
    </dsp:sp>
    <dsp:sp modelId="{21002696-6945-45B2-B9AD-5BE5747EBFB6}">
      <dsp:nvSpPr>
        <dsp:cNvPr id="0" name=""/>
        <dsp:cNvSpPr/>
      </dsp:nvSpPr>
      <dsp:spPr>
        <a:xfrm>
          <a:off x="82580" y="1390448"/>
          <a:ext cx="8588364" cy="728615"/>
        </a:xfrm>
        <a:prstGeom prst="roundRect">
          <a:avLst/>
        </a:prstGeom>
        <a:solidFill>
          <a:srgbClr val="D60093">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pt-BR" sz="2400" kern="1200" dirty="0">
              <a:solidFill>
                <a:schemeClr val="bg1"/>
              </a:solidFill>
            </a:rPr>
            <a:t>“</a:t>
          </a:r>
          <a:r>
            <a:rPr lang="pt-BR" sz="2400" i="1" kern="1200" dirty="0">
              <a:solidFill>
                <a:schemeClr val="bg1"/>
              </a:solidFill>
            </a:rPr>
            <a:t>làm theo năng lực, hưởng theo nhu cầu</a:t>
          </a:r>
          <a:r>
            <a:rPr lang="pt-BR" sz="2400" kern="1200" dirty="0">
              <a:solidFill>
                <a:schemeClr val="bg1"/>
              </a:solidFill>
            </a:rPr>
            <a:t>”</a:t>
          </a:r>
          <a:endParaRPr lang="en-US" sz="2400" kern="1200" dirty="0">
            <a:solidFill>
              <a:schemeClr val="bg1"/>
            </a:solidFill>
          </a:endParaRPr>
        </a:p>
      </dsp:txBody>
      <dsp:txXfrm>
        <a:off x="118148" y="1426016"/>
        <a:ext cx="8517228" cy="657479"/>
      </dsp:txXfrm>
    </dsp:sp>
    <dsp:sp modelId="{0E5C5D46-67CD-43EC-B756-A08E77597651}">
      <dsp:nvSpPr>
        <dsp:cNvPr id="0" name=""/>
        <dsp:cNvSpPr/>
      </dsp:nvSpPr>
      <dsp:spPr>
        <a:xfrm>
          <a:off x="134672" y="2278841"/>
          <a:ext cx="8588364" cy="814139"/>
        </a:xfrm>
        <a:prstGeom prst="roundRect">
          <a:avLst/>
        </a:prstGeom>
        <a:solidFill>
          <a:srgbClr val="7030A0">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pt-BR" sz="2400" kern="1200" dirty="0">
              <a:solidFill>
                <a:schemeClr val="bg1"/>
              </a:solidFill>
            </a:rPr>
            <a:t> Con người phát triển tự do và toàn diện năng lực của mình</a:t>
          </a:r>
          <a:endParaRPr lang="en-US" sz="2400" kern="1200" dirty="0">
            <a:solidFill>
              <a:schemeClr val="bg1"/>
            </a:solidFill>
          </a:endParaRPr>
        </a:p>
      </dsp:txBody>
      <dsp:txXfrm>
        <a:off x="174415" y="2318584"/>
        <a:ext cx="8508878" cy="734653"/>
      </dsp:txXfrm>
    </dsp:sp>
    <dsp:sp modelId="{46AF59BE-6F44-4F1D-A006-2885E45ED504}">
      <dsp:nvSpPr>
        <dsp:cNvPr id="0" name=""/>
        <dsp:cNvSpPr/>
      </dsp:nvSpPr>
      <dsp:spPr>
        <a:xfrm>
          <a:off x="82544" y="3332775"/>
          <a:ext cx="8588364" cy="1121095"/>
        </a:xfrm>
        <a:prstGeom prst="roundRect">
          <a:avLst/>
        </a:prstGeom>
        <a:solidFill>
          <a:srgbClr val="0070C0">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pt-BR" sz="2400" kern="1200" dirty="0">
              <a:solidFill>
                <a:schemeClr val="bg1"/>
              </a:solidFill>
            </a:rPr>
            <a:t>Không còn sự khác nhau giữa các giai cấp, các tầng lớp; giữa thành thị và nông thôn, giữa lao động trí óc và lao động chân tay</a:t>
          </a:r>
          <a:endParaRPr lang="en-US" sz="2400" kern="1200" dirty="0">
            <a:solidFill>
              <a:schemeClr val="bg1"/>
            </a:solidFill>
          </a:endParaRPr>
        </a:p>
      </dsp:txBody>
      <dsp:txXfrm>
        <a:off x="137271" y="3387502"/>
        <a:ext cx="8478910" cy="1011641"/>
      </dsp:txXfrm>
    </dsp:sp>
    <dsp:sp modelId="{84574589-685A-4259-8E15-403828253FB1}">
      <dsp:nvSpPr>
        <dsp:cNvPr id="0" name=""/>
        <dsp:cNvSpPr/>
      </dsp:nvSpPr>
      <dsp:spPr>
        <a:xfrm>
          <a:off x="82544" y="4672502"/>
          <a:ext cx="8588364" cy="877397"/>
        </a:xfrm>
        <a:prstGeom prst="roundRect">
          <a:avLst/>
        </a:prstGeom>
        <a:solidFill>
          <a:srgbClr val="92D050">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pt-BR" sz="2400" kern="1200" dirty="0">
              <a:solidFill>
                <a:schemeClr val="bg1"/>
              </a:solidFill>
            </a:rPr>
            <a:t>Những thiết chế chính trị và pháp luật sẽ dần dần mất đi, nhà nước tự tiêu vong.</a:t>
          </a:r>
          <a:endParaRPr lang="en-US" sz="2400" kern="1200" dirty="0">
            <a:solidFill>
              <a:schemeClr val="bg1"/>
            </a:solidFill>
          </a:endParaRPr>
        </a:p>
      </dsp:txBody>
      <dsp:txXfrm>
        <a:off x="125375" y="4715333"/>
        <a:ext cx="8502702" cy="791735"/>
      </dsp:txXfrm>
    </dsp:sp>
  </dsp:spTree>
</dsp:drawing>
</file>

<file path=ppt/diagrams/drawing6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D4FFA64-6B3C-4382-928D-00212C5F69AB}">
      <dsp:nvSpPr>
        <dsp:cNvPr id="0" name=""/>
        <dsp:cNvSpPr/>
      </dsp:nvSpPr>
      <dsp:spPr>
        <a:xfrm>
          <a:off x="0" y="296568"/>
          <a:ext cx="10934700" cy="1216800"/>
        </a:xfrm>
        <a:prstGeom prst="roundRect">
          <a:avLst/>
        </a:prstGeom>
        <a:solidFill>
          <a:srgbClr val="FF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pt-BR" sz="2400" b="1" kern="1200" dirty="0">
              <a:solidFill>
                <a:schemeClr val="bg1"/>
              </a:solidFill>
            </a:rPr>
            <a:t>1. Bản chất khoa học và cách mạng của chủ nghĩa Mác - Lênin</a:t>
          </a:r>
          <a:endParaRPr lang="en-US" sz="2400" kern="1200" dirty="0">
            <a:solidFill>
              <a:schemeClr val="bg1"/>
            </a:solidFill>
          </a:endParaRPr>
        </a:p>
      </dsp:txBody>
      <dsp:txXfrm>
        <a:off x="59399" y="355967"/>
        <a:ext cx="10815902" cy="1098002"/>
      </dsp:txXfrm>
    </dsp:sp>
    <dsp:sp modelId="{592512C0-9B34-4E4B-8971-6202879E671E}">
      <dsp:nvSpPr>
        <dsp:cNvPr id="0" name=""/>
        <dsp:cNvSpPr/>
      </dsp:nvSpPr>
      <dsp:spPr>
        <a:xfrm>
          <a:off x="0" y="1770550"/>
          <a:ext cx="10934700" cy="28255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7177" tIns="30480" rIns="170688" bIns="30480" numCol="1" spcCol="1270" anchor="t" anchorCtr="0">
          <a:noAutofit/>
        </a:bodyPr>
        <a:lstStyle/>
        <a:p>
          <a:pPr marL="228600" lvl="1" indent="-228600" algn="l" defTabSz="1066800">
            <a:lnSpc>
              <a:spcPct val="90000"/>
            </a:lnSpc>
            <a:spcBef>
              <a:spcPct val="0"/>
            </a:spcBef>
            <a:spcAft>
              <a:spcPct val="20000"/>
            </a:spcAft>
            <a:buChar char="•"/>
          </a:pPr>
          <a:r>
            <a:rPr lang="pt-BR" sz="2400" i="1" kern="1200" dirty="0">
              <a:solidFill>
                <a:schemeClr val="bg1"/>
              </a:solidFill>
            </a:rPr>
            <a:t>Chủ nghĩa Mác-Lênin </a:t>
          </a:r>
          <a:r>
            <a:rPr lang="vi-VN" sz="2400" i="1" kern="1200" dirty="0">
              <a:solidFill>
                <a:schemeClr val="bg1"/>
              </a:solidFill>
            </a:rPr>
            <a:t>là một hệ thống lý luận khoa học, thể hiện trong toàn bộ </a:t>
          </a:r>
          <a:r>
            <a:rPr lang="pt-BR" sz="2400" i="1" kern="1200" dirty="0">
              <a:solidFill>
                <a:schemeClr val="bg1"/>
              </a:solidFill>
            </a:rPr>
            <a:t>ba bộ phận cấu thành </a:t>
          </a:r>
          <a:r>
            <a:rPr lang="vi-VN" sz="2400" i="1" kern="1200" dirty="0">
              <a:solidFill>
                <a:schemeClr val="bg1"/>
              </a:solidFill>
            </a:rPr>
            <a:t>học thuyết</a:t>
          </a:r>
          <a:endParaRPr lang="en-US" sz="2400" kern="1200" dirty="0">
            <a:solidFill>
              <a:schemeClr val="bg1"/>
            </a:solidFill>
          </a:endParaRPr>
        </a:p>
        <a:p>
          <a:pPr marL="228600" lvl="1" indent="-228600" algn="l" defTabSz="1066800">
            <a:lnSpc>
              <a:spcPct val="90000"/>
            </a:lnSpc>
            <a:spcBef>
              <a:spcPct val="0"/>
            </a:spcBef>
            <a:spcAft>
              <a:spcPct val="20000"/>
            </a:spcAft>
            <a:buChar char="•"/>
          </a:pPr>
          <a:r>
            <a:rPr lang="vi-VN" sz="2400" i="1" kern="1200" dirty="0">
              <a:solidFill>
                <a:schemeClr val="bg1"/>
              </a:solidFill>
            </a:rPr>
            <a:t>Là học thuyết duy nhất nêu rõ mục tiêu, con đường, lực lượng, phương thức giải phóng xã hội, giải phóng giai cấp, giải phóng con người</a:t>
          </a:r>
          <a:endParaRPr lang="en-US" sz="2400" kern="1200" dirty="0">
            <a:solidFill>
              <a:schemeClr val="bg1"/>
            </a:solidFill>
          </a:endParaRPr>
        </a:p>
        <a:p>
          <a:pPr marL="228600" lvl="1" indent="-228600" algn="l" defTabSz="1066800">
            <a:lnSpc>
              <a:spcPct val="90000"/>
            </a:lnSpc>
            <a:spcBef>
              <a:spcPct val="0"/>
            </a:spcBef>
            <a:spcAft>
              <a:spcPct val="20000"/>
            </a:spcAft>
            <a:buChar char="•"/>
          </a:pPr>
          <a:r>
            <a:rPr lang="vi-VN" sz="2400" i="1" kern="1200" dirty="0">
              <a:solidFill>
                <a:schemeClr val="bg1"/>
              </a:solidFill>
            </a:rPr>
            <a:t>Là một học thuyết mở, sống động, không ngừng tự phê phán, tự đổi mới, bổ sung và phát triển trong thực tiễn cách mạng</a:t>
          </a:r>
          <a:endParaRPr lang="en-US" sz="2400" kern="1200" dirty="0">
            <a:solidFill>
              <a:schemeClr val="bg1"/>
            </a:solidFill>
          </a:endParaRPr>
        </a:p>
        <a:p>
          <a:pPr marL="228600" lvl="1" indent="-228600" algn="l" defTabSz="1066800">
            <a:lnSpc>
              <a:spcPct val="90000"/>
            </a:lnSpc>
            <a:spcBef>
              <a:spcPct val="0"/>
            </a:spcBef>
            <a:spcAft>
              <a:spcPct val="20000"/>
            </a:spcAft>
            <a:buChar char="•"/>
          </a:pPr>
          <a:r>
            <a:rPr lang="vi-VN" sz="2400" i="1" kern="1200" dirty="0">
              <a:solidFill>
                <a:schemeClr val="bg1"/>
              </a:solidFill>
            </a:rPr>
            <a:t>Là học thuyết </a:t>
          </a:r>
          <a:r>
            <a:rPr lang="pt-BR" sz="2400" i="1" kern="1200" dirty="0">
              <a:solidFill>
                <a:schemeClr val="bg1"/>
              </a:solidFill>
            </a:rPr>
            <a:t>cách mạng, </a:t>
          </a:r>
          <a:r>
            <a:rPr lang="vi-VN" sz="2400" i="1" kern="1200" dirty="0">
              <a:solidFill>
                <a:schemeClr val="bg1"/>
              </a:solidFill>
            </a:rPr>
            <a:t>có ý nghĩa thực tiễn, không chỉ giải thích thế giới mà là cải tạo xã hội, xây dựng chủ nghĩa xã hội hiện thực</a:t>
          </a:r>
          <a:r>
            <a:rPr lang="pt-BR" sz="2400" i="1" kern="1200" dirty="0">
              <a:solidFill>
                <a:schemeClr val="bg1"/>
              </a:solidFill>
            </a:rPr>
            <a:t>.</a:t>
          </a:r>
          <a:endParaRPr lang="en-US" sz="2400" kern="1200" dirty="0">
            <a:solidFill>
              <a:schemeClr val="bg1"/>
            </a:solidFill>
          </a:endParaRPr>
        </a:p>
      </dsp:txBody>
      <dsp:txXfrm>
        <a:off x="0" y="1770550"/>
        <a:ext cx="10934700" cy="2825550"/>
      </dsp:txXfrm>
    </dsp:sp>
  </dsp:spTree>
</dsp:drawing>
</file>

<file path=ppt/diagrams/drawing7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D4FFA64-6B3C-4382-928D-00212C5F69AB}">
      <dsp:nvSpPr>
        <dsp:cNvPr id="0" name=""/>
        <dsp:cNvSpPr/>
      </dsp:nvSpPr>
      <dsp:spPr>
        <a:xfrm>
          <a:off x="0" y="336329"/>
          <a:ext cx="10934700" cy="1216800"/>
        </a:xfrm>
        <a:prstGeom prst="roundRect">
          <a:avLst/>
        </a:prstGeom>
        <a:solidFill>
          <a:srgbClr val="FF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vi-VN" sz="2400" b="1" kern="1200" dirty="0"/>
            <a:t>2. Chủ nghĩa Mác-Lênin là nền tảng tư tưởng, kim chỉ nam cho hành động của các Đảng Cộng sản</a:t>
          </a:r>
          <a:endParaRPr lang="en-US" sz="2400" kern="1200" dirty="0">
            <a:solidFill>
              <a:schemeClr val="bg1"/>
            </a:solidFill>
          </a:endParaRPr>
        </a:p>
      </dsp:txBody>
      <dsp:txXfrm>
        <a:off x="59399" y="395728"/>
        <a:ext cx="10815902" cy="1098002"/>
      </dsp:txXfrm>
    </dsp:sp>
    <dsp:sp modelId="{592512C0-9B34-4E4B-8971-6202879E671E}">
      <dsp:nvSpPr>
        <dsp:cNvPr id="0" name=""/>
        <dsp:cNvSpPr/>
      </dsp:nvSpPr>
      <dsp:spPr>
        <a:xfrm>
          <a:off x="0" y="1804187"/>
          <a:ext cx="10934700" cy="275827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7177" tIns="30480" rIns="170688" bIns="30480" numCol="1" spcCol="1270" anchor="t" anchorCtr="0">
          <a:noAutofit/>
        </a:bodyPr>
        <a:lstStyle/>
        <a:p>
          <a:pPr marL="228600" lvl="1" indent="-228600" algn="l" defTabSz="1066800">
            <a:lnSpc>
              <a:spcPct val="90000"/>
            </a:lnSpc>
            <a:spcBef>
              <a:spcPct val="0"/>
            </a:spcBef>
            <a:spcAft>
              <a:spcPct val="20000"/>
            </a:spcAft>
            <a:buChar char="•"/>
          </a:pPr>
          <a:r>
            <a:rPr lang="en-US" sz="2400" kern="1200" dirty="0">
              <a:solidFill>
                <a:schemeClr val="bg1"/>
              </a:solidFill>
            </a:rPr>
            <a:t>CN M-LN </a:t>
          </a:r>
          <a:r>
            <a:rPr lang="en-US" sz="2400" kern="1200" dirty="0" err="1">
              <a:solidFill>
                <a:schemeClr val="bg1"/>
              </a:solidFill>
            </a:rPr>
            <a:t>là</a:t>
          </a:r>
          <a:r>
            <a:rPr lang="vi-VN" sz="2400" kern="1200" dirty="0">
              <a:solidFill>
                <a:schemeClr val="bg1"/>
              </a:solidFill>
            </a:rPr>
            <a:t> kim chỉ nam cho hành động</a:t>
          </a:r>
          <a:r>
            <a:rPr lang="pt-BR" sz="2400" kern="1200" dirty="0">
              <a:solidFill>
                <a:schemeClr val="bg1"/>
              </a:solidFill>
            </a:rPr>
            <a:t>, </a:t>
          </a:r>
          <a:r>
            <a:rPr lang="vi-VN" sz="2400" kern="1200" dirty="0">
              <a:solidFill>
                <a:schemeClr val="bg1"/>
              </a:solidFill>
            </a:rPr>
            <a:t>các đảng cộng sản </a:t>
          </a:r>
          <a:r>
            <a:rPr lang="pt-BR" sz="2400" kern="1200" dirty="0">
              <a:solidFill>
                <a:schemeClr val="bg1"/>
              </a:solidFill>
            </a:rPr>
            <a:t>đều lấy chủ nghĩa Mác - Lênin làm cơ sở thế giới quan, phương pháp luận </a:t>
          </a:r>
          <a:endParaRPr lang="en-US" sz="2400" kern="1200" dirty="0">
            <a:solidFill>
              <a:schemeClr val="bg1"/>
            </a:solidFill>
          </a:endParaRPr>
        </a:p>
        <a:p>
          <a:pPr marL="228600" lvl="1" indent="-228600" algn="l" defTabSz="1066800">
            <a:lnSpc>
              <a:spcPct val="90000"/>
            </a:lnSpc>
            <a:spcBef>
              <a:spcPct val="0"/>
            </a:spcBef>
            <a:spcAft>
              <a:spcPct val="20000"/>
            </a:spcAft>
            <a:buChar char="•"/>
          </a:pPr>
          <a:r>
            <a:rPr lang="pt-BR" sz="2400" kern="1200">
              <a:solidFill>
                <a:schemeClr val="bg1"/>
              </a:solidFill>
            </a:rPr>
            <a:t>Đảng Cộng sản Việt Nam khẳng định, cùng với chủ nghĩa Mác - Lênin, tư tưởng Hồ Chí Minh là nền tảng tư tưởng và kim chỉ nam cho hành động của Đảng và sự nghiệp cách mạng của nhân dân.</a:t>
          </a:r>
          <a:endParaRPr lang="en-US" sz="2400" kern="1200" dirty="0">
            <a:solidFill>
              <a:schemeClr val="bg1"/>
            </a:solidFill>
          </a:endParaRPr>
        </a:p>
        <a:p>
          <a:pPr marL="228600" lvl="1" indent="-228600" algn="l" defTabSz="1066800">
            <a:lnSpc>
              <a:spcPct val="90000"/>
            </a:lnSpc>
            <a:spcBef>
              <a:spcPct val="0"/>
            </a:spcBef>
            <a:spcAft>
              <a:spcPct val="20000"/>
            </a:spcAft>
            <a:buChar char="•"/>
          </a:pPr>
          <a:r>
            <a:rPr lang="pt-BR" sz="2400" kern="1200" dirty="0">
              <a:solidFill>
                <a:schemeClr val="bg1"/>
              </a:solidFill>
            </a:rPr>
            <a:t>Học tập, nghiên cứu chủ nghĩa Mác - Lênin giúp mỗi người hình thành thế giới quan, phương pháp khoa học để hiểu rõ mục đích, con đường, bước đi của sự nghiệp quá độ xây dựng chủ nghĩa xã hội</a:t>
          </a:r>
          <a:endParaRPr lang="en-US" sz="2400" kern="1200" dirty="0">
            <a:solidFill>
              <a:schemeClr val="bg1"/>
            </a:solidFill>
          </a:endParaRPr>
        </a:p>
      </dsp:txBody>
      <dsp:txXfrm>
        <a:off x="0" y="1804187"/>
        <a:ext cx="10934700" cy="2758274"/>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cycle3">
  <dgm:title val=""/>
  <dgm:desc val=""/>
  <dgm:catLst>
    <dgm:cat type="cycle" pri="5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axis="ch" ptType="node" func="cnt" op="equ" val="2">
        <dgm:alg type="composite">
          <dgm:param type="ar" val="0.9"/>
        </dgm:alg>
        <dgm:shape xmlns:r="http://schemas.openxmlformats.org/officeDocument/2006/relationships" r:blip="">
          <dgm:adjLst/>
        </dgm:shape>
        <dgm:presOf/>
        <dgm:constrLst>
          <dgm:constr type="primFontSz" for="ch" ptType="node" op="equ" val="65"/>
          <dgm:constr type="ctrX" for="ch" forName="node1" refType="w" fact="0.5"/>
          <dgm:constr type="t" for="ch" forName="node1"/>
          <dgm:constr type="w" for="ch" forName="node1" refType="w" fact="0.8"/>
          <dgm:constr type="h" for="ch" forName="node1" refType="w" refFor="ch" refForName="node1" fact="0.5"/>
          <dgm:constr type="ctrX" for="ch" forName="sibTrans" refType="w" fact="0.5"/>
          <dgm:constr type="t" for="ch" forName="sibTrans"/>
          <dgm:constr type="w" for="ch" forName="sibTrans" refType="w" fact="0.8"/>
          <dgm:constr type="h" for="ch" forName="sibTrans" refType="w" refFor="ch" refForName="node1" fact="0.5"/>
          <dgm:constr type="userA" for="ch" forName="sibTrans" refType="w" fact="1.07"/>
          <dgm:constr type="ctrX" for="ch" forName="node2" refType="w" fact="0.5"/>
          <dgm:constr type="b" for="ch" forName="node2" refType="h"/>
          <dgm:constr type="w" for="ch" forName="node2" refType="w" fact="0.8"/>
          <dgm:constr type="h" for="ch" forName="node2" refType="w" refFor="ch" refForName="node1" fact="0.5"/>
          <dgm:constr type="l" for="ch" forName="sp1"/>
          <dgm:constr type="t" for="ch" forName="sp1" refType="h" fact="0.5"/>
          <dgm:constr type="w" for="ch" forName="sp1" val="1"/>
          <dgm:constr type="h" for="ch" forName="sp1" val="1"/>
          <dgm:constr type="r" for="ch" forName="sp2" refType="w"/>
          <dgm:constr type="t" for="ch" forName="sp2" refType="h" fact="0.5"/>
          <dgm:constr type="w" for="ch" forName="sp2" val="1"/>
          <dgm:constr type="h" for="ch" forName="sp2" val="1"/>
        </dgm:constrLst>
        <dgm:ruleLst/>
      </dgm:if>
      <dgm:else name="Name3">
        <dgm:alg type="composite"/>
        <dgm:shape xmlns:r="http://schemas.openxmlformats.org/officeDocument/2006/relationships" r:blip="">
          <dgm:adjLst/>
        </dgm:shape>
        <dgm:presOf/>
        <dgm:constrLst>
          <dgm:constr type="primFontSz" for="ch" ptType="node" op="equ" val="65"/>
        </dgm:constrLst>
        <dgm:ruleLst/>
      </dgm:else>
    </dgm:choose>
    <dgm:choose name="Name4">
      <dgm:if name="Name5" axis="ch" ptType="node" func="cnt" op="equ" val="2">
        <dgm:layoutNode name="node1">
          <dgm:varLst>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ibTrans" styleLbl="bgShp">
          <dgm:choose name="Name6">
            <dgm:if name="Name7" func="var" arg="dir" op="equ" val="norm">
              <dgm:alg type="conn">
                <dgm:param type="connRout" val="longCurve"/>
                <dgm:param type="begPts" val="midR"/>
                <dgm:param type="endPts" val="midL"/>
                <dgm:param type="dstNode" val="node1"/>
              </dgm:alg>
              <dgm:shape xmlns:r="http://schemas.openxmlformats.org/officeDocument/2006/relationships" type="conn" r:blip="" zOrderOff="-2">
                <dgm:adjLst/>
              </dgm:shape>
              <dgm:presOf axis="ch" ptType="sibTrans"/>
              <dgm:constrLst>
                <dgm:constr type="userA"/>
                <dgm:constr type="diam" refType="userA" fact="-1"/>
                <dgm:constr type="wArH" refType="userA" fact="0.05"/>
                <dgm:constr type="hArH" refType="userA" fact="0.1"/>
                <dgm:constr type="stemThick" refType="userA" fact="0.06"/>
                <dgm:constr type="begPad" refType="connDist" fact="-0.2"/>
                <dgm:constr type="endPad" refType="connDist" fact="0.05"/>
              </dgm:constrLst>
            </dgm:if>
            <dgm:else name="Name8">
              <dgm:alg type="conn">
                <dgm:param type="connRout" val="longCurve"/>
                <dgm:param type="begPts" val="midL"/>
                <dgm:param type="endPts" val="midR"/>
                <dgm:param type="dstNode" val="node1"/>
              </dgm:alg>
              <dgm:shape xmlns:r="http://schemas.openxmlformats.org/officeDocument/2006/relationships" type="conn" r:blip="" zOrderOff="-2">
                <dgm:adjLst/>
              </dgm:shape>
              <dgm:presOf axis="ch" ptType="sibTrans"/>
              <dgm:constrLst>
                <dgm:constr type="userA"/>
                <dgm:constr type="diam" refType="userA"/>
                <dgm:constr type="wArH" refType="userA" fact="0.05"/>
                <dgm:constr type="hArH" refType="userA" fact="0.1"/>
                <dgm:constr type="stemThick" refType="userA" fact="0.06"/>
                <dgm:constr type="begPad" refType="connDist" fact="-0.2"/>
                <dgm:constr type="endPad" refType="connDist" fact="0.05"/>
              </dgm:constrLst>
            </dgm:else>
          </dgm:choose>
          <dgm:ruleLst/>
        </dgm:layoutNode>
        <dgm:layoutNode name="node2">
          <dgm:varLst>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p1">
          <dgm:alg type="sp"/>
          <dgm:shape xmlns:r="http://schemas.openxmlformats.org/officeDocument/2006/relationships" r:blip="">
            <dgm:adjLst/>
          </dgm:shape>
          <dgm:presOf/>
          <dgm:constrLst/>
          <dgm:ruleLst/>
        </dgm:layoutNode>
        <dgm:layoutNode name="sp2">
          <dgm:alg type="sp"/>
          <dgm:shape xmlns:r="http://schemas.openxmlformats.org/officeDocument/2006/relationships" r:blip="">
            <dgm:adjLst/>
          </dgm:shape>
          <dgm:presOf/>
          <dgm:constrLst/>
          <dgm:ruleLst/>
        </dgm:layoutNode>
      </dgm:if>
      <dgm:else name="Name9">
        <dgm:layoutNode name="cycle">
          <dgm:choose name="Name10">
            <dgm:if name="Name11" func="var" arg="dir" op="equ" val="norm">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fact="-1"/>
                <dgm:constr type="wArH" for="ch" ptType="sibTrans" refType="diam" op="equ" fact="0.05"/>
                <dgm:constr type="hArH" for="ch" ptType="sibTrans" refType="diam" op="equ" fact="0.1"/>
                <dgm:constr type="stemThick" for="ch" ptType="sibTrans" refType="diam" op="equ" fact="0.065"/>
                <dgm:constr type="primFontSz" for="ch" ptType="node" op="equ"/>
              </dgm:constrLst>
            </dgm:if>
            <dgm:else name="Name12">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dgm:constr type="wArH" for="ch" ptType="sibTrans" refType="diam" op="equ" fact="0.05"/>
                <dgm:constr type="hArH" for="ch" ptType="sibTrans" refType="diam" op="equ" fact="0.1"/>
                <dgm:constr type="stemThick" for="ch" ptType="sibTrans" refType="diam" op="equ" fact="0.065"/>
                <dgm:constr type="primFontSz" for="ch" ptType="node" op="equ"/>
              </dgm:constrLst>
            </dgm:else>
          </dgm:choose>
          <dgm:ruleLst/>
          <dgm:forEach name="nodesFirstNodeForEach" axis="ch" ptType="node" cnt="1">
            <dgm:layoutNode name="nodeFirstNode">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FirstNode" styleLbl="bgShp">
                <dgm:choose name="Name13">
                  <dgm:if name="Name14" func="var" arg="dir" op="equ" val="norm">
                    <dgm:alg type="conn">
                      <dgm:param type="connRout" val="longCurve"/>
                      <dgm:param type="begPts" val="midR"/>
                      <dgm:param type="endPts" val="midL"/>
                      <dgm:param type="dstNode" val="nodeFirstNode"/>
                    </dgm:alg>
                  </dgm:if>
                  <dgm:else name="Name15">
                    <dgm:alg type="conn">
                      <dgm:param type="connRout" val="longCurve"/>
                      <dgm:param type="begPts" val="midL"/>
                      <dgm:param type="endPts" val="midR"/>
                      <dgm:param type="dstNode" val="nodeFirstNode"/>
                    </dgm:alg>
                  </dgm:else>
                </dgm:choose>
                <dgm:shape xmlns:r="http://schemas.openxmlformats.org/officeDocument/2006/relationships" type="conn" r:blip="" zOrderOff="-2">
                  <dgm:adjLst/>
                </dgm:shape>
                <dgm:presOf axis="self"/>
                <dgm:choose name="Name16">
                  <dgm:if name="Name17" axis="par ch" ptType="doc node" func="cnt" op="equ" val="3">
                    <dgm:constrLst>
                      <dgm:constr type="userA"/>
                      <dgm:constr type="diam" refType="userA" fact="1.01"/>
                      <dgm:constr type="begPad" refType="connDist" fact="-0.2"/>
                      <dgm:constr type="endPad" refType="connDist" fact="0.05"/>
                    </dgm:constrLst>
                  </dgm:if>
                  <dgm:if name="Name18" axis="par ch" ptType="doc node" func="cnt" op="equ" val="4">
                    <dgm:constrLst>
                      <dgm:constr type="userA"/>
                      <dgm:constr type="diam" refType="userA" fact="1.26"/>
                      <dgm:constr type="begPad" refType="connDist" fact="-0.2"/>
                      <dgm:constr type="endPad" refType="connDist" fact="0.05"/>
                    </dgm:constrLst>
                  </dgm:if>
                  <dgm:if name="Name19" axis="par ch" ptType="doc node" func="cnt" op="equ" val="5">
                    <dgm:constrLst>
                      <dgm:constr type="userA"/>
                      <dgm:constr type="diam" refType="userA" fact="1.04"/>
                      <dgm:constr type="begPad" refType="connDist" fact="-0.2"/>
                      <dgm:constr type="endPad" refType="connDist" fact="0.05"/>
                    </dgm:constrLst>
                  </dgm:if>
                  <dgm:if name="Name20" axis="par ch" ptType="doc node" func="cnt" op="equ" val="6">
                    <dgm:constrLst>
                      <dgm:constr type="userA"/>
                      <dgm:constr type="diam" refType="userA" fact="1.1"/>
                      <dgm:constr type="begPad" refType="connDist" fact="-0.2"/>
                      <dgm:constr type="endPad" refType="connDist" fact="0.05"/>
                    </dgm:constrLst>
                  </dgm:if>
                  <dgm:else name="Name21">
                    <dgm:constrLst>
                      <dgm:constr type="userA"/>
                      <dgm:constr type="diam" refType="userA" fact="1.04"/>
                      <dgm:constr type="begPad" refType="connDist" fact="-0.2"/>
                      <dgm:constr type="endPad" refType="connDist" fact="0.05"/>
                    </dgm:constrLst>
                  </dgm:else>
                </dgm:choose>
                <dgm:ruleLst/>
              </dgm:layoutNode>
            </dgm:forEach>
          </dgm:forEach>
          <dgm:forEach name="followingNodesForEach" axis="ch" ptType="node" st="2">
            <dgm:layoutNode name="nodeFollowingNodes">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dgm:layoutNode>
      </dgm:else>
    </dgm:choose>
  </dgm:layoutNode>
</dgm:layoutDef>
</file>

<file path=ppt/diagrams/layout6.xml><?xml version="1.0" encoding="utf-8"?>
<dgm:layoutDef xmlns:dgm="http://schemas.openxmlformats.org/drawingml/2006/diagram" xmlns:a="http://schemas.openxmlformats.org/drawingml/2006/main" uniqueId="urn:microsoft.com/office/officeart/2005/8/layout/cycle3">
  <dgm:title val=""/>
  <dgm:desc val=""/>
  <dgm:catLst>
    <dgm:cat type="cycle" pri="5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axis="ch" ptType="node" func="cnt" op="equ" val="2">
        <dgm:alg type="composite">
          <dgm:param type="ar" val="0.9"/>
        </dgm:alg>
        <dgm:shape xmlns:r="http://schemas.openxmlformats.org/officeDocument/2006/relationships" r:blip="">
          <dgm:adjLst/>
        </dgm:shape>
        <dgm:presOf/>
        <dgm:constrLst>
          <dgm:constr type="primFontSz" for="ch" ptType="node" op="equ" val="65"/>
          <dgm:constr type="ctrX" for="ch" forName="node1" refType="w" fact="0.5"/>
          <dgm:constr type="t" for="ch" forName="node1"/>
          <dgm:constr type="w" for="ch" forName="node1" refType="w" fact="0.8"/>
          <dgm:constr type="h" for="ch" forName="node1" refType="w" refFor="ch" refForName="node1" fact="0.5"/>
          <dgm:constr type="ctrX" for="ch" forName="sibTrans" refType="w" fact="0.5"/>
          <dgm:constr type="t" for="ch" forName="sibTrans"/>
          <dgm:constr type="w" for="ch" forName="sibTrans" refType="w" fact="0.8"/>
          <dgm:constr type="h" for="ch" forName="sibTrans" refType="w" refFor="ch" refForName="node1" fact="0.5"/>
          <dgm:constr type="userA" for="ch" forName="sibTrans" refType="w" fact="1.07"/>
          <dgm:constr type="ctrX" for="ch" forName="node2" refType="w" fact="0.5"/>
          <dgm:constr type="b" for="ch" forName="node2" refType="h"/>
          <dgm:constr type="w" for="ch" forName="node2" refType="w" fact="0.8"/>
          <dgm:constr type="h" for="ch" forName="node2" refType="w" refFor="ch" refForName="node1" fact="0.5"/>
          <dgm:constr type="l" for="ch" forName="sp1"/>
          <dgm:constr type="t" for="ch" forName="sp1" refType="h" fact="0.5"/>
          <dgm:constr type="w" for="ch" forName="sp1" val="1"/>
          <dgm:constr type="h" for="ch" forName="sp1" val="1"/>
          <dgm:constr type="r" for="ch" forName="sp2" refType="w"/>
          <dgm:constr type="t" for="ch" forName="sp2" refType="h" fact="0.5"/>
          <dgm:constr type="w" for="ch" forName="sp2" val="1"/>
          <dgm:constr type="h" for="ch" forName="sp2" val="1"/>
        </dgm:constrLst>
        <dgm:ruleLst/>
      </dgm:if>
      <dgm:else name="Name3">
        <dgm:alg type="composite"/>
        <dgm:shape xmlns:r="http://schemas.openxmlformats.org/officeDocument/2006/relationships" r:blip="">
          <dgm:adjLst/>
        </dgm:shape>
        <dgm:presOf/>
        <dgm:constrLst>
          <dgm:constr type="primFontSz" for="ch" ptType="node" op="equ" val="65"/>
        </dgm:constrLst>
        <dgm:ruleLst/>
      </dgm:else>
    </dgm:choose>
    <dgm:choose name="Name4">
      <dgm:if name="Name5" axis="ch" ptType="node" func="cnt" op="equ" val="2">
        <dgm:layoutNode name="node1">
          <dgm:varLst>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ibTrans" styleLbl="bgShp">
          <dgm:choose name="Name6">
            <dgm:if name="Name7" func="var" arg="dir" op="equ" val="norm">
              <dgm:alg type="conn">
                <dgm:param type="connRout" val="longCurve"/>
                <dgm:param type="begPts" val="midR"/>
                <dgm:param type="endPts" val="midL"/>
                <dgm:param type="dstNode" val="node1"/>
              </dgm:alg>
              <dgm:shape xmlns:r="http://schemas.openxmlformats.org/officeDocument/2006/relationships" type="conn" r:blip="" zOrderOff="-2">
                <dgm:adjLst/>
              </dgm:shape>
              <dgm:presOf axis="ch" ptType="sibTrans"/>
              <dgm:constrLst>
                <dgm:constr type="userA"/>
                <dgm:constr type="diam" refType="userA" fact="-1"/>
                <dgm:constr type="wArH" refType="userA" fact="0.05"/>
                <dgm:constr type="hArH" refType="userA" fact="0.1"/>
                <dgm:constr type="stemThick" refType="userA" fact="0.06"/>
                <dgm:constr type="begPad" refType="connDist" fact="-0.2"/>
                <dgm:constr type="endPad" refType="connDist" fact="0.05"/>
              </dgm:constrLst>
            </dgm:if>
            <dgm:else name="Name8">
              <dgm:alg type="conn">
                <dgm:param type="connRout" val="longCurve"/>
                <dgm:param type="begPts" val="midL"/>
                <dgm:param type="endPts" val="midR"/>
                <dgm:param type="dstNode" val="node1"/>
              </dgm:alg>
              <dgm:shape xmlns:r="http://schemas.openxmlformats.org/officeDocument/2006/relationships" type="conn" r:blip="" zOrderOff="-2">
                <dgm:adjLst/>
              </dgm:shape>
              <dgm:presOf axis="ch" ptType="sibTrans"/>
              <dgm:constrLst>
                <dgm:constr type="userA"/>
                <dgm:constr type="diam" refType="userA"/>
                <dgm:constr type="wArH" refType="userA" fact="0.05"/>
                <dgm:constr type="hArH" refType="userA" fact="0.1"/>
                <dgm:constr type="stemThick" refType="userA" fact="0.06"/>
                <dgm:constr type="begPad" refType="connDist" fact="-0.2"/>
                <dgm:constr type="endPad" refType="connDist" fact="0.05"/>
              </dgm:constrLst>
            </dgm:else>
          </dgm:choose>
          <dgm:ruleLst/>
        </dgm:layoutNode>
        <dgm:layoutNode name="node2">
          <dgm:varLst>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p1">
          <dgm:alg type="sp"/>
          <dgm:shape xmlns:r="http://schemas.openxmlformats.org/officeDocument/2006/relationships" r:blip="">
            <dgm:adjLst/>
          </dgm:shape>
          <dgm:presOf/>
          <dgm:constrLst/>
          <dgm:ruleLst/>
        </dgm:layoutNode>
        <dgm:layoutNode name="sp2">
          <dgm:alg type="sp"/>
          <dgm:shape xmlns:r="http://schemas.openxmlformats.org/officeDocument/2006/relationships" r:blip="">
            <dgm:adjLst/>
          </dgm:shape>
          <dgm:presOf/>
          <dgm:constrLst/>
          <dgm:ruleLst/>
        </dgm:layoutNode>
      </dgm:if>
      <dgm:else name="Name9">
        <dgm:layoutNode name="cycle">
          <dgm:choose name="Name10">
            <dgm:if name="Name11" func="var" arg="dir" op="equ" val="norm">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fact="-1"/>
                <dgm:constr type="wArH" for="ch" ptType="sibTrans" refType="diam" op="equ" fact="0.05"/>
                <dgm:constr type="hArH" for="ch" ptType="sibTrans" refType="diam" op="equ" fact="0.1"/>
                <dgm:constr type="stemThick" for="ch" ptType="sibTrans" refType="diam" op="equ" fact="0.065"/>
                <dgm:constr type="primFontSz" for="ch" ptType="node" op="equ"/>
              </dgm:constrLst>
            </dgm:if>
            <dgm:else name="Name12">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dgm:constr type="wArH" for="ch" ptType="sibTrans" refType="diam" op="equ" fact="0.05"/>
                <dgm:constr type="hArH" for="ch" ptType="sibTrans" refType="diam" op="equ" fact="0.1"/>
                <dgm:constr type="stemThick" for="ch" ptType="sibTrans" refType="diam" op="equ" fact="0.065"/>
                <dgm:constr type="primFontSz" for="ch" ptType="node" op="equ"/>
              </dgm:constrLst>
            </dgm:else>
          </dgm:choose>
          <dgm:ruleLst/>
          <dgm:forEach name="nodesFirstNodeForEach" axis="ch" ptType="node" cnt="1">
            <dgm:layoutNode name="nodeFirstNode">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FirstNode" styleLbl="bgShp">
                <dgm:choose name="Name13">
                  <dgm:if name="Name14" func="var" arg="dir" op="equ" val="norm">
                    <dgm:alg type="conn">
                      <dgm:param type="connRout" val="longCurve"/>
                      <dgm:param type="begPts" val="midR"/>
                      <dgm:param type="endPts" val="midL"/>
                      <dgm:param type="dstNode" val="nodeFirstNode"/>
                    </dgm:alg>
                  </dgm:if>
                  <dgm:else name="Name15">
                    <dgm:alg type="conn">
                      <dgm:param type="connRout" val="longCurve"/>
                      <dgm:param type="begPts" val="midL"/>
                      <dgm:param type="endPts" val="midR"/>
                      <dgm:param type="dstNode" val="nodeFirstNode"/>
                    </dgm:alg>
                  </dgm:else>
                </dgm:choose>
                <dgm:shape xmlns:r="http://schemas.openxmlformats.org/officeDocument/2006/relationships" type="conn" r:blip="" zOrderOff="-2">
                  <dgm:adjLst/>
                </dgm:shape>
                <dgm:presOf axis="self"/>
                <dgm:choose name="Name16">
                  <dgm:if name="Name17" axis="par ch" ptType="doc node" func="cnt" op="equ" val="3">
                    <dgm:constrLst>
                      <dgm:constr type="userA"/>
                      <dgm:constr type="diam" refType="userA" fact="1.01"/>
                      <dgm:constr type="begPad" refType="connDist" fact="-0.2"/>
                      <dgm:constr type="endPad" refType="connDist" fact="0.05"/>
                    </dgm:constrLst>
                  </dgm:if>
                  <dgm:if name="Name18" axis="par ch" ptType="doc node" func="cnt" op="equ" val="4">
                    <dgm:constrLst>
                      <dgm:constr type="userA"/>
                      <dgm:constr type="diam" refType="userA" fact="1.26"/>
                      <dgm:constr type="begPad" refType="connDist" fact="-0.2"/>
                      <dgm:constr type="endPad" refType="connDist" fact="0.05"/>
                    </dgm:constrLst>
                  </dgm:if>
                  <dgm:if name="Name19" axis="par ch" ptType="doc node" func="cnt" op="equ" val="5">
                    <dgm:constrLst>
                      <dgm:constr type="userA"/>
                      <dgm:constr type="diam" refType="userA" fact="1.04"/>
                      <dgm:constr type="begPad" refType="connDist" fact="-0.2"/>
                      <dgm:constr type="endPad" refType="connDist" fact="0.05"/>
                    </dgm:constrLst>
                  </dgm:if>
                  <dgm:if name="Name20" axis="par ch" ptType="doc node" func="cnt" op="equ" val="6">
                    <dgm:constrLst>
                      <dgm:constr type="userA"/>
                      <dgm:constr type="diam" refType="userA" fact="1.1"/>
                      <dgm:constr type="begPad" refType="connDist" fact="-0.2"/>
                      <dgm:constr type="endPad" refType="connDist" fact="0.05"/>
                    </dgm:constrLst>
                  </dgm:if>
                  <dgm:else name="Name21">
                    <dgm:constrLst>
                      <dgm:constr type="userA"/>
                      <dgm:constr type="diam" refType="userA" fact="1.04"/>
                      <dgm:constr type="begPad" refType="connDist" fact="-0.2"/>
                      <dgm:constr type="endPad" refType="connDist" fact="0.05"/>
                    </dgm:constrLst>
                  </dgm:else>
                </dgm:choose>
                <dgm:ruleLst/>
              </dgm:layoutNode>
            </dgm:forEach>
          </dgm:forEach>
          <dgm:forEach name="followingNodesForEach" axis="ch" ptType="node" st="2">
            <dgm:layoutNode name="nodeFollowingNodes">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dgm:layoutNode>
      </dgm:else>
    </dgm:choose>
  </dgm:layoutNode>
</dgm:layoutDef>
</file>

<file path=ppt/diagrams/layout7.xml><?xml version="1.0" encoding="utf-8"?>
<dgm:layoutDef xmlns:dgm="http://schemas.openxmlformats.org/drawingml/2006/diagram" xmlns:a="http://schemas.openxmlformats.org/drawingml/2006/main" uniqueId="urn:microsoft.com/office/officeart/2005/8/layout/cycle3">
  <dgm:title val=""/>
  <dgm:desc val=""/>
  <dgm:catLst>
    <dgm:cat type="cycle" pri="5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axis="ch" ptType="node" func="cnt" op="equ" val="2">
        <dgm:alg type="composite">
          <dgm:param type="ar" val="0.9"/>
        </dgm:alg>
        <dgm:shape xmlns:r="http://schemas.openxmlformats.org/officeDocument/2006/relationships" r:blip="">
          <dgm:adjLst/>
        </dgm:shape>
        <dgm:presOf/>
        <dgm:constrLst>
          <dgm:constr type="primFontSz" for="ch" ptType="node" op="equ" val="65"/>
          <dgm:constr type="ctrX" for="ch" forName="node1" refType="w" fact="0.5"/>
          <dgm:constr type="t" for="ch" forName="node1"/>
          <dgm:constr type="w" for="ch" forName="node1" refType="w" fact="0.8"/>
          <dgm:constr type="h" for="ch" forName="node1" refType="w" refFor="ch" refForName="node1" fact="0.5"/>
          <dgm:constr type="ctrX" for="ch" forName="sibTrans" refType="w" fact="0.5"/>
          <dgm:constr type="t" for="ch" forName="sibTrans"/>
          <dgm:constr type="w" for="ch" forName="sibTrans" refType="w" fact="0.8"/>
          <dgm:constr type="h" for="ch" forName="sibTrans" refType="w" refFor="ch" refForName="node1" fact="0.5"/>
          <dgm:constr type="userA" for="ch" forName="sibTrans" refType="w" fact="1.07"/>
          <dgm:constr type="ctrX" for="ch" forName="node2" refType="w" fact="0.5"/>
          <dgm:constr type="b" for="ch" forName="node2" refType="h"/>
          <dgm:constr type="w" for="ch" forName="node2" refType="w" fact="0.8"/>
          <dgm:constr type="h" for="ch" forName="node2" refType="w" refFor="ch" refForName="node1" fact="0.5"/>
          <dgm:constr type="l" for="ch" forName="sp1"/>
          <dgm:constr type="t" for="ch" forName="sp1" refType="h" fact="0.5"/>
          <dgm:constr type="w" for="ch" forName="sp1" val="1"/>
          <dgm:constr type="h" for="ch" forName="sp1" val="1"/>
          <dgm:constr type="r" for="ch" forName="sp2" refType="w"/>
          <dgm:constr type="t" for="ch" forName="sp2" refType="h" fact="0.5"/>
          <dgm:constr type="w" for="ch" forName="sp2" val="1"/>
          <dgm:constr type="h" for="ch" forName="sp2" val="1"/>
        </dgm:constrLst>
        <dgm:ruleLst/>
      </dgm:if>
      <dgm:else name="Name3">
        <dgm:alg type="composite"/>
        <dgm:shape xmlns:r="http://schemas.openxmlformats.org/officeDocument/2006/relationships" r:blip="">
          <dgm:adjLst/>
        </dgm:shape>
        <dgm:presOf/>
        <dgm:constrLst>
          <dgm:constr type="primFontSz" for="ch" ptType="node" op="equ" val="65"/>
        </dgm:constrLst>
        <dgm:ruleLst/>
      </dgm:else>
    </dgm:choose>
    <dgm:choose name="Name4">
      <dgm:if name="Name5" axis="ch" ptType="node" func="cnt" op="equ" val="2">
        <dgm:layoutNode name="node1">
          <dgm:varLst>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ibTrans" styleLbl="bgShp">
          <dgm:choose name="Name6">
            <dgm:if name="Name7" func="var" arg="dir" op="equ" val="norm">
              <dgm:alg type="conn">
                <dgm:param type="connRout" val="longCurve"/>
                <dgm:param type="begPts" val="midR"/>
                <dgm:param type="endPts" val="midL"/>
                <dgm:param type="dstNode" val="node1"/>
              </dgm:alg>
              <dgm:shape xmlns:r="http://schemas.openxmlformats.org/officeDocument/2006/relationships" type="conn" r:blip="" zOrderOff="-2">
                <dgm:adjLst/>
              </dgm:shape>
              <dgm:presOf axis="ch" ptType="sibTrans"/>
              <dgm:constrLst>
                <dgm:constr type="userA"/>
                <dgm:constr type="diam" refType="userA" fact="-1"/>
                <dgm:constr type="wArH" refType="userA" fact="0.05"/>
                <dgm:constr type="hArH" refType="userA" fact="0.1"/>
                <dgm:constr type="stemThick" refType="userA" fact="0.06"/>
                <dgm:constr type="begPad" refType="connDist" fact="-0.2"/>
                <dgm:constr type="endPad" refType="connDist" fact="0.05"/>
              </dgm:constrLst>
            </dgm:if>
            <dgm:else name="Name8">
              <dgm:alg type="conn">
                <dgm:param type="connRout" val="longCurve"/>
                <dgm:param type="begPts" val="midL"/>
                <dgm:param type="endPts" val="midR"/>
                <dgm:param type="dstNode" val="node1"/>
              </dgm:alg>
              <dgm:shape xmlns:r="http://schemas.openxmlformats.org/officeDocument/2006/relationships" type="conn" r:blip="" zOrderOff="-2">
                <dgm:adjLst/>
              </dgm:shape>
              <dgm:presOf axis="ch" ptType="sibTrans"/>
              <dgm:constrLst>
                <dgm:constr type="userA"/>
                <dgm:constr type="diam" refType="userA"/>
                <dgm:constr type="wArH" refType="userA" fact="0.05"/>
                <dgm:constr type="hArH" refType="userA" fact="0.1"/>
                <dgm:constr type="stemThick" refType="userA" fact="0.06"/>
                <dgm:constr type="begPad" refType="connDist" fact="-0.2"/>
                <dgm:constr type="endPad" refType="connDist" fact="0.05"/>
              </dgm:constrLst>
            </dgm:else>
          </dgm:choose>
          <dgm:ruleLst/>
        </dgm:layoutNode>
        <dgm:layoutNode name="node2">
          <dgm:varLst>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p1">
          <dgm:alg type="sp"/>
          <dgm:shape xmlns:r="http://schemas.openxmlformats.org/officeDocument/2006/relationships" r:blip="">
            <dgm:adjLst/>
          </dgm:shape>
          <dgm:presOf/>
          <dgm:constrLst/>
          <dgm:ruleLst/>
        </dgm:layoutNode>
        <dgm:layoutNode name="sp2">
          <dgm:alg type="sp"/>
          <dgm:shape xmlns:r="http://schemas.openxmlformats.org/officeDocument/2006/relationships" r:blip="">
            <dgm:adjLst/>
          </dgm:shape>
          <dgm:presOf/>
          <dgm:constrLst/>
          <dgm:ruleLst/>
        </dgm:layoutNode>
      </dgm:if>
      <dgm:else name="Name9">
        <dgm:layoutNode name="cycle">
          <dgm:choose name="Name10">
            <dgm:if name="Name11" func="var" arg="dir" op="equ" val="norm">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fact="-1"/>
                <dgm:constr type="wArH" for="ch" ptType="sibTrans" refType="diam" op="equ" fact="0.05"/>
                <dgm:constr type="hArH" for="ch" ptType="sibTrans" refType="diam" op="equ" fact="0.1"/>
                <dgm:constr type="stemThick" for="ch" ptType="sibTrans" refType="diam" op="equ" fact="0.065"/>
                <dgm:constr type="primFontSz" for="ch" ptType="node" op="equ"/>
              </dgm:constrLst>
            </dgm:if>
            <dgm:else name="Name12">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dgm:constr type="wArH" for="ch" ptType="sibTrans" refType="diam" op="equ" fact="0.05"/>
                <dgm:constr type="hArH" for="ch" ptType="sibTrans" refType="diam" op="equ" fact="0.1"/>
                <dgm:constr type="stemThick" for="ch" ptType="sibTrans" refType="diam" op="equ" fact="0.065"/>
                <dgm:constr type="primFontSz" for="ch" ptType="node" op="equ"/>
              </dgm:constrLst>
            </dgm:else>
          </dgm:choose>
          <dgm:ruleLst/>
          <dgm:forEach name="nodesFirstNodeForEach" axis="ch" ptType="node" cnt="1">
            <dgm:layoutNode name="nodeFirstNode">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FirstNode" styleLbl="bgShp">
                <dgm:choose name="Name13">
                  <dgm:if name="Name14" func="var" arg="dir" op="equ" val="norm">
                    <dgm:alg type="conn">
                      <dgm:param type="connRout" val="longCurve"/>
                      <dgm:param type="begPts" val="midR"/>
                      <dgm:param type="endPts" val="midL"/>
                      <dgm:param type="dstNode" val="nodeFirstNode"/>
                    </dgm:alg>
                  </dgm:if>
                  <dgm:else name="Name15">
                    <dgm:alg type="conn">
                      <dgm:param type="connRout" val="longCurve"/>
                      <dgm:param type="begPts" val="midL"/>
                      <dgm:param type="endPts" val="midR"/>
                      <dgm:param type="dstNode" val="nodeFirstNode"/>
                    </dgm:alg>
                  </dgm:else>
                </dgm:choose>
                <dgm:shape xmlns:r="http://schemas.openxmlformats.org/officeDocument/2006/relationships" type="conn" r:blip="" zOrderOff="-2">
                  <dgm:adjLst/>
                </dgm:shape>
                <dgm:presOf axis="self"/>
                <dgm:choose name="Name16">
                  <dgm:if name="Name17" axis="par ch" ptType="doc node" func="cnt" op="equ" val="3">
                    <dgm:constrLst>
                      <dgm:constr type="userA"/>
                      <dgm:constr type="diam" refType="userA" fact="1.01"/>
                      <dgm:constr type="begPad" refType="connDist" fact="-0.2"/>
                      <dgm:constr type="endPad" refType="connDist" fact="0.05"/>
                    </dgm:constrLst>
                  </dgm:if>
                  <dgm:if name="Name18" axis="par ch" ptType="doc node" func="cnt" op="equ" val="4">
                    <dgm:constrLst>
                      <dgm:constr type="userA"/>
                      <dgm:constr type="diam" refType="userA" fact="1.26"/>
                      <dgm:constr type="begPad" refType="connDist" fact="-0.2"/>
                      <dgm:constr type="endPad" refType="connDist" fact="0.05"/>
                    </dgm:constrLst>
                  </dgm:if>
                  <dgm:if name="Name19" axis="par ch" ptType="doc node" func="cnt" op="equ" val="5">
                    <dgm:constrLst>
                      <dgm:constr type="userA"/>
                      <dgm:constr type="diam" refType="userA" fact="1.04"/>
                      <dgm:constr type="begPad" refType="connDist" fact="-0.2"/>
                      <dgm:constr type="endPad" refType="connDist" fact="0.05"/>
                    </dgm:constrLst>
                  </dgm:if>
                  <dgm:if name="Name20" axis="par ch" ptType="doc node" func="cnt" op="equ" val="6">
                    <dgm:constrLst>
                      <dgm:constr type="userA"/>
                      <dgm:constr type="diam" refType="userA" fact="1.1"/>
                      <dgm:constr type="begPad" refType="connDist" fact="-0.2"/>
                      <dgm:constr type="endPad" refType="connDist" fact="0.05"/>
                    </dgm:constrLst>
                  </dgm:if>
                  <dgm:else name="Name21">
                    <dgm:constrLst>
                      <dgm:constr type="userA"/>
                      <dgm:constr type="diam" refType="userA" fact="1.04"/>
                      <dgm:constr type="begPad" refType="connDist" fact="-0.2"/>
                      <dgm:constr type="endPad" refType="connDist" fact="0.05"/>
                    </dgm:constrLst>
                  </dgm:else>
                </dgm:choose>
                <dgm:ruleLst/>
              </dgm:layoutNode>
            </dgm:forEach>
          </dgm:forEach>
          <dgm:forEach name="followingNodesForEach" axis="ch" ptType="node" st="2">
            <dgm:layoutNode name="nodeFollowingNodes">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dgm:layoutNode>
      </dgm:else>
    </dgm:choose>
  </dgm:layoutNode>
</dgm:layoutDef>
</file>

<file path=ppt/diagrams/layout8.xml><?xml version="1.0" encoding="utf-8"?>
<dgm:layoutDef xmlns:dgm="http://schemas.openxmlformats.org/drawingml/2006/diagram" xmlns:a="http://schemas.openxmlformats.org/drawingml/2006/main" uniqueId="urn:microsoft.com/office/officeart/2005/8/layout/cycle3">
  <dgm:title val=""/>
  <dgm:desc val=""/>
  <dgm:catLst>
    <dgm:cat type="cycle" pri="5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axis="ch" ptType="node" func="cnt" op="equ" val="2">
        <dgm:alg type="composite">
          <dgm:param type="ar" val="0.9"/>
        </dgm:alg>
        <dgm:shape xmlns:r="http://schemas.openxmlformats.org/officeDocument/2006/relationships" r:blip="">
          <dgm:adjLst/>
        </dgm:shape>
        <dgm:presOf/>
        <dgm:constrLst>
          <dgm:constr type="primFontSz" for="ch" ptType="node" op="equ" val="65"/>
          <dgm:constr type="ctrX" for="ch" forName="node1" refType="w" fact="0.5"/>
          <dgm:constr type="t" for="ch" forName="node1"/>
          <dgm:constr type="w" for="ch" forName="node1" refType="w" fact="0.8"/>
          <dgm:constr type="h" for="ch" forName="node1" refType="w" refFor="ch" refForName="node1" fact="0.5"/>
          <dgm:constr type="ctrX" for="ch" forName="sibTrans" refType="w" fact="0.5"/>
          <dgm:constr type="t" for="ch" forName="sibTrans"/>
          <dgm:constr type="w" for="ch" forName="sibTrans" refType="w" fact="0.8"/>
          <dgm:constr type="h" for="ch" forName="sibTrans" refType="w" refFor="ch" refForName="node1" fact="0.5"/>
          <dgm:constr type="userA" for="ch" forName="sibTrans" refType="w" fact="1.07"/>
          <dgm:constr type="ctrX" for="ch" forName="node2" refType="w" fact="0.5"/>
          <dgm:constr type="b" for="ch" forName="node2" refType="h"/>
          <dgm:constr type="w" for="ch" forName="node2" refType="w" fact="0.8"/>
          <dgm:constr type="h" for="ch" forName="node2" refType="w" refFor="ch" refForName="node1" fact="0.5"/>
          <dgm:constr type="l" for="ch" forName="sp1"/>
          <dgm:constr type="t" for="ch" forName="sp1" refType="h" fact="0.5"/>
          <dgm:constr type="w" for="ch" forName="sp1" val="1"/>
          <dgm:constr type="h" for="ch" forName="sp1" val="1"/>
          <dgm:constr type="r" for="ch" forName="sp2" refType="w"/>
          <dgm:constr type="t" for="ch" forName="sp2" refType="h" fact="0.5"/>
          <dgm:constr type="w" for="ch" forName="sp2" val="1"/>
          <dgm:constr type="h" for="ch" forName="sp2" val="1"/>
        </dgm:constrLst>
        <dgm:ruleLst/>
      </dgm:if>
      <dgm:else name="Name3">
        <dgm:alg type="composite"/>
        <dgm:shape xmlns:r="http://schemas.openxmlformats.org/officeDocument/2006/relationships" r:blip="">
          <dgm:adjLst/>
        </dgm:shape>
        <dgm:presOf/>
        <dgm:constrLst>
          <dgm:constr type="primFontSz" for="ch" ptType="node" op="equ" val="65"/>
        </dgm:constrLst>
        <dgm:ruleLst/>
      </dgm:else>
    </dgm:choose>
    <dgm:choose name="Name4">
      <dgm:if name="Name5" axis="ch" ptType="node" func="cnt" op="equ" val="2">
        <dgm:layoutNode name="node1">
          <dgm:varLst>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ibTrans" styleLbl="bgShp">
          <dgm:choose name="Name6">
            <dgm:if name="Name7" func="var" arg="dir" op="equ" val="norm">
              <dgm:alg type="conn">
                <dgm:param type="connRout" val="longCurve"/>
                <dgm:param type="begPts" val="midR"/>
                <dgm:param type="endPts" val="midL"/>
                <dgm:param type="dstNode" val="node1"/>
              </dgm:alg>
              <dgm:shape xmlns:r="http://schemas.openxmlformats.org/officeDocument/2006/relationships" type="conn" r:blip="" zOrderOff="-2">
                <dgm:adjLst/>
              </dgm:shape>
              <dgm:presOf axis="ch" ptType="sibTrans"/>
              <dgm:constrLst>
                <dgm:constr type="userA"/>
                <dgm:constr type="diam" refType="userA" fact="-1"/>
                <dgm:constr type="wArH" refType="userA" fact="0.05"/>
                <dgm:constr type="hArH" refType="userA" fact="0.1"/>
                <dgm:constr type="stemThick" refType="userA" fact="0.06"/>
                <dgm:constr type="begPad" refType="connDist" fact="-0.2"/>
                <dgm:constr type="endPad" refType="connDist" fact="0.05"/>
              </dgm:constrLst>
            </dgm:if>
            <dgm:else name="Name8">
              <dgm:alg type="conn">
                <dgm:param type="connRout" val="longCurve"/>
                <dgm:param type="begPts" val="midL"/>
                <dgm:param type="endPts" val="midR"/>
                <dgm:param type="dstNode" val="node1"/>
              </dgm:alg>
              <dgm:shape xmlns:r="http://schemas.openxmlformats.org/officeDocument/2006/relationships" type="conn" r:blip="" zOrderOff="-2">
                <dgm:adjLst/>
              </dgm:shape>
              <dgm:presOf axis="ch" ptType="sibTrans"/>
              <dgm:constrLst>
                <dgm:constr type="userA"/>
                <dgm:constr type="diam" refType="userA"/>
                <dgm:constr type="wArH" refType="userA" fact="0.05"/>
                <dgm:constr type="hArH" refType="userA" fact="0.1"/>
                <dgm:constr type="stemThick" refType="userA" fact="0.06"/>
                <dgm:constr type="begPad" refType="connDist" fact="-0.2"/>
                <dgm:constr type="endPad" refType="connDist" fact="0.05"/>
              </dgm:constrLst>
            </dgm:else>
          </dgm:choose>
          <dgm:ruleLst/>
        </dgm:layoutNode>
        <dgm:layoutNode name="node2">
          <dgm:varLst>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p1">
          <dgm:alg type="sp"/>
          <dgm:shape xmlns:r="http://schemas.openxmlformats.org/officeDocument/2006/relationships" r:blip="">
            <dgm:adjLst/>
          </dgm:shape>
          <dgm:presOf/>
          <dgm:constrLst/>
          <dgm:ruleLst/>
        </dgm:layoutNode>
        <dgm:layoutNode name="sp2">
          <dgm:alg type="sp"/>
          <dgm:shape xmlns:r="http://schemas.openxmlformats.org/officeDocument/2006/relationships" r:blip="">
            <dgm:adjLst/>
          </dgm:shape>
          <dgm:presOf/>
          <dgm:constrLst/>
          <dgm:ruleLst/>
        </dgm:layoutNode>
      </dgm:if>
      <dgm:else name="Name9">
        <dgm:layoutNode name="cycle">
          <dgm:choose name="Name10">
            <dgm:if name="Name11" func="var" arg="dir" op="equ" val="norm">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fact="-1"/>
                <dgm:constr type="wArH" for="ch" ptType="sibTrans" refType="diam" op="equ" fact="0.05"/>
                <dgm:constr type="hArH" for="ch" ptType="sibTrans" refType="diam" op="equ" fact="0.1"/>
                <dgm:constr type="stemThick" for="ch" ptType="sibTrans" refType="diam" op="equ" fact="0.065"/>
                <dgm:constr type="primFontSz" for="ch" ptType="node" op="equ"/>
              </dgm:constrLst>
            </dgm:if>
            <dgm:else name="Name12">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dgm:constr type="wArH" for="ch" ptType="sibTrans" refType="diam" op="equ" fact="0.05"/>
                <dgm:constr type="hArH" for="ch" ptType="sibTrans" refType="diam" op="equ" fact="0.1"/>
                <dgm:constr type="stemThick" for="ch" ptType="sibTrans" refType="diam" op="equ" fact="0.065"/>
                <dgm:constr type="primFontSz" for="ch" ptType="node" op="equ"/>
              </dgm:constrLst>
            </dgm:else>
          </dgm:choose>
          <dgm:ruleLst/>
          <dgm:forEach name="nodesFirstNodeForEach" axis="ch" ptType="node" cnt="1">
            <dgm:layoutNode name="nodeFirstNode">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FirstNode" styleLbl="bgShp">
                <dgm:choose name="Name13">
                  <dgm:if name="Name14" func="var" arg="dir" op="equ" val="norm">
                    <dgm:alg type="conn">
                      <dgm:param type="connRout" val="longCurve"/>
                      <dgm:param type="begPts" val="midR"/>
                      <dgm:param type="endPts" val="midL"/>
                      <dgm:param type="dstNode" val="nodeFirstNode"/>
                    </dgm:alg>
                  </dgm:if>
                  <dgm:else name="Name15">
                    <dgm:alg type="conn">
                      <dgm:param type="connRout" val="longCurve"/>
                      <dgm:param type="begPts" val="midL"/>
                      <dgm:param type="endPts" val="midR"/>
                      <dgm:param type="dstNode" val="nodeFirstNode"/>
                    </dgm:alg>
                  </dgm:else>
                </dgm:choose>
                <dgm:shape xmlns:r="http://schemas.openxmlformats.org/officeDocument/2006/relationships" type="conn" r:blip="" zOrderOff="-2">
                  <dgm:adjLst/>
                </dgm:shape>
                <dgm:presOf axis="self"/>
                <dgm:choose name="Name16">
                  <dgm:if name="Name17" axis="par ch" ptType="doc node" func="cnt" op="equ" val="3">
                    <dgm:constrLst>
                      <dgm:constr type="userA"/>
                      <dgm:constr type="diam" refType="userA" fact="1.01"/>
                      <dgm:constr type="begPad" refType="connDist" fact="-0.2"/>
                      <dgm:constr type="endPad" refType="connDist" fact="0.05"/>
                    </dgm:constrLst>
                  </dgm:if>
                  <dgm:if name="Name18" axis="par ch" ptType="doc node" func="cnt" op="equ" val="4">
                    <dgm:constrLst>
                      <dgm:constr type="userA"/>
                      <dgm:constr type="diam" refType="userA" fact="1.26"/>
                      <dgm:constr type="begPad" refType="connDist" fact="-0.2"/>
                      <dgm:constr type="endPad" refType="connDist" fact="0.05"/>
                    </dgm:constrLst>
                  </dgm:if>
                  <dgm:if name="Name19" axis="par ch" ptType="doc node" func="cnt" op="equ" val="5">
                    <dgm:constrLst>
                      <dgm:constr type="userA"/>
                      <dgm:constr type="diam" refType="userA" fact="1.04"/>
                      <dgm:constr type="begPad" refType="connDist" fact="-0.2"/>
                      <dgm:constr type="endPad" refType="connDist" fact="0.05"/>
                    </dgm:constrLst>
                  </dgm:if>
                  <dgm:if name="Name20" axis="par ch" ptType="doc node" func="cnt" op="equ" val="6">
                    <dgm:constrLst>
                      <dgm:constr type="userA"/>
                      <dgm:constr type="diam" refType="userA" fact="1.1"/>
                      <dgm:constr type="begPad" refType="connDist" fact="-0.2"/>
                      <dgm:constr type="endPad" refType="connDist" fact="0.05"/>
                    </dgm:constrLst>
                  </dgm:if>
                  <dgm:else name="Name21">
                    <dgm:constrLst>
                      <dgm:constr type="userA"/>
                      <dgm:constr type="diam" refType="userA" fact="1.04"/>
                      <dgm:constr type="begPad" refType="connDist" fact="-0.2"/>
                      <dgm:constr type="endPad" refType="connDist" fact="0.05"/>
                    </dgm:constrLst>
                  </dgm:else>
                </dgm:choose>
                <dgm:ruleLst/>
              </dgm:layoutNode>
            </dgm:forEach>
          </dgm:forEach>
          <dgm:forEach name="followingNodesForEach" axis="ch" ptType="node" st="2">
            <dgm:layoutNode name="nodeFollowingNodes">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dgm:layoutNode>
      </dgm:else>
    </dgm:choose>
  </dgm:layoutNode>
</dgm:layoutDef>
</file>

<file path=ppt/diagrams/layout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xml><?xml version="1.0" encoding="utf-8"?>
<dgm:layoutDef xmlns:dgm="http://schemas.openxmlformats.org/drawingml/2006/diagram" xmlns:a="http://schemas.openxmlformats.org/drawingml/2006/main" uniqueId="urn:microsoft.com/office/officeart/2005/8/layout/cycle1">
  <dgm:title val=""/>
  <dgm:desc val=""/>
  <dgm:catLst>
    <dgm:cat type="cycle" pri="2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alg type="cycle">
          <dgm:param type="stAng" val="0"/>
          <dgm:param type="spanAng" val="360"/>
        </dgm:alg>
      </dgm:if>
      <dgm:else name="Name2">
        <dgm:alg type="cycle">
          <dgm:param type="stAng" val="0"/>
          <dgm:param type="spanAng" val="-360"/>
        </dgm:alg>
      </dgm:else>
    </dgm:choose>
    <dgm:shape xmlns:r="http://schemas.openxmlformats.org/officeDocument/2006/relationships" r:blip="">
      <dgm:adjLst/>
    </dgm:shape>
    <dgm:presOf/>
    <dgm:choose name="Name3">
      <dgm:if name="Name4" func="var" arg="dir" op="equ" val="norm">
        <dgm:constrLst>
          <dgm:constr type="diam" val="1"/>
          <dgm:constr type="w" for="ch" forName="node" refType="w"/>
          <dgm:constr type="w" for="ch" ptType="sibTrans" refType="w" refFor="ch" refForName="node" fact="0.5"/>
          <dgm:constr type="h" for="ch" ptType="sibTrans" op="equ"/>
          <dgm:constr type="diam" for="ch" ptType="sibTrans" refType="diam" op="equ"/>
          <dgm:constr type="sibSp" refType="w" refFor="ch" refForName="node" fact="0.15"/>
          <dgm:constr type="w" for="ch" forName="dummy" refType="sibSp" fact="2.8"/>
          <dgm:constr type="primFontSz" for="ch" forName="node" op="equ" val="65"/>
        </dgm:constrLst>
      </dgm:if>
      <dgm:else name="Name5">
        <dgm:constrLst>
          <dgm:constr type="diam" val="1"/>
          <dgm:constr type="w" for="ch" forName="node" refType="w"/>
          <dgm:constr type="w" for="ch" ptType="sibTrans" refType="w" refFor="ch" refForName="node" fact="0.5"/>
          <dgm:constr type="h" for="ch" ptType="sibTrans" op="equ"/>
          <dgm:constr type="diam" for="ch" ptType="sibTrans" refType="diam" op="equ" fact="-1"/>
          <dgm:constr type="sibSp" refType="w" refFor="ch" refForName="node" fact="0.15"/>
          <dgm:constr type="w" for="ch" forName="dummy" refType="sibSp" fact="2.8"/>
          <dgm:constr type="primFontSz" for="ch" forName="node" op="equ" val="65"/>
        </dgm:constrLst>
      </dgm:else>
    </dgm:choose>
    <dgm:ruleLst>
      <dgm:rule type="diam" val="INF" fact="NaN" max="NaN"/>
    </dgm:ruleLst>
    <dgm:forEach name="nodesForEach" axis="ch" ptType="node">
      <dgm:choose name="Name6">
        <dgm:if name="Name7" axis="par ch" ptType="doc node" func="cnt" op="gt" val="1">
          <dgm:layoutNode name="dummy">
            <dgm:alg type="sp"/>
            <dgm:shape xmlns:r="http://schemas.openxmlformats.org/officeDocument/2006/relationships" r:blip="">
              <dgm:adjLst/>
            </dgm:shape>
            <dgm:presOf/>
            <dgm:constrLst>
              <dgm:constr type="h" refType="w"/>
            </dgm:constrLst>
            <dgm:ruleLst/>
          </dgm:layoutNode>
        </dgm:if>
        <dgm:else name="Name8"/>
      </dgm:choose>
      <dgm:layoutNode name="node" styleLbl="revTx">
        <dgm:varLst>
          <dgm:bulletEnabled val="1"/>
        </dgm:varLst>
        <dgm:alg type="tx">
          <dgm:param type="txAnchorVertCh" val="mid"/>
        </dgm:alg>
        <dgm:shape xmlns:r="http://schemas.openxmlformats.org/officeDocument/2006/relationships" type="rect"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Name11" axis="followSib" ptType="sibTrans" hideLastTrans="0" cnt="1">
            <dgm:layoutNode name="sibTrans" styleLbl="node1">
              <dgm:alg type="conn">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begPad"/>
                <dgm:constr type="endPad"/>
              </dgm:constrLst>
              <dgm:ruleLst/>
            </dgm:layoutNode>
          </dgm:forEach>
        </dgm:if>
        <dgm:else name="Name12"/>
      </dgm:choose>
    </dgm:forEach>
  </dgm:layoutNode>
</dgm:layoutDef>
</file>

<file path=ppt/diagrams/layout11.xml><?xml version="1.0" encoding="utf-8"?>
<dgm:layoutDef xmlns:dgm="http://schemas.openxmlformats.org/drawingml/2006/diagram" xmlns:a="http://schemas.openxmlformats.org/drawingml/2006/main" uniqueId="urn:microsoft.com/office/officeart/2005/8/layout/cycle1">
  <dgm:title val=""/>
  <dgm:desc val=""/>
  <dgm:catLst>
    <dgm:cat type="cycle" pri="2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alg type="cycle">
          <dgm:param type="stAng" val="0"/>
          <dgm:param type="spanAng" val="360"/>
        </dgm:alg>
      </dgm:if>
      <dgm:else name="Name2">
        <dgm:alg type="cycle">
          <dgm:param type="stAng" val="0"/>
          <dgm:param type="spanAng" val="-360"/>
        </dgm:alg>
      </dgm:else>
    </dgm:choose>
    <dgm:shape xmlns:r="http://schemas.openxmlformats.org/officeDocument/2006/relationships" r:blip="">
      <dgm:adjLst/>
    </dgm:shape>
    <dgm:presOf/>
    <dgm:choose name="Name3">
      <dgm:if name="Name4" func="var" arg="dir" op="equ" val="norm">
        <dgm:constrLst>
          <dgm:constr type="diam" val="1"/>
          <dgm:constr type="w" for="ch" forName="node" refType="w"/>
          <dgm:constr type="w" for="ch" ptType="sibTrans" refType="w" refFor="ch" refForName="node" fact="0.5"/>
          <dgm:constr type="h" for="ch" ptType="sibTrans" op="equ"/>
          <dgm:constr type="diam" for="ch" ptType="sibTrans" refType="diam" op="equ"/>
          <dgm:constr type="sibSp" refType="w" refFor="ch" refForName="node" fact="0.15"/>
          <dgm:constr type="w" for="ch" forName="dummy" refType="sibSp" fact="2.8"/>
          <dgm:constr type="primFontSz" for="ch" forName="node" op="equ" val="65"/>
        </dgm:constrLst>
      </dgm:if>
      <dgm:else name="Name5">
        <dgm:constrLst>
          <dgm:constr type="diam" val="1"/>
          <dgm:constr type="w" for="ch" forName="node" refType="w"/>
          <dgm:constr type="w" for="ch" ptType="sibTrans" refType="w" refFor="ch" refForName="node" fact="0.5"/>
          <dgm:constr type="h" for="ch" ptType="sibTrans" op="equ"/>
          <dgm:constr type="diam" for="ch" ptType="sibTrans" refType="diam" op="equ" fact="-1"/>
          <dgm:constr type="sibSp" refType="w" refFor="ch" refForName="node" fact="0.15"/>
          <dgm:constr type="w" for="ch" forName="dummy" refType="sibSp" fact="2.8"/>
          <dgm:constr type="primFontSz" for="ch" forName="node" op="equ" val="65"/>
        </dgm:constrLst>
      </dgm:else>
    </dgm:choose>
    <dgm:ruleLst>
      <dgm:rule type="diam" val="INF" fact="NaN" max="NaN"/>
    </dgm:ruleLst>
    <dgm:forEach name="nodesForEach" axis="ch" ptType="node">
      <dgm:choose name="Name6">
        <dgm:if name="Name7" axis="par ch" ptType="doc node" func="cnt" op="gt" val="1">
          <dgm:layoutNode name="dummy">
            <dgm:alg type="sp"/>
            <dgm:shape xmlns:r="http://schemas.openxmlformats.org/officeDocument/2006/relationships" r:blip="">
              <dgm:adjLst/>
            </dgm:shape>
            <dgm:presOf/>
            <dgm:constrLst>
              <dgm:constr type="h" refType="w"/>
            </dgm:constrLst>
            <dgm:ruleLst/>
          </dgm:layoutNode>
        </dgm:if>
        <dgm:else name="Name8"/>
      </dgm:choose>
      <dgm:layoutNode name="node" styleLbl="revTx">
        <dgm:varLst>
          <dgm:bulletEnabled val="1"/>
        </dgm:varLst>
        <dgm:alg type="tx">
          <dgm:param type="txAnchorVertCh" val="mid"/>
        </dgm:alg>
        <dgm:shape xmlns:r="http://schemas.openxmlformats.org/officeDocument/2006/relationships" type="rect"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Name11" axis="followSib" ptType="sibTrans" hideLastTrans="0" cnt="1">
            <dgm:layoutNode name="sibTrans" styleLbl="node1">
              <dgm:alg type="conn">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begPad"/>
                <dgm:constr type="endPad"/>
              </dgm:constrLst>
              <dgm:ruleLst/>
            </dgm:layoutNode>
          </dgm:forEach>
        </dgm:if>
        <dgm:else name="Name12"/>
      </dgm:choose>
    </dgm:forEach>
  </dgm:layoutNode>
</dgm:layoutDef>
</file>

<file path=ppt/diagrams/layout12.xml><?xml version="1.0" encoding="utf-8"?>
<dgm:layoutDef xmlns:dgm="http://schemas.openxmlformats.org/drawingml/2006/diagram" xmlns:a="http://schemas.openxmlformats.org/drawingml/2006/main" uniqueId="urn:microsoft.com/office/officeart/2005/8/layout/cycle1">
  <dgm:title val=""/>
  <dgm:desc val=""/>
  <dgm:catLst>
    <dgm:cat type="cycle" pri="2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alg type="cycle">
          <dgm:param type="stAng" val="0"/>
          <dgm:param type="spanAng" val="360"/>
        </dgm:alg>
      </dgm:if>
      <dgm:else name="Name2">
        <dgm:alg type="cycle">
          <dgm:param type="stAng" val="0"/>
          <dgm:param type="spanAng" val="-360"/>
        </dgm:alg>
      </dgm:else>
    </dgm:choose>
    <dgm:shape xmlns:r="http://schemas.openxmlformats.org/officeDocument/2006/relationships" r:blip="">
      <dgm:adjLst/>
    </dgm:shape>
    <dgm:presOf/>
    <dgm:choose name="Name3">
      <dgm:if name="Name4" func="var" arg="dir" op="equ" val="norm">
        <dgm:constrLst>
          <dgm:constr type="diam" val="1"/>
          <dgm:constr type="w" for="ch" forName="node" refType="w"/>
          <dgm:constr type="w" for="ch" ptType="sibTrans" refType="w" refFor="ch" refForName="node" fact="0.5"/>
          <dgm:constr type="h" for="ch" ptType="sibTrans" op="equ"/>
          <dgm:constr type="diam" for="ch" ptType="sibTrans" refType="diam" op="equ"/>
          <dgm:constr type="sibSp" refType="w" refFor="ch" refForName="node" fact="0.15"/>
          <dgm:constr type="w" for="ch" forName="dummy" refType="sibSp" fact="2.8"/>
          <dgm:constr type="primFontSz" for="ch" forName="node" op="equ" val="65"/>
        </dgm:constrLst>
      </dgm:if>
      <dgm:else name="Name5">
        <dgm:constrLst>
          <dgm:constr type="diam" val="1"/>
          <dgm:constr type="w" for="ch" forName="node" refType="w"/>
          <dgm:constr type="w" for="ch" ptType="sibTrans" refType="w" refFor="ch" refForName="node" fact="0.5"/>
          <dgm:constr type="h" for="ch" ptType="sibTrans" op="equ"/>
          <dgm:constr type="diam" for="ch" ptType="sibTrans" refType="diam" op="equ" fact="-1"/>
          <dgm:constr type="sibSp" refType="w" refFor="ch" refForName="node" fact="0.15"/>
          <dgm:constr type="w" for="ch" forName="dummy" refType="sibSp" fact="2.8"/>
          <dgm:constr type="primFontSz" for="ch" forName="node" op="equ" val="65"/>
        </dgm:constrLst>
      </dgm:else>
    </dgm:choose>
    <dgm:ruleLst>
      <dgm:rule type="diam" val="INF" fact="NaN" max="NaN"/>
    </dgm:ruleLst>
    <dgm:forEach name="nodesForEach" axis="ch" ptType="node">
      <dgm:choose name="Name6">
        <dgm:if name="Name7" axis="par ch" ptType="doc node" func="cnt" op="gt" val="1">
          <dgm:layoutNode name="dummy">
            <dgm:alg type="sp"/>
            <dgm:shape xmlns:r="http://schemas.openxmlformats.org/officeDocument/2006/relationships" r:blip="">
              <dgm:adjLst/>
            </dgm:shape>
            <dgm:presOf/>
            <dgm:constrLst>
              <dgm:constr type="h" refType="w"/>
            </dgm:constrLst>
            <dgm:ruleLst/>
          </dgm:layoutNode>
        </dgm:if>
        <dgm:else name="Name8"/>
      </dgm:choose>
      <dgm:layoutNode name="node" styleLbl="revTx">
        <dgm:varLst>
          <dgm:bulletEnabled val="1"/>
        </dgm:varLst>
        <dgm:alg type="tx">
          <dgm:param type="txAnchorVertCh" val="mid"/>
        </dgm:alg>
        <dgm:shape xmlns:r="http://schemas.openxmlformats.org/officeDocument/2006/relationships" type="rect"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Name11" axis="followSib" ptType="sibTrans" hideLastTrans="0" cnt="1">
            <dgm:layoutNode name="sibTrans" styleLbl="node1">
              <dgm:alg type="conn">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begPad"/>
                <dgm:constr type="endPad"/>
              </dgm:constrLst>
              <dgm:ruleLst/>
            </dgm:layoutNode>
          </dgm:forEach>
        </dgm:if>
        <dgm:else name="Name12"/>
      </dgm:choose>
    </dgm:forEach>
  </dgm:layoutNode>
</dgm:layoutDef>
</file>

<file path=ppt/diagrams/layout13.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5.xml><?xml version="1.0" encoding="utf-8"?>
<dgm:layoutDef xmlns:dgm="http://schemas.openxmlformats.org/drawingml/2006/diagram" xmlns:a="http://schemas.openxmlformats.org/drawingml/2006/main" uniqueId="urn:microsoft.com/office/officeart/2011/layout/RadialPictureList">
  <dgm:title val="Radial Picture List"/>
  <dgm:desc val="Use to show relationships to a central idea. The Level 1 shape contains text and all Level 2 shapes contain a picture with corresponding text. Limited to four Level 2 pictures.  Unused pictures do not appear, but remain available if you switch layouts. Works best with a small amount of Level 2 text."/>
  <dgm:catLst>
    <dgm:cat type="picture" pri="2500"/>
    <dgm:cat type="officeonline" pri="2500"/>
  </dgm:catLst>
  <dgm:sampData>
    <dgm:dataModel>
      <dgm:ptLst>
        <dgm:pt modelId="0" type="doc"/>
        <dgm:pt modelId="10">
          <dgm:prSet phldr="1"/>
        </dgm:pt>
        <dgm:pt modelId="11">
          <dgm:prSet phldr="1"/>
        </dgm:pt>
        <dgm:pt modelId="12">
          <dgm:prSet phldr="1"/>
        </dgm:pt>
        <dgm:pt modelId="13">
          <dgm:prSet phldr="1"/>
        </dgm:pt>
      </dgm:ptLst>
      <dgm:cxnLst>
        <dgm:cxn modelId="1" srcId="0" destId="10" srcOrd="0" destOrd="0"/>
        <dgm:cxn modelId="2" srcId="10" destId="11" srcOrd="0" destOrd="0"/>
        <dgm:cxn modelId="3" srcId="10" destId="12" srcOrd="1" destOrd="0"/>
        <dgm:cxn modelId="4" srcId="10" destId="13" srcOrd="2" destOrd="0"/>
      </dgm:cxnLst>
      <dgm:bg/>
      <dgm:whole/>
    </dgm:dataModel>
  </dgm:sampData>
  <dgm:styleData>
    <dgm:dataModel>
      <dgm:ptLst>
        <dgm:pt modelId="0" type="doc"/>
        <dgm:pt modelId="10">
          <dgm:prSet phldr="1"/>
        </dgm:pt>
        <dgm:pt modelId="11">
          <dgm:prSet phldr="1"/>
        </dgm:pt>
        <dgm:pt modelId="12">
          <dgm:prSet phldr="1"/>
        </dgm:pt>
      </dgm:ptLst>
      <dgm:cxnLst>
        <dgm:cxn modelId="1" srcId="0" destId="10" srcOrd="0" destOrd="0"/>
        <dgm:cxn modelId="2" srcId="10" destId="11" srcOrd="0" destOrd="0"/>
        <dgm:cxn modelId="3" srcId="10" destId="12" srcOrd="1" destOrd="0"/>
      </dgm:cxnLst>
      <dgm:bg/>
      <dgm:whole/>
    </dgm:dataModel>
  </dgm:styleData>
  <dgm:clrData>
    <dgm:dataModel>
      <dgm:ptLst>
        <dgm:pt modelId="0" type="doc"/>
        <dgm:pt modelId="10">
          <dgm:prSet phldr="1"/>
        </dgm:pt>
        <dgm:pt modelId="11">
          <dgm:prSet phldr="1"/>
        </dgm:pt>
        <dgm:pt modelId="12">
          <dgm:prSet phldr="1"/>
        </dgm:pt>
        <dgm:pt modelId="13">
          <dgm:prSet phldr="1"/>
        </dgm:pt>
        <dgm:pt modelId="14">
          <dgm:prSet phldr="1"/>
        </dgm:pt>
      </dgm:ptLst>
      <dgm:cxnLst>
        <dgm:cxn modelId="1" srcId="0" destId="10" srcOrd="0" destOrd="0"/>
        <dgm:cxn modelId="2" srcId="10" destId="11" srcOrd="0" destOrd="0"/>
        <dgm:cxn modelId="3" srcId="10" destId="12" srcOrd="1" destOrd="0"/>
        <dgm:cxn modelId="4" srcId="10" destId="13" srcOrd="2" destOrd="0"/>
        <dgm:cxn modelId="5" srcId="10" destId="14" srcOrd="3" destOrd="0"/>
      </dgm:cxnLst>
      <dgm:bg/>
      <dgm:whole/>
    </dgm:dataModel>
  </dgm:clrData>
  <dgm:layoutNode name="Name0">
    <dgm:varLst>
      <dgm:chMax val="1"/>
      <dgm:chPref val="1"/>
      <dgm:dir/>
      <dgm:resizeHandles/>
    </dgm:varLst>
    <dgm:shape xmlns:r="http://schemas.openxmlformats.org/officeDocument/2006/relationships" r:blip="">
      <dgm:adjLst/>
    </dgm:shape>
    <dgm:choose name="Name1">
      <dgm:if name="Name2" func="var" arg="dir" op="equ" val="norm">
        <dgm:choose name="Name3">
          <dgm:if name="Name4" axis="ch ch" ptType="node node" st="1 1" cnt="1 0" func="cnt" op="equ" val="0">
            <dgm:alg type="composite">
              <dgm:param type="ar" val="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5" axis="ch ch" ptType="node node" st="1 1" cnt="1 0" func="cnt" op="equ" val="1">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l" for="ch" forName="Accent" refType="w" fact="0"/>
              <dgm:constr type="t" for="ch" forName="Accent" refType="h" fact="0"/>
              <dgm:constr type="w" for="ch" forName="Accent" refType="w" fact="0.6747"/>
              <dgm:constr type="h" for="ch" forName="Accent" refType="h"/>
              <dgm:constr type="l" for="ch" forName="Child1" refType="w" fact="0.76"/>
              <dgm:constr type="t" for="ch" forName="Child1" refType="h" fact="0.3739"/>
              <dgm:constr type="w" for="ch" forName="Child1" refType="w" fact="0.24"/>
              <dgm:constr type="h" for="ch" forName="Child1" refType="h" fact="0.255"/>
              <dgm:constr type="l" for="ch" forName="Parent" refType="w" fact="0.1726"/>
              <dgm:constr type="t" for="ch" forName="Parent" refType="h" fact="0.2646"/>
              <dgm:constr type="w" for="ch" forName="Parent" refType="w" fact="0.3347"/>
              <dgm:constr type="h" for="ch" forName="Parent" refType="h" fact="0.4759"/>
              <dgm:constr type="l" for="ch" forName="Image1" refType="w" fact="0.5661"/>
              <dgm:constr type="t" for="ch" forName="Image1" refType="h" fact="0.3744"/>
              <dgm:constr type="w" for="ch" forName="Image1" refType="w" fact="0.1793"/>
              <dgm:constr type="h" for="ch" forName="Image1" refType="h" fact="0.255"/>
            </dgm:constrLst>
          </dgm:if>
          <dgm:if name="Name6" axis="ch ch" ptType="node node" st="1 1" cnt="1 0" func="cnt" op="equ" val="2">
            <dgm:alg type="composite">
              <dgm:param type="ar" val="1.381"/>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l" for="ch" forName="Accent" refType="w" fact="0"/>
              <dgm:constr type="t" for="ch" forName="Accent" refType="h" fact="0"/>
              <dgm:constr type="w" for="ch" forName="Accent" refType="w" fact="0.6946"/>
              <dgm:constr type="h" for="ch" forName="Accent" refType="h"/>
              <dgm:constr type="l" for="ch" forName="Parent" refType="w" fact="0.1777"/>
              <dgm:constr type="t" for="ch" forName="Parent" refType="h" fact="0.2646"/>
              <dgm:constr type="w" for="ch" forName="Parent" refType="w" fact="0.3446"/>
              <dgm:constr type="h" for="ch" forName="Parent" refType="h" fact="0.4759"/>
              <dgm:constr type="l" for="ch" forName="Image1" refType="w" fact="0.5531"/>
              <dgm:constr type="t" for="ch" forName="Image1" refType="h" fact="0.1585"/>
              <dgm:constr type="w" for="ch" forName="Image1" refType="w" fact="0.1846"/>
              <dgm:constr type="h" for="ch" forName="Image1" refType="h" fact="0.255"/>
              <dgm:constr type="l" for="ch" forName="Image2" refType="w" fact="0.5531"/>
              <dgm:constr type="t" for="ch" forName="Image2" refType="h" fact="0.5624"/>
              <dgm:constr type="w" for="ch" forName="Image2" refType="w" fact="0.1846"/>
              <dgm:constr type="h" for="ch" forName="Image2" refType="h" fact="0.255"/>
              <dgm:constr type="l" for="ch" forName="Child1" refType="w" fact="0.7529"/>
              <dgm:constr type="t" for="ch" forName="Child1" refType="h" fact="0.1618"/>
              <dgm:constr type="w" for="ch" forName="Child1" refType="w" fact="0.2471"/>
              <dgm:constr type="h" for="ch" forName="Child1" refType="h" fact="0.2468"/>
              <dgm:constr type="l" for="ch" forName="Child2" refType="w" fact="0.7529"/>
              <dgm:constr type="t" for="ch" forName="Child2" refType="h" fact="0.5657"/>
              <dgm:constr type="w" for="ch" forName="Child2" refType="w" fact="0.2471"/>
              <dgm:constr type="h" for="ch" forName="Child2" refType="h" fact="0.2468"/>
            </dgm:constrLst>
          </dgm:if>
          <dgm:if name="Name7" axis="ch ch" ptType="node node" st="1 1" cnt="1 0" func="cnt" op="equ" val="3">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l" for="ch" forName="Accent" refType="w" fact="0"/>
              <dgm:constr type="t" for="ch" forName="Accent" refType="h" fact="0"/>
              <dgm:constr type="w" for="ch" forName="Accent" refType="w" fact="0.6747"/>
              <dgm:constr type="h" for="ch" forName="Accent" refType="h"/>
              <dgm:constr type="l" for="ch" forName="Parent" refType="w" fact="0.1726"/>
              <dgm:constr type="t" for="ch" forName="Parent" refType="h" fact="0.2646"/>
              <dgm:constr type="w" for="ch" forName="Parent" refType="w" fact="0.3347"/>
              <dgm:constr type="h" for="ch" forName="Parent" refType="h" fact="0.4759"/>
              <dgm:constr type="l" for="ch" forName="Image1" refType="w" fact="0.4968"/>
              <dgm:constr type="t" for="ch" forName="Image1" refType="h" fact="0.0843"/>
              <dgm:constr type="w" for="ch" forName="Image1" refType="w" fact="0.1793"/>
              <dgm:constr type="h" for="ch" forName="Image1" refType="h" fact="0.255"/>
              <dgm:constr type="l" for="ch" forName="Image2" refType="w" fact="0.5661"/>
              <dgm:constr type="t" for="ch" forName="Image2" refType="h" fact="0.3744"/>
              <dgm:constr type="w" for="ch" forName="Image2" refType="w" fact="0.1793"/>
              <dgm:constr type="h" for="ch" forName="Image2" refType="h" fact="0.255"/>
              <dgm:constr type="l" for="ch" forName="Image3" refType="w" fact="0.4968"/>
              <dgm:constr type="t" for="ch" forName="Image3" refType="h" fact="0.6686"/>
              <dgm:constr type="w" for="ch" forName="Image3" refType="w" fact="0.1793"/>
              <dgm:constr type="h" for="ch" forName="Image3" refType="h" fact="0.255"/>
              <dgm:constr type="l" for="ch" forName="Child1" refType="w" fact="0.6897"/>
              <dgm:constr type="t" for="ch" forName="Child1" refType="h" fact="0.0884"/>
              <dgm:constr type="w" for="ch" forName="Child1" refType="w" fact="0.24"/>
              <dgm:constr type="h" for="ch" forName="Child1" refType="h" fact="0.2468"/>
              <dgm:constr type="l" for="ch" forName="Child2" refType="w" fact="0.76"/>
              <dgm:constr type="t" for="ch" forName="Child2" refType="h" fact="0.378"/>
              <dgm:constr type="w" for="ch" forName="Child2" refType="w" fact="0.24"/>
              <dgm:constr type="h" for="ch" forName="Child2" refType="h" fact="0.2468"/>
              <dgm:constr type="l" for="ch" forName="Child3" refType="w" fact="0.6897"/>
              <dgm:constr type="t" for="ch" forName="Child3" refType="h" fact="0.6738"/>
              <dgm:constr type="w" for="ch" forName="Child3" refType="w" fact="0.24"/>
              <dgm:constr type="h" for="ch" forName="Child3" refType="h" fact="0.2468"/>
            </dgm:constrLst>
          </dgm:if>
          <dgm:else name="Name8">
            <dgm:alg type="composite">
              <dgm:param type="ar" val="1.2852"/>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 refType="w" fact="0"/>
              <dgm:constr type="t" for="ch" forName="Accent" refType="h" fact="0.0361"/>
              <dgm:constr type="w" for="ch" forName="Accent" refType="w" fact="0.6865"/>
              <dgm:constr type="h" for="ch" forName="Accent" refType="h" fact="0.9197"/>
              <dgm:constr type="l" for="ch" forName="Parent" refType="w" fact="0.1756"/>
              <dgm:constr type="t" for="ch" forName="Parent" refType="h" fact="0.2795"/>
              <dgm:constr type="w" for="ch" forName="Parent" refType="w" fact="0.3406"/>
              <dgm:constr type="h" for="ch" forName="Parent" refType="h" fact="0.4377"/>
              <dgm:constr type="l" for="ch" forName="Image1" refType="w" fact="0.425"/>
              <dgm:constr type="t" for="ch" forName="Image1" refType="h" fact="0"/>
              <dgm:constr type="w" for="ch" forName="Image1" refType="w" fact="0.1825"/>
              <dgm:constr type="h" for="ch" forName="Image1" refType="h" fact="0.2345"/>
              <dgm:constr type="l" for="ch" forName="Image2" refType="w" fact="0.5598"/>
              <dgm:constr type="t" for="ch" forName="Image2" refType="h" fact="0.2184"/>
              <dgm:constr type="w" for="ch" forName="Image2" refType="w" fact="0.1825"/>
              <dgm:constr type="h" for="ch" forName="Image2" refType="h" fact="0.2345"/>
              <dgm:constr type="l" for="ch" forName="Image3" refType="w" fact="0.5591"/>
              <dgm:constr type="t" for="ch" forName="Image3" refType="h" fact="0.5395"/>
              <dgm:constr type="w" for="ch" forName="Image3" refType="w" fact="0.1825"/>
              <dgm:constr type="h" for="ch" forName="Image3" refType="h" fact="0.2345"/>
              <dgm:constr type="l" for="ch" forName="Image4" refType="w" fact="0.425"/>
              <dgm:constr type="t" for="ch" forName="Image4" refType="h" fact="0.7655"/>
              <dgm:constr type="w" for="ch" forName="Image4" refType="w" fact="0.1825"/>
              <dgm:constr type="h" for="ch" forName="Image4" refType="h" fact="0.2345"/>
              <dgm:constr type="l" for="ch" forName="Child1" refType="w" fact="0.6214"/>
              <dgm:constr type="t" for="ch" forName="Child1" refType="h" fact="0.003"/>
              <dgm:constr type="w" for="ch" forName="Child1" refType="w" fact="0.2443"/>
              <dgm:constr type="h" for="ch" forName="Child1" refType="h" fact="0.227"/>
              <dgm:constr type="l" for="ch" forName="Child2" refType="w" fact="0.7557"/>
              <dgm:constr type="t" for="ch" forName="Child2" refType="h" fact="0.2225"/>
              <dgm:constr type="w" for="ch" forName="Child2" refType="w" fact="0.2443"/>
              <dgm:constr type="h" for="ch" forName="Child2" refType="h" fact="0.227"/>
              <dgm:constr type="l" for="ch" forName="Child3" refType="w" fact="0.7557"/>
              <dgm:constr type="t" for="ch" forName="Child3" refType="h" fact="0.5433"/>
              <dgm:constr type="w" for="ch" forName="Child3" refType="w" fact="0.2443"/>
              <dgm:constr type="h" for="ch" forName="Child3" refType="h" fact="0.227"/>
              <dgm:constr type="l" for="ch" forName="Child4" refType="w" fact="0.6214"/>
              <dgm:constr type="t" for="ch" forName="Child4" refType="h" fact="0.7703"/>
              <dgm:constr type="w" for="ch" forName="Child4" refType="w" fact="0.2443"/>
              <dgm:constr type="h" for="ch" forName="Child4" refType="h" fact="0.227"/>
            </dgm:constrLst>
          </dgm:else>
        </dgm:choose>
      </dgm:if>
      <dgm:else name="Name9">
        <dgm:choose name="Name10">
          <dgm:if name="Name11" axis="ch ch" ptType="node node" st="1 1" cnt="1 0" func="cnt" op="equ" val="0">
            <dgm:alg type="composite">
              <dgm:param type="ar" val="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12" axis="ch ch" ptType="node node" st="1 1" cnt="1 0" func="cnt" op="equ" val="1">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r" for="ch" forName="Accent" refType="w"/>
              <dgm:constr type="t" for="ch" forName="Accent" refType="h" fact="0"/>
              <dgm:constr type="w" for="ch" forName="Accent" refType="w" fact="0.6747"/>
              <dgm:constr type="h" for="ch" forName="Accent" refType="h"/>
              <dgm:constr type="r" for="ch" forName="Child1" refType="w" fact="0.24"/>
              <dgm:constr type="t" for="ch" forName="Child1" refType="h" fact="0.3739"/>
              <dgm:constr type="w" for="ch" forName="Child1" refType="w" fact="0.24"/>
              <dgm:constr type="h" for="ch" forName="Child1" refType="h" fact="0.255"/>
              <dgm:constr type="r" for="ch" forName="Parent" refType="w" fact="0.8274"/>
              <dgm:constr type="t" for="ch" forName="Parent" refType="h" fact="0.2646"/>
              <dgm:constr type="w" for="ch" forName="Parent" refType="w" fact="0.3347"/>
              <dgm:constr type="h" for="ch" forName="Parent" refType="h" fact="0.4759"/>
              <dgm:constr type="r" for="ch" forName="Image1" refType="w" fact="0.4339"/>
              <dgm:constr type="t" for="ch" forName="Image1" refType="h" fact="0.3744"/>
              <dgm:constr type="w" for="ch" forName="Image1" refType="w" fact="0.1793"/>
              <dgm:constr type="h" for="ch" forName="Image1" refType="h" fact="0.255"/>
            </dgm:constrLst>
          </dgm:if>
          <dgm:if name="Name13" axis="ch ch" ptType="node node" st="1 1" cnt="1 0" func="cnt" op="equ" val="2">
            <dgm:alg type="composite">
              <dgm:param type="ar" val="1.381"/>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r" for="ch" forName="Accent" refType="w"/>
              <dgm:constr type="t" for="ch" forName="Accent" refType="h" fact="0"/>
              <dgm:constr type="w" for="ch" forName="Accent" refType="w" fact="0.6946"/>
              <dgm:constr type="h" for="ch" forName="Accent" refType="h"/>
              <dgm:constr type="r" for="ch" forName="Parent" refType="w" fact="0.8223"/>
              <dgm:constr type="t" for="ch" forName="Parent" refType="h" fact="0.2646"/>
              <dgm:constr type="w" for="ch" forName="Parent" refType="w" fact="0.3446"/>
              <dgm:constr type="h" for="ch" forName="Parent" refType="h" fact="0.4759"/>
              <dgm:constr type="r" for="ch" forName="Image1" refType="w" fact="0.4469"/>
              <dgm:constr type="t" for="ch" forName="Image1" refType="h" fact="0.1585"/>
              <dgm:constr type="w" for="ch" forName="Image1" refType="w" fact="0.1846"/>
              <dgm:constr type="h" for="ch" forName="Image1" refType="h" fact="0.255"/>
              <dgm:constr type="r" for="ch" forName="Image2" refType="w" fact="0.4469"/>
              <dgm:constr type="t" for="ch" forName="Image2" refType="h" fact="0.5624"/>
              <dgm:constr type="w" for="ch" forName="Image2" refType="w" fact="0.1846"/>
              <dgm:constr type="h" for="ch" forName="Image2" refType="h" fact="0.255"/>
              <dgm:constr type="r" for="ch" forName="Child1" refType="w" fact="0.2471"/>
              <dgm:constr type="t" for="ch" forName="Child1" refType="h" fact="0.1618"/>
              <dgm:constr type="w" for="ch" forName="Child1" refType="w" fact="0.2471"/>
              <dgm:constr type="h" for="ch" forName="Child1" refType="h" fact="0.2468"/>
              <dgm:constr type="r" for="ch" forName="Child2" refType="w" fact="0.2471"/>
              <dgm:constr type="t" for="ch" forName="Child2" refType="h" fact="0.5657"/>
              <dgm:constr type="w" for="ch" forName="Child2" refType="w" fact="0.2471"/>
              <dgm:constr type="h" for="ch" forName="Child2" refType="h" fact="0.2468"/>
            </dgm:constrLst>
          </dgm:if>
          <dgm:if name="Name14" axis="ch ch" ptType="node node" st="1 1" cnt="1 0" func="cnt" op="equ" val="3">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r" for="ch" forName="Accent" refType="w"/>
              <dgm:constr type="t" for="ch" forName="Accent" refType="h" fact="0"/>
              <dgm:constr type="w" for="ch" forName="Accent" refType="w" fact="0.6747"/>
              <dgm:constr type="h" for="ch" forName="Accent" refType="h"/>
              <dgm:constr type="r" for="ch" forName="Parent" refType="w" fact="0.8274"/>
              <dgm:constr type="t" for="ch" forName="Parent" refType="h" fact="0.2646"/>
              <dgm:constr type="w" for="ch" forName="Parent" refType="w" fact="0.3347"/>
              <dgm:constr type="h" for="ch" forName="Parent" refType="h" fact="0.4759"/>
              <dgm:constr type="r" for="ch" forName="Image1" refType="w" fact="0.5032"/>
              <dgm:constr type="t" for="ch" forName="Image1" refType="h" fact="0.0843"/>
              <dgm:constr type="w" for="ch" forName="Image1" refType="w" fact="0.1793"/>
              <dgm:constr type="h" for="ch" forName="Image1" refType="h" fact="0.255"/>
              <dgm:constr type="r" for="ch" forName="Image2" refType="w" fact="0.4339"/>
              <dgm:constr type="t" for="ch" forName="Image2" refType="h" fact="0.3744"/>
              <dgm:constr type="w" for="ch" forName="Image2" refType="w" fact="0.1793"/>
              <dgm:constr type="h" for="ch" forName="Image2" refType="h" fact="0.255"/>
              <dgm:constr type="r" for="ch" forName="Image3" refType="w" fact="0.5032"/>
              <dgm:constr type="t" for="ch" forName="Image3" refType="h" fact="0.6686"/>
              <dgm:constr type="w" for="ch" forName="Image3" refType="w" fact="0.1793"/>
              <dgm:constr type="h" for="ch" forName="Image3" refType="h" fact="0.255"/>
              <dgm:constr type="r" for="ch" forName="Child1" refType="w" fact="0.3103"/>
              <dgm:constr type="t" for="ch" forName="Child1" refType="h" fact="0.0884"/>
              <dgm:constr type="w" for="ch" forName="Child1" refType="w" fact="0.24"/>
              <dgm:constr type="h" for="ch" forName="Child1" refType="h" fact="0.2468"/>
              <dgm:constr type="r" for="ch" forName="Child2" refType="w" fact="0.24"/>
              <dgm:constr type="t" for="ch" forName="Child2" refType="h" fact="0.378"/>
              <dgm:constr type="w" for="ch" forName="Child2" refType="w" fact="0.24"/>
              <dgm:constr type="h" for="ch" forName="Child2" refType="h" fact="0.2468"/>
              <dgm:constr type="r" for="ch" forName="Child3" refType="w" fact="0.3103"/>
              <dgm:constr type="t" for="ch" forName="Child3" refType="h" fact="0.6738"/>
              <dgm:constr type="w" for="ch" forName="Child3" refType="w" fact="0.24"/>
              <dgm:constr type="h" for="ch" forName="Child3" refType="h" fact="0.2468"/>
            </dgm:constrLst>
          </dgm:if>
          <dgm:else name="Name15">
            <dgm:alg type="composite">
              <dgm:param type="ar" val="1.2852"/>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Accent" refType="w"/>
              <dgm:constr type="t" for="ch" forName="Accent" refType="h" fact="0.0361"/>
              <dgm:constr type="w" for="ch" forName="Accent" refType="w" fact="0.6865"/>
              <dgm:constr type="h" for="ch" forName="Accent" refType="h" fact="0.9197"/>
              <dgm:constr type="r" for="ch" forName="Parent" refType="w" fact="0.8244"/>
              <dgm:constr type="t" for="ch" forName="Parent" refType="h" fact="0.2795"/>
              <dgm:constr type="w" for="ch" forName="Parent" refType="w" fact="0.3406"/>
              <dgm:constr type="h" for="ch" forName="Parent" refType="h" fact="0.4377"/>
              <dgm:constr type="r" for="ch" forName="Image1" refType="w" fact="0.575"/>
              <dgm:constr type="t" for="ch" forName="Image1" refType="h" fact="0"/>
              <dgm:constr type="w" for="ch" forName="Image1" refType="w" fact="0.1825"/>
              <dgm:constr type="h" for="ch" forName="Image1" refType="h" fact="0.2345"/>
              <dgm:constr type="r" for="ch" forName="Image2" refType="w" fact="0.4402"/>
              <dgm:constr type="t" for="ch" forName="Image2" refType="h" fact="0.2184"/>
              <dgm:constr type="w" for="ch" forName="Image2" refType="w" fact="0.1825"/>
              <dgm:constr type="h" for="ch" forName="Image2" refType="h" fact="0.2345"/>
              <dgm:constr type="r" for="ch" forName="Image3" refType="w" fact="0.4409"/>
              <dgm:constr type="t" for="ch" forName="Image3" refType="h" fact="0.5395"/>
              <dgm:constr type="w" for="ch" forName="Image3" refType="w" fact="0.1825"/>
              <dgm:constr type="h" for="ch" forName="Image3" refType="h" fact="0.2345"/>
              <dgm:constr type="r" for="ch" forName="Image4" refType="w" fact="0.575"/>
              <dgm:constr type="t" for="ch" forName="Image4" refType="h" fact="0.7655"/>
              <dgm:constr type="w" for="ch" forName="Image4" refType="w" fact="0.1825"/>
              <dgm:constr type="h" for="ch" forName="Image4" refType="h" fact="0.2345"/>
              <dgm:constr type="r" for="ch" forName="Child1" refType="w" fact="0.3786"/>
              <dgm:constr type="t" for="ch" forName="Child1" refType="h" fact="0.003"/>
              <dgm:constr type="w" for="ch" forName="Child1" refType="w" fact="0.2443"/>
              <dgm:constr type="h" for="ch" forName="Child1" refType="h" fact="0.227"/>
              <dgm:constr type="r" for="ch" forName="Child2" refType="w" fact="0.2443"/>
              <dgm:constr type="t" for="ch" forName="Child2" refType="h" fact="0.2225"/>
              <dgm:constr type="w" for="ch" forName="Child2" refType="w" fact="0.2443"/>
              <dgm:constr type="h" for="ch" forName="Child2" refType="h" fact="0.227"/>
              <dgm:constr type="r" for="ch" forName="Child3" refType="w" fact="0.2443"/>
              <dgm:constr type="t" for="ch" forName="Child3" refType="h" fact="0.5433"/>
              <dgm:constr type="w" for="ch" forName="Child3" refType="w" fact="0.2443"/>
              <dgm:constr type="h" for="ch" forName="Child3" refType="h" fact="0.227"/>
              <dgm:constr type="r" for="ch" forName="Child4" refType="w" fact="0.3786"/>
              <dgm:constr type="t" for="ch" forName="Child4" refType="h" fact="0.7703"/>
              <dgm:constr type="w" for="ch" forName="Child4" refType="w" fact="0.2443"/>
              <dgm:constr type="h" for="ch" forName="Child4" refType="h" fact="0.227"/>
            </dgm:constrLst>
          </dgm:else>
        </dgm:choose>
      </dgm:else>
    </dgm:choose>
    <dgm:forEach name="wrapper" axis="self" ptType="parTrans">
      <dgm:forEach name="ImageRepeat" axis="self">
        <dgm:layoutNode name="Image" styleLbl="fgImgPlace1">
          <dgm:alg type="sp"/>
          <dgm:shape xmlns:r="http://schemas.openxmlformats.org/officeDocument/2006/relationships" type="ellipse" r:blip="" blipPhldr="1">
            <dgm:adjLst/>
          </dgm:shape>
          <dgm:presOf/>
        </dgm:layoutNode>
      </dgm:forEach>
    </dgm:forEach>
    <dgm:forEach name="Name16" axis="ch" ptType="node" cnt="1">
      <dgm:layoutNode name="Parent" styleLbl="node1">
        <dgm:varLst>
          <dgm:chMax val="4"/>
          <dgm:chPref val="3"/>
        </dgm:varLst>
        <dgm:alg type="tx"/>
        <dgm:shape xmlns:r="http://schemas.openxmlformats.org/officeDocument/2006/relationships" type="ellipse" r:blip="">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17" axis="ch ch" ptType="node node" st="1 1" cnt="1 1">
      <dgm:layoutNode name="Accent" styleLbl="node1">
        <dgm:alg type="sp"/>
        <dgm:choose name="Name18">
          <dgm:if name="Name19" func="var" arg="dir" op="equ" val="norm">
            <dgm:choose name="Name20">
              <dgm:if name="Name21" axis="followSib" ptType="node" func="cnt" op="equ" val="0">
                <dgm:shape xmlns:r="http://schemas.openxmlformats.org/officeDocument/2006/relationships" type="blockArc" r:blip="">
                  <dgm:adjLst>
                    <dgm:adj idx="1" val="-49.0368"/>
                    <dgm:adj idx="2" val="49.4265"/>
                    <dgm:adj idx="3" val="0.0564"/>
                  </dgm:adjLst>
                </dgm:shape>
              </dgm:if>
              <dgm:if name="Name22" axis="followSib" ptType="node" func="cnt" op="equ" val="1">
                <dgm:shape xmlns:r="http://schemas.openxmlformats.org/officeDocument/2006/relationships" type="blockArc" r:blip="">
                  <dgm:adjLst>
                    <dgm:adj idx="1" val="-64.2028"/>
                    <dgm:adj idx="2" val="64.5456"/>
                    <dgm:adj idx="3" val="0.0558"/>
                  </dgm:adjLst>
                </dgm:shape>
              </dgm:if>
              <dgm:if name="Name23" axis="followSib" ptType="node" func="cnt" op="equ" val="2">
                <dgm:shape xmlns:r="http://schemas.openxmlformats.org/officeDocument/2006/relationships" type="blockArc" r:blip="">
                  <dgm:adjLst>
                    <dgm:adj idx="1" val="-67.8702"/>
                    <dgm:adj idx="2" val="68.6519"/>
                    <dgm:adj idx="3" val="0.0575"/>
                  </dgm:adjLst>
                </dgm:shape>
              </dgm:if>
              <dgm:else name="Name24">
                <dgm:shape xmlns:r="http://schemas.openxmlformats.org/officeDocument/2006/relationships" type="blockArc" r:blip="">
                  <dgm:adjLst>
                    <dgm:adj idx="1" val="-84.8426"/>
                    <dgm:adj idx="2" val="84.8009"/>
                    <dgm:adj idx="3" val="0.0524"/>
                  </dgm:adjLst>
                </dgm:shape>
              </dgm:else>
            </dgm:choose>
          </dgm:if>
          <dgm:else name="Name25">
            <dgm:choose name="Name26">
              <dgm:if name="Name27" axis="followSib" ptType="node" func="cnt" op="equ" val="0">
                <dgm:shape xmlns:r="http://schemas.openxmlformats.org/officeDocument/2006/relationships" rot="180" type="blockArc" r:blip="">
                  <dgm:adjLst>
                    <dgm:adj idx="1" val="-49.0368"/>
                    <dgm:adj idx="2" val="49.4265"/>
                    <dgm:adj idx="3" val="0.0564"/>
                  </dgm:adjLst>
                </dgm:shape>
              </dgm:if>
              <dgm:if name="Name28" axis="followSib" ptType="node" func="cnt" op="equ" val="1">
                <dgm:shape xmlns:r="http://schemas.openxmlformats.org/officeDocument/2006/relationships" rot="180" type="blockArc" r:blip="">
                  <dgm:adjLst>
                    <dgm:adj idx="1" val="-64.2028"/>
                    <dgm:adj idx="2" val="64.5456"/>
                    <dgm:adj idx="3" val="0.0558"/>
                  </dgm:adjLst>
                </dgm:shape>
              </dgm:if>
              <dgm:if name="Name29" axis="followSib" ptType="node" func="cnt" op="equ" val="2">
                <dgm:shape xmlns:r="http://schemas.openxmlformats.org/officeDocument/2006/relationships" rot="180" type="blockArc" r:blip="">
                  <dgm:adjLst>
                    <dgm:adj idx="1" val="-67.8702"/>
                    <dgm:adj idx="2" val="68.6519"/>
                    <dgm:adj idx="3" val="0.0575"/>
                  </dgm:adjLst>
                </dgm:shape>
              </dgm:if>
              <dgm:else name="Name30">
                <dgm:shape xmlns:r="http://schemas.openxmlformats.org/officeDocument/2006/relationships" rot="180" type="blockArc" r:blip="">
                  <dgm:adjLst>
                    <dgm:adj idx="1" val="-84.8426"/>
                    <dgm:adj idx="2" val="84.8009"/>
                    <dgm:adj idx="3" val="0.0524"/>
                  </dgm:adjLst>
                </dgm:shape>
              </dgm:else>
            </dgm:choose>
          </dgm:else>
        </dgm:choose>
        <dgm:presOf/>
      </dgm:layoutNode>
      <dgm:layoutNode name="Image1" styleLbl="fgImgPlace1">
        <dgm:alg type="sp"/>
        <dgm:shape xmlns:r="http://schemas.openxmlformats.org/officeDocument/2006/relationships" type="ellipse" r:blip="" blipPhldr="1">
          <dgm:adjLst/>
        </dgm:shape>
        <dgm:presOf/>
      </dgm:layoutNode>
      <dgm:layoutNode name="Child1" styleLbl="revTx">
        <dgm:varLst>
          <dgm:chMax val="0"/>
          <dgm:chPref val="0"/>
          <dgm:bulletEnabled val="1"/>
        </dgm:varLst>
        <dgm:choose name="Name31">
          <dgm:if name="Name32" func="var" arg="dir" op="equ" val="norm">
            <dgm:alg type="tx">
              <dgm:param type="parTxLTRAlign" val="l"/>
              <dgm:param type="shpTxLTRAlignCh" val="l"/>
              <dgm:param type="parTxRTLAlign" val="l"/>
              <dgm:param type="shpTxRTLAlignCh" val="l"/>
              <dgm:param type="lnSpAfParP" val="10"/>
            </dgm:alg>
          </dgm:if>
          <dgm:else name="Name33">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4" axis="ch ch" ptType="node node" st="1 2" cnt="1 1">
      <dgm:layoutNode name="Image2">
        <dgm:alg type="sp"/>
        <dgm:shape xmlns:r="http://schemas.openxmlformats.org/officeDocument/2006/relationships" r:blip="">
          <dgm:adjLst/>
        </dgm:shape>
        <dgm:presOf/>
        <dgm:constrLst/>
        <dgm:forEach name="Name35" ref="ImageRepeat"/>
      </dgm:layoutNode>
      <dgm:layoutNode name="Child2" styleLbl="revTx">
        <dgm:varLst>
          <dgm:chMax val="0"/>
          <dgm:chPref val="0"/>
          <dgm:bulletEnabled val="1"/>
        </dgm:varLst>
        <dgm:choose name="Name36">
          <dgm:if name="Name37" func="var" arg="dir" op="equ" val="norm">
            <dgm:alg type="tx">
              <dgm:param type="parTxLTRAlign" val="l"/>
              <dgm:param type="shpTxLTRAlignCh" val="l"/>
              <dgm:param type="parTxRTLAlign" val="l"/>
              <dgm:param type="shpTxRTLAlignCh" val="l"/>
              <dgm:param type="lnSpAfParP" val="10"/>
            </dgm:alg>
          </dgm:if>
          <dgm:else name="Name38">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9" axis="ch ch" ptType="node node" st="1 3" cnt="1 1">
      <dgm:layoutNode name="Image3">
        <dgm:alg type="sp"/>
        <dgm:shape xmlns:r="http://schemas.openxmlformats.org/officeDocument/2006/relationships" r:blip="">
          <dgm:adjLst/>
        </dgm:shape>
        <dgm:presOf/>
        <dgm:constrLst/>
        <dgm:forEach name="Name40" ref="ImageRepeat"/>
      </dgm:layoutNode>
      <dgm:layoutNode name="Child3" styleLbl="revTx">
        <dgm:varLst>
          <dgm:chMax val="0"/>
          <dgm:chPref val="0"/>
          <dgm:bulletEnabled val="1"/>
        </dgm:varLst>
        <dgm:choose name="Name41">
          <dgm:if name="Name42" func="var" arg="dir" op="equ" val="norm">
            <dgm:alg type="tx">
              <dgm:param type="parTxLTRAlign" val="l"/>
              <dgm:param type="shpTxLTRAlignCh" val="l"/>
              <dgm:param type="parTxRTLAlign" val="l"/>
              <dgm:param type="shpTxRTLAlignCh" val="l"/>
              <dgm:param type="lnSpAfParP" val="10"/>
            </dgm:alg>
          </dgm:if>
          <dgm:else name="Name43">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4" axis="ch ch" ptType="node node" st="1 4" cnt="1 1">
      <dgm:layoutNode name="Image4">
        <dgm:alg type="sp"/>
        <dgm:shape xmlns:r="http://schemas.openxmlformats.org/officeDocument/2006/relationships" r:blip="">
          <dgm:adjLst/>
        </dgm:shape>
        <dgm:presOf/>
        <dgm:constrLst/>
        <dgm:forEach name="Name45" ref="ImageRepeat"/>
      </dgm:layoutNode>
      <dgm:layoutNode name="Child4" styleLbl="revTx">
        <dgm:varLst>
          <dgm:chMax val="0"/>
          <dgm:chPref val="0"/>
          <dgm:bulletEnabled val="1"/>
        </dgm:varLst>
        <dgm:choose name="Name46">
          <dgm:if name="Name47" func="var" arg="dir" op="equ" val="norm">
            <dgm:alg type="tx">
              <dgm:param type="parTxLTRAlign" val="l"/>
              <dgm:param type="shpTxLTRAlignCh" val="l"/>
              <dgm:param type="parTxRTLAlign" val="l"/>
              <dgm:param type="shpTxRTLAlignCh" val="l"/>
              <dgm:param type="lnSpAfParP" val="10"/>
            </dgm:alg>
          </dgm:if>
          <dgm:else name="Name48">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1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7.xml><?xml version="1.0" encoding="utf-8"?>
<dgm:layoutDef xmlns:dgm="http://schemas.openxmlformats.org/drawingml/2006/diagram" xmlns:a="http://schemas.openxmlformats.org/drawingml/2006/main" uniqueId="urn:microsoft.com/office/officeart/2005/8/layout/cycle1">
  <dgm:title val=""/>
  <dgm:desc val=""/>
  <dgm:catLst>
    <dgm:cat type="cycle" pri="2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alg type="cycle">
          <dgm:param type="stAng" val="0"/>
          <dgm:param type="spanAng" val="360"/>
        </dgm:alg>
      </dgm:if>
      <dgm:else name="Name2">
        <dgm:alg type="cycle">
          <dgm:param type="stAng" val="0"/>
          <dgm:param type="spanAng" val="-360"/>
        </dgm:alg>
      </dgm:else>
    </dgm:choose>
    <dgm:shape xmlns:r="http://schemas.openxmlformats.org/officeDocument/2006/relationships" r:blip="">
      <dgm:adjLst/>
    </dgm:shape>
    <dgm:presOf/>
    <dgm:choose name="Name3">
      <dgm:if name="Name4" func="var" arg="dir" op="equ" val="norm">
        <dgm:constrLst>
          <dgm:constr type="diam" val="1"/>
          <dgm:constr type="w" for="ch" forName="node" refType="w"/>
          <dgm:constr type="w" for="ch" ptType="sibTrans" refType="w" refFor="ch" refForName="node" fact="0.5"/>
          <dgm:constr type="h" for="ch" ptType="sibTrans" op="equ"/>
          <dgm:constr type="diam" for="ch" ptType="sibTrans" refType="diam" op="equ"/>
          <dgm:constr type="sibSp" refType="w" refFor="ch" refForName="node" fact="0.15"/>
          <dgm:constr type="w" for="ch" forName="dummy" refType="sibSp" fact="2.8"/>
          <dgm:constr type="primFontSz" for="ch" forName="node" op="equ" val="65"/>
        </dgm:constrLst>
      </dgm:if>
      <dgm:else name="Name5">
        <dgm:constrLst>
          <dgm:constr type="diam" val="1"/>
          <dgm:constr type="w" for="ch" forName="node" refType="w"/>
          <dgm:constr type="w" for="ch" ptType="sibTrans" refType="w" refFor="ch" refForName="node" fact="0.5"/>
          <dgm:constr type="h" for="ch" ptType="sibTrans" op="equ"/>
          <dgm:constr type="diam" for="ch" ptType="sibTrans" refType="diam" op="equ" fact="-1"/>
          <dgm:constr type="sibSp" refType="w" refFor="ch" refForName="node" fact="0.15"/>
          <dgm:constr type="w" for="ch" forName="dummy" refType="sibSp" fact="2.8"/>
          <dgm:constr type="primFontSz" for="ch" forName="node" op="equ" val="65"/>
        </dgm:constrLst>
      </dgm:else>
    </dgm:choose>
    <dgm:ruleLst>
      <dgm:rule type="diam" val="INF" fact="NaN" max="NaN"/>
    </dgm:ruleLst>
    <dgm:forEach name="nodesForEach" axis="ch" ptType="node">
      <dgm:choose name="Name6">
        <dgm:if name="Name7" axis="par ch" ptType="doc node" func="cnt" op="gt" val="1">
          <dgm:layoutNode name="dummy">
            <dgm:alg type="sp"/>
            <dgm:shape xmlns:r="http://schemas.openxmlformats.org/officeDocument/2006/relationships" r:blip="">
              <dgm:adjLst/>
            </dgm:shape>
            <dgm:presOf/>
            <dgm:constrLst>
              <dgm:constr type="h" refType="w"/>
            </dgm:constrLst>
            <dgm:ruleLst/>
          </dgm:layoutNode>
        </dgm:if>
        <dgm:else name="Name8"/>
      </dgm:choose>
      <dgm:layoutNode name="node" styleLbl="revTx">
        <dgm:varLst>
          <dgm:bulletEnabled val="1"/>
        </dgm:varLst>
        <dgm:alg type="tx">
          <dgm:param type="txAnchorVertCh" val="mid"/>
        </dgm:alg>
        <dgm:shape xmlns:r="http://schemas.openxmlformats.org/officeDocument/2006/relationships" type="rect"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Name11" axis="followSib" ptType="sibTrans" hideLastTrans="0" cnt="1">
            <dgm:layoutNode name="sibTrans" styleLbl="node1">
              <dgm:alg type="conn">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begPad"/>
                <dgm:constr type="endPad"/>
              </dgm:constrLst>
              <dgm:ruleLst/>
            </dgm:layoutNode>
          </dgm:forEach>
        </dgm:if>
        <dgm:else name="Name12"/>
      </dgm:choose>
    </dgm:forEach>
  </dgm:layoutNode>
</dgm:layoutDef>
</file>

<file path=ppt/diagrams/layout18.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19.xml><?xml version="1.0" encoding="utf-8"?>
<dgm:layoutDef xmlns:dgm="http://schemas.openxmlformats.org/drawingml/2006/diagram" xmlns:a="http://schemas.openxmlformats.org/drawingml/2006/main" uniqueId="urn:microsoft.com/office/officeart/2005/8/layout/cycle5">
  <dgm:title val=""/>
  <dgm:desc val=""/>
  <dgm:catLst>
    <dgm:cat type="cycle" pri="3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fact="-1"/>
          <dgm:constr type="diam" for="ch"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connDist"/>
                <dgm:constr type="begPad" refType="connDist" fact="0.2"/>
                <dgm:constr type="endPad" refType="connDist" fact="0.2"/>
              </dgm:constrLst>
              <dgm:ruleLst/>
            </dgm:layoutNode>
          </dgm:forEach>
        </dgm:if>
        <dgm:else name="Name16"/>
      </dgm:choose>
    </dgm:forEach>
  </dgm:layoutNode>
</dgm:layoutDef>
</file>

<file path=ppt/diagrams/layout20.xml><?xml version="1.0" encoding="utf-8"?>
<dgm:layoutDef xmlns:dgm="http://schemas.openxmlformats.org/drawingml/2006/diagram" xmlns:a="http://schemas.openxmlformats.org/drawingml/2006/main" uniqueId="urn:microsoft.com/office/officeart/2005/8/layout/cycle7">
  <dgm:title val=""/>
  <dgm:desc val=""/>
  <dgm:catLst>
    <dgm:cat type="cycle" pri="6000"/>
  </dgm:catLst>
  <dgm:sampData>
    <dgm:dataModel>
      <dgm:ptLst>
        <dgm:pt modelId="0" type="doc"/>
        <dgm:pt modelId="1">
          <dgm:prSet phldr="1"/>
        </dgm:pt>
        <dgm:pt modelId="2">
          <dgm:prSet phldr="1"/>
        </dgm:pt>
        <dgm:pt modelId="3">
          <dgm:prSet phldr="1"/>
        </dgm:pt>
      </dgm:ptLst>
      <dgm:cxnLst>
        <dgm:cxn modelId="6" srcId="0" destId="1" srcOrd="0" destOrd="0"/>
        <dgm:cxn modelId="7" srcId="0" destId="2" srcOrd="1" destOrd="0"/>
        <dgm:cxn modelId="8" srcId="0" destId="3" srcOrd="2"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func="var" arg="dir" op="equ" val="norm">
        <dgm:alg type="cycle">
          <dgm:param type="stAng" val="0"/>
          <dgm:param type="spanAng" val="360"/>
        </dgm:alg>
      </dgm:if>
      <dgm:else name="Name3">
        <dgm:alg type="cycle">
          <dgm:param type="stAng" val="0"/>
          <dgm:param type="spanAng" val="-360"/>
        </dgm:alg>
      </dgm:else>
    </dgm:choose>
    <dgm:shape xmlns:r="http://schemas.openxmlformats.org/officeDocument/2006/relationships" r:blip="">
      <dgm:adjLst/>
    </dgm:shape>
    <dgm:presOf/>
    <dgm:constrLst>
      <dgm:constr type="diam" refType="w"/>
      <dgm:constr type="w" for="ch" ptType="node" refType="w"/>
      <dgm:constr type="primFontSz" for="ch" ptType="node" op="equ" val="65"/>
      <dgm:constr type="w" for="ch" forName="sibTrans" refType="w" refFor="ch" refPtType="node" op="equ" fact="0.35"/>
      <dgm:constr type="connDist" for="ch" forName="sibTrans" op="equ"/>
      <dgm:constr type="primFontSz" for="des" forName="connectorText" op="equ" val="55"/>
      <dgm:constr type="primFontSz" for="des" forName="connectorText" refType="primFontSz" refFor="ch" refPtType="node" op="lte" fact="0.8"/>
      <dgm:constr type="sibSp" refType="w" refFor="ch" refPtType="node" op="equ" fact="0.65"/>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4">
        <dgm:if name="Name5" axis="par ch" ptType="doc node" func="cnt" op="gt" val="1">
          <dgm:forEach name="sibTransForEach" axis="followSib" ptType="sibTrans" hideLastTrans="0" cnt="1">
            <dgm:layoutNode name="sibTrans">
              <dgm:choose name="Name6">
                <dgm:if name="Name7" axis="par ch" ptType="doc node" func="posEven" op="equ" val="1">
                  <dgm:alg type="conn">
                    <dgm:param type="begPts" val="radial"/>
                    <dgm:param type="endPts" val="radial"/>
                    <dgm:param type="begSty" val="arr"/>
                    <dgm:param type="endSty" val="arr"/>
                  </dgm:alg>
                </dgm:if>
                <dgm:else name="Name8">
                  <dgm:alg type="conn">
                    <dgm:param type="begPts" val="auto"/>
                    <dgm:param type="endPts" val="auto"/>
                    <dgm:param type="begSty" val="arr"/>
                    <dgm:param type="endSty" val="arr"/>
                  </dgm:alg>
                </dgm:else>
              </dgm:choose>
              <dgm:shape xmlns:r="http://schemas.openxmlformats.org/officeDocument/2006/relationships" type="conn" r:blip="">
                <dgm:adjLst/>
              </dgm:shape>
              <dgm:presOf axis="self"/>
              <dgm:constrLst>
                <dgm:constr type="h" refType="w" fact="0.5"/>
                <dgm:constr type="connDist"/>
                <dgm:constr type="begPad" refType="connDist" fact="0.1"/>
                <dgm:constr type="endPad" refType="connDist" fact="0.1"/>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9"/>
      </dgm:choose>
    </dgm:forEach>
  </dgm:layoutNode>
</dgm:layoutDef>
</file>

<file path=ppt/diagrams/layout21.xml><?xml version="1.0" encoding="utf-8"?>
<dgm:layoutDef xmlns:dgm="http://schemas.openxmlformats.org/drawingml/2006/diagram" xmlns:a="http://schemas.openxmlformats.org/drawingml/2006/main" uniqueId="urn:microsoft.com/office/officeart/2005/8/layout/arrow1">
  <dgm:title val=""/>
  <dgm:desc val=""/>
  <dgm:catLst>
    <dgm:cat type="relationship" pri="7000"/>
    <dgm:cat type="process" pri="32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ycle">
    <dgm:varLst>
      <dgm:dir/>
      <dgm:resizeHandles val="exact"/>
    </dgm:varLst>
    <dgm:choose name="Name0">
      <dgm:if name="Name1" axis="ch" ptType="node" func="cnt" op="equ" val="2">
        <dgm:choose name="Name2">
          <dgm:if name="Name3" func="var" arg="dir" op="equ" val="norm">
            <dgm:alg type="cycle">
              <dgm:param type="rotPath" val="alongPath"/>
              <dgm:param type="stAng" val="270"/>
            </dgm:alg>
          </dgm:if>
          <dgm:else name="Name4">
            <dgm:alg type="cycle">
              <dgm:param type="rotPath" val="alongPath"/>
              <dgm:param type="stAng" val="90"/>
              <dgm:param type="spanAng" val="-360"/>
            </dgm:alg>
          </dgm:else>
        </dgm:choose>
      </dgm:if>
      <dgm:else name="Name5">
        <dgm:choose name="Name6">
          <dgm:if name="Name7" func="var" arg="dir" op="equ" val="norm">
            <dgm:alg type="cycle">
              <dgm:param type="rotPath" val="alongPath"/>
            </dgm:alg>
          </dgm:if>
          <dgm:else name="Name8">
            <dgm:alg type="cycle">
              <dgm:param type="rotPath" val="alongPath"/>
              <dgm:param type="spanAng" val="-360"/>
            </dgm:alg>
          </dgm:else>
        </dgm:choose>
      </dgm:else>
    </dgm:choose>
    <dgm:shape xmlns:r="http://schemas.openxmlformats.org/officeDocument/2006/relationships" r:blip="">
      <dgm:adjLst/>
    </dgm:shape>
    <dgm:presOf/>
    <dgm:choose name="Name9">
      <dgm:if name="Name10" axis="ch" ptType="node" func="cnt" op="equ" val="2">
        <dgm:constrLst>
          <dgm:constr type="primFontSz" for="ch" ptType="node" op="equ" val="65"/>
          <dgm:constr type="w" for="ch" ptType="node" refType="w"/>
          <dgm:constr type="h" for="ch" ptType="node" refType="w" refFor="ch" refPtType="node"/>
          <dgm:constr type="sibSp" refType="w" refFor="ch" refPtType="node" fact="0.1"/>
          <dgm:constr type="diam" refType="w" refFor="ch" refPtType="node" fact="1.1"/>
        </dgm:constrLst>
      </dgm:if>
      <dgm:if name="Name11" axis="ch" ptType="node" func="cnt" op="equ" val="5">
        <dgm:constrLst>
          <dgm:constr type="primFontSz" for="ch" ptType="node" op="equ" val="65"/>
          <dgm:constr type="w" for="ch" ptType="node" refType="w"/>
          <dgm:constr type="h" for="ch" ptType="node" refType="w" refFor="ch" refPtType="node"/>
          <dgm:constr type="sibSp" refType="w" refFor="ch" refPtType="node" fact="-0.24"/>
        </dgm:constrLst>
      </dgm:if>
      <dgm:if name="Name12" axis="ch" ptType="node" func="cnt" op="equ" val="6">
        <dgm:constrLst>
          <dgm:constr type="primFontSz" for="ch" ptType="node" op="equ" val="65"/>
          <dgm:constr type="w" for="ch" ptType="node" refType="w"/>
          <dgm:constr type="h" for="ch" ptType="node" refType="w" refFor="ch" refPtType="node"/>
          <dgm:constr type="sibSp" refType="w" refFor="ch" refPtType="node" fact="-0.2"/>
        </dgm:constrLst>
      </dgm:if>
      <dgm:if name="Name13" axis="ch" ptType="node" func="cnt" op="equ" val="8">
        <dgm:constrLst>
          <dgm:constr type="primFontSz" for="ch" ptType="node" op="equ" val="65"/>
          <dgm:constr type="w" for="ch" ptType="node" refType="w"/>
          <dgm:constr type="h" for="ch" ptType="node" refType="w" refFor="ch" refPtType="node"/>
          <dgm:constr type="sibSp" refType="w" refFor="ch" refPtType="node" fact="-0.15"/>
        </dgm:constrLst>
      </dgm:if>
      <dgm:if name="Name14" axis="ch" ptType="node" func="cnt" op="equ" val="10">
        <dgm:constrLst>
          <dgm:constr type="primFontSz" for="ch" ptType="node" op="lte" val="65"/>
          <dgm:constr type="w" for="ch" ptType="node" refType="w"/>
          <dgm:constr type="h" for="ch" ptType="node" refType="w" refFor="ch" refPtType="node"/>
          <dgm:constr type="sibSp" refType="w" refFor="ch" refPtType="node" fact="-0.24"/>
        </dgm:constrLst>
      </dgm:if>
      <dgm:else name="Name15">
        <dgm:constrLst>
          <dgm:constr type="primFontSz" for="ch" ptType="node" op="equ" val="65"/>
          <dgm:constr type="w" for="ch" ptType="node" refType="w"/>
          <dgm:constr type="h" for="ch" ptType="node" refType="w" refFor="ch" refPtType="node"/>
          <dgm:constr type="sibSp" refType="w" refFor="ch" refPtType="node" fact="-0.35"/>
        </dgm:constrLst>
      </dgm:else>
    </dgm:choose>
    <dgm:ruleLst/>
    <dgm:forEach name="Name16" axis="ch" ptType="node">
      <dgm:layoutNode name="arrow">
        <dgm:varLst>
          <dgm:bulletEnabled val="1"/>
        </dgm:varLst>
        <dgm:alg type="tx"/>
        <dgm:shape xmlns:r="http://schemas.openxmlformats.org/officeDocument/2006/relationships" type="upArrow" r:blip="">
          <dgm:adjLst>
            <dgm:adj idx="2" val="0.35"/>
          </dgm:adjLst>
        </dgm:shape>
        <dgm:presOf axis="desOrSelf" ptType="node"/>
        <dgm:constrLst/>
        <dgm:ruleLst>
          <dgm:rule type="primFontSz" val="5" fact="NaN" max="NaN"/>
        </dgm:ruleLst>
      </dgm:layoutNode>
    </dgm:forEach>
  </dgm:layoutNode>
</dgm:layoutDef>
</file>

<file path=ppt/diagrams/layout22.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layout23.xml><?xml version="1.0" encoding="utf-8"?>
<dgm:layoutDef xmlns:dgm="http://schemas.openxmlformats.org/drawingml/2006/diagram" xmlns:a="http://schemas.openxmlformats.org/drawingml/2006/main" uniqueId="urn:microsoft.com/office/officeart/2005/8/layout/matrix2">
  <dgm:title val=""/>
  <dgm:desc val=""/>
  <dgm:catLst>
    <dgm:cat type="matrix" pri="3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primFontSz" for="ch" ptType="node" op="equ" val="65"/>
          <dgm:constr type="w" for="ch" forName="axisShape" refType="w"/>
          <dgm:constr type="h" for="ch" forName="axisShape" refType="h"/>
          <dgm:constr type="w" for="ch" forName="rect1" refType="w" fact="0.4"/>
          <dgm:constr type="h" for="ch" forName="rect1" refType="w" fact="0.4"/>
          <dgm:constr type="l" for="ch" forName="rect1" refType="w" fact="0.065"/>
          <dgm:constr type="t" for="ch" forName="rect1" refType="h" fact="0.065"/>
          <dgm:constr type="w" for="ch" forName="rect2" refType="w" fact="0.4"/>
          <dgm:constr type="h" for="ch" forName="rect2" refType="h" fact="0.4"/>
          <dgm:constr type="r" for="ch" forName="rect2" refType="w" fact="0.935"/>
          <dgm:constr type="t" for="ch" forName="rect2" refType="h" fact="0.065"/>
          <dgm:constr type="w" for="ch" forName="rect3" refType="w" fact="0.4"/>
          <dgm:constr type="h" for="ch" forName="rect3" refType="w" fact="0.4"/>
          <dgm:constr type="l" for="ch" forName="rect3" refType="w" fact="0.065"/>
          <dgm:constr type="b" for="ch" forName="rect3" refType="h" fact="0.935"/>
          <dgm:constr type="w" for="ch" forName="rect4" refType="w" fact="0.4"/>
          <dgm:constr type="h" for="ch" forName="rect4" refType="h" fact="0.4"/>
          <dgm:constr type="r" for="ch" forName="rect4" refType="w" fact="0.935"/>
          <dgm:constr type="b" for="ch" forName="rect4" refType="h" fact="0.935"/>
        </dgm:constrLst>
      </dgm:if>
      <dgm:else name="Name2">
        <dgm:constrLst>
          <dgm:constr type="primFontSz" for="ch" ptType="node" op="equ" val="65"/>
          <dgm:constr type="w" for="ch" forName="axisShape" refType="w"/>
          <dgm:constr type="h" for="ch" forName="axisShape" refType="h"/>
          <dgm:constr type="w" for="ch" forName="rect1" refType="w" fact="0.4"/>
          <dgm:constr type="h" for="ch" forName="rect1" refType="w" fact="0.4"/>
          <dgm:constr type="r" for="ch" forName="rect1" refType="w" fact="0.935"/>
          <dgm:constr type="t" for="ch" forName="rect1" refType="h" fact="0.065"/>
          <dgm:constr type="w" for="ch" forName="rect2" refType="w" fact="0.4"/>
          <dgm:constr type="h" for="ch" forName="rect2" refType="h" fact="0.4"/>
          <dgm:constr type="l" for="ch" forName="rect2" refType="w" fact="0.065"/>
          <dgm:constr type="t" for="ch" forName="rect2" refType="h" fact="0.065"/>
          <dgm:constr type="w" for="ch" forName="rect3" refType="w" fact="0.4"/>
          <dgm:constr type="h" for="ch" forName="rect3" refType="w" fact="0.4"/>
          <dgm:constr type="r" for="ch" forName="rect3" refType="w" fact="0.935"/>
          <dgm:constr type="b" for="ch" forName="rect3" refType="h" fact="0.935"/>
          <dgm:constr type="w" for="ch" forName="rect4" refType="w" fact="0.4"/>
          <dgm:constr type="h" for="ch" forName="rect4" refType="h" fact="0.4"/>
          <dgm:constr type="l" for="ch" forName="rect4" refType="w" fact="0.065"/>
          <dgm:constr type="b" for="ch" forName="rect4" refType="h" fact="0.935"/>
        </dgm:constrLst>
      </dgm:else>
    </dgm:choose>
    <dgm:ruleLst/>
    <dgm:choose name="Name3">
      <dgm:if name="Name4" axis="ch" ptType="node" func="cnt" op="gte" val="1">
        <dgm:layoutNode name="axisShape" styleLbl="bgShp">
          <dgm:alg type="sp"/>
          <dgm:shape xmlns:r="http://schemas.openxmlformats.org/officeDocument/2006/relationships" type="quadArrow" r:blip="">
            <dgm:adjLst>
              <dgm:adj idx="1" val="0.02"/>
              <dgm:adj idx="2" val="0.04"/>
              <dgm:adj idx="3" val="0.05"/>
            </dgm:adjLst>
          </dgm:shape>
          <dgm:presOf/>
          <dgm:constrLst/>
          <dgm:ruleLst/>
        </dgm:layoutNode>
        <dgm:layoutNode name="rect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layout24.xml><?xml version="1.0" encoding="utf-8"?>
<dgm:layoutDef xmlns:dgm="http://schemas.openxmlformats.org/drawingml/2006/diagram" xmlns:a="http://schemas.openxmlformats.org/drawingml/2006/main" uniqueId="urn:microsoft.com/office/officeart/2011/layout/CircleProcess">
  <dgm:title val="Circle Process"/>
  <dgm:desc val="Use to show sequential steps in a process. Limited to eleven Level 1 shapes with an unlimited number of Level 2 shapes. Works best with small amounts of text. Unused text does not appear, but remains available if you switch layouts."/>
  <dgm:catLst>
    <dgm:cat type="process" pri="8500"/>
    <dgm:cat type="officeonline" pri="85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11"/>
      <dgm:chPref val="11"/>
      <dgm:dir/>
      <dgm:resizeHandles/>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5"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Parent2" refType="w" fact="0.6249"/>
              <dgm:constr type="t" for="ch" forName="Parent2" refType="h" fact="0.2022"/>
              <dgm:constr type="w" for="ch" forName="Parent2" refType="w" fact="0.3001"/>
              <dgm:constr type="h" for="ch" forName="Parent2" refType="h" fact="0.3799"/>
              <dgm:constr type="l" for="ch" forName="Parent1" refType="w" fact="0.1597"/>
              <dgm:constr type="t" for="ch" forName="Parent1" refType="h" fact="0.2022"/>
              <dgm:constr type="w" for="ch" forName="Parent1" refType="w" fact="0.3001"/>
              <dgm:constr type="h" for="ch" forName="Parent1" refType="h" fact="0.3799"/>
              <dgm:constr type="l" for="ch" forName="Accent2" refType="w" fact="0.5498"/>
              <dgm:constr type="t" for="ch" forName="Accent2" refType="h" fact="0.1072"/>
              <dgm:constr type="w" for="ch" forName="Accent2" refType="w" fact="0.4502"/>
              <dgm:constr type="h" for="ch" forName="Accent2" refType="h" fact="0.5699"/>
              <dgm:constr type="l" for="ch" forName="ParentBackground2" refType="w" fact="0.5648"/>
              <dgm:constr type="t" for="ch" forName="ParentBackground2" refType="h" fact="0.1262"/>
              <dgm:constr type="w" for="ch" forName="ParentBackground2" refType="w" fact="0.4201"/>
              <dgm:constr type="h" for="ch" forName="ParentBackground2" refType="h" fact="0.5319"/>
              <dgm:constr type="l" for="ch" forName="Child2" refType="w" fact="0.5648"/>
              <dgm:constr type="t" for="ch" forName="Child2" refType="h" fact="0.6876"/>
              <dgm:constr type="w" for="ch" forName="Child2" refType="w" fact="0.4201"/>
              <dgm:constr type="h" for="ch" forName="Child2" refType="h" fact="0.3124"/>
              <dgm:constr type="l" for="ch" forName="Accent1" refType="w" fact="-0.0086"/>
              <dgm:constr type="t" for="ch" forName="Accent1" refType="h" fact="-0.0109"/>
              <dgm:constr type="w" for="ch" forName="Accent1" refType="w" fact="0.6367"/>
              <dgm:constr type="h" for="ch" forName="Accent1" refType="h" fact="0.806"/>
              <dgm:constr type="l" for="ch" forName="ParentBackground1" refType="w" fact="0.0997"/>
              <dgm:constr type="t" for="ch" forName="ParentBackground1" refType="h" fact="0.1262"/>
              <dgm:constr type="w" for="ch" forName="ParentBackground1" refType="w" fact="0.4201"/>
              <dgm:constr type="h" for="ch" forName="ParentBackground1" refType="h" fact="0.5319"/>
              <dgm:constr type="l" for="ch" forName="Child1" refType="w" fact="0.0997"/>
              <dgm:constr type="t" for="ch" forName="Child1" refType="h" fact="0.6876"/>
              <dgm:constr type="w" for="ch" forName="Child1" refType="w" fact="0.4201"/>
              <dgm:constr type="h" for="ch" forName="Child1" refType="h" fact="0.3124"/>
            </dgm:constrLst>
          </dgm:if>
          <dgm:if name="Name6"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Parent3" refType="w" fact="0.744"/>
              <dgm:constr type="t" for="ch" forName="Parent3" refType="h" fact="0.2022"/>
              <dgm:constr type="w" for="ch" forName="Parent3" refType="w" fact="0.2048"/>
              <dgm:constr type="h" for="ch" forName="Parent3" refType="h" fact="0.3799"/>
              <dgm:constr type="l" for="ch" forName="Parent2" refType="w" fact="0.4265"/>
              <dgm:constr type="t" for="ch" forName="Parent2" refType="h" fact="0.2022"/>
              <dgm:constr type="w" for="ch" forName="Parent2" refType="w" fact="0.2048"/>
              <dgm:constr type="h" for="ch" forName="Parent2" refType="h" fact="0.3799"/>
              <dgm:constr type="l" for="ch" forName="Parent1" refType="w" fact="0.109"/>
              <dgm:constr type="t" for="ch" forName="Parent1" refType="h" fact="0.2022"/>
              <dgm:constr type="w" for="ch" forName="Parent1" refType="w" fact="0.2048"/>
              <dgm:constr type="h" for="ch" forName="Parent1" refType="h" fact="0.3799"/>
              <dgm:constr type="l" for="ch" forName="Accent3" refType="w" fact="0.6928"/>
              <dgm:constr type="t" for="ch" forName="Accent3" refType="h" fact="0.1072"/>
              <dgm:constr type="w" for="ch" forName="Accent3" refType="w" fact="0.3072"/>
              <dgm:constr type="h" for="ch" forName="Accent3" refType="h" fact="0.5699"/>
              <dgm:constr type="l" for="ch" forName="ParentBackground3" refType="w" fact="0.703"/>
              <dgm:constr type="t" for="ch" forName="ParentBackground3" refType="h" fact="0.1262"/>
              <dgm:constr type="w" for="ch" forName="ParentBackground3" refType="w" fact="0.2868"/>
              <dgm:constr type="h" for="ch" forName="ParentBackground3" refType="h" fact="0.5319"/>
              <dgm:constr type="l" for="ch" forName="Child3" refType="w" fact="0.703"/>
              <dgm:constr type="t" for="ch" forName="Child3" refType="h" fact="0.6876"/>
              <dgm:constr type="w" for="ch" forName="Child3" refType="w" fact="0.2868"/>
              <dgm:constr type="h" for="ch" forName="Child3" refType="h" fact="0.3124"/>
              <dgm:constr type="l" for="ch" forName="Accent2" refType="w" fact="0.3122"/>
              <dgm:constr type="t" for="ch" forName="Accent2" refType="h" fact="-0.0109"/>
              <dgm:constr type="w" for="ch" forName="Accent2" refType="w" fact="0.4334"/>
              <dgm:constr type="h" for="ch" forName="Accent2" refType="h" fact="0.806"/>
              <dgm:constr type="l" for="ch" forName="ParentBackground2" refType="w" fact="0.3855"/>
              <dgm:constr type="t" for="ch" forName="ParentBackground2" refType="h" fact="0.1262"/>
              <dgm:constr type="w" for="ch" forName="ParentBackground2" refType="w" fact="0.2868"/>
              <dgm:constr type="h" for="ch" forName="ParentBackground2" refType="h" fact="0.5319"/>
              <dgm:constr type="l" for="ch" forName="Child2" refType="w" fact="0.3855"/>
              <dgm:constr type="t" for="ch" forName="Child2" refType="h" fact="0.6876"/>
              <dgm:constr type="w" for="ch" forName="Child2" refType="w" fact="0.2868"/>
              <dgm:constr type="h" for="ch" forName="Child2" refType="h" fact="0.3124"/>
              <dgm:constr type="l" for="ch" forName="Accent1" refType="w" fact="-0.0053"/>
              <dgm:constr type="t" for="ch" forName="Accent1" refType="h" fact="-0.0109"/>
              <dgm:constr type="w" for="ch" forName="Accent1" refType="w" fact="0.4334"/>
              <dgm:constr type="h" for="ch" forName="Accent1" refType="h" fact="0.806"/>
              <dgm:constr type="l" for="ch" forName="ParentBackground1" refType="w" fact="0.068"/>
              <dgm:constr type="t" for="ch" forName="ParentBackground1" refType="h" fact="0.1262"/>
              <dgm:constr type="w" for="ch" forName="ParentBackground1" refType="w" fact="0.2868"/>
              <dgm:constr type="h" for="ch" forName="ParentBackground1" refType="h" fact="0.5319"/>
              <dgm:constr type="l" for="ch" forName="Child1" refType="w" fact="0.068"/>
              <dgm:constr type="t" for="ch" forName="Child1" refType="h" fact="0.6876"/>
              <dgm:constr type="w" for="ch" forName="Child1" refType="w" fact="0.2868"/>
              <dgm:constr type="h" for="ch" forName="Child1" refType="h" fact="0.3124"/>
            </dgm:constrLst>
          </dgm:if>
          <dgm:if name="Name7"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Parent4" refType="w" fact="0.8057"/>
              <dgm:constr type="t" for="ch" forName="Parent4" refType="h" fact="0.2022"/>
              <dgm:constr type="w" for="ch" forName="Parent4" refType="w" fact="0.1555"/>
              <dgm:constr type="h" for="ch" forName="Parent4" refType="h" fact="0.3799"/>
              <dgm:constr type="l" for="ch" forName="Parent3" refType="w" fact="0.5647"/>
              <dgm:constr type="t" for="ch" forName="Parent3" refType="h" fact="0.2022"/>
              <dgm:constr type="w" for="ch" forName="Parent3" refType="w" fact="0.1555"/>
              <dgm:constr type="h" for="ch" forName="Parent3" refType="h" fact="0.3799"/>
              <dgm:constr type="l" for="ch" forName="Parent2" refType="w" fact="0.3237"/>
              <dgm:constr type="t" for="ch" forName="Parent2" refType="h" fact="0.2022"/>
              <dgm:constr type="w" for="ch" forName="Parent2" refType="w" fact="0.1555"/>
              <dgm:constr type="h" for="ch" forName="Parent2" refType="h" fact="0.3799"/>
              <dgm:constr type="l" for="ch" forName="Parent1" refType="w" fact="0.0827"/>
              <dgm:constr type="t" for="ch" forName="Parent1" refType="h" fact="0.2022"/>
              <dgm:constr type="w" for="ch" forName="Parent1" refType="w" fact="0.1555"/>
              <dgm:constr type="h" for="ch" forName="Parent1" refType="h" fact="0.3799"/>
              <dgm:constr type="l" for="ch" forName="Accent4" refType="w" fact="0.7668"/>
              <dgm:constr type="t" for="ch" forName="Accent4" refType="h" fact="0.1072"/>
              <dgm:constr type="w" for="ch" forName="Accent4" refType="w" fact="0.2332"/>
              <dgm:constr type="h" for="ch" forName="Accent4" refType="h" fact="0.5699"/>
              <dgm:constr type="l" for="ch" forName="ParentBackground4" refType="w" fact="0.7746"/>
              <dgm:constr type="t" for="ch" forName="ParentBackground4" refType="h" fact="0.1262"/>
              <dgm:constr type="w" for="ch" forName="ParentBackground4" refType="w" fact="0.2177"/>
              <dgm:constr type="h" for="ch" forName="ParentBackground4" refType="h" fact="0.5319"/>
              <dgm:constr type="l" for="ch" forName="Child4" refType="w" fact="0.7746"/>
              <dgm:constr type="t" for="ch" forName="Child4" refType="h" fact="0.6876"/>
              <dgm:constr type="w" for="ch" forName="Child4" refType="w" fact="0.2177"/>
              <dgm:constr type="h" for="ch" forName="Child4" refType="h" fact="0.3124"/>
              <dgm:constr type="l" for="ch" forName="Accent3" refType="w" fact="0.4765"/>
              <dgm:constr type="t" for="ch" forName="Accent3" refType="h" fact="-0.0109"/>
              <dgm:constr type="w" for="ch" forName="Accent3" refType="w" fact="0.3298"/>
              <dgm:constr type="h" for="ch" forName="Accent3" refType="h" fact="0.806"/>
              <dgm:constr type="l" for="ch" forName="ParentBackground3" refType="w" fact="0.5336"/>
              <dgm:constr type="t" for="ch" forName="ParentBackground3" refType="h" fact="0.1262"/>
              <dgm:constr type="w" for="ch" forName="ParentBackground3" refType="w" fact="0.2177"/>
              <dgm:constr type="h" for="ch" forName="ParentBackground3" refType="h" fact="0.5319"/>
              <dgm:constr type="l" for="ch" forName="Child3" refType="w" fact="0.5336"/>
              <dgm:constr type="t" for="ch" forName="Child3" refType="h" fact="0.6876"/>
              <dgm:constr type="w" for="ch" forName="Child3" refType="w" fact="0.2177"/>
              <dgm:constr type="h" for="ch" forName="Child3" refType="h" fact="0.3124"/>
              <dgm:constr type="l" for="ch" forName="Accent2" refType="w" fact="0.2365"/>
              <dgm:constr type="t" for="ch" forName="Accent2" refType="h" fact="-0.0109"/>
              <dgm:constr type="w" for="ch" forName="Accent2" refType="w" fact="0.3298"/>
              <dgm:constr type="h" for="ch" forName="Accent2" refType="h" fact="0.806"/>
              <dgm:constr type="l" for="ch" forName="ParentBackground2" refType="w" fact="0.2926"/>
              <dgm:constr type="t" for="ch" forName="ParentBackground2" refType="h" fact="0.1262"/>
              <dgm:constr type="w" for="ch" forName="ParentBackground2" refType="w" fact="0.2177"/>
              <dgm:constr type="h" for="ch" forName="ParentBackground2" refType="h" fact="0.5319"/>
              <dgm:constr type="l" for="ch" forName="Child2" refType="w" fact="0.2926"/>
              <dgm:constr type="t" for="ch" forName="Child2" refType="h" fact="0.6876"/>
              <dgm:constr type="w" for="ch" forName="Child2" refType="w" fact="0.2177"/>
              <dgm:constr type="h" for="ch" forName="Child2" refType="h" fact="0.3124"/>
              <dgm:constr type="l" for="ch" forName="Accent1" refType="w" fact="-0.0045"/>
              <dgm:constr type="t" for="ch" forName="Accent1" refType="h" fact="-0.0109"/>
              <dgm:constr type="w" for="ch" forName="Accent1" refType="w" fact="0.3298"/>
              <dgm:constr type="h" for="ch" forName="Accent1" refType="h" fact="0.806"/>
              <dgm:constr type="l" for="ch" forName="ParentBackground1" refType="w" fact="0.0516"/>
              <dgm:constr type="t" for="ch" forName="ParentBackground1" refType="h" fact="0.1262"/>
              <dgm:constr type="w" for="ch" forName="ParentBackground1" refType="w" fact="0.2177"/>
              <dgm:constr type="h" for="ch" forName="ParentBackground1" refType="h" fact="0.5319"/>
              <dgm:constr type="l" for="ch" forName="Child1" refType="w" fact="0.0516"/>
              <dgm:constr type="t" for="ch" forName="Child1" refType="h" fact="0.6876"/>
              <dgm:constr type="w" for="ch" forName="Child1" refType="w" fact="0.2177"/>
              <dgm:constr type="h" for="ch" forName="Child1" refType="h" fact="0.3124"/>
            </dgm:constrLst>
          </dgm:if>
          <dgm:if name="Name8"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Parent5" refType="w" fact="0.8434"/>
              <dgm:constr type="t" for="ch" forName="Parent5" refType="h" fact="0.2022"/>
              <dgm:constr type="w" for="ch" forName="Parent5" refType="w" fact="0.1253"/>
              <dgm:constr type="h" for="ch" forName="Parent5" refType="h" fact="0.3799"/>
              <dgm:constr type="l" for="ch" forName="Parent4" refType="w" fact="0.6492"/>
              <dgm:constr type="t" for="ch" forName="Parent4" refType="h" fact="0.2022"/>
              <dgm:constr type="w" for="ch" forName="Parent4" refType="w" fact="0.1253"/>
              <dgm:constr type="h" for="ch" forName="Parent4" refType="h" fact="0.3799"/>
              <dgm:constr type="l" for="ch" forName="Parent3" refType="w" fact="0.455"/>
              <dgm:constr type="t" for="ch" forName="Parent3" refType="h" fact="0.2022"/>
              <dgm:constr type="w" for="ch" forName="Parent3" refType="w" fact="0.1253"/>
              <dgm:constr type="h" for="ch" forName="Parent3" refType="h" fact="0.3799"/>
              <dgm:constr type="l" for="ch" forName="Parent2" refType="w" fact="0.2609"/>
              <dgm:constr type="t" for="ch" forName="Parent2" refType="h" fact="0.2022"/>
              <dgm:constr type="w" for="ch" forName="Parent2" refType="w" fact="0.1253"/>
              <dgm:constr type="h" for="ch" forName="Parent2" refType="h" fact="0.3799"/>
              <dgm:constr type="l" for="ch" forName="Parent1" refType="w" fact="0.0667"/>
              <dgm:constr type="t" for="ch" forName="Parent1" refType="h" fact="0.2022"/>
              <dgm:constr type="w" for="ch" forName="Parent1" refType="w" fact="0.1253"/>
              <dgm:constr type="h" for="ch" forName="Parent1" refType="h" fact="0.3799"/>
              <dgm:constr type="l" for="ch" forName="Accent5" refType="w" fact="0.8121"/>
              <dgm:constr type="t" for="ch" forName="Accent5" refType="h" fact="0.1072"/>
              <dgm:constr type="w" for="ch" forName="Accent5" refType="w" fact="0.1879"/>
              <dgm:constr type="h" for="ch" forName="Accent5" refType="h" fact="0.5699"/>
              <dgm:constr type="l" for="ch" forName="ParentBackground5" refType="w" fact="0.8183"/>
              <dgm:constr type="t" for="ch" forName="ParentBackground5" refType="h" fact="0.1262"/>
              <dgm:constr type="w" for="ch" forName="ParentBackground5" refType="w" fact="0.1754"/>
              <dgm:constr type="h" for="ch" forName="ParentBackground5" refType="h" fact="0.5319"/>
              <dgm:constr type="l" for="ch" forName="Child5" refType="w" fact="0.8183"/>
              <dgm:constr type="t" for="ch" forName="Child5" refType="h" fact="0.6876"/>
              <dgm:constr type="w" for="ch" forName="Child5" refType="w" fact="0.1754"/>
              <dgm:constr type="h" for="ch" forName="Child5" refType="h" fact="0.3124"/>
              <dgm:constr type="l" for="ch" forName="Accent4" refType="w" fact="0.5789"/>
              <dgm:constr type="t" for="ch" forName="Accent4" refType="h" fact="-0.0109"/>
              <dgm:constr type="w" for="ch" forName="Accent4" refType="w" fact="0.2657"/>
              <dgm:constr type="h" for="ch" forName="Accent4" refType="h" fact="0.806"/>
              <dgm:constr type="l" for="ch" forName="ParentBackground4" refType="w" fact="0.6242"/>
              <dgm:constr type="t" for="ch" forName="ParentBackground4" refType="h" fact="0.1262"/>
              <dgm:constr type="w" for="ch" forName="ParentBackground4" refType="w" fact="0.1754"/>
              <dgm:constr type="h" for="ch" forName="ParentBackground4" refType="h" fact="0.5319"/>
              <dgm:constr type="l" for="ch" forName="Child4" refType="w" fact="0.6242"/>
              <dgm:constr type="t" for="ch" forName="Child4" refType="h" fact="0.6876"/>
              <dgm:constr type="w" for="ch" forName="Child4" refType="w" fact="0.1754"/>
              <dgm:constr type="h" for="ch" forName="Child4" refType="h" fact="0.3124"/>
              <dgm:constr type="l" for="ch" forName="Accent3" refType="w" fact="0.3848"/>
              <dgm:constr type="t" for="ch" forName="Accent3" refType="h" fact="-0.0109"/>
              <dgm:constr type="w" for="ch" forName="Accent3" refType="w" fact="0.2657"/>
              <dgm:constr type="h" for="ch" forName="Accent3" refType="h" fact="0.806"/>
              <dgm:constr type="l" for="ch" forName="ParentBackground3" refType="w" fact="0.43"/>
              <dgm:constr type="t" for="ch" forName="ParentBackground3" refType="h" fact="0.1262"/>
              <dgm:constr type="w" for="ch" forName="ParentBackground3" refType="w" fact="0.1754"/>
              <dgm:constr type="h" for="ch" forName="ParentBackground3" refType="h" fact="0.5319"/>
              <dgm:constr type="l" for="ch" forName="Child3" refType="w" fact="0.43"/>
              <dgm:constr type="t" for="ch" forName="Child3" refType="h" fact="0.6876"/>
              <dgm:constr type="w" for="ch" forName="Child3" refType="w" fact="0.1754"/>
              <dgm:constr type="h" for="ch" forName="Child3" refType="h" fact="0.3124"/>
              <dgm:constr type="l" for="ch" forName="Accent2" refType="w" fact="0.1906"/>
              <dgm:constr type="t" for="ch" forName="Accent2" refType="h" fact="-0.0109"/>
              <dgm:constr type="w" for="ch" forName="Accent2" refType="w" fact="0.2657"/>
              <dgm:constr type="h" for="ch" forName="Accent2" refType="h" fact="0.806"/>
              <dgm:constr type="l" for="ch" forName="ParentBackground2" refType="w" fact="0.2358"/>
              <dgm:constr type="t" for="ch" forName="ParentBackground2" refType="h" fact="0.1262"/>
              <dgm:constr type="w" for="ch" forName="ParentBackground2" refType="w" fact="0.1754"/>
              <dgm:constr type="h" for="ch" forName="ParentBackground2" refType="h" fact="0.5319"/>
              <dgm:constr type="l" for="ch" forName="Child2" refType="w" fact="0.2358"/>
              <dgm:constr type="t" for="ch" forName="Child2" refType="h" fact="0.6876"/>
              <dgm:constr type="w" for="ch" forName="Child2" refType="w" fact="0.1754"/>
              <dgm:constr type="h" for="ch" forName="Child2" refType="h" fact="0.3124"/>
              <dgm:constr type="l" for="ch" forName="Accent1" refType="w" fact="-0.0036"/>
              <dgm:constr type="t" for="ch" forName="Accent1" refType="h" fact="-0.0109"/>
              <dgm:constr type="w" for="ch" forName="Accent1" refType="w" fact="0.2657"/>
              <dgm:constr type="h" for="ch" forName="Accent1" refType="h" fact="0.806"/>
              <dgm:constr type="l" for="ch" forName="ParentBackground1" refType="w" fact="0.0416"/>
              <dgm:constr type="t" for="ch" forName="ParentBackground1" refType="h" fact="0.1262"/>
              <dgm:constr type="w" for="ch" forName="ParentBackground1" refType="w" fact="0.1754"/>
              <dgm:constr type="h" for="ch" forName="ParentBackground1" refType="h" fact="0.5319"/>
              <dgm:constr type="l" for="ch" forName="Child1" refType="w" fact="0.0416"/>
              <dgm:constr type="t" for="ch" forName="Child1" refType="h" fact="0.6876"/>
              <dgm:constr type="w" for="ch" forName="Child1" refType="w" fact="0.1754"/>
              <dgm:constr type="h" for="ch" forName="Child1" refType="h" fact="0.3124"/>
            </dgm:constrLst>
          </dgm:if>
          <dgm:if name="Name9"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Parent6" refType="w" fact="0.8689"/>
              <dgm:constr type="t" for="ch" forName="Parent6" refType="h" fact="0.2022"/>
              <dgm:constr type="w" for="ch" forName="Parent6" refType="w" fact="0.1049"/>
              <dgm:constr type="h" for="ch" forName="Parent6" refType="h" fact="0.3799"/>
              <dgm:constr type="l" for="ch" forName="Parent5" refType="w" fact="0.7063"/>
              <dgm:constr type="t" for="ch" forName="Parent5" refType="h" fact="0.2022"/>
              <dgm:constr type="w" for="ch" forName="Parent5" refType="w" fact="0.1049"/>
              <dgm:constr type="h" for="ch" forName="Parent5" refType="h" fact="0.3799"/>
              <dgm:constr type="l" for="ch" forName="Parent4" refType="w" fact="0.5437"/>
              <dgm:constr type="t" for="ch" forName="Parent4" refType="h" fact="0.2022"/>
              <dgm:constr type="w" for="ch" forName="Parent4" refType="w" fact="0.1049"/>
              <dgm:constr type="h" for="ch" forName="Parent4" refType="h" fact="0.3799"/>
              <dgm:constr type="l" for="ch" forName="Parent3" refType="w" fact="0.381"/>
              <dgm:constr type="t" for="ch" forName="Parent3" refType="h" fact="0.2022"/>
              <dgm:constr type="w" for="ch" forName="Parent3" refType="w" fact="0.1049"/>
              <dgm:constr type="h" for="ch" forName="Parent3" refType="h" fact="0.3799"/>
              <dgm:constr type="l" for="ch" forName="Parent2" refType="w" fact="0.2184"/>
              <dgm:constr type="t" for="ch" forName="Parent2" refType="h" fact="0.2022"/>
              <dgm:constr type="w" for="ch" forName="Parent2" refType="w" fact="0.1049"/>
              <dgm:constr type="h" for="ch" forName="Parent2" refType="h" fact="0.3799"/>
              <dgm:constr type="l" for="ch" forName="Parent1" refType="w" fact="0.0558"/>
              <dgm:constr type="t" for="ch" forName="Parent1" refType="h" fact="0.2022"/>
              <dgm:constr type="w" for="ch" forName="Parent1" refType="w" fact="0.1049"/>
              <dgm:constr type="h" for="ch" forName="Parent1" refType="h" fact="0.3799"/>
              <dgm:constr type="l" for="ch" forName="Accent6" refType="w" fact="0.8426"/>
              <dgm:constr type="t" for="ch" forName="Accent6" refType="h" fact="0.1072"/>
              <dgm:constr type="w" for="ch" forName="Accent6" refType="w" fact="0.1574"/>
              <dgm:constr type="h" for="ch" forName="Accent6" refType="h" fact="0.5699"/>
              <dgm:constr type="l" for="ch" forName="ParentBackground6" refType="w" fact="0.8479"/>
              <dgm:constr type="t" for="ch" forName="ParentBackground6" refType="h" fact="0.1262"/>
              <dgm:constr type="w" for="ch" forName="ParentBackground6" refType="w" fact="0.1469"/>
              <dgm:constr type="h" for="ch" forName="ParentBackground6" refType="h" fact="0.5319"/>
              <dgm:constr type="l" for="ch" forName="Child6" refType="w" fact="0.8479"/>
              <dgm:constr type="t" for="ch" forName="Child6" refType="h" fact="0.6876"/>
              <dgm:constr type="w" for="ch" forName="Child6" refType="w" fact="0.1469"/>
              <dgm:constr type="h" for="ch" forName="Child6" refType="h" fact="0.3124"/>
              <dgm:constr type="l" for="ch" forName="Accent5" refType="w" fact="0.6474"/>
              <dgm:constr type="t" for="ch" forName="Accent5" refType="h" fact="-0.0109"/>
              <dgm:constr type="w" for="ch" forName="Accent5" refType="w" fact="0.2226"/>
              <dgm:constr type="h" for="ch" forName="Accent5" refType="h" fact="0.806"/>
              <dgm:constr type="l" for="ch" forName="ParentBackground5" refType="w" fact="0.6853"/>
              <dgm:constr type="t" for="ch" forName="ParentBackground5" refType="h" fact="0.1262"/>
              <dgm:constr type="w" for="ch" forName="ParentBackground5" refType="w" fact="0.1469"/>
              <dgm:constr type="h" for="ch" forName="ParentBackground5" refType="h" fact="0.5319"/>
              <dgm:constr type="l" for="ch" forName="Child5" refType="w" fact="0.6853"/>
              <dgm:constr type="t" for="ch" forName="Child5" refType="h" fact="0.6876"/>
              <dgm:constr type="w" for="ch" forName="Child5" refType="w" fact="0.1469"/>
              <dgm:constr type="h" for="ch" forName="Child5" refType="h" fact="0.3124"/>
              <dgm:constr type="l" for="ch" forName="Accent4" refType="w" fact="0.4848"/>
              <dgm:constr type="t" for="ch" forName="Accent4" refType="h" fact="-0.0109"/>
              <dgm:constr type="w" for="ch" forName="Accent4" refType="w" fact="0.2226"/>
              <dgm:constr type="h" for="ch" forName="Accent4" refType="h" fact="0.806"/>
              <dgm:constr type="l" for="ch" forName="ParentBackground4" refType="w" fact="0.5227"/>
              <dgm:constr type="t" for="ch" forName="ParentBackground4" refType="h" fact="0.1262"/>
              <dgm:constr type="w" for="ch" forName="ParentBackground4" refType="w" fact="0.1469"/>
              <dgm:constr type="h" for="ch" forName="ParentBackground4" refType="h" fact="0.5319"/>
              <dgm:constr type="l" for="ch" forName="Child4" refType="w" fact="0.5227"/>
              <dgm:constr type="t" for="ch" forName="Child4" refType="h" fact="0.6876"/>
              <dgm:constr type="w" for="ch" forName="Child4" refType="w" fact="0.1469"/>
              <dgm:constr type="h" for="ch" forName="Child4" refType="h" fact="0.3124"/>
              <dgm:constr type="l" for="ch" forName="Accent3" refType="w" fact="0.3222"/>
              <dgm:constr type="t" for="ch" forName="Accent3" refType="h" fact="-0.0109"/>
              <dgm:constr type="w" for="ch" forName="Accent3" refType="w" fact="0.2226"/>
              <dgm:constr type="h" for="ch" forName="Accent3" refType="h" fact="0.806"/>
              <dgm:constr type="l" for="ch" forName="ParentBackground3" refType="w" fact="0.3601"/>
              <dgm:constr type="t" for="ch" forName="ParentBackground3" refType="h" fact="0.1262"/>
              <dgm:constr type="w" for="ch" forName="ParentBackground3" refType="w" fact="0.1469"/>
              <dgm:constr type="h" for="ch" forName="ParentBackground3" refType="h" fact="0.5319"/>
              <dgm:constr type="l" for="ch" forName="Child3" refType="w" fact="0.3601"/>
              <dgm:constr type="t" for="ch" forName="Child3" refType="h" fact="0.6876"/>
              <dgm:constr type="w" for="ch" forName="Child3" refType="w" fact="0.1469"/>
              <dgm:constr type="h" for="ch" forName="Child3" refType="h" fact="0.3124"/>
              <dgm:constr type="l" for="ch" forName="Accent2" refType="w" fact="0.1596"/>
              <dgm:constr type="t" for="ch" forName="Accent2" refType="h" fact="-0.0109"/>
              <dgm:constr type="w" for="ch" forName="Accent2" refType="w" fact="0.2226"/>
              <dgm:constr type="h" for="ch" forName="Accent2" refType="h" fact="0.806"/>
              <dgm:constr type="l" for="ch" forName="ParentBackground2" refType="w" fact="0.1975"/>
              <dgm:constr type="t" for="ch" forName="ParentBackground2" refType="h" fact="0.1262"/>
              <dgm:constr type="w" for="ch" forName="ParentBackground2" refType="w" fact="0.1469"/>
              <dgm:constr type="h" for="ch" forName="ParentBackground2" refType="h" fact="0.5319"/>
              <dgm:constr type="l" for="ch" forName="Child2" refType="w" fact="0.1975"/>
              <dgm:constr type="t" for="ch" forName="Child2" refType="h" fact="0.6876"/>
              <dgm:constr type="w" for="ch" forName="Child2" refType="w" fact="0.1469"/>
              <dgm:constr type="h" for="ch" forName="Child2" refType="h" fact="0.3124"/>
              <dgm:constr type="l" for="ch" forName="Accent1" refType="w" fact="-0.003"/>
              <dgm:constr type="t" for="ch" forName="Accent1" refType="h" fact="-0.0109"/>
              <dgm:constr type="w" for="ch" forName="Accent1" refType="w" fact="0.2226"/>
              <dgm:constr type="h" for="ch" forName="Accent1" refType="h" fact="0.806"/>
              <dgm:constr type="l" for="ch" forName="ParentBackground1" refType="w" fact="0.0348"/>
              <dgm:constr type="t" for="ch" forName="ParentBackground1" refType="h" fact="0.1262"/>
              <dgm:constr type="w" for="ch" forName="ParentBackground1" refType="w" fact="0.1469"/>
              <dgm:constr type="h" for="ch" forName="ParentBackground1" refType="h" fact="0.5319"/>
              <dgm:constr type="l" for="ch" forName="Child1" refType="w" fact="0.0348"/>
              <dgm:constr type="t" for="ch" forName="Child1" refType="h" fact="0.6876"/>
              <dgm:constr type="w" for="ch" forName="Child1" refType="w" fact="0.1469"/>
              <dgm:constr type="h" for="ch" forName="Child1" refType="h" fact="0.3124"/>
            </dgm:constrLst>
          </dgm:if>
          <dgm:if name="Name10"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Parent7" refType="w" fact="0.8872"/>
              <dgm:constr type="t" for="ch" forName="Parent7" refType="h" fact="0.2022"/>
              <dgm:constr type="w" for="ch" forName="Parent7" refType="w" fact="0.0902"/>
              <dgm:constr type="h" for="ch" forName="Parent7" refType="h" fact="0.3799"/>
              <dgm:constr type="l" for="ch" forName="Parent6" refType="w" fact="0.7473"/>
              <dgm:constr type="t" for="ch" forName="Parent6" refType="h" fact="0.2022"/>
              <dgm:constr type="w" for="ch" forName="Parent6" refType="w" fact="0.0902"/>
              <dgm:constr type="h" for="ch" forName="Parent6" refType="h" fact="0.3799"/>
              <dgm:constr type="l" for="ch" forName="Parent5" refType="w" fact="0.6075"/>
              <dgm:constr type="t" for="ch" forName="Parent5" refType="h" fact="0.2022"/>
              <dgm:constr type="w" for="ch" forName="Parent5" refType="w" fact="0.0902"/>
              <dgm:constr type="h" for="ch" forName="Parent5" refType="h" fact="0.3799"/>
              <dgm:constr type="l" for="ch" forName="Parent4" refType="w" fact="0.4676"/>
              <dgm:constr type="t" for="ch" forName="Parent4" refType="h" fact="0.2022"/>
              <dgm:constr type="w" for="ch" forName="Parent4" refType="w" fact="0.0902"/>
              <dgm:constr type="h" for="ch" forName="Parent4" refType="h" fact="0.3799"/>
              <dgm:constr type="l" for="ch" forName="Parent3" refType="w" fact="0.3277"/>
              <dgm:constr type="t" for="ch" forName="Parent3" refType="h" fact="0.2022"/>
              <dgm:constr type="w" for="ch" forName="Parent3" refType="w" fact="0.0902"/>
              <dgm:constr type="h" for="ch" forName="Parent3" refType="h" fact="0.3799"/>
              <dgm:constr type="l" for="ch" forName="Parent2" refType="w" fact="0.1879"/>
              <dgm:constr type="t" for="ch" forName="Parent2" refType="h" fact="0.2022"/>
              <dgm:constr type="w" for="ch" forName="Parent2" refType="w" fact="0.0902"/>
              <dgm:constr type="h" for="ch" forName="Parent2" refType="h" fact="0.3799"/>
              <dgm:constr type="l" for="ch" forName="Parent1" refType="w" fact="0.048"/>
              <dgm:constr type="t" for="ch" forName="Parent1" refType="h" fact="0.2022"/>
              <dgm:constr type="w" for="ch" forName="Parent1" refType="w" fact="0.0902"/>
              <dgm:constr type="h" for="ch" forName="Parent1" refType="h" fact="0.3799"/>
              <dgm:constr type="l" for="ch" forName="Accent7" refType="w" fact="0.8646"/>
              <dgm:constr type="t" for="ch" forName="Accent7" refType="h" fact="0.1072"/>
              <dgm:constr type="w" for="ch" forName="Accent7" refType="w" fact="0.1354"/>
              <dgm:constr type="h" for="ch" forName="Accent7" refType="h" fact="0.5699"/>
              <dgm:constr type="l" for="ch" forName="ParentBackground7" refType="w" fact="0.8692"/>
              <dgm:constr type="t" for="ch" forName="ParentBackground7" refType="h" fact="0.1262"/>
              <dgm:constr type="w" for="ch" forName="ParentBackground7" refType="w" fact="0.1263"/>
              <dgm:constr type="h" for="ch" forName="ParentBackground7" refType="h" fact="0.5319"/>
              <dgm:constr type="l" for="ch" forName="Child7" refType="w" fact="0.8692"/>
              <dgm:constr type="t" for="ch" forName="Child7" refType="h" fact="0.6876"/>
              <dgm:constr type="w" for="ch" forName="Child7" refType="w" fact="0.1263"/>
              <dgm:constr type="h" for="ch" forName="Child7" refType="h" fact="0.3124"/>
              <dgm:constr type="l" for="ch" forName="Accent6" refType="w" fact="0.6967"/>
              <dgm:constr type="t" for="ch" forName="Accent6" refType="h" fact="-0.0109"/>
              <dgm:constr type="w" for="ch" forName="Accent6" refType="w" fact="0.1915"/>
              <dgm:constr type="h" for="ch" forName="Accent6" refType="h" fact="0.806"/>
              <dgm:constr type="l" for="ch" forName="ParentBackground6" refType="w" fact="0.7293"/>
              <dgm:constr type="t" for="ch" forName="ParentBackground6" refType="h" fact="0.1262"/>
              <dgm:constr type="w" for="ch" forName="ParentBackground6" refType="w" fact="0.1263"/>
              <dgm:constr type="h" for="ch" forName="ParentBackground6" refType="h" fact="0.5319"/>
              <dgm:constr type="l" for="ch" forName="Child6" refType="w" fact="0.7293"/>
              <dgm:constr type="t" for="ch" forName="Child6" refType="h" fact="0.6876"/>
              <dgm:constr type="w" for="ch" forName="Child6" refType="w" fact="0.1263"/>
              <dgm:constr type="h" for="ch" forName="Child6" refType="h" fact="0.3124"/>
              <dgm:constr type="l" for="ch" forName="Accent5" refType="w" fact="0.5569"/>
              <dgm:constr type="t" for="ch" forName="Accent5" refType="h" fact="-0.0109"/>
              <dgm:constr type="w" for="ch" forName="Accent5" refType="w" fact="0.1915"/>
              <dgm:constr type="h" for="ch" forName="Accent5" refType="h" fact="0.806"/>
              <dgm:constr type="l" for="ch" forName="ParentBackground5" refType="w" fact="0.5894"/>
              <dgm:constr type="t" for="ch" forName="ParentBackground5" refType="h" fact="0.1262"/>
              <dgm:constr type="w" for="ch" forName="ParentBackground5" refType="w" fact="0.1263"/>
              <dgm:constr type="h" for="ch" forName="ParentBackground5" refType="h" fact="0.5319"/>
              <dgm:constr type="l" for="ch" forName="Child5" refType="w" fact="0.5894"/>
              <dgm:constr type="t" for="ch" forName="Child5" refType="h" fact="0.6876"/>
              <dgm:constr type="w" for="ch" forName="Child5" refType="w" fact="0.1263"/>
              <dgm:constr type="h" for="ch" forName="Child5" refType="h" fact="0.3124"/>
              <dgm:constr type="l" for="ch" forName="Accent4" refType="w" fact="0.417"/>
              <dgm:constr type="t" for="ch" forName="Accent4" refType="h" fact="-0.0109"/>
              <dgm:constr type="w" for="ch" forName="Accent4" refType="w" fact="0.1915"/>
              <dgm:constr type="h" for="ch" forName="Accent4" refType="h" fact="0.806"/>
              <dgm:constr type="l" for="ch" forName="ParentBackground4" refType="w" fact="0.4496"/>
              <dgm:constr type="t" for="ch" forName="ParentBackground4" refType="h" fact="0.1262"/>
              <dgm:constr type="w" for="ch" forName="ParentBackground4" refType="w" fact="0.1263"/>
              <dgm:constr type="h" for="ch" forName="ParentBackground4" refType="h" fact="0.5319"/>
              <dgm:constr type="l" for="ch" forName="Child4" refType="w" fact="0.4496"/>
              <dgm:constr type="t" for="ch" forName="Child4" refType="h" fact="0.6876"/>
              <dgm:constr type="w" for="ch" forName="Child4" refType="w" fact="0.1263"/>
              <dgm:constr type="h" for="ch" forName="Child4" refType="h" fact="0.3124"/>
              <dgm:constr type="l" for="ch" forName="Accent3" refType="w" fact="0.2771"/>
              <dgm:constr type="t" for="ch" forName="Accent3" refType="h" fact="-0.0109"/>
              <dgm:constr type="w" for="ch" forName="Accent3" refType="w" fact="0.1915"/>
              <dgm:constr type="h" for="ch" forName="Accent3" refType="h" fact="0.806"/>
              <dgm:constr type="l" for="ch" forName="ParentBackground3" refType="w" fact="0.3097"/>
              <dgm:constr type="t" for="ch" forName="ParentBackground3" refType="h" fact="0.1262"/>
              <dgm:constr type="w" for="ch" forName="ParentBackground3" refType="w" fact="0.1263"/>
              <dgm:constr type="h" for="ch" forName="ParentBackground3" refType="h" fact="0.5319"/>
              <dgm:constr type="l" for="ch" forName="Child3" refType="w" fact="0.3097"/>
              <dgm:constr type="t" for="ch" forName="Child3" refType="h" fact="0.6876"/>
              <dgm:constr type="w" for="ch" forName="Child3" refType="w" fact="0.1263"/>
              <dgm:constr type="h" for="ch" forName="Child3" refType="h" fact="0.3124"/>
              <dgm:constr type="l" for="ch" forName="Accent2" refType="w" fact="0.1373"/>
              <dgm:constr type="t" for="ch" forName="Accent2" refType="h" fact="-0.0109"/>
              <dgm:constr type="w" for="ch" forName="Accent2" refType="w" fact="0.1915"/>
              <dgm:constr type="h" for="ch" forName="Accent2" refType="h" fact="0.806"/>
              <dgm:constr type="l" for="ch" forName="ParentBackground2" refType="w" fact="0.1698"/>
              <dgm:constr type="t" for="ch" forName="ParentBackground2" refType="h" fact="0.1262"/>
              <dgm:constr type="w" for="ch" forName="ParentBackground2" refType="w" fact="0.1263"/>
              <dgm:constr type="h" for="ch" forName="ParentBackground2" refType="h" fact="0.5319"/>
              <dgm:constr type="l" for="ch" forName="Child2" refType="w" fact="0.1698"/>
              <dgm:constr type="t" for="ch" forName="Child2" refType="h" fact="0.6876"/>
              <dgm:constr type="w" for="ch" forName="Child2" refType="w" fact="0.1263"/>
              <dgm:constr type="h" for="ch" forName="Child2" refType="h" fact="0.3124"/>
              <dgm:constr type="l" for="ch" forName="Accent1" refType="w" fact="-0.0026"/>
              <dgm:constr type="t" for="ch" forName="Accent1" refType="h" fact="-0.0109"/>
              <dgm:constr type="w" for="ch" forName="Accent1" refType="w" fact="0.1915"/>
              <dgm:constr type="h" for="ch" forName="Accent1" refType="h" fact="0.806"/>
              <dgm:constr type="l" for="ch" forName="ParentBackground1" refType="w" fact="0.03"/>
              <dgm:constr type="t" for="ch" forName="ParentBackground1" refType="h" fact="0.1262"/>
              <dgm:constr type="w" for="ch" forName="ParentBackground1" refType="w" fact="0.1263"/>
              <dgm:constr type="h" for="ch" forName="ParentBackground1" refType="h" fact="0.5319"/>
              <dgm:constr type="l" for="ch" forName="Child1" refType="w" fact="0.03"/>
              <dgm:constr type="t" for="ch" forName="Child1" refType="h" fact="0.6876"/>
              <dgm:constr type="w" for="ch" forName="Child1" refType="w" fact="0.1263"/>
              <dgm:constr type="h" for="ch" forName="Child1" refType="h" fact="0.3124"/>
            </dgm:constrLst>
          </dgm:if>
          <dgm:if name="Name11"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l" for="ch" forName="Parent8" refType="w" fact="0.901"/>
              <dgm:constr type="t" for="ch" forName="Parent8" refType="h" fact="0.2022"/>
              <dgm:constr type="w" for="ch" forName="Parent8" refType="w" fact="0.0792"/>
              <dgm:constr type="h" for="ch" forName="Parent8" refType="h" fact="0.3799"/>
              <dgm:constr type="l" for="ch" forName="Parent7" refType="w" fact="0.7783"/>
              <dgm:constr type="t" for="ch" forName="Parent7" refType="h" fact="0.2022"/>
              <dgm:constr type="w" for="ch" forName="Parent7" refType="w" fact="0.0792"/>
              <dgm:constr type="h" for="ch" forName="Parent7" refType="h" fact="0.3799"/>
              <dgm:constr type="l" for="ch" forName="Parent6" refType="w" fact="0.6556"/>
              <dgm:constr type="t" for="ch" forName="Parent6" refType="h" fact="0.2022"/>
              <dgm:constr type="w" for="ch" forName="Parent6" refType="w" fact="0.0792"/>
              <dgm:constr type="h" for="ch" forName="Parent6" refType="h" fact="0.3799"/>
              <dgm:constr type="l" for="ch" forName="Parent5" refType="w" fact="0.5329"/>
              <dgm:constr type="t" for="ch" forName="Parent5" refType="h" fact="0.2022"/>
              <dgm:constr type="w" for="ch" forName="Parent5" refType="w" fact="0.0792"/>
              <dgm:constr type="h" for="ch" forName="Parent5" refType="h" fact="0.3799"/>
              <dgm:constr type="l" for="ch" forName="Parent4" refType="w" fact="0.4102"/>
              <dgm:constr type="t" for="ch" forName="Parent4" refType="h" fact="0.2022"/>
              <dgm:constr type="w" for="ch" forName="Parent4" refType="w" fact="0.0792"/>
              <dgm:constr type="h" for="ch" forName="Parent4" refType="h" fact="0.3799"/>
              <dgm:constr type="l" for="ch" forName="Parent3" refType="w" fact="0.2875"/>
              <dgm:constr type="t" for="ch" forName="Parent3" refType="h" fact="0.2022"/>
              <dgm:constr type="w" for="ch" forName="Parent3" refType="w" fact="0.0792"/>
              <dgm:constr type="h" for="ch" forName="Parent3" refType="h" fact="0.3799"/>
              <dgm:constr type="l" for="ch" forName="Parent2" refType="w" fact="0.1648"/>
              <dgm:constr type="t" for="ch" forName="Parent2" refType="h" fact="0.2022"/>
              <dgm:constr type="w" for="ch" forName="Parent2" refType="w" fact="0.0792"/>
              <dgm:constr type="h" for="ch" forName="Parent2" refType="h" fact="0.3799"/>
              <dgm:constr type="l" for="ch" forName="Parent1" refType="w" fact="0.0421"/>
              <dgm:constr type="t" for="ch" forName="Parent1" refType="h" fact="0.2022"/>
              <dgm:constr type="w" for="ch" forName="Parent1" refType="w" fact="0.0792"/>
              <dgm:constr type="h" for="ch" forName="Parent1" refType="h" fact="0.3799"/>
              <dgm:constr type="l" for="ch" forName="Accent8" refType="w" fact="0.8813"/>
              <dgm:constr type="t" for="ch" forName="Accent8" refType="h" fact="0.1072"/>
              <dgm:constr type="w" for="ch" forName="Accent8" refType="w" fact="0.1187"/>
              <dgm:constr type="h" for="ch" forName="Accent8" refType="h" fact="0.5699"/>
              <dgm:constr type="l" for="ch" forName="ParentBackground8" refType="w" fact="0.8852"/>
              <dgm:constr type="t" for="ch" forName="ParentBackground8" refType="h" fact="0.1262"/>
              <dgm:constr type="w" for="ch" forName="ParentBackground8" refType="w" fact="0.1108"/>
              <dgm:constr type="h" for="ch" forName="ParentBackground8" refType="h" fact="0.5319"/>
              <dgm:constr type="l" for="ch" forName="Child8" refType="w" fact="0.8852"/>
              <dgm:constr type="t" for="ch" forName="Child8" refType="h" fact="0.6876"/>
              <dgm:constr type="w" for="ch" forName="Child8" refType="w" fact="0.1108"/>
              <dgm:constr type="h" for="ch" forName="Child8" refType="h" fact="0.3124"/>
              <dgm:constr type="l" for="ch" forName="Accent7" refType="w" fact="0.7339"/>
              <dgm:constr type="t" for="ch" forName="Accent7" refType="h" fact="-0.0109"/>
              <dgm:constr type="w" for="ch" forName="Accent7" refType="w" fact="0.1679"/>
              <dgm:constr type="h" for="ch" forName="Accent7" refType="h" fact="0.806"/>
              <dgm:constr type="l" for="ch" forName="ParentBackground7" refType="w" fact="0.7625"/>
              <dgm:constr type="t" for="ch" forName="ParentBackground7" refType="h" fact="0.1262"/>
              <dgm:constr type="w" for="ch" forName="ParentBackground7" refType="w" fact="0.1108"/>
              <dgm:constr type="h" for="ch" forName="ParentBackground7" refType="h" fact="0.5319"/>
              <dgm:constr type="l" for="ch" forName="Child7" refType="w" fact="0.7625"/>
              <dgm:constr type="t" for="ch" forName="Child7" refType="h" fact="0.6876"/>
              <dgm:constr type="w" for="ch" forName="Child7" refType="w" fact="0.1108"/>
              <dgm:constr type="h" for="ch" forName="Child7" refType="h" fact="0.3124"/>
              <dgm:constr type="l" for="ch" forName="Accent6" refType="w" fact="0.6112"/>
              <dgm:constr type="t" for="ch" forName="Accent6" refType="h" fact="-0.0109"/>
              <dgm:constr type="w" for="ch" forName="Accent6" refType="w" fact="0.1679"/>
              <dgm:constr type="h" for="ch" forName="Accent6" refType="h" fact="0.806"/>
              <dgm:constr type="l" for="ch" forName="ParentBackground6" refType="w" fact="0.6398"/>
              <dgm:constr type="t" for="ch" forName="ParentBackground6" refType="h" fact="0.1262"/>
              <dgm:constr type="w" for="ch" forName="ParentBackground6" refType="w" fact="0.1108"/>
              <dgm:constr type="h" for="ch" forName="ParentBackground6" refType="h" fact="0.5319"/>
              <dgm:constr type="l" for="ch" forName="Child6" refType="w" fact="0.6398"/>
              <dgm:constr type="t" for="ch" forName="Child6" refType="h" fact="0.6876"/>
              <dgm:constr type="w" for="ch" forName="Child6" refType="w" fact="0.1108"/>
              <dgm:constr type="h" for="ch" forName="Child6" refType="h" fact="0.3124"/>
              <dgm:constr type="l" for="ch" forName="Accent5" refType="w" fact="0.4885"/>
              <dgm:constr type="t" for="ch" forName="Accent5" refType="h" fact="-0.0109"/>
              <dgm:constr type="w" for="ch" forName="Accent5" refType="w" fact="0.1679"/>
              <dgm:constr type="h" for="ch" forName="Accent5" refType="h" fact="0.806"/>
              <dgm:constr type="l" for="ch" forName="ParentBackground5" refType="w" fact="0.5171"/>
              <dgm:constr type="t" for="ch" forName="ParentBackground5" refType="h" fact="0.1262"/>
              <dgm:constr type="w" for="ch" forName="ParentBackground5" refType="w" fact="0.1108"/>
              <dgm:constr type="h" for="ch" forName="ParentBackground5" refType="h" fact="0.5319"/>
              <dgm:constr type="l" for="ch" forName="Child5" refType="w" fact="0.5171"/>
              <dgm:constr type="t" for="ch" forName="Child5" refType="h" fact="0.6876"/>
              <dgm:constr type="w" for="ch" forName="Child5" refType="w" fact="0.1108"/>
              <dgm:constr type="h" for="ch" forName="Child5" refType="h" fact="0.3124"/>
              <dgm:constr type="l" for="ch" forName="Accent4" refType="w" fact="0.3658"/>
              <dgm:constr type="t" for="ch" forName="Accent4" refType="h" fact="-0.0109"/>
              <dgm:constr type="w" for="ch" forName="Accent4" refType="w" fact="0.1679"/>
              <dgm:constr type="h" for="ch" forName="Accent4" refType="h" fact="0.806"/>
              <dgm:constr type="l" for="ch" forName="ParentBackground4" refType="w" fact="0.3944"/>
              <dgm:constr type="t" for="ch" forName="ParentBackground4" refType="h" fact="0.1262"/>
              <dgm:constr type="w" for="ch" forName="ParentBackground4" refType="w" fact="0.1108"/>
              <dgm:constr type="h" for="ch" forName="ParentBackground4" refType="h" fact="0.5319"/>
              <dgm:constr type="l" for="ch" forName="Child4" refType="w" fact="0.3944"/>
              <dgm:constr type="t" for="ch" forName="Child4" refType="h" fact="0.6876"/>
              <dgm:constr type="w" for="ch" forName="Child4" refType="w" fact="0.1108"/>
              <dgm:constr type="h" for="ch" forName="Child4" refType="h" fact="0.3124"/>
              <dgm:constr type="l" for="ch" forName="Accent3" refType="w" fact="0.2431"/>
              <dgm:constr type="t" for="ch" forName="Accent3" refType="h" fact="-0.0109"/>
              <dgm:constr type="w" for="ch" forName="Accent3" refType="w" fact="0.1679"/>
              <dgm:constr type="h" for="ch" forName="Accent3" refType="h" fact="0.806"/>
              <dgm:constr type="l" for="ch" forName="ParentBackground3" refType="w" fact="0.2717"/>
              <dgm:constr type="t" for="ch" forName="ParentBackground3" refType="h" fact="0.1262"/>
              <dgm:constr type="w" for="ch" forName="ParentBackground3" refType="w" fact="0.1108"/>
              <dgm:constr type="h" for="ch" forName="ParentBackground3" refType="h" fact="0.5319"/>
              <dgm:constr type="l" for="ch" forName="Child3" refType="w" fact="0.2717"/>
              <dgm:constr type="t" for="ch" forName="Child3" refType="h" fact="0.6876"/>
              <dgm:constr type="w" for="ch" forName="Child3" refType="w" fact="0.1108"/>
              <dgm:constr type="h" for="ch" forName="Child3" refType="h" fact="0.3124"/>
              <dgm:constr type="l" for="ch" forName="Accent2" refType="w" fact="0.1204"/>
              <dgm:constr type="t" for="ch" forName="Accent2" refType="h" fact="-0.0109"/>
              <dgm:constr type="w" for="ch" forName="Accent2" refType="w" fact="0.1679"/>
              <dgm:constr type="h" for="ch" forName="Accent2" refType="h" fact="0.806"/>
              <dgm:constr type="l" for="ch" forName="ParentBackground2" refType="w" fact="0.149"/>
              <dgm:constr type="t" for="ch" forName="ParentBackground2" refType="h" fact="0.1262"/>
              <dgm:constr type="w" for="ch" forName="ParentBackground2" refType="w" fact="0.1108"/>
              <dgm:constr type="h" for="ch" forName="ParentBackground2" refType="h" fact="0.5319"/>
              <dgm:constr type="l" for="ch" forName="Child2" refType="w" fact="0.149"/>
              <dgm:constr type="t" for="ch" forName="Child2" refType="h" fact="0.6876"/>
              <dgm:constr type="w" for="ch" forName="Child2" refType="w" fact="0.1108"/>
              <dgm:constr type="h" for="ch" forName="Child2" refType="h" fact="0.3124"/>
              <dgm:constr type="l" for="ch" forName="Accent1" refType="w" fact="-0.0023"/>
              <dgm:constr type="t" for="ch" forName="Accent1" refType="h" fact="-0.0109"/>
              <dgm:constr type="w" for="ch" forName="Accent1" refType="w" fact="0.1679"/>
              <dgm:constr type="h" for="ch" forName="Accent1" refType="h" fact="0.806"/>
              <dgm:constr type="l" for="ch" forName="ParentBackground1" refType="w" fact="0.0263"/>
              <dgm:constr type="t" for="ch" forName="ParentBackground1" refType="h" fact="0.1262"/>
              <dgm:constr type="w" for="ch" forName="ParentBackground1" refType="w" fact="0.1108"/>
              <dgm:constr type="h" for="ch" forName="ParentBackground1" refType="h" fact="0.5319"/>
              <dgm:constr type="l" for="ch" forName="Child1" refType="w" fact="0.0263"/>
              <dgm:constr type="t" for="ch" forName="Child1" refType="h" fact="0.6876"/>
              <dgm:constr type="w" for="ch" forName="Child1" refType="w" fact="0.1108"/>
              <dgm:constr type="h" for="ch" forName="Child1" refType="h" fact="0.3124"/>
            </dgm:constrLst>
          </dgm:if>
          <dgm:if name="Name12"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l" for="ch" forName="Parent9" refType="w" fact="0.9119"/>
              <dgm:constr type="t" for="ch" forName="Parent9" refType="h" fact="0.2022"/>
              <dgm:constr type="w" for="ch" forName="Parent9" refType="w" fact="0.0705"/>
              <dgm:constr type="h" for="ch" forName="Parent9" refType="h" fact="0.3799"/>
              <dgm:constr type="l" for="ch" forName="Parent8" refType="w" fact="0.8026"/>
              <dgm:constr type="t" for="ch" forName="Parent8" refType="h" fact="0.2022"/>
              <dgm:constr type="w" for="ch" forName="Parent8" refType="w" fact="0.0705"/>
              <dgm:constr type="h" for="ch" forName="Parent8" refType="h" fact="0.3799"/>
              <dgm:constr type="l" for="ch" forName="Parent7" refType="w" fact="0.6933"/>
              <dgm:constr type="t" for="ch" forName="Parent7" refType="h" fact="0.2022"/>
              <dgm:constr type="w" for="ch" forName="Parent7" refType="w" fact="0.0705"/>
              <dgm:constr type="h" for="ch" forName="Parent7" refType="h" fact="0.3799"/>
              <dgm:constr type="l" for="ch" forName="Parent6" refType="w" fact="0.584"/>
              <dgm:constr type="t" for="ch" forName="Parent6" refType="h" fact="0.2022"/>
              <dgm:constr type="w" for="ch" forName="Parent6" refType="w" fact="0.0705"/>
              <dgm:constr type="h" for="ch" forName="Parent6" refType="h" fact="0.3799"/>
              <dgm:constr type="l" for="ch" forName="Parent5" refType="w" fact="0.4747"/>
              <dgm:constr type="t" for="ch" forName="Parent5" refType="h" fact="0.2022"/>
              <dgm:constr type="w" for="ch" forName="Parent5" refType="w" fact="0.0705"/>
              <dgm:constr type="h" for="ch" forName="Parent5" refType="h" fact="0.3799"/>
              <dgm:constr type="l" for="ch" forName="Parent4" refType="w" fact="0.3654"/>
              <dgm:constr type="t" for="ch" forName="Parent4" refType="h" fact="0.2022"/>
              <dgm:constr type="w" for="ch" forName="Parent4" refType="w" fact="0.0705"/>
              <dgm:constr type="h" for="ch" forName="Parent4" refType="h" fact="0.3799"/>
              <dgm:constr type="l" for="ch" forName="Parent3" refType="w" fact="0.2561"/>
              <dgm:constr type="t" for="ch" forName="Parent3" refType="h" fact="0.2022"/>
              <dgm:constr type="w" for="ch" forName="Parent3" refType="w" fact="0.0705"/>
              <dgm:constr type="h" for="ch" forName="Parent3" refType="h" fact="0.3799"/>
              <dgm:constr type="l" for="ch" forName="Parent2" refType="w" fact="0.1468"/>
              <dgm:constr type="t" for="ch" forName="Parent2" refType="h" fact="0.2022"/>
              <dgm:constr type="w" for="ch" forName="Parent2" refType="w" fact="0.0705"/>
              <dgm:constr type="h" for="ch" forName="Parent2" refType="h" fact="0.3799"/>
              <dgm:constr type="l" for="ch" forName="Parent1" refType="w" fact="0.0375"/>
              <dgm:constr type="t" for="ch" forName="Parent1" refType="h" fact="0.2022"/>
              <dgm:constr type="w" for="ch" forName="Parent1" refType="w" fact="0.0705"/>
              <dgm:constr type="h" for="ch" forName="Parent1" refType="h" fact="0.3799"/>
              <dgm:constr type="l" for="ch" forName="Accent9" refType="w" fact="0.8942"/>
              <dgm:constr type="t" for="ch" forName="Accent9" refType="h" fact="0.1072"/>
              <dgm:constr type="w" for="ch" forName="Accent9" refType="w" fact="0.1058"/>
              <dgm:constr type="h" for="ch" forName="Accent9" refType="h" fact="0.5699"/>
              <dgm:constr type="l" for="ch" forName="ParentBackground9" refType="w" fact="0.8978"/>
              <dgm:constr type="t" for="ch" forName="ParentBackground9" refType="h" fact="0.1262"/>
              <dgm:constr type="w" for="ch" forName="ParentBackground9" refType="w" fact="0.0987"/>
              <dgm:constr type="h" for="ch" forName="ParentBackground9" refType="h" fact="0.5319"/>
              <dgm:constr type="l" for="ch" forName="Child9" refType="w" fact="0.8978"/>
              <dgm:constr type="t" for="ch" forName="Child9" refType="h" fact="0.6876"/>
              <dgm:constr type="w" for="ch" forName="Child9" refType="w" fact="0.0987"/>
              <dgm:constr type="h" for="ch" forName="Child9" refType="h" fact="0.3124"/>
              <dgm:constr type="l" for="ch" forName="Accent8" refType="w" fact="0.763"/>
              <dgm:constr type="t" for="ch" forName="Accent8" refType="h" fact="-0.0109"/>
              <dgm:constr type="w" for="ch" forName="Accent8" refType="w" fact="0.1496"/>
              <dgm:constr type="h" for="ch" forName="Accent8" refType="h" fact="0.806"/>
              <dgm:constr type="l" for="ch" forName="ParentBackground8" refType="w" fact="0.7885"/>
              <dgm:constr type="t" for="ch" forName="ParentBackground8" refType="h" fact="0.1262"/>
              <dgm:constr type="w" for="ch" forName="ParentBackground8" refType="w" fact="0.0987"/>
              <dgm:constr type="h" for="ch" forName="ParentBackground8" refType="h" fact="0.5319"/>
              <dgm:constr type="l" for="ch" forName="Child8" refType="w" fact="0.7885"/>
              <dgm:constr type="t" for="ch" forName="Child8" refType="h" fact="0.6876"/>
              <dgm:constr type="w" for="ch" forName="Child8" refType="w" fact="0.0987"/>
              <dgm:constr type="h" for="ch" forName="Child8" refType="h" fact="0.3124"/>
              <dgm:constr type="l" for="ch" forName="Accent7" refType="w" fact="0.6538"/>
              <dgm:constr type="t" for="ch" forName="Accent7" refType="h" fact="-0.0109"/>
              <dgm:constr type="w" for="ch" forName="Accent7" refType="w" fact="0.1496"/>
              <dgm:constr type="h" for="ch" forName="Accent7" refType="h" fact="0.806"/>
              <dgm:constr type="l" for="ch" forName="ParentBackground7" refType="w" fact="0.6792"/>
              <dgm:constr type="t" for="ch" forName="ParentBackground7" refType="h" fact="0.1262"/>
              <dgm:constr type="w" for="ch" forName="ParentBackground7" refType="w" fact="0.0987"/>
              <dgm:constr type="h" for="ch" forName="ParentBackground7" refType="h" fact="0.5319"/>
              <dgm:constr type="l" for="ch" forName="Child7" refType="w" fact="0.6792"/>
              <dgm:constr type="t" for="ch" forName="Child7" refType="h" fact="0.6876"/>
              <dgm:constr type="w" for="ch" forName="Child7" refType="w" fact="0.0987"/>
              <dgm:constr type="h" for="ch" forName="Child7" refType="h" fact="0.3124"/>
              <dgm:constr type="l" for="ch" forName="Accent6" refType="w" fact="0.5445"/>
              <dgm:constr type="t" for="ch" forName="Accent6" refType="h" fact="-0.0109"/>
              <dgm:constr type="w" for="ch" forName="Accent6" refType="w" fact="0.1496"/>
              <dgm:constr type="h" for="ch" forName="Accent6" refType="h" fact="0.806"/>
              <dgm:constr type="l" for="ch" forName="ParentBackground6" refType="w" fact="0.5699"/>
              <dgm:constr type="t" for="ch" forName="ParentBackground6" refType="h" fact="0.1262"/>
              <dgm:constr type="w" for="ch" forName="ParentBackground6" refType="w" fact="0.0987"/>
              <dgm:constr type="h" for="ch" forName="ParentBackground6" refType="h" fact="0.5319"/>
              <dgm:constr type="l" for="ch" forName="Child6" refType="w" fact="0.5699"/>
              <dgm:constr type="t" for="ch" forName="Child6" refType="h" fact="0.6876"/>
              <dgm:constr type="w" for="ch" forName="Child6" refType="w" fact="0.0987"/>
              <dgm:constr type="h" for="ch" forName="Child6" refType="h" fact="0.3124"/>
              <dgm:constr type="l" for="ch" forName="Accent5" refType="w" fact="0.4352"/>
              <dgm:constr type="t" for="ch" forName="Accent5" refType="h" fact="-0.0109"/>
              <dgm:constr type="w" for="ch" forName="Accent5" refType="w" fact="0.1496"/>
              <dgm:constr type="h" for="ch" forName="Accent5" refType="h" fact="0.806"/>
              <dgm:constr type="l" for="ch" forName="ParentBackground5" refType="w" fact="0.4606"/>
              <dgm:constr type="t" for="ch" forName="ParentBackground5" refType="h" fact="0.1262"/>
              <dgm:constr type="w" for="ch" forName="ParentBackground5" refType="w" fact="0.0987"/>
              <dgm:constr type="h" for="ch" forName="ParentBackground5" refType="h" fact="0.5319"/>
              <dgm:constr type="l" for="ch" forName="Child5" refType="w" fact="0.4606"/>
              <dgm:constr type="t" for="ch" forName="Child5" refType="h" fact="0.6876"/>
              <dgm:constr type="w" for="ch" forName="Child5" refType="w" fact="0.0987"/>
              <dgm:constr type="h" for="ch" forName="Child5" refType="h" fact="0.3124"/>
              <dgm:constr type="l" for="ch" forName="Accent4" refType="w" fact="0.3259"/>
              <dgm:constr type="t" for="ch" forName="Accent4" refType="h" fact="-0.0109"/>
              <dgm:constr type="w" for="ch" forName="Accent4" refType="w" fact="0.1496"/>
              <dgm:constr type="h" for="ch" forName="Accent4" refType="h" fact="0.806"/>
              <dgm:constr type="l" for="ch" forName="ParentBackground4" refType="w" fact="0.3513"/>
              <dgm:constr type="t" for="ch" forName="ParentBackground4" refType="h" fact="0.1262"/>
              <dgm:constr type="w" for="ch" forName="ParentBackground4" refType="w" fact="0.0987"/>
              <dgm:constr type="h" for="ch" forName="ParentBackground4" refType="h" fact="0.5319"/>
              <dgm:constr type="l" for="ch" forName="Child4" refType="w" fact="0.3513"/>
              <dgm:constr type="t" for="ch" forName="Child4" refType="h" fact="0.6876"/>
              <dgm:constr type="w" for="ch" forName="Child4" refType="w" fact="0.0987"/>
              <dgm:constr type="h" for="ch" forName="Child4" refType="h" fact="0.3124"/>
              <dgm:constr type="l" for="ch" forName="Accent3" refType="w" fact="0.2166"/>
              <dgm:constr type="t" for="ch" forName="Accent3" refType="h" fact="-0.0109"/>
              <dgm:constr type="w" for="ch" forName="Accent3" refType="w" fact="0.1496"/>
              <dgm:constr type="h" for="ch" forName="Accent3" refType="h" fact="0.806"/>
              <dgm:constr type="l" for="ch" forName="ParentBackground3" refType="w" fact="0.242"/>
              <dgm:constr type="t" for="ch" forName="ParentBackground3" refType="h" fact="0.1262"/>
              <dgm:constr type="w" for="ch" forName="ParentBackground3" refType="w" fact="0.0987"/>
              <dgm:constr type="h" for="ch" forName="ParentBackground3" refType="h" fact="0.5319"/>
              <dgm:constr type="l" for="ch" forName="Child3" refType="w" fact="0.242"/>
              <dgm:constr type="t" for="ch" forName="Child3" refType="h" fact="0.6876"/>
              <dgm:constr type="w" for="ch" forName="Child3" refType="w" fact="0.0987"/>
              <dgm:constr type="h" for="ch" forName="Child3" refType="h" fact="0.3124"/>
              <dgm:constr type="l" for="ch" forName="Accent2" refType="w" fact="0.1073"/>
              <dgm:constr type="t" for="ch" forName="Accent2" refType="h" fact="-0.0109"/>
              <dgm:constr type="w" for="ch" forName="Accent2" refType="w" fact="0.1496"/>
              <dgm:constr type="h" for="ch" forName="Accent2" refType="h" fact="0.806"/>
              <dgm:constr type="l" for="ch" forName="ParentBackground2" refType="w" fact="0.1327"/>
              <dgm:constr type="t" for="ch" forName="ParentBackground2" refType="h" fact="0.1262"/>
              <dgm:constr type="w" for="ch" forName="ParentBackground2" refType="w" fact="0.0987"/>
              <dgm:constr type="h" for="ch" forName="ParentBackground2" refType="h" fact="0.5319"/>
              <dgm:constr type="l" for="ch" forName="Child2" refType="w" fact="0.1327"/>
              <dgm:constr type="t" for="ch" forName="Child2" refType="h" fact="0.6876"/>
              <dgm:constr type="w" for="ch" forName="Child2" refType="w" fact="0.0987"/>
              <dgm:constr type="h" for="ch" forName="Child2" refType="h" fact="0.3124"/>
              <dgm:constr type="l" for="ch" forName="Accent1" refType="w" fact="-0.002"/>
              <dgm:constr type="t" for="ch" forName="Accent1" refType="h" fact="-0.0109"/>
              <dgm:constr type="w" for="ch" forName="Accent1" refType="w" fact="0.1496"/>
              <dgm:constr type="h" for="ch" forName="Accent1" refType="h" fact="0.806"/>
              <dgm:constr type="l" for="ch" forName="ParentBackground1" refType="w" fact="0.0234"/>
              <dgm:constr type="t" for="ch" forName="ParentBackground1" refType="h" fact="0.1262"/>
              <dgm:constr type="w" for="ch" forName="ParentBackground1" refType="w" fact="0.0987"/>
              <dgm:constr type="h" for="ch" forName="ParentBackground1" refType="h" fact="0.5319"/>
              <dgm:constr type="l" for="ch" forName="Child1" refType="w" fact="0.0234"/>
              <dgm:constr type="t" for="ch" forName="Child1" refType="h" fact="0.6876"/>
              <dgm:constr type="w" for="ch" forName="Child1" refType="w" fact="0.0987"/>
              <dgm:constr type="h" for="ch" forName="Child1" refType="h" fact="0.3124"/>
            </dgm:constrLst>
          </dgm:if>
          <dgm:if name="Name13"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l" for="ch" forName="Parent10" refType="w" fact="0.9205"/>
              <dgm:constr type="t" for="ch" forName="Parent10" refType="h" fact="0.2022"/>
              <dgm:constr type="w" for="ch" forName="Parent10" refType="w" fact="0.0636"/>
              <dgm:constr type="h" for="ch" forName="Parent10" refType="h" fact="0.3799"/>
              <dgm:constr type="l" for="ch" forName="Parent9" refType="w" fact="0.822"/>
              <dgm:constr type="t" for="ch" forName="Parent9" refType="h" fact="0.2022"/>
              <dgm:constr type="w" for="ch" forName="Parent9" refType="w" fact="0.0636"/>
              <dgm:constr type="h" for="ch" forName="Parent9" refType="h" fact="0.3799"/>
              <dgm:constr type="l" for="ch" forName="Parent8" refType="w" fact="0.7235"/>
              <dgm:constr type="t" for="ch" forName="Parent8" refType="h" fact="0.2022"/>
              <dgm:constr type="w" for="ch" forName="Parent8" refType="w" fact="0.0636"/>
              <dgm:constr type="h" for="ch" forName="Parent8" refType="h" fact="0.3799"/>
              <dgm:constr type="l" for="ch" forName="Parent7" refType="w" fact="0.625"/>
              <dgm:constr type="t" for="ch" forName="Parent7" refType="h" fact="0.2022"/>
              <dgm:constr type="w" for="ch" forName="Parent7" refType="w" fact="0.0636"/>
              <dgm:constr type="h" for="ch" forName="Parent7" refType="h" fact="0.3799"/>
              <dgm:constr type="l" for="ch" forName="Parent6" refType="w" fact="0.5264"/>
              <dgm:constr type="t" for="ch" forName="Parent6" refType="h" fact="0.2022"/>
              <dgm:constr type="w" for="ch" forName="Parent6" refType="w" fact="0.0636"/>
              <dgm:constr type="h" for="ch" forName="Parent6" refType="h" fact="0.3799"/>
              <dgm:constr type="l" for="ch" forName="Parent5" refType="w" fact="0.4279"/>
              <dgm:constr type="t" for="ch" forName="Parent5" refType="h" fact="0.2022"/>
              <dgm:constr type="w" for="ch" forName="Parent5" refType="w" fact="0.0636"/>
              <dgm:constr type="h" for="ch" forName="Parent5" refType="h" fact="0.3799"/>
              <dgm:constr type="l" for="ch" forName="Parent4" refType="w" fact="0.3294"/>
              <dgm:constr type="t" for="ch" forName="Parent4" refType="h" fact="0.2022"/>
              <dgm:constr type="w" for="ch" forName="Parent4" refType="w" fact="0.0636"/>
              <dgm:constr type="h" for="ch" forName="Parent4" refType="h" fact="0.3799"/>
              <dgm:constr type="l" for="ch" forName="Parent3" refType="w" fact="0.2309"/>
              <dgm:constr type="t" for="ch" forName="Parent3" refType="h" fact="0.2022"/>
              <dgm:constr type="w" for="ch" forName="Parent3" refType="w" fact="0.0636"/>
              <dgm:constr type="h" for="ch" forName="Parent3" refType="h" fact="0.3799"/>
              <dgm:constr type="l" for="ch" forName="Parent2" refType="w" fact="0.1324"/>
              <dgm:constr type="t" for="ch" forName="Parent2" refType="h" fact="0.2022"/>
              <dgm:constr type="w" for="ch" forName="Parent2" refType="w" fact="0.0636"/>
              <dgm:constr type="h" for="ch" forName="Parent2" refType="h" fact="0.3799"/>
              <dgm:constr type="l" for="ch" forName="Parent1" refType="w" fact="0.0338"/>
              <dgm:constr type="t" for="ch" forName="Parent1" refType="h" fact="0.2022"/>
              <dgm:constr type="w" for="ch" forName="Parent1" refType="w" fact="0.0636"/>
              <dgm:constr type="h" for="ch" forName="Parent1" refType="h" fact="0.3799"/>
              <dgm:constr type="l" for="ch" forName="Accent10" refType="w" fact="0.9047"/>
              <dgm:constr type="t" for="ch" forName="Accent10" refType="h" fact="0.1072"/>
              <dgm:constr type="w" for="ch" forName="Accent10" refType="w" fact="0.0953"/>
              <dgm:constr type="h" for="ch" forName="Accent10" refType="h" fact="0.5699"/>
              <dgm:constr type="l" for="ch" forName="ParentBackground10" refType="w" fact="0.9078"/>
              <dgm:constr type="t" for="ch" forName="ParentBackground10" refType="h" fact="0.1262"/>
              <dgm:constr type="w" for="ch" forName="ParentBackground10" refType="w" fact="0.089"/>
              <dgm:constr type="h" for="ch" forName="ParentBackground10" refType="h" fact="0.5319"/>
              <dgm:constr type="l" for="ch" forName="Child10" refType="w" fact="0.9078"/>
              <dgm:constr type="t" for="ch" forName="Child10" refType="h" fact="0.6876"/>
              <dgm:constr type="w" for="ch" forName="Child10" refType="w" fact="0.089"/>
              <dgm:constr type="h" for="ch" forName="Child10" refType="h" fact="0.3124"/>
              <dgm:constr type="l" for="ch" forName="Accent9" refType="w" fact="0.7864"/>
              <dgm:constr type="t" for="ch" forName="Accent9" refType="h" fact="-0.0109"/>
              <dgm:constr type="w" for="ch" forName="Accent9" refType="w" fact="0.1348"/>
              <dgm:constr type="h" for="ch" forName="Accent9" refType="h" fact="0.806"/>
              <dgm:constr type="l" for="ch" forName="ParentBackground9" refType="w" fact="0.8093"/>
              <dgm:constr type="t" for="ch" forName="ParentBackground9" refType="h" fact="0.1262"/>
              <dgm:constr type="w" for="ch" forName="ParentBackground9" refType="w" fact="0.089"/>
              <dgm:constr type="h" for="ch" forName="ParentBackground9" refType="h" fact="0.5319"/>
              <dgm:constr type="l" for="ch" forName="Child9" refType="w" fact="0.8093"/>
              <dgm:constr type="t" for="ch" forName="Child9" refType="h" fact="0.6876"/>
              <dgm:constr type="w" for="ch" forName="Child9" refType="w" fact="0.089"/>
              <dgm:constr type="h" for="ch" forName="Child9" refType="h" fact="0.3124"/>
              <dgm:constr type="l" for="ch" forName="Accent8" refType="w" fact="0.6879"/>
              <dgm:constr type="t" for="ch" forName="Accent8" refType="h" fact="-0.0109"/>
              <dgm:constr type="w" for="ch" forName="Accent8" refType="w" fact="0.1348"/>
              <dgm:constr type="h" for="ch" forName="Accent8" refType="h" fact="0.806"/>
              <dgm:constr type="l" for="ch" forName="ParentBackground8" refType="w" fact="0.7108"/>
              <dgm:constr type="t" for="ch" forName="ParentBackground8" refType="h" fact="0.1262"/>
              <dgm:constr type="w" for="ch" forName="ParentBackground8" refType="w" fact="0.089"/>
              <dgm:constr type="h" for="ch" forName="ParentBackground8" refType="h" fact="0.5319"/>
              <dgm:constr type="l" for="ch" forName="Child8" refType="w" fact="0.7108"/>
              <dgm:constr type="t" for="ch" forName="Child8" refType="h" fact="0.6876"/>
              <dgm:constr type="w" for="ch" forName="Child8" refType="w" fact="0.089"/>
              <dgm:constr type="h" for="ch" forName="Child8" refType="h" fact="0.3124"/>
              <dgm:constr type="l" for="ch" forName="Accent7" refType="w" fact="0.5893"/>
              <dgm:constr type="t" for="ch" forName="Accent7" refType="h" fact="-0.0109"/>
              <dgm:constr type="w" for="ch" forName="Accent7" refType="w" fact="0.1348"/>
              <dgm:constr type="h" for="ch" forName="Accent7" refType="h" fact="0.806"/>
              <dgm:constr type="l" for="ch" forName="ParentBackground7" refType="w" fact="0.6123"/>
              <dgm:constr type="t" for="ch" forName="ParentBackground7" refType="h" fact="0.1262"/>
              <dgm:constr type="w" for="ch" forName="ParentBackground7" refType="w" fact="0.089"/>
              <dgm:constr type="h" for="ch" forName="ParentBackground7" refType="h" fact="0.5319"/>
              <dgm:constr type="l" for="ch" forName="Child7" refType="w" fact="0.6123"/>
              <dgm:constr type="t" for="ch" forName="Child7" refType="h" fact="0.6876"/>
              <dgm:constr type="w" for="ch" forName="Child7" refType="w" fact="0.089"/>
              <dgm:constr type="h" for="ch" forName="Child7" refType="h" fact="0.3124"/>
              <dgm:constr type="l" for="ch" forName="Accent6" refType="w" fact="0.4908"/>
              <dgm:constr type="t" for="ch" forName="Accent6" refType="h" fact="-0.0109"/>
              <dgm:constr type="w" for="ch" forName="Accent6" refType="w" fact="0.1348"/>
              <dgm:constr type="h" for="ch" forName="Accent6" refType="h" fact="0.806"/>
              <dgm:constr type="l" for="ch" forName="ParentBackground6" refType="w" fact="0.5137"/>
              <dgm:constr type="t" for="ch" forName="ParentBackground6" refType="h" fact="0.1262"/>
              <dgm:constr type="w" for="ch" forName="ParentBackground6" refType="w" fact="0.089"/>
              <dgm:constr type="h" for="ch" forName="ParentBackground6" refType="h" fact="0.5319"/>
              <dgm:constr type="l" for="ch" forName="Child6" refType="w" fact="0.5137"/>
              <dgm:constr type="t" for="ch" forName="Child6" refType="h" fact="0.6876"/>
              <dgm:constr type="w" for="ch" forName="Child6" refType="w" fact="0.089"/>
              <dgm:constr type="h" for="ch" forName="Child6" refType="h" fact="0.3124"/>
              <dgm:constr type="l" for="ch" forName="Accent5" refType="w" fact="0.3923"/>
              <dgm:constr type="t" for="ch" forName="Accent5" refType="h" fact="-0.0109"/>
              <dgm:constr type="w" for="ch" forName="Accent5" refType="w" fact="0.1348"/>
              <dgm:constr type="h" for="ch" forName="Accent5" refType="h" fact="0.806"/>
              <dgm:constr type="l" for="ch" forName="ParentBackground5" refType="w" fact="0.4152"/>
              <dgm:constr type="t" for="ch" forName="ParentBackground5" refType="h" fact="0.1262"/>
              <dgm:constr type="w" for="ch" forName="ParentBackground5" refType="w" fact="0.089"/>
              <dgm:constr type="h" for="ch" forName="ParentBackground5" refType="h" fact="0.5319"/>
              <dgm:constr type="l" for="ch" forName="Child5" refType="w" fact="0.4152"/>
              <dgm:constr type="t" for="ch" forName="Child5" refType="h" fact="0.6876"/>
              <dgm:constr type="w" for="ch" forName="Child5" refType="w" fact="0.089"/>
              <dgm:constr type="h" for="ch" forName="Child5" refType="h" fact="0.3124"/>
              <dgm:constr type="l" for="ch" forName="Accent4" refType="w" fact="0.2938"/>
              <dgm:constr type="t" for="ch" forName="Accent4" refType="h" fact="-0.0109"/>
              <dgm:constr type="w" for="ch" forName="Accent4" refType="w" fact="0.1348"/>
              <dgm:constr type="h" for="ch" forName="Accent4" refType="h" fact="0.806"/>
              <dgm:constr type="l" for="ch" forName="ParentBackground4" refType="w" fact="0.3167"/>
              <dgm:constr type="t" for="ch" forName="ParentBackground4" refType="h" fact="0.1262"/>
              <dgm:constr type="w" for="ch" forName="ParentBackground4" refType="w" fact="0.089"/>
              <dgm:constr type="h" for="ch" forName="ParentBackground4" refType="h" fact="0.5319"/>
              <dgm:constr type="l" for="ch" forName="Child4" refType="w" fact="0.3167"/>
              <dgm:constr type="t" for="ch" forName="Child4" refType="h" fact="0.6876"/>
              <dgm:constr type="w" for="ch" forName="Child4" refType="w" fact="0.089"/>
              <dgm:constr type="h" for="ch" forName="Child4" refType="h" fact="0.3124"/>
              <dgm:constr type="l" for="ch" forName="Accent3" refType="w" fact="0.1952"/>
              <dgm:constr type="t" for="ch" forName="Accent3" refType="h" fact="-0.0109"/>
              <dgm:constr type="w" for="ch" forName="Accent3" refType="w" fact="0.1348"/>
              <dgm:constr type="h" for="ch" forName="Accent3" refType="h" fact="0.806"/>
              <dgm:constr type="l" for="ch" forName="ParentBackground3" refType="w" fact="0.2182"/>
              <dgm:constr type="t" for="ch" forName="ParentBackground3" refType="h" fact="0.1262"/>
              <dgm:constr type="w" for="ch" forName="ParentBackground3" refType="w" fact="0.089"/>
              <dgm:constr type="h" for="ch" forName="ParentBackground3" refType="h" fact="0.5319"/>
              <dgm:constr type="l" for="ch" forName="Child3" refType="w" fact="0.2182"/>
              <dgm:constr type="t" for="ch" forName="Child3" refType="h" fact="0.6876"/>
              <dgm:constr type="w" for="ch" forName="Child3" refType="w" fact="0.089"/>
              <dgm:constr type="h" for="ch" forName="Child3" refType="h" fact="0.3124"/>
              <dgm:constr type="l" for="ch" forName="Accent2" refType="w" fact="0.0967"/>
              <dgm:constr type="t" for="ch" forName="Accent2" refType="h" fact="-0.0109"/>
              <dgm:constr type="w" for="ch" forName="Accent2" refType="w" fact="0.1348"/>
              <dgm:constr type="h" for="ch" forName="Accent2" refType="h" fact="0.806"/>
              <dgm:constr type="l" for="ch" forName="ParentBackground2" refType="w" fact="0.1196"/>
              <dgm:constr type="t" for="ch" forName="ParentBackground2" refType="h" fact="0.1262"/>
              <dgm:constr type="w" for="ch" forName="ParentBackground2" refType="w" fact="0.089"/>
              <dgm:constr type="h" for="ch" forName="ParentBackground2" refType="h" fact="0.5319"/>
              <dgm:constr type="l" for="ch" forName="Child2" refType="w" fact="0.1196"/>
              <dgm:constr type="t" for="ch" forName="Child2" refType="h" fact="0.6876"/>
              <dgm:constr type="w" for="ch" forName="Child2" refType="w" fact="0.089"/>
              <dgm:constr type="h" for="ch" forName="Child2" refType="h" fact="0.3124"/>
              <dgm:constr type="l" for="ch" forName="Accent1" refType="w" fact="-0.0018"/>
              <dgm:constr type="t" for="ch" forName="Accent1" refType="h" fact="-0.0109"/>
              <dgm:constr type="w" for="ch" forName="Accent1" refType="w" fact="0.1348"/>
              <dgm:constr type="h" for="ch" forName="Accent1" refType="h" fact="0.806"/>
              <dgm:constr type="l" for="ch" forName="ParentBackground1" refType="w" fact="0.0211"/>
              <dgm:constr type="t" for="ch" forName="ParentBackground1" refType="h" fact="0.1262"/>
              <dgm:constr type="w" for="ch" forName="ParentBackground1" refType="w" fact="0.089"/>
              <dgm:constr type="h" for="ch" forName="ParentBackground1" refType="h" fact="0.5319"/>
              <dgm:constr type="l" for="ch" forName="Child1" refType="w" fact="0.0211"/>
              <dgm:constr type="t" for="ch" forName="Child1" refType="h" fact="0.6876"/>
              <dgm:constr type="w" for="ch" forName="Child1" refType="w" fact="0.089"/>
              <dgm:constr type="h" for="ch" forName="Child1" refType="h" fact="0.3124"/>
            </dgm:constrLst>
          </dgm:if>
          <dgm:else name="Name14">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l" for="ch" forName="Parent11" refType="w" fact="0.9277"/>
              <dgm:constr type="t" for="ch" forName="Parent11" refType="h" fact="0.2022"/>
              <dgm:constr type="w" for="ch" forName="Parent11" refType="w" fact="0.0579"/>
              <dgm:constr type="h" for="ch" forName="Parent11" refType="h" fact="0.3799"/>
              <dgm:constr type="l" for="ch" forName="Parent10" refType="w" fact="0.838"/>
              <dgm:constr type="t" for="ch" forName="Parent10" refType="h" fact="0.2022"/>
              <dgm:constr type="w" for="ch" forName="Parent10" refType="w" fact="0.0579"/>
              <dgm:constr type="h" for="ch" forName="Parent10" refType="h" fact="0.3799"/>
              <dgm:constr type="l" for="ch" forName="Parent9" refType="w" fact="0.7483"/>
              <dgm:constr type="t" for="ch" forName="Parent9" refType="h" fact="0.2022"/>
              <dgm:constr type="w" for="ch" forName="Parent9" refType="w" fact="0.0579"/>
              <dgm:constr type="h" for="ch" forName="Parent9" refType="h" fact="0.3799"/>
              <dgm:constr type="l" for="ch" forName="Parent8" refType="w" fact="0.6586"/>
              <dgm:constr type="t" for="ch" forName="Parent8" refType="h" fact="0.2022"/>
              <dgm:constr type="w" for="ch" forName="Parent8" refType="w" fact="0.0579"/>
              <dgm:constr type="h" for="ch" forName="Parent8" refType="h" fact="0.3799"/>
              <dgm:constr type="l" for="ch" forName="Parent7" refType="w" fact="0.5689"/>
              <dgm:constr type="t" for="ch" forName="Parent7" refType="h" fact="0.2022"/>
              <dgm:constr type="w" for="ch" forName="Parent7" refType="w" fact="0.0579"/>
              <dgm:constr type="h" for="ch" forName="Parent7" refType="h" fact="0.3799"/>
              <dgm:constr type="l" for="ch" forName="Parent6" refType="w" fact="0.4792"/>
              <dgm:constr type="t" for="ch" forName="Parent6" refType="h" fact="0.2022"/>
              <dgm:constr type="w" for="ch" forName="Parent6" refType="w" fact="0.0579"/>
              <dgm:constr type="h" for="ch" forName="Parent6" refType="h" fact="0.3799"/>
              <dgm:constr type="l" for="ch" forName="Parent5" refType="w" fact="0.3895"/>
              <dgm:constr type="t" for="ch" forName="Parent5" refType="h" fact="0.2022"/>
              <dgm:constr type="w" for="ch" forName="Parent5" refType="w" fact="0.0579"/>
              <dgm:constr type="h" for="ch" forName="Parent5" refType="h" fact="0.3799"/>
              <dgm:constr type="l" for="ch" forName="Parent4" refType="w" fact="0.2999"/>
              <dgm:constr type="t" for="ch" forName="Parent4" refType="h" fact="0.2022"/>
              <dgm:constr type="w" for="ch" forName="Parent4" refType="w" fact="0.0579"/>
              <dgm:constr type="h" for="ch" forName="Parent4" refType="h" fact="0.3799"/>
              <dgm:constr type="l" for="ch" forName="Parent3" refType="w" fact="0.2102"/>
              <dgm:constr type="t" for="ch" forName="Parent3" refType="h" fact="0.2022"/>
              <dgm:constr type="w" for="ch" forName="Parent3" refType="w" fact="0.0579"/>
              <dgm:constr type="h" for="ch" forName="Parent3" refType="h" fact="0.3799"/>
              <dgm:constr type="l" for="ch" forName="Parent2" refType="w" fact="0.1205"/>
              <dgm:constr type="t" for="ch" forName="Parent2" refType="h" fact="0.2022"/>
              <dgm:constr type="w" for="ch" forName="Parent2" refType="w" fact="0.0579"/>
              <dgm:constr type="h" for="ch" forName="Parent2" refType="h" fact="0.3799"/>
              <dgm:constr type="l" for="ch" forName="Parent1" refType="w" fact="0.0308"/>
              <dgm:constr type="t" for="ch" forName="Parent1" refType="h" fact="0.2022"/>
              <dgm:constr type="w" for="ch" forName="Parent1" refType="w" fact="0.0579"/>
              <dgm:constr type="h" for="ch" forName="Parent1" refType="h" fact="0.3799"/>
              <dgm:constr type="l" for="ch" forName="Accent11" refType="w" fact="0.9132"/>
              <dgm:constr type="t" for="ch" forName="Accent11" refType="h" fact="0.1072"/>
              <dgm:constr type="w" for="ch" forName="Accent11" refType="w" fact="0.0868"/>
              <dgm:constr type="h" for="ch" forName="Accent11" refType="h" fact="0.5699"/>
              <dgm:constr type="l" for="ch" forName="ParentBackground11" refType="w" fact="0.9161"/>
              <dgm:constr type="t" for="ch" forName="ParentBackground11" refType="h" fact="0.1262"/>
              <dgm:constr type="w" for="ch" forName="ParentBackground11" refType="w" fact="0.081"/>
              <dgm:constr type="h" for="ch" forName="ParentBackground11" refType="h" fact="0.5319"/>
              <dgm:constr type="l" for="ch" forName="Child11" refType="w" fact="0.9161"/>
              <dgm:constr type="t" for="ch" forName="Child11" refType="h" fact="0.6876"/>
              <dgm:constr type="w" for="ch" forName="Child11" refType="w" fact="0.081"/>
              <dgm:constr type="h" for="ch" forName="Child11" refType="h" fact="0.3124"/>
              <dgm:constr type="l" for="ch" forName="Accent10" refType="w" fact="0.8055"/>
              <dgm:constr type="t" for="ch" forName="Accent10" refType="h" fact="-0.0109"/>
              <dgm:constr type="w" for="ch" forName="Accent10" refType="w" fact="0.1228"/>
              <dgm:constr type="h" for="ch" forName="Accent10" refType="h" fact="0.806"/>
              <dgm:constr type="l" for="ch" forName="ParentBackground10" refType="w" fact="0.8264"/>
              <dgm:constr type="t" for="ch" forName="ParentBackground10" refType="h" fact="0.1262"/>
              <dgm:constr type="w" for="ch" forName="ParentBackground10" refType="w" fact="0.081"/>
              <dgm:constr type="h" for="ch" forName="ParentBackground10" refType="h" fact="0.5319"/>
              <dgm:constr type="l" for="ch" forName="Child10" refType="w" fact="0.8264"/>
              <dgm:constr type="t" for="ch" forName="Child10" refType="h" fact="0.6876"/>
              <dgm:constr type="w" for="ch" forName="Child10" refType="w" fact="0.081"/>
              <dgm:constr type="h" for="ch" forName="Child10" refType="h" fact="0.3124"/>
              <dgm:constr type="l" for="ch" forName="Accent9" refType="w" fact="0.7158"/>
              <dgm:constr type="t" for="ch" forName="Accent9" refType="h" fact="-0.0109"/>
              <dgm:constr type="w" for="ch" forName="Accent9" refType="w" fact="0.1228"/>
              <dgm:constr type="h" for="ch" forName="Accent9" refType="h" fact="0.806"/>
              <dgm:constr type="l" for="ch" forName="ParentBackground9" refType="w" fact="0.7367"/>
              <dgm:constr type="t" for="ch" forName="ParentBackground9" refType="h" fact="0.1262"/>
              <dgm:constr type="w" for="ch" forName="ParentBackground9" refType="w" fact="0.081"/>
              <dgm:constr type="h" for="ch" forName="ParentBackground9" refType="h" fact="0.5319"/>
              <dgm:constr type="l" for="ch" forName="Child9" refType="w" fact="0.7367"/>
              <dgm:constr type="t" for="ch" forName="Child9" refType="h" fact="0.6876"/>
              <dgm:constr type="w" for="ch" forName="Child9" refType="w" fact="0.081"/>
              <dgm:constr type="h" for="ch" forName="Child9" refType="h" fact="0.3124"/>
              <dgm:constr type="l" for="ch" forName="Accent8" refType="w" fact="0.6261"/>
              <dgm:constr type="t" for="ch" forName="Accent8" refType="h" fact="-0.0109"/>
              <dgm:constr type="w" for="ch" forName="Accent8" refType="w" fact="0.1228"/>
              <dgm:constr type="h" for="ch" forName="Accent8" refType="h" fact="0.806"/>
              <dgm:constr type="l" for="ch" forName="ParentBackground8" refType="w" fact="0.647"/>
              <dgm:constr type="t" for="ch" forName="ParentBackground8" refType="h" fact="0.1262"/>
              <dgm:constr type="w" for="ch" forName="ParentBackground8" refType="w" fact="0.081"/>
              <dgm:constr type="h" for="ch" forName="ParentBackground8" refType="h" fact="0.5319"/>
              <dgm:constr type="l" for="ch" forName="Child8" refType="w" fact="0.647"/>
              <dgm:constr type="t" for="ch" forName="Child8" refType="h" fact="0.6876"/>
              <dgm:constr type="w" for="ch" forName="Child8" refType="w" fact="0.081"/>
              <dgm:constr type="h" for="ch" forName="Child8" refType="h" fact="0.3124"/>
              <dgm:constr type="l" for="ch" forName="Accent7" refType="w" fact="0.5364"/>
              <dgm:constr type="t" for="ch" forName="Accent7" refType="h" fact="-0.0109"/>
              <dgm:constr type="w" for="ch" forName="Accent7" refType="w" fact="0.1228"/>
              <dgm:constr type="h" for="ch" forName="Accent7" refType="h" fact="0.806"/>
              <dgm:constr type="l" for="ch" forName="ParentBackground7" refType="w" fact="0.5573"/>
              <dgm:constr type="t" for="ch" forName="ParentBackground7" refType="h" fact="0.1262"/>
              <dgm:constr type="w" for="ch" forName="ParentBackground7" refType="w" fact="0.081"/>
              <dgm:constr type="h" for="ch" forName="ParentBackground7" refType="h" fact="0.5319"/>
              <dgm:constr type="l" for="ch" forName="Child7" refType="w" fact="0.5573"/>
              <dgm:constr type="t" for="ch" forName="Child7" refType="h" fact="0.6876"/>
              <dgm:constr type="w" for="ch" forName="Child7" refType="w" fact="0.081"/>
              <dgm:constr type="h" for="ch" forName="Child7" refType="h" fact="0.3124"/>
              <dgm:constr type="l" for="ch" forName="Accent6" refType="w" fact="0.4467"/>
              <dgm:constr type="t" for="ch" forName="Accent6" refType="h" fact="-0.0109"/>
              <dgm:constr type="w" for="ch" forName="Accent6" refType="w" fact="0.1228"/>
              <dgm:constr type="h" for="ch" forName="Accent6" refType="h" fact="0.806"/>
              <dgm:constr type="l" for="ch" forName="ParentBackground6" refType="w" fact="0.4677"/>
              <dgm:constr type="t" for="ch" forName="ParentBackground6" refType="h" fact="0.1262"/>
              <dgm:constr type="w" for="ch" forName="ParentBackground6" refType="w" fact="0.081"/>
              <dgm:constr type="h" for="ch" forName="ParentBackground6" refType="h" fact="0.5319"/>
              <dgm:constr type="l" for="ch" forName="Child6" refType="w" fact="0.4677"/>
              <dgm:constr type="t" for="ch" forName="Child6" refType="h" fact="0.6876"/>
              <dgm:constr type="w" for="ch" forName="Child6" refType="w" fact="0.081"/>
              <dgm:constr type="h" for="ch" forName="Child6" refType="h" fact="0.3124"/>
              <dgm:constr type="l" for="ch" forName="Accent5" refType="w" fact="0.3571"/>
              <dgm:constr type="t" for="ch" forName="Accent5" refType="h" fact="-0.0109"/>
              <dgm:constr type="w" for="ch" forName="Accent5" refType="w" fact="0.1228"/>
              <dgm:constr type="h" for="ch" forName="Accent5" refType="h" fact="0.806"/>
              <dgm:constr type="l" for="ch" forName="ParentBackground5" refType="w" fact="0.378"/>
              <dgm:constr type="t" for="ch" forName="ParentBackground5" refType="h" fact="0.1262"/>
              <dgm:constr type="w" for="ch" forName="ParentBackground5" refType="w" fact="0.081"/>
              <dgm:constr type="h" for="ch" forName="ParentBackground5" refType="h" fact="0.5319"/>
              <dgm:constr type="l" for="ch" forName="Child5" refType="w" fact="0.378"/>
              <dgm:constr type="t" for="ch" forName="Child5" refType="h" fact="0.6876"/>
              <dgm:constr type="w" for="ch" forName="Child5" refType="w" fact="0.081"/>
              <dgm:constr type="h" for="ch" forName="Child5" refType="h" fact="0.3124"/>
              <dgm:constr type="l" for="ch" forName="Accent4" refType="w" fact="0.2674"/>
              <dgm:constr type="t" for="ch" forName="Accent4" refType="h" fact="-0.0109"/>
              <dgm:constr type="w" for="ch" forName="Accent4" refType="w" fact="0.1228"/>
              <dgm:constr type="h" for="ch" forName="Accent4" refType="h" fact="0.806"/>
              <dgm:constr type="l" for="ch" forName="ParentBackground4" refType="w" fact="0.2883"/>
              <dgm:constr type="t" for="ch" forName="ParentBackground4" refType="h" fact="0.1262"/>
              <dgm:constr type="w" for="ch" forName="ParentBackground4" refType="w" fact="0.081"/>
              <dgm:constr type="h" for="ch" forName="ParentBackground4" refType="h" fact="0.5319"/>
              <dgm:constr type="l" for="ch" forName="Child4" refType="w" fact="0.2883"/>
              <dgm:constr type="t" for="ch" forName="Child4" refType="h" fact="0.6876"/>
              <dgm:constr type="w" for="ch" forName="Child4" refType="w" fact="0.081"/>
              <dgm:constr type="h" for="ch" forName="Child4" refType="h" fact="0.3124"/>
              <dgm:constr type="l" for="ch" forName="Accent3" refType="w" fact="0.1777"/>
              <dgm:constr type="t" for="ch" forName="Accent3" refType="h" fact="-0.0109"/>
              <dgm:constr type="w" for="ch" forName="Accent3" refType="w" fact="0.1228"/>
              <dgm:constr type="h" for="ch" forName="Accent3" refType="h" fact="0.806"/>
              <dgm:constr type="l" for="ch" forName="ParentBackground3" refType="w" fact="0.1986"/>
              <dgm:constr type="t" for="ch" forName="ParentBackground3" refType="h" fact="0.1262"/>
              <dgm:constr type="w" for="ch" forName="ParentBackground3" refType="w" fact="0.081"/>
              <dgm:constr type="h" for="ch" forName="ParentBackground3" refType="h" fact="0.5319"/>
              <dgm:constr type="l" for="ch" forName="Child3" refType="w" fact="0.1986"/>
              <dgm:constr type="t" for="ch" forName="Child3" refType="h" fact="0.6876"/>
              <dgm:constr type="w" for="ch" forName="Child3" refType="w" fact="0.081"/>
              <dgm:constr type="h" for="ch" forName="Child3" refType="h" fact="0.3124"/>
              <dgm:constr type="l" for="ch" forName="Accent2" refType="w" fact="0.088"/>
              <dgm:constr type="t" for="ch" forName="Accent2" refType="h" fact="-0.0109"/>
              <dgm:constr type="w" for="ch" forName="Accent2" refType="w" fact="0.1228"/>
              <dgm:constr type="h" for="ch" forName="Accent2" refType="h" fact="0.806"/>
              <dgm:constr type="l" for="ch" forName="ParentBackground2" refType="w" fact="0.1089"/>
              <dgm:constr type="t" for="ch" forName="ParentBackground2" refType="h" fact="0.1262"/>
              <dgm:constr type="w" for="ch" forName="ParentBackground2" refType="w" fact="0.081"/>
              <dgm:constr type="h" for="ch" forName="ParentBackground2" refType="h" fact="0.5319"/>
              <dgm:constr type="l" for="ch" forName="Child2" refType="w" fact="0.1089"/>
              <dgm:constr type="t" for="ch" forName="Child2" refType="h" fact="0.6876"/>
              <dgm:constr type="w" for="ch" forName="Child2" refType="w" fact="0.081"/>
              <dgm:constr type="h" for="ch" forName="Child2" refType="h" fact="0.3124"/>
              <dgm:constr type="l" for="ch" forName="Accent1" refType="w" fact="-0.0017"/>
              <dgm:constr type="t" for="ch" forName="Accent1" refType="h" fact="-0.0109"/>
              <dgm:constr type="w" for="ch" forName="Accent1" refType="w" fact="0.1228"/>
              <dgm:constr type="h" for="ch" forName="Accent1" refType="h" fact="0.806"/>
              <dgm:constr type="l" for="ch" forName="ParentBackground1" refType="w" fact="0.0192"/>
              <dgm:constr type="t" for="ch" forName="ParentBackground1" refType="h" fact="0.1262"/>
              <dgm:constr type="w" for="ch" forName="ParentBackground1" refType="w" fact="0.081"/>
              <dgm:constr type="h" for="ch" forName="ParentBackground1" refType="h" fact="0.5319"/>
              <dgm:constr type="l" for="ch" forName="Child1" refType="w" fact="0.0192"/>
              <dgm:constr type="t" for="ch" forName="Child1" refType="h" fact="0.6876"/>
              <dgm:constr type="w" for="ch" forName="Child1" refType="w" fact="0.081"/>
              <dgm:constr type="h" for="ch" forName="Child1" refType="h" fact="0.3124"/>
            </dgm:constrLst>
          </dgm:else>
        </dgm:choose>
      </dgm:if>
      <dgm:else name="Name15">
        <dgm:choose name="Name16">
          <dgm:if name="Name17"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18"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r" for="ch" forName="Parent2" refType="w" fact="0.3751"/>
              <dgm:constr type="t" for="ch" forName="Parent2" refType="h" fact="0.2022"/>
              <dgm:constr type="w" for="ch" forName="Parent2" refType="w" fact="0.3001"/>
              <dgm:constr type="h" for="ch" forName="Parent2" refType="h" fact="0.3799"/>
              <dgm:constr type="r" for="ch" forName="Parent1" refType="w" fact="0.8403"/>
              <dgm:constr type="t" for="ch" forName="Parent1" refType="h" fact="0.2022"/>
              <dgm:constr type="w" for="ch" forName="Parent1" refType="w" fact="0.3001"/>
              <dgm:constr type="h" for="ch" forName="Parent1" refType="h" fact="0.3799"/>
              <dgm:constr type="r" for="ch" forName="Accent2" refType="w" fact="0.4502"/>
              <dgm:constr type="t" for="ch" forName="Accent2" refType="h" fact="0.1072"/>
              <dgm:constr type="w" for="ch" forName="Accent2" refType="w" fact="0.4502"/>
              <dgm:constr type="h" for="ch" forName="Accent2" refType="h" fact="0.5699"/>
              <dgm:constr type="r" for="ch" forName="ParentBackground2" refType="w" fact="0.4352"/>
              <dgm:constr type="t" for="ch" forName="ParentBackground2" refType="h" fact="0.1262"/>
              <dgm:constr type="w" for="ch" forName="ParentBackground2" refType="w" fact="0.4201"/>
              <dgm:constr type="h" for="ch" forName="ParentBackground2" refType="h" fact="0.5319"/>
              <dgm:constr type="r" for="ch" forName="Child2" refType="w" fact="0.4352"/>
              <dgm:constr type="t" for="ch" forName="Child2" refType="h" fact="0.6876"/>
              <dgm:constr type="w" for="ch" forName="Child2" refType="w" fact="0.4201"/>
              <dgm:constr type="h" for="ch" forName="Child2" refType="h" fact="0.3124"/>
              <dgm:constr type="r" for="ch" forName="Accent1" refType="w" fact="1.0086"/>
              <dgm:constr type="t" for="ch" forName="Accent1" refType="h" fact="-0.0109"/>
              <dgm:constr type="w" for="ch" forName="Accent1" refType="w" fact="0.6367"/>
              <dgm:constr type="h" for="ch" forName="Accent1" refType="h" fact="0.806"/>
              <dgm:constr type="r" for="ch" forName="ParentBackground1" refType="w" fact="0.9003"/>
              <dgm:constr type="t" for="ch" forName="ParentBackground1" refType="h" fact="0.1262"/>
              <dgm:constr type="w" for="ch" forName="ParentBackground1" refType="w" fact="0.4201"/>
              <dgm:constr type="h" for="ch" forName="ParentBackground1" refType="h" fact="0.5319"/>
              <dgm:constr type="r" for="ch" forName="Child1" refType="w" fact="0.9003"/>
              <dgm:constr type="t" for="ch" forName="Child1" refType="h" fact="0.6876"/>
              <dgm:constr type="w" for="ch" forName="Child1" refType="w" fact="0.4201"/>
              <dgm:constr type="h" for="ch" forName="Child1" refType="h" fact="0.3124"/>
            </dgm:constrLst>
          </dgm:if>
          <dgm:if name="Name19"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r" for="ch" forName="Parent3" refType="w" fact="0.256"/>
              <dgm:constr type="t" for="ch" forName="Parent3" refType="h" fact="0.2022"/>
              <dgm:constr type="w" for="ch" forName="Parent3" refType="w" fact="0.2048"/>
              <dgm:constr type="h" for="ch" forName="Parent3" refType="h" fact="0.3799"/>
              <dgm:constr type="r" for="ch" forName="Parent2" refType="w" fact="0.5735"/>
              <dgm:constr type="t" for="ch" forName="Parent2" refType="h" fact="0.2022"/>
              <dgm:constr type="w" for="ch" forName="Parent2" refType="w" fact="0.2048"/>
              <dgm:constr type="h" for="ch" forName="Parent2" refType="h" fact="0.3799"/>
              <dgm:constr type="r" for="ch" forName="Parent1" refType="w" fact="0.891"/>
              <dgm:constr type="t" for="ch" forName="Parent1" refType="h" fact="0.2022"/>
              <dgm:constr type="w" for="ch" forName="Parent1" refType="w" fact="0.2048"/>
              <dgm:constr type="h" for="ch" forName="Parent1" refType="h" fact="0.3799"/>
              <dgm:constr type="r" for="ch" forName="Accent3" refType="w" fact="0.3072"/>
              <dgm:constr type="t" for="ch" forName="Accent3" refType="h" fact="0.1072"/>
              <dgm:constr type="w" for="ch" forName="Accent3" refType="w" fact="0.3072"/>
              <dgm:constr type="h" for="ch" forName="Accent3" refType="h" fact="0.5699"/>
              <dgm:constr type="r" for="ch" forName="ParentBackground3" refType="w" fact="0.297"/>
              <dgm:constr type="t" for="ch" forName="ParentBackground3" refType="h" fact="0.1262"/>
              <dgm:constr type="w" for="ch" forName="ParentBackground3" refType="w" fact="0.2868"/>
              <dgm:constr type="h" for="ch" forName="ParentBackground3" refType="h" fact="0.5319"/>
              <dgm:constr type="r" for="ch" forName="Child3" refType="w" fact="0.297"/>
              <dgm:constr type="t" for="ch" forName="Child3" refType="h" fact="0.6876"/>
              <dgm:constr type="w" for="ch" forName="Child3" refType="w" fact="0.2868"/>
              <dgm:constr type="h" for="ch" forName="Child3" refType="h" fact="0.3124"/>
              <dgm:constr type="r" for="ch" forName="Accent2" refType="w" fact="0.6878"/>
              <dgm:constr type="t" for="ch" forName="Accent2" refType="h" fact="-0.0109"/>
              <dgm:constr type="w" for="ch" forName="Accent2" refType="w" fact="0.4334"/>
              <dgm:constr type="h" for="ch" forName="Accent2" refType="h" fact="0.806"/>
              <dgm:constr type="r" for="ch" forName="ParentBackground2" refType="w" fact="0.6145"/>
              <dgm:constr type="t" for="ch" forName="ParentBackground2" refType="h" fact="0.1262"/>
              <dgm:constr type="w" for="ch" forName="ParentBackground2" refType="w" fact="0.2868"/>
              <dgm:constr type="h" for="ch" forName="ParentBackground2" refType="h" fact="0.5319"/>
              <dgm:constr type="r" for="ch" forName="Child2" refType="w" fact="0.6145"/>
              <dgm:constr type="t" for="ch" forName="Child2" refType="h" fact="0.6876"/>
              <dgm:constr type="w" for="ch" forName="Child2" refType="w" fact="0.2868"/>
              <dgm:constr type="h" for="ch" forName="Child2" refType="h" fact="0.3124"/>
              <dgm:constr type="r" for="ch" forName="Accent1" refType="w" fact="1.0053"/>
              <dgm:constr type="t" for="ch" forName="Accent1" refType="h" fact="-0.0109"/>
              <dgm:constr type="w" for="ch" forName="Accent1" refType="w" fact="0.4334"/>
              <dgm:constr type="h" for="ch" forName="Accent1" refType="h" fact="0.806"/>
              <dgm:constr type="r" for="ch" forName="ParentBackground1" refType="w" fact="0.932"/>
              <dgm:constr type="t" for="ch" forName="ParentBackground1" refType="h" fact="0.1262"/>
              <dgm:constr type="w" for="ch" forName="ParentBackground1" refType="w" fact="0.2868"/>
              <dgm:constr type="h" for="ch" forName="ParentBackground1" refType="h" fact="0.5319"/>
              <dgm:constr type="r" for="ch" forName="Child1" refType="w" fact="0.932"/>
              <dgm:constr type="t" for="ch" forName="Child1" refType="h" fact="0.6876"/>
              <dgm:constr type="w" for="ch" forName="Child1" refType="w" fact="0.2868"/>
              <dgm:constr type="h" for="ch" forName="Child1" refType="h" fact="0.3124"/>
            </dgm:constrLst>
          </dgm:if>
          <dgm:if name="Name20"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Parent4" refType="w" fact="0.1943"/>
              <dgm:constr type="t" for="ch" forName="Parent4" refType="h" fact="0.2022"/>
              <dgm:constr type="w" for="ch" forName="Parent4" refType="w" fact="0.1555"/>
              <dgm:constr type="h" for="ch" forName="Parent4" refType="h" fact="0.3799"/>
              <dgm:constr type="r" for="ch" forName="Parent3" refType="w" fact="0.4353"/>
              <dgm:constr type="t" for="ch" forName="Parent3" refType="h" fact="0.2022"/>
              <dgm:constr type="w" for="ch" forName="Parent3" refType="w" fact="0.1555"/>
              <dgm:constr type="h" for="ch" forName="Parent3" refType="h" fact="0.3799"/>
              <dgm:constr type="r" for="ch" forName="Parent2" refType="w" fact="0.6763"/>
              <dgm:constr type="t" for="ch" forName="Parent2" refType="h" fact="0.2022"/>
              <dgm:constr type="w" for="ch" forName="Parent2" refType="w" fact="0.1555"/>
              <dgm:constr type="h" for="ch" forName="Parent2" refType="h" fact="0.3799"/>
              <dgm:constr type="r" for="ch" forName="Parent1" refType="w" fact="0.9173"/>
              <dgm:constr type="t" for="ch" forName="Parent1" refType="h" fact="0.2022"/>
              <dgm:constr type="w" for="ch" forName="Parent1" refType="w" fact="0.1555"/>
              <dgm:constr type="h" for="ch" forName="Parent1" refType="h" fact="0.3799"/>
              <dgm:constr type="r" for="ch" forName="Accent4" refType="w" fact="0.2332"/>
              <dgm:constr type="t" for="ch" forName="Accent4" refType="h" fact="0.1072"/>
              <dgm:constr type="w" for="ch" forName="Accent4" refType="w" fact="0.2332"/>
              <dgm:constr type="h" for="ch" forName="Accent4" refType="h" fact="0.5699"/>
              <dgm:constr type="r" for="ch" forName="ParentBackground4" refType="w" fact="0.2254"/>
              <dgm:constr type="t" for="ch" forName="ParentBackground4" refType="h" fact="0.1262"/>
              <dgm:constr type="w" for="ch" forName="ParentBackground4" refType="w" fact="0.2177"/>
              <dgm:constr type="h" for="ch" forName="ParentBackground4" refType="h" fact="0.5319"/>
              <dgm:constr type="r" for="ch" forName="Child4" refType="w" fact="0.2254"/>
              <dgm:constr type="t" for="ch" forName="Child4" refType="h" fact="0.6876"/>
              <dgm:constr type="w" for="ch" forName="Child4" refType="w" fact="0.2177"/>
              <dgm:constr type="h" for="ch" forName="Child4" refType="h" fact="0.3124"/>
              <dgm:constr type="r" for="ch" forName="Accent3" refType="w" fact="0.5235"/>
              <dgm:constr type="t" for="ch" forName="Accent3" refType="h" fact="-0.0109"/>
              <dgm:constr type="w" for="ch" forName="Accent3" refType="w" fact="0.3298"/>
              <dgm:constr type="h" for="ch" forName="Accent3" refType="h" fact="0.806"/>
              <dgm:constr type="r" for="ch" forName="ParentBackground3" refType="w" fact="0.4664"/>
              <dgm:constr type="t" for="ch" forName="ParentBackground3" refType="h" fact="0.1262"/>
              <dgm:constr type="w" for="ch" forName="ParentBackground3" refType="w" fact="0.2177"/>
              <dgm:constr type="h" for="ch" forName="ParentBackground3" refType="h" fact="0.5319"/>
              <dgm:constr type="r" for="ch" forName="Child3" refType="w" fact="0.4664"/>
              <dgm:constr type="t" for="ch" forName="Child3" refType="h" fact="0.6876"/>
              <dgm:constr type="w" for="ch" forName="Child3" refType="w" fact="0.2177"/>
              <dgm:constr type="h" for="ch" forName="Child3" refType="h" fact="0.3124"/>
              <dgm:constr type="r" for="ch" forName="Accent2" refType="w" fact="0.7635"/>
              <dgm:constr type="t" for="ch" forName="Accent2" refType="h" fact="-0.0109"/>
              <dgm:constr type="w" for="ch" forName="Accent2" refType="w" fact="0.3298"/>
              <dgm:constr type="h" for="ch" forName="Accent2" refType="h" fact="0.806"/>
              <dgm:constr type="r" for="ch" forName="ParentBackground2" refType="w" fact="0.7074"/>
              <dgm:constr type="t" for="ch" forName="ParentBackground2" refType="h" fact="0.1262"/>
              <dgm:constr type="w" for="ch" forName="ParentBackground2" refType="w" fact="0.2177"/>
              <dgm:constr type="h" for="ch" forName="ParentBackground2" refType="h" fact="0.5319"/>
              <dgm:constr type="r" for="ch" forName="Child2" refType="w" fact="0.7074"/>
              <dgm:constr type="t" for="ch" forName="Child2" refType="h" fact="0.6876"/>
              <dgm:constr type="w" for="ch" forName="Child2" refType="w" fact="0.2177"/>
              <dgm:constr type="h" for="ch" forName="Child2" refType="h" fact="0.3124"/>
              <dgm:constr type="r" for="ch" forName="Accent1" refType="w" fact="1.0045"/>
              <dgm:constr type="t" for="ch" forName="Accent1" refType="h" fact="-0.0109"/>
              <dgm:constr type="w" for="ch" forName="Accent1" refType="w" fact="0.3298"/>
              <dgm:constr type="h" for="ch" forName="Accent1" refType="h" fact="0.806"/>
              <dgm:constr type="r" for="ch" forName="ParentBackground1" refType="w" fact="0.9484"/>
              <dgm:constr type="t" for="ch" forName="ParentBackground1" refType="h" fact="0.1262"/>
              <dgm:constr type="w" for="ch" forName="ParentBackground1" refType="w" fact="0.2177"/>
              <dgm:constr type="h" for="ch" forName="ParentBackground1" refType="h" fact="0.5319"/>
              <dgm:constr type="r" for="ch" forName="Child1" refType="w" fact="0.9484"/>
              <dgm:constr type="t" for="ch" forName="Child1" refType="h" fact="0.6876"/>
              <dgm:constr type="w" for="ch" forName="Child1" refType="w" fact="0.2177"/>
              <dgm:constr type="h" for="ch" forName="Child1" refType="h" fact="0.3124"/>
            </dgm:constrLst>
          </dgm:if>
          <dgm:if name="Name21"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Parent5" refType="w" fact="0.1566"/>
              <dgm:constr type="t" for="ch" forName="Parent5" refType="h" fact="0.2022"/>
              <dgm:constr type="w" for="ch" forName="Parent5" refType="w" fact="0.1253"/>
              <dgm:constr type="h" for="ch" forName="Parent5" refType="h" fact="0.3799"/>
              <dgm:constr type="r" for="ch" forName="Parent4" refType="w" fact="0.3508"/>
              <dgm:constr type="t" for="ch" forName="Parent4" refType="h" fact="0.2022"/>
              <dgm:constr type="w" for="ch" forName="Parent4" refType="w" fact="0.1253"/>
              <dgm:constr type="h" for="ch" forName="Parent4" refType="h" fact="0.3799"/>
              <dgm:constr type="r" for="ch" forName="Parent3" refType="w" fact="0.545"/>
              <dgm:constr type="t" for="ch" forName="Parent3" refType="h" fact="0.2022"/>
              <dgm:constr type="w" for="ch" forName="Parent3" refType="w" fact="0.1253"/>
              <dgm:constr type="h" for="ch" forName="Parent3" refType="h" fact="0.3799"/>
              <dgm:constr type="r" for="ch" forName="Parent2" refType="w" fact="0.7391"/>
              <dgm:constr type="t" for="ch" forName="Parent2" refType="h" fact="0.2022"/>
              <dgm:constr type="w" for="ch" forName="Parent2" refType="w" fact="0.1253"/>
              <dgm:constr type="h" for="ch" forName="Parent2" refType="h" fact="0.3799"/>
              <dgm:constr type="r" for="ch" forName="Parent1" refType="w" fact="0.9333"/>
              <dgm:constr type="t" for="ch" forName="Parent1" refType="h" fact="0.2022"/>
              <dgm:constr type="w" for="ch" forName="Parent1" refType="w" fact="0.1253"/>
              <dgm:constr type="h" for="ch" forName="Parent1" refType="h" fact="0.3799"/>
              <dgm:constr type="r" for="ch" forName="Accent5" refType="w" fact="0.1879"/>
              <dgm:constr type="t" for="ch" forName="Accent5" refType="h" fact="0.1072"/>
              <dgm:constr type="w" for="ch" forName="Accent5" refType="w" fact="0.1879"/>
              <dgm:constr type="h" for="ch" forName="Accent5" refType="h" fact="0.5699"/>
              <dgm:constr type="r" for="ch" forName="ParentBackground5" refType="w" fact="0.1817"/>
              <dgm:constr type="t" for="ch" forName="ParentBackground5" refType="h" fact="0.1262"/>
              <dgm:constr type="w" for="ch" forName="ParentBackground5" refType="w" fact="0.1754"/>
              <dgm:constr type="h" for="ch" forName="ParentBackground5" refType="h" fact="0.5319"/>
              <dgm:constr type="r" for="ch" forName="Child5" refType="w" fact="0.1817"/>
              <dgm:constr type="t" for="ch" forName="Child5" refType="h" fact="0.6876"/>
              <dgm:constr type="w" for="ch" forName="Child5" refType="w" fact="0.1754"/>
              <dgm:constr type="h" for="ch" forName="Child5" refType="h" fact="0.3124"/>
              <dgm:constr type="r" for="ch" forName="Accent4" refType="w" fact="0.4211"/>
              <dgm:constr type="t" for="ch" forName="Accent4" refType="h" fact="-0.0109"/>
              <dgm:constr type="w" for="ch" forName="Accent4" refType="w" fact="0.2657"/>
              <dgm:constr type="h" for="ch" forName="Accent4" refType="h" fact="0.806"/>
              <dgm:constr type="r" for="ch" forName="ParentBackground4" refType="w" fact="0.3758"/>
              <dgm:constr type="t" for="ch" forName="ParentBackground4" refType="h" fact="0.1262"/>
              <dgm:constr type="w" for="ch" forName="ParentBackground4" refType="w" fact="0.1754"/>
              <dgm:constr type="h" for="ch" forName="ParentBackground4" refType="h" fact="0.5319"/>
              <dgm:constr type="r" for="ch" forName="Child4" refType="w" fact="0.3758"/>
              <dgm:constr type="t" for="ch" forName="Child4" refType="h" fact="0.6876"/>
              <dgm:constr type="w" for="ch" forName="Child4" refType="w" fact="0.1754"/>
              <dgm:constr type="h" for="ch" forName="Child4" refType="h" fact="0.3124"/>
              <dgm:constr type="r" for="ch" forName="Accent3" refType="w" fact="0.6152"/>
              <dgm:constr type="t" for="ch" forName="Accent3" refType="h" fact="-0.0109"/>
              <dgm:constr type="w" for="ch" forName="Accent3" refType="w" fact="0.2657"/>
              <dgm:constr type="h" for="ch" forName="Accent3" refType="h" fact="0.806"/>
              <dgm:constr type="r" for="ch" forName="ParentBackground3" refType="w" fact="0.57"/>
              <dgm:constr type="t" for="ch" forName="ParentBackground3" refType="h" fact="0.1262"/>
              <dgm:constr type="w" for="ch" forName="ParentBackground3" refType="w" fact="0.1754"/>
              <dgm:constr type="h" for="ch" forName="ParentBackground3" refType="h" fact="0.5319"/>
              <dgm:constr type="r" for="ch" forName="Child3" refType="w" fact="0.57"/>
              <dgm:constr type="t" for="ch" forName="Child3" refType="h" fact="0.6876"/>
              <dgm:constr type="w" for="ch" forName="Child3" refType="w" fact="0.1754"/>
              <dgm:constr type="h" for="ch" forName="Child3" refType="h" fact="0.3124"/>
              <dgm:constr type="r" for="ch" forName="Accent2" refType="w" fact="0.8094"/>
              <dgm:constr type="t" for="ch" forName="Accent2" refType="h" fact="-0.0109"/>
              <dgm:constr type="w" for="ch" forName="Accent2" refType="w" fact="0.2657"/>
              <dgm:constr type="h" for="ch" forName="Accent2" refType="h" fact="0.806"/>
              <dgm:constr type="r" for="ch" forName="ParentBackground2" refType="w" fact="0.7642"/>
              <dgm:constr type="t" for="ch" forName="ParentBackground2" refType="h" fact="0.1262"/>
              <dgm:constr type="w" for="ch" forName="ParentBackground2" refType="w" fact="0.1754"/>
              <dgm:constr type="h" for="ch" forName="ParentBackground2" refType="h" fact="0.5319"/>
              <dgm:constr type="r" for="ch" forName="Child2" refType="w" fact="0.7642"/>
              <dgm:constr type="t" for="ch" forName="Child2" refType="h" fact="0.6876"/>
              <dgm:constr type="w" for="ch" forName="Child2" refType="w" fact="0.1754"/>
              <dgm:constr type="h" for="ch" forName="Child2" refType="h" fact="0.3124"/>
              <dgm:constr type="r" for="ch" forName="Accent1" refType="w" fact="1.0036"/>
              <dgm:constr type="t" for="ch" forName="Accent1" refType="h" fact="-0.0109"/>
              <dgm:constr type="w" for="ch" forName="Accent1" refType="w" fact="0.2657"/>
              <dgm:constr type="h" for="ch" forName="Accent1" refType="h" fact="0.806"/>
              <dgm:constr type="r" for="ch" forName="ParentBackground1" refType="w" fact="0.9584"/>
              <dgm:constr type="t" for="ch" forName="ParentBackground1" refType="h" fact="0.1262"/>
              <dgm:constr type="w" for="ch" forName="ParentBackground1" refType="w" fact="0.1754"/>
              <dgm:constr type="h" for="ch" forName="ParentBackground1" refType="h" fact="0.5319"/>
              <dgm:constr type="r" for="ch" forName="Child1" refType="w" fact="0.9584"/>
              <dgm:constr type="t" for="ch" forName="Child1" refType="h" fact="0.6876"/>
              <dgm:constr type="w" for="ch" forName="Child1" refType="w" fact="0.1754"/>
              <dgm:constr type="h" for="ch" forName="Child1" refType="h" fact="0.3124"/>
            </dgm:constrLst>
          </dgm:if>
          <dgm:if name="Name22"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r" for="ch" forName="Parent6" refType="w" fact="0.1311"/>
              <dgm:constr type="t" for="ch" forName="Parent6" refType="h" fact="0.2022"/>
              <dgm:constr type="w" for="ch" forName="Parent6" refType="w" fact="0.1049"/>
              <dgm:constr type="h" for="ch" forName="Parent6" refType="h" fact="0.3799"/>
              <dgm:constr type="r" for="ch" forName="Parent5" refType="w" fact="0.2937"/>
              <dgm:constr type="t" for="ch" forName="Parent5" refType="h" fact="0.2022"/>
              <dgm:constr type="w" for="ch" forName="Parent5" refType="w" fact="0.1049"/>
              <dgm:constr type="h" for="ch" forName="Parent5" refType="h" fact="0.3799"/>
              <dgm:constr type="r" for="ch" forName="Parent4" refType="w" fact="0.4563"/>
              <dgm:constr type="t" for="ch" forName="Parent4" refType="h" fact="0.2022"/>
              <dgm:constr type="w" for="ch" forName="Parent4" refType="w" fact="0.1049"/>
              <dgm:constr type="h" for="ch" forName="Parent4" refType="h" fact="0.3799"/>
              <dgm:constr type="r" for="ch" forName="Parent3" refType="w" fact="0.619"/>
              <dgm:constr type="t" for="ch" forName="Parent3" refType="h" fact="0.2022"/>
              <dgm:constr type="w" for="ch" forName="Parent3" refType="w" fact="0.1049"/>
              <dgm:constr type="h" for="ch" forName="Parent3" refType="h" fact="0.3799"/>
              <dgm:constr type="r" for="ch" forName="Parent2" refType="w" fact="0.7816"/>
              <dgm:constr type="t" for="ch" forName="Parent2" refType="h" fact="0.2022"/>
              <dgm:constr type="w" for="ch" forName="Parent2" refType="w" fact="0.1049"/>
              <dgm:constr type="h" for="ch" forName="Parent2" refType="h" fact="0.3799"/>
              <dgm:constr type="r" for="ch" forName="Parent1" refType="w" fact="0.9442"/>
              <dgm:constr type="t" for="ch" forName="Parent1" refType="h" fact="0.2022"/>
              <dgm:constr type="w" for="ch" forName="Parent1" refType="w" fact="0.1049"/>
              <dgm:constr type="h" for="ch" forName="Parent1" refType="h" fact="0.3799"/>
              <dgm:constr type="r" for="ch" forName="Accent6" refType="w" fact="0.1574"/>
              <dgm:constr type="t" for="ch" forName="Accent6" refType="h" fact="0.1072"/>
              <dgm:constr type="w" for="ch" forName="Accent6" refType="w" fact="0.1574"/>
              <dgm:constr type="h" for="ch" forName="Accent6" refType="h" fact="0.5699"/>
              <dgm:constr type="r" for="ch" forName="ParentBackground6" refType="w" fact="0.1521"/>
              <dgm:constr type="t" for="ch" forName="ParentBackground6" refType="h" fact="0.1262"/>
              <dgm:constr type="w" for="ch" forName="ParentBackground6" refType="w" fact="0.1469"/>
              <dgm:constr type="h" for="ch" forName="ParentBackground6" refType="h" fact="0.5319"/>
              <dgm:constr type="r" for="ch" forName="Child6" refType="w" fact="0.1521"/>
              <dgm:constr type="t" for="ch" forName="Child6" refType="h" fact="0.6876"/>
              <dgm:constr type="w" for="ch" forName="Child6" refType="w" fact="0.1469"/>
              <dgm:constr type="h" for="ch" forName="Child6" refType="h" fact="0.3124"/>
              <dgm:constr type="r" for="ch" forName="Accent5" refType="w" fact="0.3526"/>
              <dgm:constr type="t" for="ch" forName="Accent5" refType="h" fact="-0.0109"/>
              <dgm:constr type="w" for="ch" forName="Accent5" refType="w" fact="0.2226"/>
              <dgm:constr type="h" for="ch" forName="Accent5" refType="h" fact="0.806"/>
              <dgm:constr type="r" for="ch" forName="ParentBackground5" refType="w" fact="0.3147"/>
              <dgm:constr type="t" for="ch" forName="ParentBackground5" refType="h" fact="0.1262"/>
              <dgm:constr type="w" for="ch" forName="ParentBackground5" refType="w" fact="0.1469"/>
              <dgm:constr type="h" for="ch" forName="ParentBackground5" refType="h" fact="0.5319"/>
              <dgm:constr type="r" for="ch" forName="Child5" refType="w" fact="0.3147"/>
              <dgm:constr type="t" for="ch" forName="Child5" refType="h" fact="0.6876"/>
              <dgm:constr type="w" for="ch" forName="Child5" refType="w" fact="0.1469"/>
              <dgm:constr type="h" for="ch" forName="Child5" refType="h" fact="0.3124"/>
              <dgm:constr type="r" for="ch" forName="Accent4" refType="w" fact="0.5152"/>
              <dgm:constr type="t" for="ch" forName="Accent4" refType="h" fact="-0.0109"/>
              <dgm:constr type="w" for="ch" forName="Accent4" refType="w" fact="0.2226"/>
              <dgm:constr type="h" for="ch" forName="Accent4" refType="h" fact="0.806"/>
              <dgm:constr type="r" for="ch" forName="ParentBackground4" refType="w" fact="0.4773"/>
              <dgm:constr type="t" for="ch" forName="ParentBackground4" refType="h" fact="0.1262"/>
              <dgm:constr type="w" for="ch" forName="ParentBackground4" refType="w" fact="0.1469"/>
              <dgm:constr type="h" for="ch" forName="ParentBackground4" refType="h" fact="0.5319"/>
              <dgm:constr type="r" for="ch" forName="Child4" refType="w" fact="0.4773"/>
              <dgm:constr type="t" for="ch" forName="Child4" refType="h" fact="0.6876"/>
              <dgm:constr type="w" for="ch" forName="Child4" refType="w" fact="0.1469"/>
              <dgm:constr type="h" for="ch" forName="Child4" refType="h" fact="0.3124"/>
              <dgm:constr type="r" for="ch" forName="Accent3" refType="w" fact="0.6778"/>
              <dgm:constr type="t" for="ch" forName="Accent3" refType="h" fact="-0.0109"/>
              <dgm:constr type="w" for="ch" forName="Accent3" refType="w" fact="0.2226"/>
              <dgm:constr type="h" for="ch" forName="Accent3" refType="h" fact="0.806"/>
              <dgm:constr type="r" for="ch" forName="ParentBackground3" refType="w" fact="0.6399"/>
              <dgm:constr type="t" for="ch" forName="ParentBackground3" refType="h" fact="0.1262"/>
              <dgm:constr type="w" for="ch" forName="ParentBackground3" refType="w" fact="0.1469"/>
              <dgm:constr type="h" for="ch" forName="ParentBackground3" refType="h" fact="0.5319"/>
              <dgm:constr type="r" for="ch" forName="Child3" refType="w" fact="0.6399"/>
              <dgm:constr type="t" for="ch" forName="Child3" refType="h" fact="0.6876"/>
              <dgm:constr type="w" for="ch" forName="Child3" refType="w" fact="0.1469"/>
              <dgm:constr type="h" for="ch" forName="Child3" refType="h" fact="0.3124"/>
              <dgm:constr type="r" for="ch" forName="Accent2" refType="w" fact="0.8404"/>
              <dgm:constr type="t" for="ch" forName="Accent2" refType="h" fact="-0.0109"/>
              <dgm:constr type="w" for="ch" forName="Accent2" refType="w" fact="0.2226"/>
              <dgm:constr type="h" for="ch" forName="Accent2" refType="h" fact="0.806"/>
              <dgm:constr type="r" for="ch" forName="ParentBackground2" refType="w" fact="0.8025"/>
              <dgm:constr type="t" for="ch" forName="ParentBackground2" refType="h" fact="0.1262"/>
              <dgm:constr type="w" for="ch" forName="ParentBackground2" refType="w" fact="0.1469"/>
              <dgm:constr type="h" for="ch" forName="ParentBackground2" refType="h" fact="0.5319"/>
              <dgm:constr type="r" for="ch" forName="Child2" refType="w" fact="0.8025"/>
              <dgm:constr type="t" for="ch" forName="Child2" refType="h" fact="0.6876"/>
              <dgm:constr type="w" for="ch" forName="Child2" refType="w" fact="0.1469"/>
              <dgm:constr type="h" for="ch" forName="Child2" refType="h" fact="0.3124"/>
              <dgm:constr type="r" for="ch" forName="Accent1" refType="w" fact="1.003"/>
              <dgm:constr type="t" for="ch" forName="Accent1" refType="h" fact="-0.0109"/>
              <dgm:constr type="w" for="ch" forName="Accent1" refType="w" fact="0.2226"/>
              <dgm:constr type="h" for="ch" forName="Accent1" refType="h" fact="0.806"/>
              <dgm:constr type="r" for="ch" forName="ParentBackground1" refType="w" fact="0.9652"/>
              <dgm:constr type="t" for="ch" forName="ParentBackground1" refType="h" fact="0.1262"/>
              <dgm:constr type="w" for="ch" forName="ParentBackground1" refType="w" fact="0.1469"/>
              <dgm:constr type="h" for="ch" forName="ParentBackground1" refType="h" fact="0.5319"/>
              <dgm:constr type="r" for="ch" forName="Child1" refType="w" fact="0.9652"/>
              <dgm:constr type="t" for="ch" forName="Child1" refType="h" fact="0.6876"/>
              <dgm:constr type="w" for="ch" forName="Child1" refType="w" fact="0.1469"/>
              <dgm:constr type="h" for="ch" forName="Child1" refType="h" fact="0.3124"/>
            </dgm:constrLst>
          </dgm:if>
          <dgm:if name="Name23"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r" for="ch" forName="Parent7" refType="w" fact="0.1128"/>
              <dgm:constr type="t" for="ch" forName="Parent7" refType="h" fact="0.2022"/>
              <dgm:constr type="w" for="ch" forName="Parent7" refType="w" fact="0.0902"/>
              <dgm:constr type="h" for="ch" forName="Parent7" refType="h" fact="0.3799"/>
              <dgm:constr type="r" for="ch" forName="Parent6" refType="w" fact="0.2527"/>
              <dgm:constr type="t" for="ch" forName="Parent6" refType="h" fact="0.2022"/>
              <dgm:constr type="w" for="ch" forName="Parent6" refType="w" fact="0.0902"/>
              <dgm:constr type="h" for="ch" forName="Parent6" refType="h" fact="0.3799"/>
              <dgm:constr type="r" for="ch" forName="Parent5" refType="w" fact="0.3925"/>
              <dgm:constr type="t" for="ch" forName="Parent5" refType="h" fact="0.2022"/>
              <dgm:constr type="w" for="ch" forName="Parent5" refType="w" fact="0.0902"/>
              <dgm:constr type="h" for="ch" forName="Parent5" refType="h" fact="0.3799"/>
              <dgm:constr type="r" for="ch" forName="Parent4" refType="w" fact="0.5324"/>
              <dgm:constr type="t" for="ch" forName="Parent4" refType="h" fact="0.2022"/>
              <dgm:constr type="w" for="ch" forName="Parent4" refType="w" fact="0.0902"/>
              <dgm:constr type="h" for="ch" forName="Parent4" refType="h" fact="0.3799"/>
              <dgm:constr type="r" for="ch" forName="Parent3" refType="w" fact="0.6723"/>
              <dgm:constr type="t" for="ch" forName="Parent3" refType="h" fact="0.2022"/>
              <dgm:constr type="w" for="ch" forName="Parent3" refType="w" fact="0.0902"/>
              <dgm:constr type="h" for="ch" forName="Parent3" refType="h" fact="0.3799"/>
              <dgm:constr type="r" for="ch" forName="Parent2" refType="w" fact="0.8121"/>
              <dgm:constr type="t" for="ch" forName="Parent2" refType="h" fact="0.2022"/>
              <dgm:constr type="w" for="ch" forName="Parent2" refType="w" fact="0.0902"/>
              <dgm:constr type="h" for="ch" forName="Parent2" refType="h" fact="0.3799"/>
              <dgm:constr type="r" for="ch" forName="Parent1" refType="w" fact="0.952"/>
              <dgm:constr type="t" for="ch" forName="Parent1" refType="h" fact="0.2022"/>
              <dgm:constr type="w" for="ch" forName="Parent1" refType="w" fact="0.0902"/>
              <dgm:constr type="h" for="ch" forName="Parent1" refType="h" fact="0.3799"/>
              <dgm:constr type="r" for="ch" forName="Accent7" refType="w" fact="0.1354"/>
              <dgm:constr type="t" for="ch" forName="Accent7" refType="h" fact="0.1072"/>
              <dgm:constr type="w" for="ch" forName="Accent7" refType="w" fact="0.1354"/>
              <dgm:constr type="h" for="ch" forName="Accent7" refType="h" fact="0.5699"/>
              <dgm:constr type="r" for="ch" forName="ParentBackground7" refType="w" fact="0.1308"/>
              <dgm:constr type="t" for="ch" forName="ParentBackground7" refType="h" fact="0.1262"/>
              <dgm:constr type="w" for="ch" forName="ParentBackground7" refType="w" fact="0.1263"/>
              <dgm:constr type="h" for="ch" forName="ParentBackground7" refType="h" fact="0.5319"/>
              <dgm:constr type="r" for="ch" forName="Child7" refType="w" fact="0.1308"/>
              <dgm:constr type="t" for="ch" forName="Child7" refType="h" fact="0.6876"/>
              <dgm:constr type="w" for="ch" forName="Child7" refType="w" fact="0.1263"/>
              <dgm:constr type="h" for="ch" forName="Child7" refType="h" fact="0.3124"/>
              <dgm:constr type="r" for="ch" forName="Accent6" refType="w" fact="0.3033"/>
              <dgm:constr type="t" for="ch" forName="Accent6" refType="h" fact="-0.0109"/>
              <dgm:constr type="w" for="ch" forName="Accent6" refType="w" fact="0.1915"/>
              <dgm:constr type="h" for="ch" forName="Accent6" refType="h" fact="0.806"/>
              <dgm:constr type="r" for="ch" forName="ParentBackground6" refType="w" fact="0.2707"/>
              <dgm:constr type="t" for="ch" forName="ParentBackground6" refType="h" fact="0.1262"/>
              <dgm:constr type="w" for="ch" forName="ParentBackground6" refType="w" fact="0.1263"/>
              <dgm:constr type="h" for="ch" forName="ParentBackground6" refType="h" fact="0.5319"/>
              <dgm:constr type="r" for="ch" forName="Child6" refType="w" fact="0.2707"/>
              <dgm:constr type="t" for="ch" forName="Child6" refType="h" fact="0.6876"/>
              <dgm:constr type="w" for="ch" forName="Child6" refType="w" fact="0.1263"/>
              <dgm:constr type="h" for="ch" forName="Child6" refType="h" fact="0.3124"/>
              <dgm:constr type="r" for="ch" forName="Accent5" refType="w" fact="0.4431"/>
              <dgm:constr type="t" for="ch" forName="Accent5" refType="h" fact="-0.0109"/>
              <dgm:constr type="w" for="ch" forName="Accent5" refType="w" fact="0.1915"/>
              <dgm:constr type="h" for="ch" forName="Accent5" refType="h" fact="0.806"/>
              <dgm:constr type="r" for="ch" forName="ParentBackground5" refType="w" fact="0.4106"/>
              <dgm:constr type="t" for="ch" forName="ParentBackground5" refType="h" fact="0.1262"/>
              <dgm:constr type="w" for="ch" forName="ParentBackground5" refType="w" fact="0.1263"/>
              <dgm:constr type="h" for="ch" forName="ParentBackground5" refType="h" fact="0.5319"/>
              <dgm:constr type="r" for="ch" forName="Child5" refType="w" fact="0.4106"/>
              <dgm:constr type="t" for="ch" forName="Child5" refType="h" fact="0.6876"/>
              <dgm:constr type="w" for="ch" forName="Child5" refType="w" fact="0.1263"/>
              <dgm:constr type="h" for="ch" forName="Child5" refType="h" fact="0.3124"/>
              <dgm:constr type="r" for="ch" forName="Accent4" refType="w" fact="0.583"/>
              <dgm:constr type="t" for="ch" forName="Accent4" refType="h" fact="-0.0109"/>
              <dgm:constr type="w" for="ch" forName="Accent4" refType="w" fact="0.1915"/>
              <dgm:constr type="h" for="ch" forName="Accent4" refType="h" fact="0.806"/>
              <dgm:constr type="r" for="ch" forName="ParentBackground4" refType="w" fact="0.5504"/>
              <dgm:constr type="t" for="ch" forName="ParentBackground4" refType="h" fact="0.1262"/>
              <dgm:constr type="w" for="ch" forName="ParentBackground4" refType="w" fact="0.1263"/>
              <dgm:constr type="h" for="ch" forName="ParentBackground4" refType="h" fact="0.5319"/>
              <dgm:constr type="r" for="ch" forName="Child4" refType="w" fact="0.5504"/>
              <dgm:constr type="t" for="ch" forName="Child4" refType="h" fact="0.6876"/>
              <dgm:constr type="w" for="ch" forName="Child4" refType="w" fact="0.1263"/>
              <dgm:constr type="h" for="ch" forName="Child4" refType="h" fact="0.3124"/>
              <dgm:constr type="r" for="ch" forName="Accent3" refType="w" fact="0.7229"/>
              <dgm:constr type="t" for="ch" forName="Accent3" refType="h" fact="-0.0109"/>
              <dgm:constr type="w" for="ch" forName="Accent3" refType="w" fact="0.1915"/>
              <dgm:constr type="h" for="ch" forName="Accent3" refType="h" fact="0.806"/>
              <dgm:constr type="r" for="ch" forName="ParentBackground3" refType="w" fact="0.6903"/>
              <dgm:constr type="t" for="ch" forName="ParentBackground3" refType="h" fact="0.1262"/>
              <dgm:constr type="w" for="ch" forName="ParentBackground3" refType="w" fact="0.1263"/>
              <dgm:constr type="h" for="ch" forName="ParentBackground3" refType="h" fact="0.5319"/>
              <dgm:constr type="r" for="ch" forName="Child3" refType="w" fact="0.6903"/>
              <dgm:constr type="t" for="ch" forName="Child3" refType="h" fact="0.6876"/>
              <dgm:constr type="w" for="ch" forName="Child3" refType="w" fact="0.1263"/>
              <dgm:constr type="h" for="ch" forName="Child3" refType="h" fact="0.3124"/>
              <dgm:constr type="r" for="ch" forName="Accent2" refType="w" fact="0.8627"/>
              <dgm:constr type="t" for="ch" forName="Accent2" refType="h" fact="-0.0109"/>
              <dgm:constr type="w" for="ch" forName="Accent2" refType="w" fact="0.1915"/>
              <dgm:constr type="h" for="ch" forName="Accent2" refType="h" fact="0.806"/>
              <dgm:constr type="r" for="ch" forName="ParentBackground2" refType="w" fact="0.8302"/>
              <dgm:constr type="t" for="ch" forName="ParentBackground2" refType="h" fact="0.1262"/>
              <dgm:constr type="w" for="ch" forName="ParentBackground2" refType="w" fact="0.1263"/>
              <dgm:constr type="h" for="ch" forName="ParentBackground2" refType="h" fact="0.5319"/>
              <dgm:constr type="r" for="ch" forName="Child2" refType="w" fact="0.8302"/>
              <dgm:constr type="t" for="ch" forName="Child2" refType="h" fact="0.6876"/>
              <dgm:constr type="w" for="ch" forName="Child2" refType="w" fact="0.1263"/>
              <dgm:constr type="h" for="ch" forName="Child2" refType="h" fact="0.3124"/>
              <dgm:constr type="r" for="ch" forName="Accent1" refType="w" fact="1.0026"/>
              <dgm:constr type="t" for="ch" forName="Accent1" refType="h" fact="-0.0109"/>
              <dgm:constr type="w" for="ch" forName="Accent1" refType="w" fact="0.1915"/>
              <dgm:constr type="h" for="ch" forName="Accent1" refType="h" fact="0.806"/>
              <dgm:constr type="r" for="ch" forName="ParentBackground1" refType="w" fact="0.97"/>
              <dgm:constr type="t" for="ch" forName="ParentBackground1" refType="h" fact="0.1262"/>
              <dgm:constr type="w" for="ch" forName="ParentBackground1" refType="w" fact="0.1263"/>
              <dgm:constr type="h" for="ch" forName="ParentBackground1" refType="h" fact="0.5319"/>
              <dgm:constr type="r" for="ch" forName="Child1" refType="w" fact="0.97"/>
              <dgm:constr type="t" for="ch" forName="Child1" refType="h" fact="0.6876"/>
              <dgm:constr type="w" for="ch" forName="Child1" refType="w" fact="0.1263"/>
              <dgm:constr type="h" for="ch" forName="Child1" refType="h" fact="0.3124"/>
            </dgm:constrLst>
          </dgm:if>
          <dgm:if name="Name24"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r" for="ch" forName="Parent8" refType="w" fact="0.099"/>
              <dgm:constr type="t" for="ch" forName="Parent8" refType="h" fact="0.2022"/>
              <dgm:constr type="w" for="ch" forName="Parent8" refType="w" fact="0.0792"/>
              <dgm:constr type="h" for="ch" forName="Parent8" refType="h" fact="0.3799"/>
              <dgm:constr type="r" for="ch" forName="Parent7" refType="w" fact="0.2217"/>
              <dgm:constr type="t" for="ch" forName="Parent7" refType="h" fact="0.2022"/>
              <dgm:constr type="w" for="ch" forName="Parent7" refType="w" fact="0.0792"/>
              <dgm:constr type="h" for="ch" forName="Parent7" refType="h" fact="0.3799"/>
              <dgm:constr type="r" for="ch" forName="Parent6" refType="w" fact="0.3444"/>
              <dgm:constr type="t" for="ch" forName="Parent6" refType="h" fact="0.2022"/>
              <dgm:constr type="w" for="ch" forName="Parent6" refType="w" fact="0.0792"/>
              <dgm:constr type="h" for="ch" forName="Parent6" refType="h" fact="0.3799"/>
              <dgm:constr type="r" for="ch" forName="Parent5" refType="w" fact="0.4671"/>
              <dgm:constr type="t" for="ch" forName="Parent5" refType="h" fact="0.2022"/>
              <dgm:constr type="w" for="ch" forName="Parent5" refType="w" fact="0.0792"/>
              <dgm:constr type="h" for="ch" forName="Parent5" refType="h" fact="0.3799"/>
              <dgm:constr type="r" for="ch" forName="Parent4" refType="w" fact="0.5898"/>
              <dgm:constr type="t" for="ch" forName="Parent4" refType="h" fact="0.2022"/>
              <dgm:constr type="w" for="ch" forName="Parent4" refType="w" fact="0.0792"/>
              <dgm:constr type="h" for="ch" forName="Parent4" refType="h" fact="0.3799"/>
              <dgm:constr type="r" for="ch" forName="Parent3" refType="w" fact="0.7125"/>
              <dgm:constr type="t" for="ch" forName="Parent3" refType="h" fact="0.2022"/>
              <dgm:constr type="w" for="ch" forName="Parent3" refType="w" fact="0.0792"/>
              <dgm:constr type="h" for="ch" forName="Parent3" refType="h" fact="0.3799"/>
              <dgm:constr type="r" for="ch" forName="Parent2" refType="w" fact="0.8352"/>
              <dgm:constr type="t" for="ch" forName="Parent2" refType="h" fact="0.2022"/>
              <dgm:constr type="w" for="ch" forName="Parent2" refType="w" fact="0.0792"/>
              <dgm:constr type="h" for="ch" forName="Parent2" refType="h" fact="0.3799"/>
              <dgm:constr type="r" for="ch" forName="Parent1" refType="w" fact="0.9579"/>
              <dgm:constr type="t" for="ch" forName="Parent1" refType="h" fact="0.2022"/>
              <dgm:constr type="w" for="ch" forName="Parent1" refType="w" fact="0.0792"/>
              <dgm:constr type="h" for="ch" forName="Parent1" refType="h" fact="0.3799"/>
              <dgm:constr type="r" for="ch" forName="Accent8" refType="w" fact="0.1187"/>
              <dgm:constr type="t" for="ch" forName="Accent8" refType="h" fact="0.1072"/>
              <dgm:constr type="w" for="ch" forName="Accent8" refType="w" fact="0.1187"/>
              <dgm:constr type="h" for="ch" forName="Accent8" refType="h" fact="0.5699"/>
              <dgm:constr type="r" for="ch" forName="ParentBackground8" refType="w" fact="0.1148"/>
              <dgm:constr type="t" for="ch" forName="ParentBackground8" refType="h" fact="0.1262"/>
              <dgm:constr type="w" for="ch" forName="ParentBackground8" refType="w" fact="0.1108"/>
              <dgm:constr type="h" for="ch" forName="ParentBackground8" refType="h" fact="0.5319"/>
              <dgm:constr type="r" for="ch" forName="Child8" refType="w" fact="0.1148"/>
              <dgm:constr type="t" for="ch" forName="Child8" refType="h" fact="0.6876"/>
              <dgm:constr type="w" for="ch" forName="Child8" refType="w" fact="0.1108"/>
              <dgm:constr type="h" for="ch" forName="Child8" refType="h" fact="0.3124"/>
              <dgm:constr type="r" for="ch" forName="Accent7" refType="w" fact="0.2661"/>
              <dgm:constr type="t" for="ch" forName="Accent7" refType="h" fact="-0.0109"/>
              <dgm:constr type="w" for="ch" forName="Accent7" refType="w" fact="0.1679"/>
              <dgm:constr type="h" for="ch" forName="Accent7" refType="h" fact="0.806"/>
              <dgm:constr type="r" for="ch" forName="ParentBackground7" refType="w" fact="0.2375"/>
              <dgm:constr type="t" for="ch" forName="ParentBackground7" refType="h" fact="0.1262"/>
              <dgm:constr type="w" for="ch" forName="ParentBackground7" refType="w" fact="0.1108"/>
              <dgm:constr type="h" for="ch" forName="ParentBackground7" refType="h" fact="0.5319"/>
              <dgm:constr type="r" for="ch" forName="Child7" refType="w" fact="0.2375"/>
              <dgm:constr type="t" for="ch" forName="Child7" refType="h" fact="0.6876"/>
              <dgm:constr type="w" for="ch" forName="Child7" refType="w" fact="0.1108"/>
              <dgm:constr type="h" for="ch" forName="Child7" refType="h" fact="0.3124"/>
              <dgm:constr type="r" for="ch" forName="Accent6" refType="w" fact="0.3888"/>
              <dgm:constr type="t" for="ch" forName="Accent6" refType="h" fact="-0.0109"/>
              <dgm:constr type="w" for="ch" forName="Accent6" refType="w" fact="0.1679"/>
              <dgm:constr type="h" for="ch" forName="Accent6" refType="h" fact="0.806"/>
              <dgm:constr type="r" for="ch" forName="ParentBackground6" refType="w" fact="0.3602"/>
              <dgm:constr type="t" for="ch" forName="ParentBackground6" refType="h" fact="0.1262"/>
              <dgm:constr type="w" for="ch" forName="ParentBackground6" refType="w" fact="0.1108"/>
              <dgm:constr type="h" for="ch" forName="ParentBackground6" refType="h" fact="0.5319"/>
              <dgm:constr type="r" for="ch" forName="Child6" refType="w" fact="0.3602"/>
              <dgm:constr type="t" for="ch" forName="Child6" refType="h" fact="0.6876"/>
              <dgm:constr type="w" for="ch" forName="Child6" refType="w" fact="0.1108"/>
              <dgm:constr type="h" for="ch" forName="Child6" refType="h" fact="0.3124"/>
              <dgm:constr type="r" for="ch" forName="Accent5" refType="w" fact="0.5115"/>
              <dgm:constr type="t" for="ch" forName="Accent5" refType="h" fact="-0.0109"/>
              <dgm:constr type="w" for="ch" forName="Accent5" refType="w" fact="0.1679"/>
              <dgm:constr type="h" for="ch" forName="Accent5" refType="h" fact="0.806"/>
              <dgm:constr type="r" for="ch" forName="ParentBackground5" refType="w" fact="0.4829"/>
              <dgm:constr type="t" for="ch" forName="ParentBackground5" refType="h" fact="0.1262"/>
              <dgm:constr type="w" for="ch" forName="ParentBackground5" refType="w" fact="0.1108"/>
              <dgm:constr type="h" for="ch" forName="ParentBackground5" refType="h" fact="0.5319"/>
              <dgm:constr type="r" for="ch" forName="Child5" refType="w" fact="0.4829"/>
              <dgm:constr type="t" for="ch" forName="Child5" refType="h" fact="0.6876"/>
              <dgm:constr type="w" for="ch" forName="Child5" refType="w" fact="0.1108"/>
              <dgm:constr type="h" for="ch" forName="Child5" refType="h" fact="0.3124"/>
              <dgm:constr type="r" for="ch" forName="Accent4" refType="w" fact="0.6342"/>
              <dgm:constr type="t" for="ch" forName="Accent4" refType="h" fact="-0.0109"/>
              <dgm:constr type="w" for="ch" forName="Accent4" refType="w" fact="0.1679"/>
              <dgm:constr type="h" for="ch" forName="Accent4" refType="h" fact="0.806"/>
              <dgm:constr type="r" for="ch" forName="ParentBackground4" refType="w" fact="0.6056"/>
              <dgm:constr type="t" for="ch" forName="ParentBackground4" refType="h" fact="0.1262"/>
              <dgm:constr type="w" for="ch" forName="ParentBackground4" refType="w" fact="0.1108"/>
              <dgm:constr type="h" for="ch" forName="ParentBackground4" refType="h" fact="0.5319"/>
              <dgm:constr type="r" for="ch" forName="Child4" refType="w" fact="0.6056"/>
              <dgm:constr type="t" for="ch" forName="Child4" refType="h" fact="0.6876"/>
              <dgm:constr type="w" for="ch" forName="Child4" refType="w" fact="0.1108"/>
              <dgm:constr type="h" for="ch" forName="Child4" refType="h" fact="0.3124"/>
              <dgm:constr type="r" for="ch" forName="Accent3" refType="w" fact="0.7569"/>
              <dgm:constr type="t" for="ch" forName="Accent3" refType="h" fact="-0.0109"/>
              <dgm:constr type="w" for="ch" forName="Accent3" refType="w" fact="0.1679"/>
              <dgm:constr type="h" for="ch" forName="Accent3" refType="h" fact="0.806"/>
              <dgm:constr type="r" for="ch" forName="ParentBackground3" refType="w" fact="0.7283"/>
              <dgm:constr type="t" for="ch" forName="ParentBackground3" refType="h" fact="0.1262"/>
              <dgm:constr type="w" for="ch" forName="ParentBackground3" refType="w" fact="0.1108"/>
              <dgm:constr type="h" for="ch" forName="ParentBackground3" refType="h" fact="0.5319"/>
              <dgm:constr type="r" for="ch" forName="Child3" refType="w" fact="0.7283"/>
              <dgm:constr type="t" for="ch" forName="Child3" refType="h" fact="0.6876"/>
              <dgm:constr type="w" for="ch" forName="Child3" refType="w" fact="0.1108"/>
              <dgm:constr type="h" for="ch" forName="Child3" refType="h" fact="0.3124"/>
              <dgm:constr type="r" for="ch" forName="Accent2" refType="w" fact="0.8796"/>
              <dgm:constr type="t" for="ch" forName="Accent2" refType="h" fact="-0.0109"/>
              <dgm:constr type="w" for="ch" forName="Accent2" refType="w" fact="0.1679"/>
              <dgm:constr type="h" for="ch" forName="Accent2" refType="h" fact="0.806"/>
              <dgm:constr type="r" for="ch" forName="ParentBackground2" refType="w" fact="0.851"/>
              <dgm:constr type="t" for="ch" forName="ParentBackground2" refType="h" fact="0.1262"/>
              <dgm:constr type="w" for="ch" forName="ParentBackground2" refType="w" fact="0.1108"/>
              <dgm:constr type="h" for="ch" forName="ParentBackground2" refType="h" fact="0.5319"/>
              <dgm:constr type="r" for="ch" forName="Child2" refType="w" fact="0.851"/>
              <dgm:constr type="t" for="ch" forName="Child2" refType="h" fact="0.6876"/>
              <dgm:constr type="w" for="ch" forName="Child2" refType="w" fact="0.1108"/>
              <dgm:constr type="h" for="ch" forName="Child2" refType="h" fact="0.3124"/>
              <dgm:constr type="r" for="ch" forName="Accent1" refType="w" fact="1.0023"/>
              <dgm:constr type="t" for="ch" forName="Accent1" refType="h" fact="-0.0109"/>
              <dgm:constr type="w" for="ch" forName="Accent1" refType="w" fact="0.1679"/>
              <dgm:constr type="h" for="ch" forName="Accent1" refType="h" fact="0.806"/>
              <dgm:constr type="r" for="ch" forName="ParentBackground1" refType="w" fact="0.9737"/>
              <dgm:constr type="t" for="ch" forName="ParentBackground1" refType="h" fact="0.1262"/>
              <dgm:constr type="w" for="ch" forName="ParentBackground1" refType="w" fact="0.1108"/>
              <dgm:constr type="h" for="ch" forName="ParentBackground1" refType="h" fact="0.5319"/>
              <dgm:constr type="r" for="ch" forName="Child1" refType="w" fact="0.9737"/>
              <dgm:constr type="t" for="ch" forName="Child1" refType="h" fact="0.6876"/>
              <dgm:constr type="w" for="ch" forName="Child1" refType="w" fact="0.1108"/>
              <dgm:constr type="h" for="ch" forName="Child1" refType="h" fact="0.3124"/>
            </dgm:constrLst>
          </dgm:if>
          <dgm:if name="Name25"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r" for="ch" forName="Parent9" refType="w" fact="0.0881"/>
              <dgm:constr type="t" for="ch" forName="Parent9" refType="h" fact="0.2022"/>
              <dgm:constr type="w" for="ch" forName="Parent9" refType="w" fact="0.0705"/>
              <dgm:constr type="h" for="ch" forName="Parent9" refType="h" fact="0.3799"/>
              <dgm:constr type="r" for="ch" forName="Parent8" refType="w" fact="0.1974"/>
              <dgm:constr type="t" for="ch" forName="Parent8" refType="h" fact="0.2022"/>
              <dgm:constr type="w" for="ch" forName="Parent8" refType="w" fact="0.0705"/>
              <dgm:constr type="h" for="ch" forName="Parent8" refType="h" fact="0.3799"/>
              <dgm:constr type="r" for="ch" forName="Parent7" refType="w" fact="0.3067"/>
              <dgm:constr type="t" for="ch" forName="Parent7" refType="h" fact="0.2022"/>
              <dgm:constr type="w" for="ch" forName="Parent7" refType="w" fact="0.0705"/>
              <dgm:constr type="h" for="ch" forName="Parent7" refType="h" fact="0.3799"/>
              <dgm:constr type="r" for="ch" forName="Parent6" refType="w" fact="0.416"/>
              <dgm:constr type="t" for="ch" forName="Parent6" refType="h" fact="0.2022"/>
              <dgm:constr type="w" for="ch" forName="Parent6" refType="w" fact="0.0705"/>
              <dgm:constr type="h" for="ch" forName="Parent6" refType="h" fact="0.3799"/>
              <dgm:constr type="r" for="ch" forName="Parent5" refType="w" fact="0.5253"/>
              <dgm:constr type="t" for="ch" forName="Parent5" refType="h" fact="0.2022"/>
              <dgm:constr type="w" for="ch" forName="Parent5" refType="w" fact="0.0705"/>
              <dgm:constr type="h" for="ch" forName="Parent5" refType="h" fact="0.3799"/>
              <dgm:constr type="r" for="ch" forName="Parent4" refType="w" fact="0.6346"/>
              <dgm:constr type="t" for="ch" forName="Parent4" refType="h" fact="0.2022"/>
              <dgm:constr type="w" for="ch" forName="Parent4" refType="w" fact="0.0705"/>
              <dgm:constr type="h" for="ch" forName="Parent4" refType="h" fact="0.3799"/>
              <dgm:constr type="r" for="ch" forName="Parent3" refType="w" fact="0.7439"/>
              <dgm:constr type="t" for="ch" forName="Parent3" refType="h" fact="0.2022"/>
              <dgm:constr type="w" for="ch" forName="Parent3" refType="w" fact="0.0705"/>
              <dgm:constr type="h" for="ch" forName="Parent3" refType="h" fact="0.3799"/>
              <dgm:constr type="r" for="ch" forName="Parent2" refType="w" fact="0.8532"/>
              <dgm:constr type="t" for="ch" forName="Parent2" refType="h" fact="0.2022"/>
              <dgm:constr type="w" for="ch" forName="Parent2" refType="w" fact="0.0705"/>
              <dgm:constr type="h" for="ch" forName="Parent2" refType="h" fact="0.3799"/>
              <dgm:constr type="r" for="ch" forName="Parent1" refType="w" fact="0.9625"/>
              <dgm:constr type="t" for="ch" forName="Parent1" refType="h" fact="0.2022"/>
              <dgm:constr type="w" for="ch" forName="Parent1" refType="w" fact="0.0705"/>
              <dgm:constr type="h" for="ch" forName="Parent1" refType="h" fact="0.3799"/>
              <dgm:constr type="r" for="ch" forName="Accent9" refType="w" fact="0.1058"/>
              <dgm:constr type="t" for="ch" forName="Accent9" refType="h" fact="0.1072"/>
              <dgm:constr type="w" for="ch" forName="Accent9" refType="w" fact="0.1058"/>
              <dgm:constr type="h" for="ch" forName="Accent9" refType="h" fact="0.5699"/>
              <dgm:constr type="r" for="ch" forName="ParentBackground9" refType="w" fact="0.1022"/>
              <dgm:constr type="t" for="ch" forName="ParentBackground9" refType="h" fact="0.1262"/>
              <dgm:constr type="w" for="ch" forName="ParentBackground9" refType="w" fact="0.0987"/>
              <dgm:constr type="h" for="ch" forName="ParentBackground9" refType="h" fact="0.5319"/>
              <dgm:constr type="r" for="ch" forName="Child9" refType="w" fact="0.1022"/>
              <dgm:constr type="t" for="ch" forName="Child9" refType="h" fact="0.6876"/>
              <dgm:constr type="w" for="ch" forName="Child9" refType="w" fact="0.0987"/>
              <dgm:constr type="h" for="ch" forName="Child9" refType="h" fact="0.3124"/>
              <dgm:constr type="r" for="ch" forName="Accent8" refType="w" fact="0.237"/>
              <dgm:constr type="t" for="ch" forName="Accent8" refType="h" fact="-0.0109"/>
              <dgm:constr type="w" for="ch" forName="Accent8" refType="w" fact="0.1496"/>
              <dgm:constr type="h" for="ch" forName="Accent8" refType="h" fact="0.806"/>
              <dgm:constr type="r" for="ch" forName="ParentBackground8" refType="w" fact="0.2115"/>
              <dgm:constr type="t" for="ch" forName="ParentBackground8" refType="h" fact="0.1262"/>
              <dgm:constr type="w" for="ch" forName="ParentBackground8" refType="w" fact="0.0987"/>
              <dgm:constr type="h" for="ch" forName="ParentBackground8" refType="h" fact="0.5319"/>
              <dgm:constr type="r" for="ch" forName="Child8" refType="w" fact="0.2115"/>
              <dgm:constr type="t" for="ch" forName="Child8" refType="h" fact="0.6876"/>
              <dgm:constr type="w" for="ch" forName="Child8" refType="w" fact="0.0987"/>
              <dgm:constr type="h" for="ch" forName="Child8" refType="h" fact="0.3124"/>
              <dgm:constr type="r" for="ch" forName="Accent7" refType="w" fact="0.3462"/>
              <dgm:constr type="t" for="ch" forName="Accent7" refType="h" fact="-0.0109"/>
              <dgm:constr type="w" for="ch" forName="Accent7" refType="w" fact="0.1496"/>
              <dgm:constr type="h" for="ch" forName="Accent7" refType="h" fact="0.806"/>
              <dgm:constr type="r" for="ch" forName="ParentBackground7" refType="w" fact="0.3208"/>
              <dgm:constr type="t" for="ch" forName="ParentBackground7" refType="h" fact="0.1262"/>
              <dgm:constr type="w" for="ch" forName="ParentBackground7" refType="w" fact="0.0987"/>
              <dgm:constr type="h" for="ch" forName="ParentBackground7" refType="h" fact="0.5319"/>
              <dgm:constr type="r" for="ch" forName="Child7" refType="w" fact="0.3208"/>
              <dgm:constr type="t" for="ch" forName="Child7" refType="h" fact="0.6876"/>
              <dgm:constr type="w" for="ch" forName="Child7" refType="w" fact="0.0987"/>
              <dgm:constr type="h" for="ch" forName="Child7" refType="h" fact="0.3124"/>
              <dgm:constr type="r" for="ch" forName="Accent6" refType="w" fact="0.4555"/>
              <dgm:constr type="t" for="ch" forName="Accent6" refType="h" fact="-0.0109"/>
              <dgm:constr type="w" for="ch" forName="Accent6" refType="w" fact="0.1496"/>
              <dgm:constr type="h" for="ch" forName="Accent6" refType="h" fact="0.806"/>
              <dgm:constr type="r" for="ch" forName="ParentBackground6" refType="w" fact="0.4301"/>
              <dgm:constr type="t" for="ch" forName="ParentBackground6" refType="h" fact="0.1262"/>
              <dgm:constr type="w" for="ch" forName="ParentBackground6" refType="w" fact="0.0987"/>
              <dgm:constr type="h" for="ch" forName="ParentBackground6" refType="h" fact="0.5319"/>
              <dgm:constr type="r" for="ch" forName="Child6" refType="w" fact="0.4301"/>
              <dgm:constr type="t" for="ch" forName="Child6" refType="h" fact="0.6876"/>
              <dgm:constr type="w" for="ch" forName="Child6" refType="w" fact="0.0987"/>
              <dgm:constr type="h" for="ch" forName="Child6" refType="h" fact="0.3124"/>
              <dgm:constr type="r" for="ch" forName="Accent5" refType="w" fact="0.5648"/>
              <dgm:constr type="t" for="ch" forName="Accent5" refType="h" fact="-0.0109"/>
              <dgm:constr type="w" for="ch" forName="Accent5" refType="w" fact="0.1496"/>
              <dgm:constr type="h" for="ch" forName="Accent5" refType="h" fact="0.806"/>
              <dgm:constr type="r" for="ch" forName="ParentBackground5" refType="w" fact="0.5394"/>
              <dgm:constr type="t" for="ch" forName="ParentBackground5" refType="h" fact="0.1262"/>
              <dgm:constr type="w" for="ch" forName="ParentBackground5" refType="w" fact="0.0987"/>
              <dgm:constr type="h" for="ch" forName="ParentBackground5" refType="h" fact="0.5319"/>
              <dgm:constr type="r" for="ch" forName="Child5" refType="w" fact="0.5394"/>
              <dgm:constr type="t" for="ch" forName="Child5" refType="h" fact="0.6876"/>
              <dgm:constr type="w" for="ch" forName="Child5" refType="w" fact="0.0987"/>
              <dgm:constr type="h" for="ch" forName="Child5" refType="h" fact="0.3124"/>
              <dgm:constr type="r" for="ch" forName="Accent4" refType="w" fact="0.6741"/>
              <dgm:constr type="t" for="ch" forName="Accent4" refType="h" fact="-0.0109"/>
              <dgm:constr type="w" for="ch" forName="Accent4" refType="w" fact="0.1496"/>
              <dgm:constr type="h" for="ch" forName="Accent4" refType="h" fact="0.806"/>
              <dgm:constr type="r" for="ch" forName="ParentBackground4" refType="w" fact="0.6487"/>
              <dgm:constr type="t" for="ch" forName="ParentBackground4" refType="h" fact="0.1262"/>
              <dgm:constr type="w" for="ch" forName="ParentBackground4" refType="w" fact="0.0987"/>
              <dgm:constr type="h" for="ch" forName="ParentBackground4" refType="h" fact="0.5319"/>
              <dgm:constr type="r" for="ch" forName="Child4" refType="w" fact="0.6487"/>
              <dgm:constr type="t" for="ch" forName="Child4" refType="h" fact="0.6876"/>
              <dgm:constr type="w" for="ch" forName="Child4" refType="w" fact="0.0987"/>
              <dgm:constr type="h" for="ch" forName="Child4" refType="h" fact="0.3124"/>
              <dgm:constr type="r" for="ch" forName="Accent3" refType="w" fact="0.7834"/>
              <dgm:constr type="t" for="ch" forName="Accent3" refType="h" fact="-0.0109"/>
              <dgm:constr type="w" for="ch" forName="Accent3" refType="w" fact="0.1496"/>
              <dgm:constr type="h" for="ch" forName="Accent3" refType="h" fact="0.806"/>
              <dgm:constr type="r" for="ch" forName="ParentBackground3" refType="w" fact="0.758"/>
              <dgm:constr type="t" for="ch" forName="ParentBackground3" refType="h" fact="0.1262"/>
              <dgm:constr type="w" for="ch" forName="ParentBackground3" refType="w" fact="0.0987"/>
              <dgm:constr type="h" for="ch" forName="ParentBackground3" refType="h" fact="0.5319"/>
              <dgm:constr type="r" for="ch" forName="Child3" refType="w" fact="0.758"/>
              <dgm:constr type="t" for="ch" forName="Child3" refType="h" fact="0.6876"/>
              <dgm:constr type="w" for="ch" forName="Child3" refType="w" fact="0.0987"/>
              <dgm:constr type="h" for="ch" forName="Child3" refType="h" fact="0.3124"/>
              <dgm:constr type="r" for="ch" forName="Accent2" refType="w" fact="0.8927"/>
              <dgm:constr type="t" for="ch" forName="Accent2" refType="h" fact="-0.0109"/>
              <dgm:constr type="w" for="ch" forName="Accent2" refType="w" fact="0.1496"/>
              <dgm:constr type="h" for="ch" forName="Accent2" refType="h" fact="0.806"/>
              <dgm:constr type="r" for="ch" forName="ParentBackground2" refType="w" fact="0.8673"/>
              <dgm:constr type="t" for="ch" forName="ParentBackground2" refType="h" fact="0.1262"/>
              <dgm:constr type="w" for="ch" forName="ParentBackground2" refType="w" fact="0.0987"/>
              <dgm:constr type="h" for="ch" forName="ParentBackground2" refType="h" fact="0.5319"/>
              <dgm:constr type="r" for="ch" forName="Child2" refType="w" fact="0.8673"/>
              <dgm:constr type="t" for="ch" forName="Child2" refType="h" fact="0.6876"/>
              <dgm:constr type="w" for="ch" forName="Child2" refType="w" fact="0.0987"/>
              <dgm:constr type="h" for="ch" forName="Child2" refType="h" fact="0.3124"/>
              <dgm:constr type="r" for="ch" forName="Accent1" refType="w" fact="1.002"/>
              <dgm:constr type="t" for="ch" forName="Accent1" refType="h" fact="-0.0109"/>
              <dgm:constr type="w" for="ch" forName="Accent1" refType="w" fact="0.1496"/>
              <dgm:constr type="h" for="ch" forName="Accent1" refType="h" fact="0.806"/>
              <dgm:constr type="r" for="ch" forName="ParentBackground1" refType="w" fact="0.9765"/>
              <dgm:constr type="t" for="ch" forName="ParentBackground1" refType="h" fact="0.1262"/>
              <dgm:constr type="w" for="ch" forName="ParentBackground1" refType="w" fact="0.0987"/>
              <dgm:constr type="h" for="ch" forName="ParentBackground1" refType="h" fact="0.5319"/>
              <dgm:constr type="r" for="ch" forName="Child1" refType="w" fact="0.9765"/>
              <dgm:constr type="t" for="ch" forName="Child1" refType="h" fact="0.6876"/>
              <dgm:constr type="w" for="ch" forName="Child1" refType="w" fact="0.0987"/>
              <dgm:constr type="h" for="ch" forName="Child1" refType="h" fact="0.3124"/>
            </dgm:constrLst>
          </dgm:if>
          <dgm:if name="Name26"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r" for="ch" forName="Parent10" refType="w" fact="0.0795"/>
              <dgm:constr type="t" for="ch" forName="Parent10" refType="h" fact="0.2022"/>
              <dgm:constr type="w" for="ch" forName="Parent10" refType="w" fact="0.0636"/>
              <dgm:constr type="h" for="ch" forName="Parent10" refType="h" fact="0.3799"/>
              <dgm:constr type="r" for="ch" forName="Parent9" refType="w" fact="0.178"/>
              <dgm:constr type="t" for="ch" forName="Parent9" refType="h" fact="0.2022"/>
              <dgm:constr type="w" for="ch" forName="Parent9" refType="w" fact="0.0636"/>
              <dgm:constr type="h" for="ch" forName="Parent9" refType="h" fact="0.3799"/>
              <dgm:constr type="r" for="ch" forName="Parent8" refType="w" fact="0.2765"/>
              <dgm:constr type="t" for="ch" forName="Parent8" refType="h" fact="0.2022"/>
              <dgm:constr type="w" for="ch" forName="Parent8" refType="w" fact="0.0636"/>
              <dgm:constr type="h" for="ch" forName="Parent8" refType="h" fact="0.3799"/>
              <dgm:constr type="r" for="ch" forName="Parent7" refType="w" fact="0.375"/>
              <dgm:constr type="t" for="ch" forName="Parent7" refType="h" fact="0.2022"/>
              <dgm:constr type="w" for="ch" forName="Parent7" refType="w" fact="0.0636"/>
              <dgm:constr type="h" for="ch" forName="Parent7" refType="h" fact="0.3799"/>
              <dgm:constr type="r" for="ch" forName="Parent6" refType="w" fact="0.4736"/>
              <dgm:constr type="t" for="ch" forName="Parent6" refType="h" fact="0.2022"/>
              <dgm:constr type="w" for="ch" forName="Parent6" refType="w" fact="0.0636"/>
              <dgm:constr type="h" for="ch" forName="Parent6" refType="h" fact="0.3799"/>
              <dgm:constr type="r" for="ch" forName="Parent5" refType="w" fact="0.5721"/>
              <dgm:constr type="t" for="ch" forName="Parent5" refType="h" fact="0.2022"/>
              <dgm:constr type="w" for="ch" forName="Parent5" refType="w" fact="0.0636"/>
              <dgm:constr type="h" for="ch" forName="Parent5" refType="h" fact="0.3799"/>
              <dgm:constr type="r" for="ch" forName="Parent4" refType="w" fact="0.6706"/>
              <dgm:constr type="t" for="ch" forName="Parent4" refType="h" fact="0.2022"/>
              <dgm:constr type="w" for="ch" forName="Parent4" refType="w" fact="0.0636"/>
              <dgm:constr type="h" for="ch" forName="Parent4" refType="h" fact="0.3799"/>
              <dgm:constr type="r" for="ch" forName="Parent3" refType="w" fact="0.7691"/>
              <dgm:constr type="t" for="ch" forName="Parent3" refType="h" fact="0.2022"/>
              <dgm:constr type="w" for="ch" forName="Parent3" refType="w" fact="0.0636"/>
              <dgm:constr type="h" for="ch" forName="Parent3" refType="h" fact="0.3799"/>
              <dgm:constr type="r" for="ch" forName="Parent2" refType="w" fact="0.8676"/>
              <dgm:constr type="t" for="ch" forName="Parent2" refType="h" fact="0.2022"/>
              <dgm:constr type="w" for="ch" forName="Parent2" refType="w" fact="0.0636"/>
              <dgm:constr type="h" for="ch" forName="Parent2" refType="h" fact="0.3799"/>
              <dgm:constr type="r" for="ch" forName="Parent1" refType="w" fact="0.9662"/>
              <dgm:constr type="t" for="ch" forName="Parent1" refType="h" fact="0.2022"/>
              <dgm:constr type="w" for="ch" forName="Parent1" refType="w" fact="0.0636"/>
              <dgm:constr type="h" for="ch" forName="Parent1" refType="h" fact="0.3799"/>
              <dgm:constr type="r" for="ch" forName="Accent10" refType="w" fact="0.0953"/>
              <dgm:constr type="t" for="ch" forName="Accent10" refType="h" fact="0.1072"/>
              <dgm:constr type="w" for="ch" forName="Accent10" refType="w" fact="0.0953"/>
              <dgm:constr type="h" for="ch" forName="Accent10" refType="h" fact="0.5699"/>
              <dgm:constr type="r" for="ch" forName="ParentBackground10" refType="w" fact="0.0922"/>
              <dgm:constr type="t" for="ch" forName="ParentBackground10" refType="h" fact="0.1262"/>
              <dgm:constr type="w" for="ch" forName="ParentBackground10" refType="w" fact="0.089"/>
              <dgm:constr type="h" for="ch" forName="ParentBackground10" refType="h" fact="0.5319"/>
              <dgm:constr type="r" for="ch" forName="Child10" refType="w" fact="0.0922"/>
              <dgm:constr type="t" for="ch" forName="Child10" refType="h" fact="0.6876"/>
              <dgm:constr type="w" for="ch" forName="Child10" refType="w" fact="0.089"/>
              <dgm:constr type="h" for="ch" forName="Child10" refType="h" fact="0.3124"/>
              <dgm:constr type="r" for="ch" forName="Accent9" refType="w" fact="0.2136"/>
              <dgm:constr type="t" for="ch" forName="Accent9" refType="h" fact="-0.0109"/>
              <dgm:constr type="w" for="ch" forName="Accent9" refType="w" fact="0.1348"/>
              <dgm:constr type="h" for="ch" forName="Accent9" refType="h" fact="0.806"/>
              <dgm:constr type="r" for="ch" forName="ParentBackground9" refType="w" fact="0.1907"/>
              <dgm:constr type="t" for="ch" forName="ParentBackground9" refType="h" fact="0.1262"/>
              <dgm:constr type="w" for="ch" forName="ParentBackground9" refType="w" fact="0.089"/>
              <dgm:constr type="h" for="ch" forName="ParentBackground9" refType="h" fact="0.5319"/>
              <dgm:constr type="r" for="ch" forName="Child9" refType="w" fact="0.1907"/>
              <dgm:constr type="t" for="ch" forName="Child9" refType="h" fact="0.6876"/>
              <dgm:constr type="w" for="ch" forName="Child9" refType="w" fact="0.089"/>
              <dgm:constr type="h" for="ch" forName="Child9" refType="h" fact="0.3124"/>
              <dgm:constr type="r" for="ch" forName="Accent8" refType="w" fact="0.3121"/>
              <dgm:constr type="t" for="ch" forName="Accent8" refType="h" fact="-0.0109"/>
              <dgm:constr type="w" for="ch" forName="Accent8" refType="w" fact="0.1348"/>
              <dgm:constr type="h" for="ch" forName="Accent8" refType="h" fact="0.806"/>
              <dgm:constr type="r" for="ch" forName="ParentBackground8" refType="w" fact="0.2892"/>
              <dgm:constr type="t" for="ch" forName="ParentBackground8" refType="h" fact="0.1262"/>
              <dgm:constr type="w" for="ch" forName="ParentBackground8" refType="w" fact="0.089"/>
              <dgm:constr type="h" for="ch" forName="ParentBackground8" refType="h" fact="0.5319"/>
              <dgm:constr type="r" for="ch" forName="Child8" refType="w" fact="0.2892"/>
              <dgm:constr type="t" for="ch" forName="Child8" refType="h" fact="0.6876"/>
              <dgm:constr type="w" for="ch" forName="Child8" refType="w" fact="0.089"/>
              <dgm:constr type="h" for="ch" forName="Child8" refType="h" fact="0.3124"/>
              <dgm:constr type="r" for="ch" forName="Accent7" refType="w" fact="0.4107"/>
              <dgm:constr type="t" for="ch" forName="Accent7" refType="h" fact="-0.0109"/>
              <dgm:constr type="w" for="ch" forName="Accent7" refType="w" fact="0.1348"/>
              <dgm:constr type="h" for="ch" forName="Accent7" refType="h" fact="0.806"/>
              <dgm:constr type="r" for="ch" forName="ParentBackground7" refType="w" fact="0.3877"/>
              <dgm:constr type="t" for="ch" forName="ParentBackground7" refType="h" fact="0.1262"/>
              <dgm:constr type="w" for="ch" forName="ParentBackground7" refType="w" fact="0.089"/>
              <dgm:constr type="h" for="ch" forName="ParentBackground7" refType="h" fact="0.5319"/>
              <dgm:constr type="r" for="ch" forName="Child7" refType="w" fact="0.3877"/>
              <dgm:constr type="t" for="ch" forName="Child7" refType="h" fact="0.6876"/>
              <dgm:constr type="w" for="ch" forName="Child7" refType="w" fact="0.089"/>
              <dgm:constr type="h" for="ch" forName="Child7" refType="h" fact="0.3124"/>
              <dgm:constr type="r" for="ch" forName="Accent6" refType="w" fact="0.5092"/>
              <dgm:constr type="t" for="ch" forName="Accent6" refType="h" fact="-0.0109"/>
              <dgm:constr type="w" for="ch" forName="Accent6" refType="w" fact="0.1348"/>
              <dgm:constr type="h" for="ch" forName="Accent6" refType="h" fact="0.806"/>
              <dgm:constr type="r" for="ch" forName="ParentBackground6" refType="w" fact="0.4863"/>
              <dgm:constr type="t" for="ch" forName="ParentBackground6" refType="h" fact="0.1262"/>
              <dgm:constr type="w" for="ch" forName="ParentBackground6" refType="w" fact="0.089"/>
              <dgm:constr type="h" for="ch" forName="ParentBackground6" refType="h" fact="0.5319"/>
              <dgm:constr type="r" for="ch" forName="Child6" refType="w" fact="0.4863"/>
              <dgm:constr type="t" for="ch" forName="Child6" refType="h" fact="0.6876"/>
              <dgm:constr type="w" for="ch" forName="Child6" refType="w" fact="0.089"/>
              <dgm:constr type="h" for="ch" forName="Child6" refType="h" fact="0.3124"/>
              <dgm:constr type="r" for="ch" forName="Accent5" refType="w" fact="0.6077"/>
              <dgm:constr type="t" for="ch" forName="Accent5" refType="h" fact="-0.0109"/>
              <dgm:constr type="w" for="ch" forName="Accent5" refType="w" fact="0.1348"/>
              <dgm:constr type="h" for="ch" forName="Accent5" refType="h" fact="0.806"/>
              <dgm:constr type="r" for="ch" forName="ParentBackground5" refType="w" fact="0.5848"/>
              <dgm:constr type="t" for="ch" forName="ParentBackground5" refType="h" fact="0.1262"/>
              <dgm:constr type="w" for="ch" forName="ParentBackground5" refType="w" fact="0.089"/>
              <dgm:constr type="h" for="ch" forName="ParentBackground5" refType="h" fact="0.5319"/>
              <dgm:constr type="r" for="ch" forName="Child5" refType="w" fact="0.5848"/>
              <dgm:constr type="t" for="ch" forName="Child5" refType="h" fact="0.6876"/>
              <dgm:constr type="w" for="ch" forName="Child5" refType="w" fact="0.089"/>
              <dgm:constr type="h" for="ch" forName="Child5" refType="h" fact="0.3124"/>
              <dgm:constr type="r" for="ch" forName="Accent4" refType="w" fact="0.7062"/>
              <dgm:constr type="t" for="ch" forName="Accent4" refType="h" fact="-0.0109"/>
              <dgm:constr type="w" for="ch" forName="Accent4" refType="w" fact="0.1348"/>
              <dgm:constr type="h" for="ch" forName="Accent4" refType="h" fact="0.806"/>
              <dgm:constr type="r" for="ch" forName="ParentBackground4" refType="w" fact="0.6833"/>
              <dgm:constr type="t" for="ch" forName="ParentBackground4" refType="h" fact="0.1262"/>
              <dgm:constr type="w" for="ch" forName="ParentBackground4" refType="w" fact="0.089"/>
              <dgm:constr type="h" for="ch" forName="ParentBackground4" refType="h" fact="0.5319"/>
              <dgm:constr type="r" for="ch" forName="Child4" refType="w" fact="0.6833"/>
              <dgm:constr type="t" for="ch" forName="Child4" refType="h" fact="0.6876"/>
              <dgm:constr type="w" for="ch" forName="Child4" refType="w" fact="0.089"/>
              <dgm:constr type="h" for="ch" forName="Child4" refType="h" fact="0.3124"/>
              <dgm:constr type="r" for="ch" forName="Accent3" refType="w" fact="0.8048"/>
              <dgm:constr type="t" for="ch" forName="Accent3" refType="h" fact="-0.0109"/>
              <dgm:constr type="w" for="ch" forName="Accent3" refType="w" fact="0.1348"/>
              <dgm:constr type="h" for="ch" forName="Accent3" refType="h" fact="0.806"/>
              <dgm:constr type="r" for="ch" forName="ParentBackground3" refType="w" fact="0.7818"/>
              <dgm:constr type="t" for="ch" forName="ParentBackground3" refType="h" fact="0.1262"/>
              <dgm:constr type="w" for="ch" forName="ParentBackground3" refType="w" fact="0.089"/>
              <dgm:constr type="h" for="ch" forName="ParentBackground3" refType="h" fact="0.5319"/>
              <dgm:constr type="r" for="ch" forName="Child3" refType="w" fact="0.7818"/>
              <dgm:constr type="t" for="ch" forName="Child3" refType="h" fact="0.6876"/>
              <dgm:constr type="w" for="ch" forName="Child3" refType="w" fact="0.089"/>
              <dgm:constr type="h" for="ch" forName="Child3" refType="h" fact="0.3124"/>
              <dgm:constr type="r" for="ch" forName="Accent2" refType="w" fact="0.9033"/>
              <dgm:constr type="t" for="ch" forName="Accent2" refType="h" fact="-0.0109"/>
              <dgm:constr type="w" for="ch" forName="Accent2" refType="w" fact="0.1348"/>
              <dgm:constr type="h" for="ch" forName="Accent2" refType="h" fact="0.806"/>
              <dgm:constr type="r" for="ch" forName="ParentBackground2" refType="w" fact="0.8804"/>
              <dgm:constr type="t" for="ch" forName="ParentBackground2" refType="h" fact="0.1262"/>
              <dgm:constr type="w" for="ch" forName="ParentBackground2" refType="w" fact="0.089"/>
              <dgm:constr type="h" for="ch" forName="ParentBackground2" refType="h" fact="0.5319"/>
              <dgm:constr type="r" for="ch" forName="Child2" refType="w" fact="0.8804"/>
              <dgm:constr type="t" for="ch" forName="Child2" refType="h" fact="0.6876"/>
              <dgm:constr type="w" for="ch" forName="Child2" refType="w" fact="0.089"/>
              <dgm:constr type="h" for="ch" forName="Child2" refType="h" fact="0.3124"/>
              <dgm:constr type="r" for="ch" forName="Accent1" refType="w" fact="1.0018"/>
              <dgm:constr type="t" for="ch" forName="Accent1" refType="h" fact="-0.0109"/>
              <dgm:constr type="w" for="ch" forName="Accent1" refType="w" fact="0.1348"/>
              <dgm:constr type="h" for="ch" forName="Accent1" refType="h" fact="0.806"/>
              <dgm:constr type="r" for="ch" forName="ParentBackground1" refType="w" fact="0.9789"/>
              <dgm:constr type="t" for="ch" forName="ParentBackground1" refType="h" fact="0.1262"/>
              <dgm:constr type="w" for="ch" forName="ParentBackground1" refType="w" fact="0.089"/>
              <dgm:constr type="h" for="ch" forName="ParentBackground1" refType="h" fact="0.5319"/>
              <dgm:constr type="r" for="ch" forName="Child1" refType="w" fact="0.9789"/>
              <dgm:constr type="t" for="ch" forName="Child1" refType="h" fact="0.6876"/>
              <dgm:constr type="w" for="ch" forName="Child1" refType="w" fact="0.089"/>
              <dgm:constr type="h" for="ch" forName="Child1" refType="h" fact="0.3124"/>
            </dgm:constrLst>
          </dgm:if>
          <dgm:else name="Name27">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r" for="ch" forName="Parent11" refType="w" fact="0.0723"/>
              <dgm:constr type="t" for="ch" forName="Parent11" refType="h" fact="0.2022"/>
              <dgm:constr type="w" for="ch" forName="Parent11" refType="w" fact="0.0579"/>
              <dgm:constr type="h" for="ch" forName="Parent11" refType="h" fact="0.3799"/>
              <dgm:constr type="r" for="ch" forName="Parent10" refType="w" fact="0.162"/>
              <dgm:constr type="t" for="ch" forName="Parent10" refType="h" fact="0.2022"/>
              <dgm:constr type="w" for="ch" forName="Parent10" refType="w" fact="0.0579"/>
              <dgm:constr type="h" for="ch" forName="Parent10" refType="h" fact="0.3799"/>
              <dgm:constr type="r" for="ch" forName="Parent9" refType="w" fact="0.2517"/>
              <dgm:constr type="t" for="ch" forName="Parent9" refType="h" fact="0.2022"/>
              <dgm:constr type="w" for="ch" forName="Parent9" refType="w" fact="0.0579"/>
              <dgm:constr type="h" for="ch" forName="Parent9" refType="h" fact="0.3799"/>
              <dgm:constr type="r" for="ch" forName="Parent8" refType="w" fact="0.3414"/>
              <dgm:constr type="t" for="ch" forName="Parent8" refType="h" fact="0.2022"/>
              <dgm:constr type="w" for="ch" forName="Parent8" refType="w" fact="0.0579"/>
              <dgm:constr type="h" for="ch" forName="Parent8" refType="h" fact="0.3799"/>
              <dgm:constr type="r" for="ch" forName="Parent7" refType="w" fact="0.4311"/>
              <dgm:constr type="t" for="ch" forName="Parent7" refType="h" fact="0.2022"/>
              <dgm:constr type="w" for="ch" forName="Parent7" refType="w" fact="0.0579"/>
              <dgm:constr type="h" for="ch" forName="Parent7" refType="h" fact="0.3799"/>
              <dgm:constr type="r" for="ch" forName="Parent6" refType="w" fact="0.5208"/>
              <dgm:constr type="t" for="ch" forName="Parent6" refType="h" fact="0.2022"/>
              <dgm:constr type="w" for="ch" forName="Parent6" refType="w" fact="0.0579"/>
              <dgm:constr type="h" for="ch" forName="Parent6" refType="h" fact="0.3799"/>
              <dgm:constr type="r" for="ch" forName="Parent5" refType="w" fact="0.6105"/>
              <dgm:constr type="t" for="ch" forName="Parent5" refType="h" fact="0.2022"/>
              <dgm:constr type="w" for="ch" forName="Parent5" refType="w" fact="0.0579"/>
              <dgm:constr type="h" for="ch" forName="Parent5" refType="h" fact="0.3799"/>
              <dgm:constr type="r" for="ch" forName="Parent4" refType="w" fact="0.7001"/>
              <dgm:constr type="t" for="ch" forName="Parent4" refType="h" fact="0.2022"/>
              <dgm:constr type="w" for="ch" forName="Parent4" refType="w" fact="0.0579"/>
              <dgm:constr type="h" for="ch" forName="Parent4" refType="h" fact="0.3799"/>
              <dgm:constr type="r" for="ch" forName="Parent3" refType="w" fact="0.7898"/>
              <dgm:constr type="t" for="ch" forName="Parent3" refType="h" fact="0.2022"/>
              <dgm:constr type="w" for="ch" forName="Parent3" refType="w" fact="0.0579"/>
              <dgm:constr type="h" for="ch" forName="Parent3" refType="h" fact="0.3799"/>
              <dgm:constr type="r" for="ch" forName="Parent2" refType="w" fact="0.8795"/>
              <dgm:constr type="t" for="ch" forName="Parent2" refType="h" fact="0.2022"/>
              <dgm:constr type="w" for="ch" forName="Parent2" refType="w" fact="0.0579"/>
              <dgm:constr type="h" for="ch" forName="Parent2" refType="h" fact="0.3799"/>
              <dgm:constr type="r" for="ch" forName="Parent1" refType="w" fact="0.9692"/>
              <dgm:constr type="t" for="ch" forName="Parent1" refType="h" fact="0.2022"/>
              <dgm:constr type="w" for="ch" forName="Parent1" refType="w" fact="0.0579"/>
              <dgm:constr type="h" for="ch" forName="Parent1" refType="h" fact="0.3799"/>
              <dgm:constr type="r" for="ch" forName="Accent11" refType="w" fact="0.0868"/>
              <dgm:constr type="t" for="ch" forName="Accent11" refType="h" fact="0.1072"/>
              <dgm:constr type="w" for="ch" forName="Accent11" refType="w" fact="0.0868"/>
              <dgm:constr type="h" for="ch" forName="Accent11" refType="h" fact="0.5699"/>
              <dgm:constr type="r" for="ch" forName="ParentBackground11" refType="w" fact="0.0839"/>
              <dgm:constr type="t" for="ch" forName="ParentBackground11" refType="h" fact="0.1262"/>
              <dgm:constr type="w" for="ch" forName="ParentBackground11" refType="w" fact="0.081"/>
              <dgm:constr type="h" for="ch" forName="ParentBackground11" refType="h" fact="0.5319"/>
              <dgm:constr type="r" for="ch" forName="Child11" refType="w" fact="0.0839"/>
              <dgm:constr type="t" for="ch" forName="Child11" refType="h" fact="0.6876"/>
              <dgm:constr type="w" for="ch" forName="Child11" refType="w" fact="0.081"/>
              <dgm:constr type="h" for="ch" forName="Child11" refType="h" fact="0.3124"/>
              <dgm:constr type="r" for="ch" forName="Accent10" refType="w" fact="0.1945"/>
              <dgm:constr type="t" for="ch" forName="Accent10" refType="h" fact="-0.0109"/>
              <dgm:constr type="w" for="ch" forName="Accent10" refType="w" fact="0.1228"/>
              <dgm:constr type="h" for="ch" forName="Accent10" refType="h" fact="0.806"/>
              <dgm:constr type="r" for="ch" forName="ParentBackground10" refType="w" fact="0.1736"/>
              <dgm:constr type="t" for="ch" forName="ParentBackground10" refType="h" fact="0.1262"/>
              <dgm:constr type="w" for="ch" forName="ParentBackground10" refType="w" fact="0.081"/>
              <dgm:constr type="h" for="ch" forName="ParentBackground10" refType="h" fact="0.5319"/>
              <dgm:constr type="r" for="ch" forName="Child10" refType="w" fact="0.1736"/>
              <dgm:constr type="t" for="ch" forName="Child10" refType="h" fact="0.6876"/>
              <dgm:constr type="w" for="ch" forName="Child10" refType="w" fact="0.081"/>
              <dgm:constr type="h" for="ch" forName="Child10" refType="h" fact="0.3124"/>
              <dgm:constr type="r" for="ch" forName="Accent9" refType="w" fact="0.2842"/>
              <dgm:constr type="t" for="ch" forName="Accent9" refType="h" fact="-0.0109"/>
              <dgm:constr type="w" for="ch" forName="Accent9" refType="w" fact="0.1228"/>
              <dgm:constr type="h" for="ch" forName="Accent9" refType="h" fact="0.806"/>
              <dgm:constr type="r" for="ch" forName="ParentBackground9" refType="w" fact="0.2633"/>
              <dgm:constr type="t" for="ch" forName="ParentBackground9" refType="h" fact="0.1262"/>
              <dgm:constr type="w" for="ch" forName="ParentBackground9" refType="w" fact="0.081"/>
              <dgm:constr type="h" for="ch" forName="ParentBackground9" refType="h" fact="0.5319"/>
              <dgm:constr type="r" for="ch" forName="Child9" refType="w" fact="0.2633"/>
              <dgm:constr type="t" for="ch" forName="Child9" refType="h" fact="0.6876"/>
              <dgm:constr type="w" for="ch" forName="Child9" refType="w" fact="0.081"/>
              <dgm:constr type="h" for="ch" forName="Child9" refType="h" fact="0.3124"/>
              <dgm:constr type="r" for="ch" forName="Accent8" refType="w" fact="0.3739"/>
              <dgm:constr type="t" for="ch" forName="Accent8" refType="h" fact="-0.0109"/>
              <dgm:constr type="w" for="ch" forName="Accent8" refType="w" fact="0.1228"/>
              <dgm:constr type="h" for="ch" forName="Accent8" refType="h" fact="0.806"/>
              <dgm:constr type="r" for="ch" forName="ParentBackground8" refType="w" fact="0.353"/>
              <dgm:constr type="t" for="ch" forName="ParentBackground8" refType="h" fact="0.1262"/>
              <dgm:constr type="w" for="ch" forName="ParentBackground8" refType="w" fact="0.081"/>
              <dgm:constr type="h" for="ch" forName="ParentBackground8" refType="h" fact="0.5319"/>
              <dgm:constr type="r" for="ch" forName="Child8" refType="w" fact="0.353"/>
              <dgm:constr type="t" for="ch" forName="Child8" refType="h" fact="0.6876"/>
              <dgm:constr type="w" for="ch" forName="Child8" refType="w" fact="0.081"/>
              <dgm:constr type="h" for="ch" forName="Child8" refType="h" fact="0.3124"/>
              <dgm:constr type="r" for="ch" forName="Accent7" refType="w" fact="0.4636"/>
              <dgm:constr type="t" for="ch" forName="Accent7" refType="h" fact="-0.0109"/>
              <dgm:constr type="w" for="ch" forName="Accent7" refType="w" fact="0.1228"/>
              <dgm:constr type="h" for="ch" forName="Accent7" refType="h" fact="0.806"/>
              <dgm:constr type="r" for="ch" forName="ParentBackground7" refType="w" fact="0.4427"/>
              <dgm:constr type="t" for="ch" forName="ParentBackground7" refType="h" fact="0.1262"/>
              <dgm:constr type="w" for="ch" forName="ParentBackground7" refType="w" fact="0.081"/>
              <dgm:constr type="h" for="ch" forName="ParentBackground7" refType="h" fact="0.5319"/>
              <dgm:constr type="r" for="ch" forName="Child7" refType="w" fact="0.4427"/>
              <dgm:constr type="t" for="ch" forName="Child7" refType="h" fact="0.6876"/>
              <dgm:constr type="w" for="ch" forName="Child7" refType="w" fact="0.081"/>
              <dgm:constr type="h" for="ch" forName="Child7" refType="h" fact="0.3124"/>
              <dgm:constr type="r" for="ch" forName="Accent6" refType="w" fact="0.5533"/>
              <dgm:constr type="t" for="ch" forName="Accent6" refType="h" fact="-0.0109"/>
              <dgm:constr type="w" for="ch" forName="Accent6" refType="w" fact="0.1228"/>
              <dgm:constr type="h" for="ch" forName="Accent6" refType="h" fact="0.806"/>
              <dgm:constr type="r" for="ch" forName="ParentBackground6" refType="w" fact="0.5323"/>
              <dgm:constr type="t" for="ch" forName="ParentBackground6" refType="h" fact="0.1262"/>
              <dgm:constr type="w" for="ch" forName="ParentBackground6" refType="w" fact="0.081"/>
              <dgm:constr type="h" for="ch" forName="ParentBackground6" refType="h" fact="0.5319"/>
              <dgm:constr type="r" for="ch" forName="Child6" refType="w" fact="0.5323"/>
              <dgm:constr type="t" for="ch" forName="Child6" refType="h" fact="0.6876"/>
              <dgm:constr type="w" for="ch" forName="Child6" refType="w" fact="0.081"/>
              <dgm:constr type="h" for="ch" forName="Child6" refType="h" fact="0.3124"/>
              <dgm:constr type="r" for="ch" forName="Accent5" refType="w" fact="0.6429"/>
              <dgm:constr type="t" for="ch" forName="Accent5" refType="h" fact="-0.0109"/>
              <dgm:constr type="w" for="ch" forName="Accent5" refType="w" fact="0.1228"/>
              <dgm:constr type="h" for="ch" forName="Accent5" refType="h" fact="0.806"/>
              <dgm:constr type="r" for="ch" forName="ParentBackground5" refType="w" fact="0.622"/>
              <dgm:constr type="t" for="ch" forName="ParentBackground5" refType="h" fact="0.1262"/>
              <dgm:constr type="w" for="ch" forName="ParentBackground5" refType="w" fact="0.081"/>
              <dgm:constr type="h" for="ch" forName="ParentBackground5" refType="h" fact="0.5319"/>
              <dgm:constr type="r" for="ch" forName="Child5" refType="w" fact="0.622"/>
              <dgm:constr type="t" for="ch" forName="Child5" refType="h" fact="0.6876"/>
              <dgm:constr type="w" for="ch" forName="Child5" refType="w" fact="0.081"/>
              <dgm:constr type="h" for="ch" forName="Child5" refType="h" fact="0.3124"/>
              <dgm:constr type="r" for="ch" forName="Accent4" refType="w" fact="0.7326"/>
              <dgm:constr type="t" for="ch" forName="Accent4" refType="h" fact="-0.0109"/>
              <dgm:constr type="w" for="ch" forName="Accent4" refType="w" fact="0.1228"/>
              <dgm:constr type="h" for="ch" forName="Accent4" refType="h" fact="0.806"/>
              <dgm:constr type="r" for="ch" forName="ParentBackground4" refType="w" fact="0.7117"/>
              <dgm:constr type="t" for="ch" forName="ParentBackground4" refType="h" fact="0.1262"/>
              <dgm:constr type="w" for="ch" forName="ParentBackground4" refType="w" fact="0.081"/>
              <dgm:constr type="h" for="ch" forName="ParentBackground4" refType="h" fact="0.5319"/>
              <dgm:constr type="r" for="ch" forName="Child4" refType="w" fact="0.7117"/>
              <dgm:constr type="t" for="ch" forName="Child4" refType="h" fact="0.6876"/>
              <dgm:constr type="w" for="ch" forName="Child4" refType="w" fact="0.081"/>
              <dgm:constr type="h" for="ch" forName="Child4" refType="h" fact="0.3124"/>
              <dgm:constr type="r" for="ch" forName="Accent3" refType="w" fact="0.8223"/>
              <dgm:constr type="t" for="ch" forName="Accent3" refType="h" fact="-0.0109"/>
              <dgm:constr type="w" for="ch" forName="Accent3" refType="w" fact="0.1228"/>
              <dgm:constr type="h" for="ch" forName="Accent3" refType="h" fact="0.806"/>
              <dgm:constr type="r" for="ch" forName="ParentBackground3" refType="w" fact="0.8014"/>
              <dgm:constr type="t" for="ch" forName="ParentBackground3" refType="h" fact="0.1262"/>
              <dgm:constr type="w" for="ch" forName="ParentBackground3" refType="w" fact="0.081"/>
              <dgm:constr type="h" for="ch" forName="ParentBackground3" refType="h" fact="0.5319"/>
              <dgm:constr type="r" for="ch" forName="Child3" refType="w" fact="0.8014"/>
              <dgm:constr type="t" for="ch" forName="Child3" refType="h" fact="0.6876"/>
              <dgm:constr type="w" for="ch" forName="Child3" refType="w" fact="0.081"/>
              <dgm:constr type="h" for="ch" forName="Child3" refType="h" fact="0.3124"/>
              <dgm:constr type="r" for="ch" forName="Accent2" refType="w" fact="0.912"/>
              <dgm:constr type="t" for="ch" forName="Accent2" refType="h" fact="-0.0109"/>
              <dgm:constr type="w" for="ch" forName="Accent2" refType="w" fact="0.1228"/>
              <dgm:constr type="h" for="ch" forName="Accent2" refType="h" fact="0.806"/>
              <dgm:constr type="r" for="ch" forName="ParentBackground2" refType="w" fact="0.8911"/>
              <dgm:constr type="t" for="ch" forName="ParentBackground2" refType="h" fact="0.1262"/>
              <dgm:constr type="w" for="ch" forName="ParentBackground2" refType="w" fact="0.081"/>
              <dgm:constr type="h" for="ch" forName="ParentBackground2" refType="h" fact="0.5319"/>
              <dgm:constr type="r" for="ch" forName="Child2" refType="w" fact="0.8911"/>
              <dgm:constr type="t" for="ch" forName="Child2" refType="h" fact="0.6876"/>
              <dgm:constr type="w" for="ch" forName="Child2" refType="w" fact="0.081"/>
              <dgm:constr type="h" for="ch" forName="Child2" refType="h" fact="0.3124"/>
              <dgm:constr type="r" for="ch" forName="Accent1" refType="w" fact="1.0017"/>
              <dgm:constr type="t" for="ch" forName="Accent1" refType="h" fact="-0.0109"/>
              <dgm:constr type="w" for="ch" forName="Accent1" refType="w" fact="0.1228"/>
              <dgm:constr type="h" for="ch" forName="Accent1" refType="h" fact="0.806"/>
              <dgm:constr type="r" for="ch" forName="ParentBackground1" refType="w" fact="0.9808"/>
              <dgm:constr type="t" for="ch" forName="ParentBackground1" refType="h" fact="0.1262"/>
              <dgm:constr type="w" for="ch" forName="ParentBackground1" refType="w" fact="0.081"/>
              <dgm:constr type="h" for="ch" forName="ParentBackground1" refType="h" fact="0.5319"/>
              <dgm:constr type="r" for="ch" forName="Child1" refType="w" fact="0.9808"/>
              <dgm:constr type="t" for="ch" forName="Child1" refType="h" fact="0.6876"/>
              <dgm:constr type="w" for="ch" forName="Child1" refType="w" fact="0.081"/>
              <dgm:constr type="h" for="ch" forName="Child1" refType="h" fact="0.3124"/>
            </dgm:constrLst>
          </dgm:else>
        </dgm:choose>
      </dgm:else>
    </dgm:choose>
    <dgm:forEach name="wrapper" axis="self" ptType="parTrans">
      <dgm:forEach name="accentRepeat" axis="self">
        <dgm:layoutNode name="Accent" styleLbl="node1">
          <dgm:alg type="sp"/>
          <dgm:choose name="Name28">
            <dgm:if name="Name29" axis="followSib" ptType="node" func="cnt" op="equ" val="0">
              <dgm:shape xmlns:r="http://schemas.openxmlformats.org/officeDocument/2006/relationships" type="ellipse" r:blip="">
                <dgm:adjLst/>
              </dgm:shape>
            </dgm:if>
            <dgm:else name="Name30">
              <dgm:choose name="Name31">
                <dgm:if name="Name32" axis="precedSib" ptType="node" func="cnt" op="equ" val="10">
                  <dgm:shape xmlns:r="http://schemas.openxmlformats.org/officeDocument/2006/relationships" type="ellipse" r:blip="">
                    <dgm:adjLst/>
                  </dgm:shape>
                </dgm:if>
                <dgm:else name="Name33">
                  <dgm:choose name="Name34">
                    <dgm:if name="Name35" func="var" arg="dir" op="equ" val="norm">
                      <dgm:shape xmlns:r="http://schemas.openxmlformats.org/officeDocument/2006/relationships" rot="45" type="teardrop" r:blip="">
                        <dgm:adjLst>
                          <dgm:adj idx="1" val="1"/>
                        </dgm:adjLst>
                      </dgm:shape>
                    </dgm:if>
                    <dgm:else name="Name36">
                      <dgm:shape xmlns:r="http://schemas.openxmlformats.org/officeDocument/2006/relationships" rot="225" type="teardrop" r:blip="">
                        <dgm:adjLst>
                          <dgm:adj idx="1" val="1"/>
                        </dgm:adjLst>
                      </dgm:shape>
                    </dgm:else>
                  </dgm:choose>
                </dgm:else>
              </dgm:choose>
            </dgm:else>
          </dgm:choose>
          <dgm:presOf/>
        </dgm:layoutNode>
      </dgm:forEach>
      <dgm:forEach name="parentBackgroundRepeat" axis="self">
        <dgm:layoutNode name="ParentBackground" styleLbl="fgAcc1">
          <dgm:alg type="sp"/>
          <dgm:shape xmlns:r="http://schemas.openxmlformats.org/officeDocument/2006/relationships" type="ellipse" r:blip="">
            <dgm:adjLst/>
          </dgm:shape>
          <dgm:presOf axis="self" ptType="node"/>
        </dgm:layoutNode>
      </dgm:forEach>
    </dgm:forEach>
    <dgm:forEach name="Name37" axis="ch" ptType="node" st="11" cnt="1">
      <dgm:layoutNode name="Accent11">
        <dgm:alg type="sp"/>
        <dgm:shape xmlns:r="http://schemas.openxmlformats.org/officeDocument/2006/relationships" r:blip="">
          <dgm:adjLst/>
        </dgm:shape>
        <dgm:presOf/>
        <dgm:constrLst/>
        <dgm:forEach name="Name38" ref="accentRepeat"/>
      </dgm:layoutNode>
      <dgm:layoutNode name="ParentBackground11">
        <dgm:alg type="sp"/>
        <dgm:shape xmlns:r="http://schemas.openxmlformats.org/officeDocument/2006/relationships" r:blip="">
          <dgm:adjLst/>
        </dgm:shape>
        <dgm:presOf/>
        <dgm:forEach name="Name39" ref="parentBackgroundRepeat"/>
      </dgm:layoutNode>
      <dgm:choose name="Name40">
        <dgm:if name="Name41" axis="ch" ptType="node" func="cnt" op="gte" val="1">
          <dgm:layoutNode name="Child1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2"/>
      </dgm:choose>
      <dgm:layoutNode name="Parent1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3" axis="ch" ptType="node" st="10" cnt="1">
      <dgm:layoutNode name="Accent10">
        <dgm:alg type="sp"/>
        <dgm:shape xmlns:r="http://schemas.openxmlformats.org/officeDocument/2006/relationships" r:blip="">
          <dgm:adjLst/>
        </dgm:shape>
        <dgm:presOf/>
        <dgm:constrLst/>
        <dgm:forEach name="Name44" ref="accentRepeat"/>
      </dgm:layoutNode>
      <dgm:layoutNode name="ParentBackground10">
        <dgm:alg type="sp"/>
        <dgm:shape xmlns:r="http://schemas.openxmlformats.org/officeDocument/2006/relationships" r:blip="">
          <dgm:adjLst/>
        </dgm:shape>
        <dgm:presOf/>
        <dgm:forEach name="Name45" ref="parentBackgroundRepeat"/>
      </dgm:layoutNode>
      <dgm:choose name="Name46">
        <dgm:if name="Name47" axis="ch" ptType="node" func="cnt" op="gte" val="1">
          <dgm:layoutNode name="Child10"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8"/>
      </dgm:choose>
      <dgm:layoutNode name="Parent10"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9" axis="ch" ptType="node" st="9" cnt="1">
      <dgm:layoutNode name="Accent9">
        <dgm:alg type="sp"/>
        <dgm:shape xmlns:r="http://schemas.openxmlformats.org/officeDocument/2006/relationships" r:blip="">
          <dgm:adjLst/>
        </dgm:shape>
        <dgm:presOf/>
        <dgm:constrLst/>
        <dgm:forEach name="Name50" ref="accentRepeat"/>
      </dgm:layoutNode>
      <dgm:layoutNode name="ParentBackground9">
        <dgm:alg type="sp"/>
        <dgm:shape xmlns:r="http://schemas.openxmlformats.org/officeDocument/2006/relationships" r:blip="">
          <dgm:adjLst/>
        </dgm:shape>
        <dgm:presOf/>
        <dgm:forEach name="Name51" ref="parentBackgroundRepeat"/>
      </dgm:layoutNode>
      <dgm:choose name="Name52">
        <dgm:if name="Name53" axis="ch" ptType="node" func="cnt" op="gte" val="1">
          <dgm:layoutNode name="Child9"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4"/>
      </dgm:choose>
      <dgm:layoutNode name="Parent9"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55" axis="ch" ptType="node" st="8" cnt="1">
      <dgm:layoutNode name="Accent8">
        <dgm:alg type="sp"/>
        <dgm:shape xmlns:r="http://schemas.openxmlformats.org/officeDocument/2006/relationships" r:blip="">
          <dgm:adjLst/>
        </dgm:shape>
        <dgm:presOf/>
        <dgm:constrLst/>
        <dgm:forEach name="Name56" ref="accentRepeat"/>
      </dgm:layoutNode>
      <dgm:layoutNode name="ParentBackground8">
        <dgm:alg type="sp"/>
        <dgm:shape xmlns:r="http://schemas.openxmlformats.org/officeDocument/2006/relationships" r:blip="">
          <dgm:adjLst/>
        </dgm:shape>
        <dgm:presOf/>
        <dgm:forEach name="Name57" ref="parentBackgroundRepeat"/>
      </dgm:layoutNode>
      <dgm:choose name="Name58">
        <dgm:if name="Name59" axis="ch" ptType="node" func="cnt" op="gte" val="1">
          <dgm:layoutNode name="Child8"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0"/>
      </dgm:choose>
      <dgm:layoutNode name="Parent8"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1" axis="ch" ptType="node" st="7" cnt="1">
      <dgm:layoutNode name="Accent7">
        <dgm:alg type="sp"/>
        <dgm:shape xmlns:r="http://schemas.openxmlformats.org/officeDocument/2006/relationships" r:blip="">
          <dgm:adjLst/>
        </dgm:shape>
        <dgm:presOf/>
        <dgm:constrLst/>
        <dgm:forEach name="Name62" ref="accentRepeat"/>
      </dgm:layoutNode>
      <dgm:layoutNode name="ParentBackground7">
        <dgm:alg type="sp"/>
        <dgm:shape xmlns:r="http://schemas.openxmlformats.org/officeDocument/2006/relationships" r:blip="">
          <dgm:adjLst/>
        </dgm:shape>
        <dgm:presOf/>
        <dgm:forEach name="Name63" ref="parentBackgroundRepeat"/>
      </dgm:layoutNode>
      <dgm:choose name="Name64">
        <dgm:if name="Name65" axis="ch" ptType="node" func="cnt" op="gte" val="1">
          <dgm:layoutNode name="Child7"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6"/>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7" axis="ch" ptType="node" st="6" cnt="1">
      <dgm:layoutNode name="Accent6">
        <dgm:alg type="sp"/>
        <dgm:shape xmlns:r="http://schemas.openxmlformats.org/officeDocument/2006/relationships" r:blip="">
          <dgm:adjLst/>
        </dgm:shape>
        <dgm:presOf/>
        <dgm:constrLst/>
        <dgm:forEach name="Name68" ref="accentRepeat"/>
      </dgm:layoutNode>
      <dgm:layoutNode name="ParentBackground6">
        <dgm:alg type="sp"/>
        <dgm:shape xmlns:r="http://schemas.openxmlformats.org/officeDocument/2006/relationships" r:blip="">
          <dgm:adjLst/>
        </dgm:shape>
        <dgm:presOf/>
        <dgm:forEach name="Name69" ref="parentBackgroundRepeat"/>
      </dgm:layoutNode>
      <dgm:choose name="Name70">
        <dgm:if name="Name71" axis="ch" ptType="node" func="cnt" op="gte" val="1">
          <dgm:layoutNode name="Child6"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3" axis="ch" ptType="node" st="5" cnt="1">
      <dgm:layoutNode name="Accent5">
        <dgm:alg type="sp"/>
        <dgm:shape xmlns:r="http://schemas.openxmlformats.org/officeDocument/2006/relationships" r:blip="">
          <dgm:adjLst/>
        </dgm:shape>
        <dgm:presOf/>
        <dgm:constrLst/>
        <dgm:forEach name="Name74" ref="accentRepeat"/>
      </dgm:layoutNode>
      <dgm:layoutNode name="ParentBackground5">
        <dgm:alg type="sp"/>
        <dgm:shape xmlns:r="http://schemas.openxmlformats.org/officeDocument/2006/relationships" r:blip="">
          <dgm:adjLst/>
        </dgm:shape>
        <dgm:presOf/>
        <dgm:forEach name="Name75" ref="parentBackgroundRepeat"/>
      </dgm:layoutNode>
      <dgm:choose name="Name76">
        <dgm:if name="Name77" axis="ch" ptType="node" func="cnt" op="gte" val="1">
          <dgm:layoutNode name="Child5"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8"/>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9" axis="ch" ptType="node" st="4" cnt="1">
      <dgm:layoutNode name="Accent4">
        <dgm:alg type="sp"/>
        <dgm:shape xmlns:r="http://schemas.openxmlformats.org/officeDocument/2006/relationships" r:blip="">
          <dgm:adjLst/>
        </dgm:shape>
        <dgm:presOf/>
        <dgm:constrLst/>
        <dgm:forEach name="Name80" ref="accentRepeat"/>
      </dgm:layoutNode>
      <dgm:layoutNode name="ParentBackground4">
        <dgm:alg type="sp"/>
        <dgm:shape xmlns:r="http://schemas.openxmlformats.org/officeDocument/2006/relationships" r:blip="">
          <dgm:adjLst/>
        </dgm:shape>
        <dgm:presOf/>
        <dgm:forEach name="Name81" ref="parentBackgroundRepeat"/>
      </dgm:layoutNode>
      <dgm:choose name="Name82">
        <dgm:if name="Name83" axis="ch" ptType="node" func="cnt" op="gte" val="1">
          <dgm:layoutNode name="Child4"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layoutNode name="ParentBackground3">
        <dgm:alg type="sp"/>
        <dgm:shape xmlns:r="http://schemas.openxmlformats.org/officeDocument/2006/relationships" r:blip="">
          <dgm:adjLst/>
        </dgm:shape>
        <dgm:presOf/>
        <dgm:forEach name="Name87" ref="parentBackgroundRepeat"/>
      </dgm:layoutNode>
      <dgm:choose name="Name88">
        <dgm:if name="Name89" axis="ch" ptType="node" func="cnt" op="gte" val="1">
          <dgm:layoutNode name="Child3"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0"/>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1" axis="ch" ptType="node" st="2" cnt="1">
      <dgm:layoutNode name="Accent2">
        <dgm:alg type="sp"/>
        <dgm:shape xmlns:r="http://schemas.openxmlformats.org/officeDocument/2006/relationships" r:blip="">
          <dgm:adjLst/>
        </dgm:shape>
        <dgm:presOf/>
        <dgm:constrLst/>
        <dgm:forEach name="Name92" ref="accentRepeat"/>
      </dgm:layoutNode>
      <dgm:layoutNode name="ParentBackground2" styleLbl="fgAcc1">
        <dgm:alg type="sp"/>
        <dgm:shape xmlns:r="http://schemas.openxmlformats.org/officeDocument/2006/relationships" r:blip="">
          <dgm:adjLst/>
        </dgm:shape>
        <dgm:presOf/>
        <dgm:forEach name="Name93" ref="parentBackgroundRepeat"/>
      </dgm:layoutNode>
      <dgm:choose name="Name94">
        <dgm:if name="Name95" axis="ch" ptType="node" func="cnt" op="gte" val="1">
          <dgm:layoutNode name="Child2"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6"/>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7" axis="ch" ptType="node" cnt="1">
      <dgm:layoutNode name="Accent1">
        <dgm:alg type="sp"/>
        <dgm:shape xmlns:r="http://schemas.openxmlformats.org/officeDocument/2006/relationships" r:blip="">
          <dgm:adjLst/>
        </dgm:shape>
        <dgm:presOf/>
        <dgm:constrLst/>
        <dgm:forEach name="Name98" ref="accentRepeat"/>
      </dgm:layoutNode>
      <dgm:layoutNode name="ParentBackground1">
        <dgm:alg type="sp"/>
        <dgm:shape xmlns:r="http://schemas.openxmlformats.org/officeDocument/2006/relationships" r:blip="">
          <dgm:adjLst/>
        </dgm:shape>
        <dgm:presOf/>
        <dgm:forEach name="Name99" ref="parentBackgroundRepeat"/>
      </dgm:layoutNode>
      <dgm:choose name="Name100">
        <dgm:if name="Name101" axis="ch" ptType="node" func="cnt" op="gte" val="1">
          <dgm:layoutNode name="Child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2"/>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25.xml><?xml version="1.0" encoding="utf-8"?>
<dgm:layoutDef xmlns:dgm="http://schemas.openxmlformats.org/drawingml/2006/diagram" xmlns:a="http://schemas.openxmlformats.org/drawingml/2006/main" uniqueId="urn:microsoft.com/office/officeart/2011/layout/CircleProcess">
  <dgm:title val="Circle Process"/>
  <dgm:desc val="Use to show sequential steps in a process. Limited to eleven Level 1 shapes with an unlimited number of Level 2 shapes. Works best with small amounts of text. Unused text does not appear, but remains available if you switch layouts."/>
  <dgm:catLst>
    <dgm:cat type="process" pri="8500"/>
    <dgm:cat type="officeonline" pri="85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11"/>
      <dgm:chPref val="11"/>
      <dgm:dir/>
      <dgm:resizeHandles/>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5"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Parent2" refType="w" fact="0.6249"/>
              <dgm:constr type="t" for="ch" forName="Parent2" refType="h" fact="0.2022"/>
              <dgm:constr type="w" for="ch" forName="Parent2" refType="w" fact="0.3001"/>
              <dgm:constr type="h" for="ch" forName="Parent2" refType="h" fact="0.3799"/>
              <dgm:constr type="l" for="ch" forName="Parent1" refType="w" fact="0.1597"/>
              <dgm:constr type="t" for="ch" forName="Parent1" refType="h" fact="0.2022"/>
              <dgm:constr type="w" for="ch" forName="Parent1" refType="w" fact="0.3001"/>
              <dgm:constr type="h" for="ch" forName="Parent1" refType="h" fact="0.3799"/>
              <dgm:constr type="l" for="ch" forName="Accent2" refType="w" fact="0.5498"/>
              <dgm:constr type="t" for="ch" forName="Accent2" refType="h" fact="0.1072"/>
              <dgm:constr type="w" for="ch" forName="Accent2" refType="w" fact="0.4502"/>
              <dgm:constr type="h" for="ch" forName="Accent2" refType="h" fact="0.5699"/>
              <dgm:constr type="l" for="ch" forName="ParentBackground2" refType="w" fact="0.5648"/>
              <dgm:constr type="t" for="ch" forName="ParentBackground2" refType="h" fact="0.1262"/>
              <dgm:constr type="w" for="ch" forName="ParentBackground2" refType="w" fact="0.4201"/>
              <dgm:constr type="h" for="ch" forName="ParentBackground2" refType="h" fact="0.5319"/>
              <dgm:constr type="l" for="ch" forName="Child2" refType="w" fact="0.5648"/>
              <dgm:constr type="t" for="ch" forName="Child2" refType="h" fact="0.6876"/>
              <dgm:constr type="w" for="ch" forName="Child2" refType="w" fact="0.4201"/>
              <dgm:constr type="h" for="ch" forName="Child2" refType="h" fact="0.3124"/>
              <dgm:constr type="l" for="ch" forName="Accent1" refType="w" fact="-0.0086"/>
              <dgm:constr type="t" for="ch" forName="Accent1" refType="h" fact="-0.0109"/>
              <dgm:constr type="w" for="ch" forName="Accent1" refType="w" fact="0.6367"/>
              <dgm:constr type="h" for="ch" forName="Accent1" refType="h" fact="0.806"/>
              <dgm:constr type="l" for="ch" forName="ParentBackground1" refType="w" fact="0.0997"/>
              <dgm:constr type="t" for="ch" forName="ParentBackground1" refType="h" fact="0.1262"/>
              <dgm:constr type="w" for="ch" forName="ParentBackground1" refType="w" fact="0.4201"/>
              <dgm:constr type="h" for="ch" forName="ParentBackground1" refType="h" fact="0.5319"/>
              <dgm:constr type="l" for="ch" forName="Child1" refType="w" fact="0.0997"/>
              <dgm:constr type="t" for="ch" forName="Child1" refType="h" fact="0.6876"/>
              <dgm:constr type="w" for="ch" forName="Child1" refType="w" fact="0.4201"/>
              <dgm:constr type="h" for="ch" forName="Child1" refType="h" fact="0.3124"/>
            </dgm:constrLst>
          </dgm:if>
          <dgm:if name="Name6"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Parent3" refType="w" fact="0.744"/>
              <dgm:constr type="t" for="ch" forName="Parent3" refType="h" fact="0.2022"/>
              <dgm:constr type="w" for="ch" forName="Parent3" refType="w" fact="0.2048"/>
              <dgm:constr type="h" for="ch" forName="Parent3" refType="h" fact="0.3799"/>
              <dgm:constr type="l" for="ch" forName="Parent2" refType="w" fact="0.4265"/>
              <dgm:constr type="t" for="ch" forName="Parent2" refType="h" fact="0.2022"/>
              <dgm:constr type="w" for="ch" forName="Parent2" refType="w" fact="0.2048"/>
              <dgm:constr type="h" for="ch" forName="Parent2" refType="h" fact="0.3799"/>
              <dgm:constr type="l" for="ch" forName="Parent1" refType="w" fact="0.109"/>
              <dgm:constr type="t" for="ch" forName="Parent1" refType="h" fact="0.2022"/>
              <dgm:constr type="w" for="ch" forName="Parent1" refType="w" fact="0.2048"/>
              <dgm:constr type="h" for="ch" forName="Parent1" refType="h" fact="0.3799"/>
              <dgm:constr type="l" for="ch" forName="Accent3" refType="w" fact="0.6928"/>
              <dgm:constr type="t" for="ch" forName="Accent3" refType="h" fact="0.1072"/>
              <dgm:constr type="w" for="ch" forName="Accent3" refType="w" fact="0.3072"/>
              <dgm:constr type="h" for="ch" forName="Accent3" refType="h" fact="0.5699"/>
              <dgm:constr type="l" for="ch" forName="ParentBackground3" refType="w" fact="0.703"/>
              <dgm:constr type="t" for="ch" forName="ParentBackground3" refType="h" fact="0.1262"/>
              <dgm:constr type="w" for="ch" forName="ParentBackground3" refType="w" fact="0.2868"/>
              <dgm:constr type="h" for="ch" forName="ParentBackground3" refType="h" fact="0.5319"/>
              <dgm:constr type="l" for="ch" forName="Child3" refType="w" fact="0.703"/>
              <dgm:constr type="t" for="ch" forName="Child3" refType="h" fact="0.6876"/>
              <dgm:constr type="w" for="ch" forName="Child3" refType="w" fact="0.2868"/>
              <dgm:constr type="h" for="ch" forName="Child3" refType="h" fact="0.3124"/>
              <dgm:constr type="l" for="ch" forName="Accent2" refType="w" fact="0.3122"/>
              <dgm:constr type="t" for="ch" forName="Accent2" refType="h" fact="-0.0109"/>
              <dgm:constr type="w" for="ch" forName="Accent2" refType="w" fact="0.4334"/>
              <dgm:constr type="h" for="ch" forName="Accent2" refType="h" fact="0.806"/>
              <dgm:constr type="l" for="ch" forName="ParentBackground2" refType="w" fact="0.3855"/>
              <dgm:constr type="t" for="ch" forName="ParentBackground2" refType="h" fact="0.1262"/>
              <dgm:constr type="w" for="ch" forName="ParentBackground2" refType="w" fact="0.2868"/>
              <dgm:constr type="h" for="ch" forName="ParentBackground2" refType="h" fact="0.5319"/>
              <dgm:constr type="l" for="ch" forName="Child2" refType="w" fact="0.3855"/>
              <dgm:constr type="t" for="ch" forName="Child2" refType="h" fact="0.6876"/>
              <dgm:constr type="w" for="ch" forName="Child2" refType="w" fact="0.2868"/>
              <dgm:constr type="h" for="ch" forName="Child2" refType="h" fact="0.3124"/>
              <dgm:constr type="l" for="ch" forName="Accent1" refType="w" fact="-0.0053"/>
              <dgm:constr type="t" for="ch" forName="Accent1" refType="h" fact="-0.0109"/>
              <dgm:constr type="w" for="ch" forName="Accent1" refType="w" fact="0.4334"/>
              <dgm:constr type="h" for="ch" forName="Accent1" refType="h" fact="0.806"/>
              <dgm:constr type="l" for="ch" forName="ParentBackground1" refType="w" fact="0.068"/>
              <dgm:constr type="t" for="ch" forName="ParentBackground1" refType="h" fact="0.1262"/>
              <dgm:constr type="w" for="ch" forName="ParentBackground1" refType="w" fact="0.2868"/>
              <dgm:constr type="h" for="ch" forName="ParentBackground1" refType="h" fact="0.5319"/>
              <dgm:constr type="l" for="ch" forName="Child1" refType="w" fact="0.068"/>
              <dgm:constr type="t" for="ch" forName="Child1" refType="h" fact="0.6876"/>
              <dgm:constr type="w" for="ch" forName="Child1" refType="w" fact="0.2868"/>
              <dgm:constr type="h" for="ch" forName="Child1" refType="h" fact="0.3124"/>
            </dgm:constrLst>
          </dgm:if>
          <dgm:if name="Name7"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Parent4" refType="w" fact="0.8057"/>
              <dgm:constr type="t" for="ch" forName="Parent4" refType="h" fact="0.2022"/>
              <dgm:constr type="w" for="ch" forName="Parent4" refType="w" fact="0.1555"/>
              <dgm:constr type="h" for="ch" forName="Parent4" refType="h" fact="0.3799"/>
              <dgm:constr type="l" for="ch" forName="Parent3" refType="w" fact="0.5647"/>
              <dgm:constr type="t" for="ch" forName="Parent3" refType="h" fact="0.2022"/>
              <dgm:constr type="w" for="ch" forName="Parent3" refType="w" fact="0.1555"/>
              <dgm:constr type="h" for="ch" forName="Parent3" refType="h" fact="0.3799"/>
              <dgm:constr type="l" for="ch" forName="Parent2" refType="w" fact="0.3237"/>
              <dgm:constr type="t" for="ch" forName="Parent2" refType="h" fact="0.2022"/>
              <dgm:constr type="w" for="ch" forName="Parent2" refType="w" fact="0.1555"/>
              <dgm:constr type="h" for="ch" forName="Parent2" refType="h" fact="0.3799"/>
              <dgm:constr type="l" for="ch" forName="Parent1" refType="w" fact="0.0827"/>
              <dgm:constr type="t" for="ch" forName="Parent1" refType="h" fact="0.2022"/>
              <dgm:constr type="w" for="ch" forName="Parent1" refType="w" fact="0.1555"/>
              <dgm:constr type="h" for="ch" forName="Parent1" refType="h" fact="0.3799"/>
              <dgm:constr type="l" for="ch" forName="Accent4" refType="w" fact="0.7668"/>
              <dgm:constr type="t" for="ch" forName="Accent4" refType="h" fact="0.1072"/>
              <dgm:constr type="w" for="ch" forName="Accent4" refType="w" fact="0.2332"/>
              <dgm:constr type="h" for="ch" forName="Accent4" refType="h" fact="0.5699"/>
              <dgm:constr type="l" for="ch" forName="ParentBackground4" refType="w" fact="0.7746"/>
              <dgm:constr type="t" for="ch" forName="ParentBackground4" refType="h" fact="0.1262"/>
              <dgm:constr type="w" for="ch" forName="ParentBackground4" refType="w" fact="0.2177"/>
              <dgm:constr type="h" for="ch" forName="ParentBackground4" refType="h" fact="0.5319"/>
              <dgm:constr type="l" for="ch" forName="Child4" refType="w" fact="0.7746"/>
              <dgm:constr type="t" for="ch" forName="Child4" refType="h" fact="0.6876"/>
              <dgm:constr type="w" for="ch" forName="Child4" refType="w" fact="0.2177"/>
              <dgm:constr type="h" for="ch" forName="Child4" refType="h" fact="0.3124"/>
              <dgm:constr type="l" for="ch" forName="Accent3" refType="w" fact="0.4765"/>
              <dgm:constr type="t" for="ch" forName="Accent3" refType="h" fact="-0.0109"/>
              <dgm:constr type="w" for="ch" forName="Accent3" refType="w" fact="0.3298"/>
              <dgm:constr type="h" for="ch" forName="Accent3" refType="h" fact="0.806"/>
              <dgm:constr type="l" for="ch" forName="ParentBackground3" refType="w" fact="0.5336"/>
              <dgm:constr type="t" for="ch" forName="ParentBackground3" refType="h" fact="0.1262"/>
              <dgm:constr type="w" for="ch" forName="ParentBackground3" refType="w" fact="0.2177"/>
              <dgm:constr type="h" for="ch" forName="ParentBackground3" refType="h" fact="0.5319"/>
              <dgm:constr type="l" for="ch" forName="Child3" refType="w" fact="0.5336"/>
              <dgm:constr type="t" for="ch" forName="Child3" refType="h" fact="0.6876"/>
              <dgm:constr type="w" for="ch" forName="Child3" refType="w" fact="0.2177"/>
              <dgm:constr type="h" for="ch" forName="Child3" refType="h" fact="0.3124"/>
              <dgm:constr type="l" for="ch" forName="Accent2" refType="w" fact="0.2365"/>
              <dgm:constr type="t" for="ch" forName="Accent2" refType="h" fact="-0.0109"/>
              <dgm:constr type="w" for="ch" forName="Accent2" refType="w" fact="0.3298"/>
              <dgm:constr type="h" for="ch" forName="Accent2" refType="h" fact="0.806"/>
              <dgm:constr type="l" for="ch" forName="ParentBackground2" refType="w" fact="0.2926"/>
              <dgm:constr type="t" for="ch" forName="ParentBackground2" refType="h" fact="0.1262"/>
              <dgm:constr type="w" for="ch" forName="ParentBackground2" refType="w" fact="0.2177"/>
              <dgm:constr type="h" for="ch" forName="ParentBackground2" refType="h" fact="0.5319"/>
              <dgm:constr type="l" for="ch" forName="Child2" refType="w" fact="0.2926"/>
              <dgm:constr type="t" for="ch" forName="Child2" refType="h" fact="0.6876"/>
              <dgm:constr type="w" for="ch" forName="Child2" refType="w" fact="0.2177"/>
              <dgm:constr type="h" for="ch" forName="Child2" refType="h" fact="0.3124"/>
              <dgm:constr type="l" for="ch" forName="Accent1" refType="w" fact="-0.0045"/>
              <dgm:constr type="t" for="ch" forName="Accent1" refType="h" fact="-0.0109"/>
              <dgm:constr type="w" for="ch" forName="Accent1" refType="w" fact="0.3298"/>
              <dgm:constr type="h" for="ch" forName="Accent1" refType="h" fact="0.806"/>
              <dgm:constr type="l" for="ch" forName="ParentBackground1" refType="w" fact="0.0516"/>
              <dgm:constr type="t" for="ch" forName="ParentBackground1" refType="h" fact="0.1262"/>
              <dgm:constr type="w" for="ch" forName="ParentBackground1" refType="w" fact="0.2177"/>
              <dgm:constr type="h" for="ch" forName="ParentBackground1" refType="h" fact="0.5319"/>
              <dgm:constr type="l" for="ch" forName="Child1" refType="w" fact="0.0516"/>
              <dgm:constr type="t" for="ch" forName="Child1" refType="h" fact="0.6876"/>
              <dgm:constr type="w" for="ch" forName="Child1" refType="w" fact="0.2177"/>
              <dgm:constr type="h" for="ch" forName="Child1" refType="h" fact="0.3124"/>
            </dgm:constrLst>
          </dgm:if>
          <dgm:if name="Name8"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Parent5" refType="w" fact="0.8434"/>
              <dgm:constr type="t" for="ch" forName="Parent5" refType="h" fact="0.2022"/>
              <dgm:constr type="w" for="ch" forName="Parent5" refType="w" fact="0.1253"/>
              <dgm:constr type="h" for="ch" forName="Parent5" refType="h" fact="0.3799"/>
              <dgm:constr type="l" for="ch" forName="Parent4" refType="w" fact="0.6492"/>
              <dgm:constr type="t" for="ch" forName="Parent4" refType="h" fact="0.2022"/>
              <dgm:constr type="w" for="ch" forName="Parent4" refType="w" fact="0.1253"/>
              <dgm:constr type="h" for="ch" forName="Parent4" refType="h" fact="0.3799"/>
              <dgm:constr type="l" for="ch" forName="Parent3" refType="w" fact="0.455"/>
              <dgm:constr type="t" for="ch" forName="Parent3" refType="h" fact="0.2022"/>
              <dgm:constr type="w" for="ch" forName="Parent3" refType="w" fact="0.1253"/>
              <dgm:constr type="h" for="ch" forName="Parent3" refType="h" fact="0.3799"/>
              <dgm:constr type="l" for="ch" forName="Parent2" refType="w" fact="0.2609"/>
              <dgm:constr type="t" for="ch" forName="Parent2" refType="h" fact="0.2022"/>
              <dgm:constr type="w" for="ch" forName="Parent2" refType="w" fact="0.1253"/>
              <dgm:constr type="h" for="ch" forName="Parent2" refType="h" fact="0.3799"/>
              <dgm:constr type="l" for="ch" forName="Parent1" refType="w" fact="0.0667"/>
              <dgm:constr type="t" for="ch" forName="Parent1" refType="h" fact="0.2022"/>
              <dgm:constr type="w" for="ch" forName="Parent1" refType="w" fact="0.1253"/>
              <dgm:constr type="h" for="ch" forName="Parent1" refType="h" fact="0.3799"/>
              <dgm:constr type="l" for="ch" forName="Accent5" refType="w" fact="0.8121"/>
              <dgm:constr type="t" for="ch" forName="Accent5" refType="h" fact="0.1072"/>
              <dgm:constr type="w" for="ch" forName="Accent5" refType="w" fact="0.1879"/>
              <dgm:constr type="h" for="ch" forName="Accent5" refType="h" fact="0.5699"/>
              <dgm:constr type="l" for="ch" forName="ParentBackground5" refType="w" fact="0.8183"/>
              <dgm:constr type="t" for="ch" forName="ParentBackground5" refType="h" fact="0.1262"/>
              <dgm:constr type="w" for="ch" forName="ParentBackground5" refType="w" fact="0.1754"/>
              <dgm:constr type="h" for="ch" forName="ParentBackground5" refType="h" fact="0.5319"/>
              <dgm:constr type="l" for="ch" forName="Child5" refType="w" fact="0.8183"/>
              <dgm:constr type="t" for="ch" forName="Child5" refType="h" fact="0.6876"/>
              <dgm:constr type="w" for="ch" forName="Child5" refType="w" fact="0.1754"/>
              <dgm:constr type="h" for="ch" forName="Child5" refType="h" fact="0.3124"/>
              <dgm:constr type="l" for="ch" forName="Accent4" refType="w" fact="0.5789"/>
              <dgm:constr type="t" for="ch" forName="Accent4" refType="h" fact="-0.0109"/>
              <dgm:constr type="w" for="ch" forName="Accent4" refType="w" fact="0.2657"/>
              <dgm:constr type="h" for="ch" forName="Accent4" refType="h" fact="0.806"/>
              <dgm:constr type="l" for="ch" forName="ParentBackground4" refType="w" fact="0.6242"/>
              <dgm:constr type="t" for="ch" forName="ParentBackground4" refType="h" fact="0.1262"/>
              <dgm:constr type="w" for="ch" forName="ParentBackground4" refType="w" fact="0.1754"/>
              <dgm:constr type="h" for="ch" forName="ParentBackground4" refType="h" fact="0.5319"/>
              <dgm:constr type="l" for="ch" forName="Child4" refType="w" fact="0.6242"/>
              <dgm:constr type="t" for="ch" forName="Child4" refType="h" fact="0.6876"/>
              <dgm:constr type="w" for="ch" forName="Child4" refType="w" fact="0.1754"/>
              <dgm:constr type="h" for="ch" forName="Child4" refType="h" fact="0.3124"/>
              <dgm:constr type="l" for="ch" forName="Accent3" refType="w" fact="0.3848"/>
              <dgm:constr type="t" for="ch" forName="Accent3" refType="h" fact="-0.0109"/>
              <dgm:constr type="w" for="ch" forName="Accent3" refType="w" fact="0.2657"/>
              <dgm:constr type="h" for="ch" forName="Accent3" refType="h" fact="0.806"/>
              <dgm:constr type="l" for="ch" forName="ParentBackground3" refType="w" fact="0.43"/>
              <dgm:constr type="t" for="ch" forName="ParentBackground3" refType="h" fact="0.1262"/>
              <dgm:constr type="w" for="ch" forName="ParentBackground3" refType="w" fact="0.1754"/>
              <dgm:constr type="h" for="ch" forName="ParentBackground3" refType="h" fact="0.5319"/>
              <dgm:constr type="l" for="ch" forName="Child3" refType="w" fact="0.43"/>
              <dgm:constr type="t" for="ch" forName="Child3" refType="h" fact="0.6876"/>
              <dgm:constr type="w" for="ch" forName="Child3" refType="w" fact="0.1754"/>
              <dgm:constr type="h" for="ch" forName="Child3" refType="h" fact="0.3124"/>
              <dgm:constr type="l" for="ch" forName="Accent2" refType="w" fact="0.1906"/>
              <dgm:constr type="t" for="ch" forName="Accent2" refType="h" fact="-0.0109"/>
              <dgm:constr type="w" for="ch" forName="Accent2" refType="w" fact="0.2657"/>
              <dgm:constr type="h" for="ch" forName="Accent2" refType="h" fact="0.806"/>
              <dgm:constr type="l" for="ch" forName="ParentBackground2" refType="w" fact="0.2358"/>
              <dgm:constr type="t" for="ch" forName="ParentBackground2" refType="h" fact="0.1262"/>
              <dgm:constr type="w" for="ch" forName="ParentBackground2" refType="w" fact="0.1754"/>
              <dgm:constr type="h" for="ch" forName="ParentBackground2" refType="h" fact="0.5319"/>
              <dgm:constr type="l" for="ch" forName="Child2" refType="w" fact="0.2358"/>
              <dgm:constr type="t" for="ch" forName="Child2" refType="h" fact="0.6876"/>
              <dgm:constr type="w" for="ch" forName="Child2" refType="w" fact="0.1754"/>
              <dgm:constr type="h" for="ch" forName="Child2" refType="h" fact="0.3124"/>
              <dgm:constr type="l" for="ch" forName="Accent1" refType="w" fact="-0.0036"/>
              <dgm:constr type="t" for="ch" forName="Accent1" refType="h" fact="-0.0109"/>
              <dgm:constr type="w" for="ch" forName="Accent1" refType="w" fact="0.2657"/>
              <dgm:constr type="h" for="ch" forName="Accent1" refType="h" fact="0.806"/>
              <dgm:constr type="l" for="ch" forName="ParentBackground1" refType="w" fact="0.0416"/>
              <dgm:constr type="t" for="ch" forName="ParentBackground1" refType="h" fact="0.1262"/>
              <dgm:constr type="w" for="ch" forName="ParentBackground1" refType="w" fact="0.1754"/>
              <dgm:constr type="h" for="ch" forName="ParentBackground1" refType="h" fact="0.5319"/>
              <dgm:constr type="l" for="ch" forName="Child1" refType="w" fact="0.0416"/>
              <dgm:constr type="t" for="ch" forName="Child1" refType="h" fact="0.6876"/>
              <dgm:constr type="w" for="ch" forName="Child1" refType="w" fact="0.1754"/>
              <dgm:constr type="h" for="ch" forName="Child1" refType="h" fact="0.3124"/>
            </dgm:constrLst>
          </dgm:if>
          <dgm:if name="Name9"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Parent6" refType="w" fact="0.8689"/>
              <dgm:constr type="t" for="ch" forName="Parent6" refType="h" fact="0.2022"/>
              <dgm:constr type="w" for="ch" forName="Parent6" refType="w" fact="0.1049"/>
              <dgm:constr type="h" for="ch" forName="Parent6" refType="h" fact="0.3799"/>
              <dgm:constr type="l" for="ch" forName="Parent5" refType="w" fact="0.7063"/>
              <dgm:constr type="t" for="ch" forName="Parent5" refType="h" fact="0.2022"/>
              <dgm:constr type="w" for="ch" forName="Parent5" refType="w" fact="0.1049"/>
              <dgm:constr type="h" for="ch" forName="Parent5" refType="h" fact="0.3799"/>
              <dgm:constr type="l" for="ch" forName="Parent4" refType="w" fact="0.5437"/>
              <dgm:constr type="t" for="ch" forName="Parent4" refType="h" fact="0.2022"/>
              <dgm:constr type="w" for="ch" forName="Parent4" refType="w" fact="0.1049"/>
              <dgm:constr type="h" for="ch" forName="Parent4" refType="h" fact="0.3799"/>
              <dgm:constr type="l" for="ch" forName="Parent3" refType="w" fact="0.381"/>
              <dgm:constr type="t" for="ch" forName="Parent3" refType="h" fact="0.2022"/>
              <dgm:constr type="w" for="ch" forName="Parent3" refType="w" fact="0.1049"/>
              <dgm:constr type="h" for="ch" forName="Parent3" refType="h" fact="0.3799"/>
              <dgm:constr type="l" for="ch" forName="Parent2" refType="w" fact="0.2184"/>
              <dgm:constr type="t" for="ch" forName="Parent2" refType="h" fact="0.2022"/>
              <dgm:constr type="w" for="ch" forName="Parent2" refType="w" fact="0.1049"/>
              <dgm:constr type="h" for="ch" forName="Parent2" refType="h" fact="0.3799"/>
              <dgm:constr type="l" for="ch" forName="Parent1" refType="w" fact="0.0558"/>
              <dgm:constr type="t" for="ch" forName="Parent1" refType="h" fact="0.2022"/>
              <dgm:constr type="w" for="ch" forName="Parent1" refType="w" fact="0.1049"/>
              <dgm:constr type="h" for="ch" forName="Parent1" refType="h" fact="0.3799"/>
              <dgm:constr type="l" for="ch" forName="Accent6" refType="w" fact="0.8426"/>
              <dgm:constr type="t" for="ch" forName="Accent6" refType="h" fact="0.1072"/>
              <dgm:constr type="w" for="ch" forName="Accent6" refType="w" fact="0.1574"/>
              <dgm:constr type="h" for="ch" forName="Accent6" refType="h" fact="0.5699"/>
              <dgm:constr type="l" for="ch" forName="ParentBackground6" refType="w" fact="0.8479"/>
              <dgm:constr type="t" for="ch" forName="ParentBackground6" refType="h" fact="0.1262"/>
              <dgm:constr type="w" for="ch" forName="ParentBackground6" refType="w" fact="0.1469"/>
              <dgm:constr type="h" for="ch" forName="ParentBackground6" refType="h" fact="0.5319"/>
              <dgm:constr type="l" for="ch" forName="Child6" refType="w" fact="0.8479"/>
              <dgm:constr type="t" for="ch" forName="Child6" refType="h" fact="0.6876"/>
              <dgm:constr type="w" for="ch" forName="Child6" refType="w" fact="0.1469"/>
              <dgm:constr type="h" for="ch" forName="Child6" refType="h" fact="0.3124"/>
              <dgm:constr type="l" for="ch" forName="Accent5" refType="w" fact="0.6474"/>
              <dgm:constr type="t" for="ch" forName="Accent5" refType="h" fact="-0.0109"/>
              <dgm:constr type="w" for="ch" forName="Accent5" refType="w" fact="0.2226"/>
              <dgm:constr type="h" for="ch" forName="Accent5" refType="h" fact="0.806"/>
              <dgm:constr type="l" for="ch" forName="ParentBackground5" refType="w" fact="0.6853"/>
              <dgm:constr type="t" for="ch" forName="ParentBackground5" refType="h" fact="0.1262"/>
              <dgm:constr type="w" for="ch" forName="ParentBackground5" refType="w" fact="0.1469"/>
              <dgm:constr type="h" for="ch" forName="ParentBackground5" refType="h" fact="0.5319"/>
              <dgm:constr type="l" for="ch" forName="Child5" refType="w" fact="0.6853"/>
              <dgm:constr type="t" for="ch" forName="Child5" refType="h" fact="0.6876"/>
              <dgm:constr type="w" for="ch" forName="Child5" refType="w" fact="0.1469"/>
              <dgm:constr type="h" for="ch" forName="Child5" refType="h" fact="0.3124"/>
              <dgm:constr type="l" for="ch" forName="Accent4" refType="w" fact="0.4848"/>
              <dgm:constr type="t" for="ch" forName="Accent4" refType="h" fact="-0.0109"/>
              <dgm:constr type="w" for="ch" forName="Accent4" refType="w" fact="0.2226"/>
              <dgm:constr type="h" for="ch" forName="Accent4" refType="h" fact="0.806"/>
              <dgm:constr type="l" for="ch" forName="ParentBackground4" refType="w" fact="0.5227"/>
              <dgm:constr type="t" for="ch" forName="ParentBackground4" refType="h" fact="0.1262"/>
              <dgm:constr type="w" for="ch" forName="ParentBackground4" refType="w" fact="0.1469"/>
              <dgm:constr type="h" for="ch" forName="ParentBackground4" refType="h" fact="0.5319"/>
              <dgm:constr type="l" for="ch" forName="Child4" refType="w" fact="0.5227"/>
              <dgm:constr type="t" for="ch" forName="Child4" refType="h" fact="0.6876"/>
              <dgm:constr type="w" for="ch" forName="Child4" refType="w" fact="0.1469"/>
              <dgm:constr type="h" for="ch" forName="Child4" refType="h" fact="0.3124"/>
              <dgm:constr type="l" for="ch" forName="Accent3" refType="w" fact="0.3222"/>
              <dgm:constr type="t" for="ch" forName="Accent3" refType="h" fact="-0.0109"/>
              <dgm:constr type="w" for="ch" forName="Accent3" refType="w" fact="0.2226"/>
              <dgm:constr type="h" for="ch" forName="Accent3" refType="h" fact="0.806"/>
              <dgm:constr type="l" for="ch" forName="ParentBackground3" refType="w" fact="0.3601"/>
              <dgm:constr type="t" for="ch" forName="ParentBackground3" refType="h" fact="0.1262"/>
              <dgm:constr type="w" for="ch" forName="ParentBackground3" refType="w" fact="0.1469"/>
              <dgm:constr type="h" for="ch" forName="ParentBackground3" refType="h" fact="0.5319"/>
              <dgm:constr type="l" for="ch" forName="Child3" refType="w" fact="0.3601"/>
              <dgm:constr type="t" for="ch" forName="Child3" refType="h" fact="0.6876"/>
              <dgm:constr type="w" for="ch" forName="Child3" refType="w" fact="0.1469"/>
              <dgm:constr type="h" for="ch" forName="Child3" refType="h" fact="0.3124"/>
              <dgm:constr type="l" for="ch" forName="Accent2" refType="w" fact="0.1596"/>
              <dgm:constr type="t" for="ch" forName="Accent2" refType="h" fact="-0.0109"/>
              <dgm:constr type="w" for="ch" forName="Accent2" refType="w" fact="0.2226"/>
              <dgm:constr type="h" for="ch" forName="Accent2" refType="h" fact="0.806"/>
              <dgm:constr type="l" for="ch" forName="ParentBackground2" refType="w" fact="0.1975"/>
              <dgm:constr type="t" for="ch" forName="ParentBackground2" refType="h" fact="0.1262"/>
              <dgm:constr type="w" for="ch" forName="ParentBackground2" refType="w" fact="0.1469"/>
              <dgm:constr type="h" for="ch" forName="ParentBackground2" refType="h" fact="0.5319"/>
              <dgm:constr type="l" for="ch" forName="Child2" refType="w" fact="0.1975"/>
              <dgm:constr type="t" for="ch" forName="Child2" refType="h" fact="0.6876"/>
              <dgm:constr type="w" for="ch" forName="Child2" refType="w" fact="0.1469"/>
              <dgm:constr type="h" for="ch" forName="Child2" refType="h" fact="0.3124"/>
              <dgm:constr type="l" for="ch" forName="Accent1" refType="w" fact="-0.003"/>
              <dgm:constr type="t" for="ch" forName="Accent1" refType="h" fact="-0.0109"/>
              <dgm:constr type="w" for="ch" forName="Accent1" refType="w" fact="0.2226"/>
              <dgm:constr type="h" for="ch" forName="Accent1" refType="h" fact="0.806"/>
              <dgm:constr type="l" for="ch" forName="ParentBackground1" refType="w" fact="0.0348"/>
              <dgm:constr type="t" for="ch" forName="ParentBackground1" refType="h" fact="0.1262"/>
              <dgm:constr type="w" for="ch" forName="ParentBackground1" refType="w" fact="0.1469"/>
              <dgm:constr type="h" for="ch" forName="ParentBackground1" refType="h" fact="0.5319"/>
              <dgm:constr type="l" for="ch" forName="Child1" refType="w" fact="0.0348"/>
              <dgm:constr type="t" for="ch" forName="Child1" refType="h" fact="0.6876"/>
              <dgm:constr type="w" for="ch" forName="Child1" refType="w" fact="0.1469"/>
              <dgm:constr type="h" for="ch" forName="Child1" refType="h" fact="0.3124"/>
            </dgm:constrLst>
          </dgm:if>
          <dgm:if name="Name10"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Parent7" refType="w" fact="0.8872"/>
              <dgm:constr type="t" for="ch" forName="Parent7" refType="h" fact="0.2022"/>
              <dgm:constr type="w" for="ch" forName="Parent7" refType="w" fact="0.0902"/>
              <dgm:constr type="h" for="ch" forName="Parent7" refType="h" fact="0.3799"/>
              <dgm:constr type="l" for="ch" forName="Parent6" refType="w" fact="0.7473"/>
              <dgm:constr type="t" for="ch" forName="Parent6" refType="h" fact="0.2022"/>
              <dgm:constr type="w" for="ch" forName="Parent6" refType="w" fact="0.0902"/>
              <dgm:constr type="h" for="ch" forName="Parent6" refType="h" fact="0.3799"/>
              <dgm:constr type="l" for="ch" forName="Parent5" refType="w" fact="0.6075"/>
              <dgm:constr type="t" for="ch" forName="Parent5" refType="h" fact="0.2022"/>
              <dgm:constr type="w" for="ch" forName="Parent5" refType="w" fact="0.0902"/>
              <dgm:constr type="h" for="ch" forName="Parent5" refType="h" fact="0.3799"/>
              <dgm:constr type="l" for="ch" forName="Parent4" refType="w" fact="0.4676"/>
              <dgm:constr type="t" for="ch" forName="Parent4" refType="h" fact="0.2022"/>
              <dgm:constr type="w" for="ch" forName="Parent4" refType="w" fact="0.0902"/>
              <dgm:constr type="h" for="ch" forName="Parent4" refType="h" fact="0.3799"/>
              <dgm:constr type="l" for="ch" forName="Parent3" refType="w" fact="0.3277"/>
              <dgm:constr type="t" for="ch" forName="Parent3" refType="h" fact="0.2022"/>
              <dgm:constr type="w" for="ch" forName="Parent3" refType="w" fact="0.0902"/>
              <dgm:constr type="h" for="ch" forName="Parent3" refType="h" fact="0.3799"/>
              <dgm:constr type="l" for="ch" forName="Parent2" refType="w" fact="0.1879"/>
              <dgm:constr type="t" for="ch" forName="Parent2" refType="h" fact="0.2022"/>
              <dgm:constr type="w" for="ch" forName="Parent2" refType="w" fact="0.0902"/>
              <dgm:constr type="h" for="ch" forName="Parent2" refType="h" fact="0.3799"/>
              <dgm:constr type="l" for="ch" forName="Parent1" refType="w" fact="0.048"/>
              <dgm:constr type="t" for="ch" forName="Parent1" refType="h" fact="0.2022"/>
              <dgm:constr type="w" for="ch" forName="Parent1" refType="w" fact="0.0902"/>
              <dgm:constr type="h" for="ch" forName="Parent1" refType="h" fact="0.3799"/>
              <dgm:constr type="l" for="ch" forName="Accent7" refType="w" fact="0.8646"/>
              <dgm:constr type="t" for="ch" forName="Accent7" refType="h" fact="0.1072"/>
              <dgm:constr type="w" for="ch" forName="Accent7" refType="w" fact="0.1354"/>
              <dgm:constr type="h" for="ch" forName="Accent7" refType="h" fact="0.5699"/>
              <dgm:constr type="l" for="ch" forName="ParentBackground7" refType="w" fact="0.8692"/>
              <dgm:constr type="t" for="ch" forName="ParentBackground7" refType="h" fact="0.1262"/>
              <dgm:constr type="w" for="ch" forName="ParentBackground7" refType="w" fact="0.1263"/>
              <dgm:constr type="h" for="ch" forName="ParentBackground7" refType="h" fact="0.5319"/>
              <dgm:constr type="l" for="ch" forName="Child7" refType="w" fact="0.8692"/>
              <dgm:constr type="t" for="ch" forName="Child7" refType="h" fact="0.6876"/>
              <dgm:constr type="w" for="ch" forName="Child7" refType="w" fact="0.1263"/>
              <dgm:constr type="h" for="ch" forName="Child7" refType="h" fact="0.3124"/>
              <dgm:constr type="l" for="ch" forName="Accent6" refType="w" fact="0.6967"/>
              <dgm:constr type="t" for="ch" forName="Accent6" refType="h" fact="-0.0109"/>
              <dgm:constr type="w" for="ch" forName="Accent6" refType="w" fact="0.1915"/>
              <dgm:constr type="h" for="ch" forName="Accent6" refType="h" fact="0.806"/>
              <dgm:constr type="l" for="ch" forName="ParentBackground6" refType="w" fact="0.7293"/>
              <dgm:constr type="t" for="ch" forName="ParentBackground6" refType="h" fact="0.1262"/>
              <dgm:constr type="w" for="ch" forName="ParentBackground6" refType="w" fact="0.1263"/>
              <dgm:constr type="h" for="ch" forName="ParentBackground6" refType="h" fact="0.5319"/>
              <dgm:constr type="l" for="ch" forName="Child6" refType="w" fact="0.7293"/>
              <dgm:constr type="t" for="ch" forName="Child6" refType="h" fact="0.6876"/>
              <dgm:constr type="w" for="ch" forName="Child6" refType="w" fact="0.1263"/>
              <dgm:constr type="h" for="ch" forName="Child6" refType="h" fact="0.3124"/>
              <dgm:constr type="l" for="ch" forName="Accent5" refType="w" fact="0.5569"/>
              <dgm:constr type="t" for="ch" forName="Accent5" refType="h" fact="-0.0109"/>
              <dgm:constr type="w" for="ch" forName="Accent5" refType="w" fact="0.1915"/>
              <dgm:constr type="h" for="ch" forName="Accent5" refType="h" fact="0.806"/>
              <dgm:constr type="l" for="ch" forName="ParentBackground5" refType="w" fact="0.5894"/>
              <dgm:constr type="t" for="ch" forName="ParentBackground5" refType="h" fact="0.1262"/>
              <dgm:constr type="w" for="ch" forName="ParentBackground5" refType="w" fact="0.1263"/>
              <dgm:constr type="h" for="ch" forName="ParentBackground5" refType="h" fact="0.5319"/>
              <dgm:constr type="l" for="ch" forName="Child5" refType="w" fact="0.5894"/>
              <dgm:constr type="t" for="ch" forName="Child5" refType="h" fact="0.6876"/>
              <dgm:constr type="w" for="ch" forName="Child5" refType="w" fact="0.1263"/>
              <dgm:constr type="h" for="ch" forName="Child5" refType="h" fact="0.3124"/>
              <dgm:constr type="l" for="ch" forName="Accent4" refType="w" fact="0.417"/>
              <dgm:constr type="t" for="ch" forName="Accent4" refType="h" fact="-0.0109"/>
              <dgm:constr type="w" for="ch" forName="Accent4" refType="w" fact="0.1915"/>
              <dgm:constr type="h" for="ch" forName="Accent4" refType="h" fact="0.806"/>
              <dgm:constr type="l" for="ch" forName="ParentBackground4" refType="w" fact="0.4496"/>
              <dgm:constr type="t" for="ch" forName="ParentBackground4" refType="h" fact="0.1262"/>
              <dgm:constr type="w" for="ch" forName="ParentBackground4" refType="w" fact="0.1263"/>
              <dgm:constr type="h" for="ch" forName="ParentBackground4" refType="h" fact="0.5319"/>
              <dgm:constr type="l" for="ch" forName="Child4" refType="w" fact="0.4496"/>
              <dgm:constr type="t" for="ch" forName="Child4" refType="h" fact="0.6876"/>
              <dgm:constr type="w" for="ch" forName="Child4" refType="w" fact="0.1263"/>
              <dgm:constr type="h" for="ch" forName="Child4" refType="h" fact="0.3124"/>
              <dgm:constr type="l" for="ch" forName="Accent3" refType="w" fact="0.2771"/>
              <dgm:constr type="t" for="ch" forName="Accent3" refType="h" fact="-0.0109"/>
              <dgm:constr type="w" for="ch" forName="Accent3" refType="w" fact="0.1915"/>
              <dgm:constr type="h" for="ch" forName="Accent3" refType="h" fact="0.806"/>
              <dgm:constr type="l" for="ch" forName="ParentBackground3" refType="w" fact="0.3097"/>
              <dgm:constr type="t" for="ch" forName="ParentBackground3" refType="h" fact="0.1262"/>
              <dgm:constr type="w" for="ch" forName="ParentBackground3" refType="w" fact="0.1263"/>
              <dgm:constr type="h" for="ch" forName="ParentBackground3" refType="h" fact="0.5319"/>
              <dgm:constr type="l" for="ch" forName="Child3" refType="w" fact="0.3097"/>
              <dgm:constr type="t" for="ch" forName="Child3" refType="h" fact="0.6876"/>
              <dgm:constr type="w" for="ch" forName="Child3" refType="w" fact="0.1263"/>
              <dgm:constr type="h" for="ch" forName="Child3" refType="h" fact="0.3124"/>
              <dgm:constr type="l" for="ch" forName="Accent2" refType="w" fact="0.1373"/>
              <dgm:constr type="t" for="ch" forName="Accent2" refType="h" fact="-0.0109"/>
              <dgm:constr type="w" for="ch" forName="Accent2" refType="w" fact="0.1915"/>
              <dgm:constr type="h" for="ch" forName="Accent2" refType="h" fact="0.806"/>
              <dgm:constr type="l" for="ch" forName="ParentBackground2" refType="w" fact="0.1698"/>
              <dgm:constr type="t" for="ch" forName="ParentBackground2" refType="h" fact="0.1262"/>
              <dgm:constr type="w" for="ch" forName="ParentBackground2" refType="w" fact="0.1263"/>
              <dgm:constr type="h" for="ch" forName="ParentBackground2" refType="h" fact="0.5319"/>
              <dgm:constr type="l" for="ch" forName="Child2" refType="w" fact="0.1698"/>
              <dgm:constr type="t" for="ch" forName="Child2" refType="h" fact="0.6876"/>
              <dgm:constr type="w" for="ch" forName="Child2" refType="w" fact="0.1263"/>
              <dgm:constr type="h" for="ch" forName="Child2" refType="h" fact="0.3124"/>
              <dgm:constr type="l" for="ch" forName="Accent1" refType="w" fact="-0.0026"/>
              <dgm:constr type="t" for="ch" forName="Accent1" refType="h" fact="-0.0109"/>
              <dgm:constr type="w" for="ch" forName="Accent1" refType="w" fact="0.1915"/>
              <dgm:constr type="h" for="ch" forName="Accent1" refType="h" fact="0.806"/>
              <dgm:constr type="l" for="ch" forName="ParentBackground1" refType="w" fact="0.03"/>
              <dgm:constr type="t" for="ch" forName="ParentBackground1" refType="h" fact="0.1262"/>
              <dgm:constr type="w" for="ch" forName="ParentBackground1" refType="w" fact="0.1263"/>
              <dgm:constr type="h" for="ch" forName="ParentBackground1" refType="h" fact="0.5319"/>
              <dgm:constr type="l" for="ch" forName="Child1" refType="w" fact="0.03"/>
              <dgm:constr type="t" for="ch" forName="Child1" refType="h" fact="0.6876"/>
              <dgm:constr type="w" for="ch" forName="Child1" refType="w" fact="0.1263"/>
              <dgm:constr type="h" for="ch" forName="Child1" refType="h" fact="0.3124"/>
            </dgm:constrLst>
          </dgm:if>
          <dgm:if name="Name11"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l" for="ch" forName="Parent8" refType="w" fact="0.901"/>
              <dgm:constr type="t" for="ch" forName="Parent8" refType="h" fact="0.2022"/>
              <dgm:constr type="w" for="ch" forName="Parent8" refType="w" fact="0.0792"/>
              <dgm:constr type="h" for="ch" forName="Parent8" refType="h" fact="0.3799"/>
              <dgm:constr type="l" for="ch" forName="Parent7" refType="w" fact="0.7783"/>
              <dgm:constr type="t" for="ch" forName="Parent7" refType="h" fact="0.2022"/>
              <dgm:constr type="w" for="ch" forName="Parent7" refType="w" fact="0.0792"/>
              <dgm:constr type="h" for="ch" forName="Parent7" refType="h" fact="0.3799"/>
              <dgm:constr type="l" for="ch" forName="Parent6" refType="w" fact="0.6556"/>
              <dgm:constr type="t" for="ch" forName="Parent6" refType="h" fact="0.2022"/>
              <dgm:constr type="w" for="ch" forName="Parent6" refType="w" fact="0.0792"/>
              <dgm:constr type="h" for="ch" forName="Parent6" refType="h" fact="0.3799"/>
              <dgm:constr type="l" for="ch" forName="Parent5" refType="w" fact="0.5329"/>
              <dgm:constr type="t" for="ch" forName="Parent5" refType="h" fact="0.2022"/>
              <dgm:constr type="w" for="ch" forName="Parent5" refType="w" fact="0.0792"/>
              <dgm:constr type="h" for="ch" forName="Parent5" refType="h" fact="0.3799"/>
              <dgm:constr type="l" for="ch" forName="Parent4" refType="w" fact="0.4102"/>
              <dgm:constr type="t" for="ch" forName="Parent4" refType="h" fact="0.2022"/>
              <dgm:constr type="w" for="ch" forName="Parent4" refType="w" fact="0.0792"/>
              <dgm:constr type="h" for="ch" forName="Parent4" refType="h" fact="0.3799"/>
              <dgm:constr type="l" for="ch" forName="Parent3" refType="w" fact="0.2875"/>
              <dgm:constr type="t" for="ch" forName="Parent3" refType="h" fact="0.2022"/>
              <dgm:constr type="w" for="ch" forName="Parent3" refType="w" fact="0.0792"/>
              <dgm:constr type="h" for="ch" forName="Parent3" refType="h" fact="0.3799"/>
              <dgm:constr type="l" for="ch" forName="Parent2" refType="w" fact="0.1648"/>
              <dgm:constr type="t" for="ch" forName="Parent2" refType="h" fact="0.2022"/>
              <dgm:constr type="w" for="ch" forName="Parent2" refType="w" fact="0.0792"/>
              <dgm:constr type="h" for="ch" forName="Parent2" refType="h" fact="0.3799"/>
              <dgm:constr type="l" for="ch" forName="Parent1" refType="w" fact="0.0421"/>
              <dgm:constr type="t" for="ch" forName="Parent1" refType="h" fact="0.2022"/>
              <dgm:constr type="w" for="ch" forName="Parent1" refType="w" fact="0.0792"/>
              <dgm:constr type="h" for="ch" forName="Parent1" refType="h" fact="0.3799"/>
              <dgm:constr type="l" for="ch" forName="Accent8" refType="w" fact="0.8813"/>
              <dgm:constr type="t" for="ch" forName="Accent8" refType="h" fact="0.1072"/>
              <dgm:constr type="w" for="ch" forName="Accent8" refType="w" fact="0.1187"/>
              <dgm:constr type="h" for="ch" forName="Accent8" refType="h" fact="0.5699"/>
              <dgm:constr type="l" for="ch" forName="ParentBackground8" refType="w" fact="0.8852"/>
              <dgm:constr type="t" for="ch" forName="ParentBackground8" refType="h" fact="0.1262"/>
              <dgm:constr type="w" for="ch" forName="ParentBackground8" refType="w" fact="0.1108"/>
              <dgm:constr type="h" for="ch" forName="ParentBackground8" refType="h" fact="0.5319"/>
              <dgm:constr type="l" for="ch" forName="Child8" refType="w" fact="0.8852"/>
              <dgm:constr type="t" for="ch" forName="Child8" refType="h" fact="0.6876"/>
              <dgm:constr type="w" for="ch" forName="Child8" refType="w" fact="0.1108"/>
              <dgm:constr type="h" for="ch" forName="Child8" refType="h" fact="0.3124"/>
              <dgm:constr type="l" for="ch" forName="Accent7" refType="w" fact="0.7339"/>
              <dgm:constr type="t" for="ch" forName="Accent7" refType="h" fact="-0.0109"/>
              <dgm:constr type="w" for="ch" forName="Accent7" refType="w" fact="0.1679"/>
              <dgm:constr type="h" for="ch" forName="Accent7" refType="h" fact="0.806"/>
              <dgm:constr type="l" for="ch" forName="ParentBackground7" refType="w" fact="0.7625"/>
              <dgm:constr type="t" for="ch" forName="ParentBackground7" refType="h" fact="0.1262"/>
              <dgm:constr type="w" for="ch" forName="ParentBackground7" refType="w" fact="0.1108"/>
              <dgm:constr type="h" for="ch" forName="ParentBackground7" refType="h" fact="0.5319"/>
              <dgm:constr type="l" for="ch" forName="Child7" refType="w" fact="0.7625"/>
              <dgm:constr type="t" for="ch" forName="Child7" refType="h" fact="0.6876"/>
              <dgm:constr type="w" for="ch" forName="Child7" refType="w" fact="0.1108"/>
              <dgm:constr type="h" for="ch" forName="Child7" refType="h" fact="0.3124"/>
              <dgm:constr type="l" for="ch" forName="Accent6" refType="w" fact="0.6112"/>
              <dgm:constr type="t" for="ch" forName="Accent6" refType="h" fact="-0.0109"/>
              <dgm:constr type="w" for="ch" forName="Accent6" refType="w" fact="0.1679"/>
              <dgm:constr type="h" for="ch" forName="Accent6" refType="h" fact="0.806"/>
              <dgm:constr type="l" for="ch" forName="ParentBackground6" refType="w" fact="0.6398"/>
              <dgm:constr type="t" for="ch" forName="ParentBackground6" refType="h" fact="0.1262"/>
              <dgm:constr type="w" for="ch" forName="ParentBackground6" refType="w" fact="0.1108"/>
              <dgm:constr type="h" for="ch" forName="ParentBackground6" refType="h" fact="0.5319"/>
              <dgm:constr type="l" for="ch" forName="Child6" refType="w" fact="0.6398"/>
              <dgm:constr type="t" for="ch" forName="Child6" refType="h" fact="0.6876"/>
              <dgm:constr type="w" for="ch" forName="Child6" refType="w" fact="0.1108"/>
              <dgm:constr type="h" for="ch" forName="Child6" refType="h" fact="0.3124"/>
              <dgm:constr type="l" for="ch" forName="Accent5" refType="w" fact="0.4885"/>
              <dgm:constr type="t" for="ch" forName="Accent5" refType="h" fact="-0.0109"/>
              <dgm:constr type="w" for="ch" forName="Accent5" refType="w" fact="0.1679"/>
              <dgm:constr type="h" for="ch" forName="Accent5" refType="h" fact="0.806"/>
              <dgm:constr type="l" for="ch" forName="ParentBackground5" refType="w" fact="0.5171"/>
              <dgm:constr type="t" for="ch" forName="ParentBackground5" refType="h" fact="0.1262"/>
              <dgm:constr type="w" for="ch" forName="ParentBackground5" refType="w" fact="0.1108"/>
              <dgm:constr type="h" for="ch" forName="ParentBackground5" refType="h" fact="0.5319"/>
              <dgm:constr type="l" for="ch" forName="Child5" refType="w" fact="0.5171"/>
              <dgm:constr type="t" for="ch" forName="Child5" refType="h" fact="0.6876"/>
              <dgm:constr type="w" for="ch" forName="Child5" refType="w" fact="0.1108"/>
              <dgm:constr type="h" for="ch" forName="Child5" refType="h" fact="0.3124"/>
              <dgm:constr type="l" for="ch" forName="Accent4" refType="w" fact="0.3658"/>
              <dgm:constr type="t" for="ch" forName="Accent4" refType="h" fact="-0.0109"/>
              <dgm:constr type="w" for="ch" forName="Accent4" refType="w" fact="0.1679"/>
              <dgm:constr type="h" for="ch" forName="Accent4" refType="h" fact="0.806"/>
              <dgm:constr type="l" for="ch" forName="ParentBackground4" refType="w" fact="0.3944"/>
              <dgm:constr type="t" for="ch" forName="ParentBackground4" refType="h" fact="0.1262"/>
              <dgm:constr type="w" for="ch" forName="ParentBackground4" refType="w" fact="0.1108"/>
              <dgm:constr type="h" for="ch" forName="ParentBackground4" refType="h" fact="0.5319"/>
              <dgm:constr type="l" for="ch" forName="Child4" refType="w" fact="0.3944"/>
              <dgm:constr type="t" for="ch" forName="Child4" refType="h" fact="0.6876"/>
              <dgm:constr type="w" for="ch" forName="Child4" refType="w" fact="0.1108"/>
              <dgm:constr type="h" for="ch" forName="Child4" refType="h" fact="0.3124"/>
              <dgm:constr type="l" for="ch" forName="Accent3" refType="w" fact="0.2431"/>
              <dgm:constr type="t" for="ch" forName="Accent3" refType="h" fact="-0.0109"/>
              <dgm:constr type="w" for="ch" forName="Accent3" refType="w" fact="0.1679"/>
              <dgm:constr type="h" for="ch" forName="Accent3" refType="h" fact="0.806"/>
              <dgm:constr type="l" for="ch" forName="ParentBackground3" refType="w" fact="0.2717"/>
              <dgm:constr type="t" for="ch" forName="ParentBackground3" refType="h" fact="0.1262"/>
              <dgm:constr type="w" for="ch" forName="ParentBackground3" refType="w" fact="0.1108"/>
              <dgm:constr type="h" for="ch" forName="ParentBackground3" refType="h" fact="0.5319"/>
              <dgm:constr type="l" for="ch" forName="Child3" refType="w" fact="0.2717"/>
              <dgm:constr type="t" for="ch" forName="Child3" refType="h" fact="0.6876"/>
              <dgm:constr type="w" for="ch" forName="Child3" refType="w" fact="0.1108"/>
              <dgm:constr type="h" for="ch" forName="Child3" refType="h" fact="0.3124"/>
              <dgm:constr type="l" for="ch" forName="Accent2" refType="w" fact="0.1204"/>
              <dgm:constr type="t" for="ch" forName="Accent2" refType="h" fact="-0.0109"/>
              <dgm:constr type="w" for="ch" forName="Accent2" refType="w" fact="0.1679"/>
              <dgm:constr type="h" for="ch" forName="Accent2" refType="h" fact="0.806"/>
              <dgm:constr type="l" for="ch" forName="ParentBackground2" refType="w" fact="0.149"/>
              <dgm:constr type="t" for="ch" forName="ParentBackground2" refType="h" fact="0.1262"/>
              <dgm:constr type="w" for="ch" forName="ParentBackground2" refType="w" fact="0.1108"/>
              <dgm:constr type="h" for="ch" forName="ParentBackground2" refType="h" fact="0.5319"/>
              <dgm:constr type="l" for="ch" forName="Child2" refType="w" fact="0.149"/>
              <dgm:constr type="t" for="ch" forName="Child2" refType="h" fact="0.6876"/>
              <dgm:constr type="w" for="ch" forName="Child2" refType="w" fact="0.1108"/>
              <dgm:constr type="h" for="ch" forName="Child2" refType="h" fact="0.3124"/>
              <dgm:constr type="l" for="ch" forName="Accent1" refType="w" fact="-0.0023"/>
              <dgm:constr type="t" for="ch" forName="Accent1" refType="h" fact="-0.0109"/>
              <dgm:constr type="w" for="ch" forName="Accent1" refType="w" fact="0.1679"/>
              <dgm:constr type="h" for="ch" forName="Accent1" refType="h" fact="0.806"/>
              <dgm:constr type="l" for="ch" forName="ParentBackground1" refType="w" fact="0.0263"/>
              <dgm:constr type="t" for="ch" forName="ParentBackground1" refType="h" fact="0.1262"/>
              <dgm:constr type="w" for="ch" forName="ParentBackground1" refType="w" fact="0.1108"/>
              <dgm:constr type="h" for="ch" forName="ParentBackground1" refType="h" fact="0.5319"/>
              <dgm:constr type="l" for="ch" forName="Child1" refType="w" fact="0.0263"/>
              <dgm:constr type="t" for="ch" forName="Child1" refType="h" fact="0.6876"/>
              <dgm:constr type="w" for="ch" forName="Child1" refType="w" fact="0.1108"/>
              <dgm:constr type="h" for="ch" forName="Child1" refType="h" fact="0.3124"/>
            </dgm:constrLst>
          </dgm:if>
          <dgm:if name="Name12"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l" for="ch" forName="Parent9" refType="w" fact="0.9119"/>
              <dgm:constr type="t" for="ch" forName="Parent9" refType="h" fact="0.2022"/>
              <dgm:constr type="w" for="ch" forName="Parent9" refType="w" fact="0.0705"/>
              <dgm:constr type="h" for="ch" forName="Parent9" refType="h" fact="0.3799"/>
              <dgm:constr type="l" for="ch" forName="Parent8" refType="w" fact="0.8026"/>
              <dgm:constr type="t" for="ch" forName="Parent8" refType="h" fact="0.2022"/>
              <dgm:constr type="w" for="ch" forName="Parent8" refType="w" fact="0.0705"/>
              <dgm:constr type="h" for="ch" forName="Parent8" refType="h" fact="0.3799"/>
              <dgm:constr type="l" for="ch" forName="Parent7" refType="w" fact="0.6933"/>
              <dgm:constr type="t" for="ch" forName="Parent7" refType="h" fact="0.2022"/>
              <dgm:constr type="w" for="ch" forName="Parent7" refType="w" fact="0.0705"/>
              <dgm:constr type="h" for="ch" forName="Parent7" refType="h" fact="0.3799"/>
              <dgm:constr type="l" for="ch" forName="Parent6" refType="w" fact="0.584"/>
              <dgm:constr type="t" for="ch" forName="Parent6" refType="h" fact="0.2022"/>
              <dgm:constr type="w" for="ch" forName="Parent6" refType="w" fact="0.0705"/>
              <dgm:constr type="h" for="ch" forName="Parent6" refType="h" fact="0.3799"/>
              <dgm:constr type="l" for="ch" forName="Parent5" refType="w" fact="0.4747"/>
              <dgm:constr type="t" for="ch" forName="Parent5" refType="h" fact="0.2022"/>
              <dgm:constr type="w" for="ch" forName="Parent5" refType="w" fact="0.0705"/>
              <dgm:constr type="h" for="ch" forName="Parent5" refType="h" fact="0.3799"/>
              <dgm:constr type="l" for="ch" forName="Parent4" refType="w" fact="0.3654"/>
              <dgm:constr type="t" for="ch" forName="Parent4" refType="h" fact="0.2022"/>
              <dgm:constr type="w" for="ch" forName="Parent4" refType="w" fact="0.0705"/>
              <dgm:constr type="h" for="ch" forName="Parent4" refType="h" fact="0.3799"/>
              <dgm:constr type="l" for="ch" forName="Parent3" refType="w" fact="0.2561"/>
              <dgm:constr type="t" for="ch" forName="Parent3" refType="h" fact="0.2022"/>
              <dgm:constr type="w" for="ch" forName="Parent3" refType="w" fact="0.0705"/>
              <dgm:constr type="h" for="ch" forName="Parent3" refType="h" fact="0.3799"/>
              <dgm:constr type="l" for="ch" forName="Parent2" refType="w" fact="0.1468"/>
              <dgm:constr type="t" for="ch" forName="Parent2" refType="h" fact="0.2022"/>
              <dgm:constr type="w" for="ch" forName="Parent2" refType="w" fact="0.0705"/>
              <dgm:constr type="h" for="ch" forName="Parent2" refType="h" fact="0.3799"/>
              <dgm:constr type="l" for="ch" forName="Parent1" refType="w" fact="0.0375"/>
              <dgm:constr type="t" for="ch" forName="Parent1" refType="h" fact="0.2022"/>
              <dgm:constr type="w" for="ch" forName="Parent1" refType="w" fact="0.0705"/>
              <dgm:constr type="h" for="ch" forName="Parent1" refType="h" fact="0.3799"/>
              <dgm:constr type="l" for="ch" forName="Accent9" refType="w" fact="0.8942"/>
              <dgm:constr type="t" for="ch" forName="Accent9" refType="h" fact="0.1072"/>
              <dgm:constr type="w" for="ch" forName="Accent9" refType="w" fact="0.1058"/>
              <dgm:constr type="h" for="ch" forName="Accent9" refType="h" fact="0.5699"/>
              <dgm:constr type="l" for="ch" forName="ParentBackground9" refType="w" fact="0.8978"/>
              <dgm:constr type="t" for="ch" forName="ParentBackground9" refType="h" fact="0.1262"/>
              <dgm:constr type="w" for="ch" forName="ParentBackground9" refType="w" fact="0.0987"/>
              <dgm:constr type="h" for="ch" forName="ParentBackground9" refType="h" fact="0.5319"/>
              <dgm:constr type="l" for="ch" forName="Child9" refType="w" fact="0.8978"/>
              <dgm:constr type="t" for="ch" forName="Child9" refType="h" fact="0.6876"/>
              <dgm:constr type="w" for="ch" forName="Child9" refType="w" fact="0.0987"/>
              <dgm:constr type="h" for="ch" forName="Child9" refType="h" fact="0.3124"/>
              <dgm:constr type="l" for="ch" forName="Accent8" refType="w" fact="0.763"/>
              <dgm:constr type="t" for="ch" forName="Accent8" refType="h" fact="-0.0109"/>
              <dgm:constr type="w" for="ch" forName="Accent8" refType="w" fact="0.1496"/>
              <dgm:constr type="h" for="ch" forName="Accent8" refType="h" fact="0.806"/>
              <dgm:constr type="l" for="ch" forName="ParentBackground8" refType="w" fact="0.7885"/>
              <dgm:constr type="t" for="ch" forName="ParentBackground8" refType="h" fact="0.1262"/>
              <dgm:constr type="w" for="ch" forName="ParentBackground8" refType="w" fact="0.0987"/>
              <dgm:constr type="h" for="ch" forName="ParentBackground8" refType="h" fact="0.5319"/>
              <dgm:constr type="l" for="ch" forName="Child8" refType="w" fact="0.7885"/>
              <dgm:constr type="t" for="ch" forName="Child8" refType="h" fact="0.6876"/>
              <dgm:constr type="w" for="ch" forName="Child8" refType="w" fact="0.0987"/>
              <dgm:constr type="h" for="ch" forName="Child8" refType="h" fact="0.3124"/>
              <dgm:constr type="l" for="ch" forName="Accent7" refType="w" fact="0.6538"/>
              <dgm:constr type="t" for="ch" forName="Accent7" refType="h" fact="-0.0109"/>
              <dgm:constr type="w" for="ch" forName="Accent7" refType="w" fact="0.1496"/>
              <dgm:constr type="h" for="ch" forName="Accent7" refType="h" fact="0.806"/>
              <dgm:constr type="l" for="ch" forName="ParentBackground7" refType="w" fact="0.6792"/>
              <dgm:constr type="t" for="ch" forName="ParentBackground7" refType="h" fact="0.1262"/>
              <dgm:constr type="w" for="ch" forName="ParentBackground7" refType="w" fact="0.0987"/>
              <dgm:constr type="h" for="ch" forName="ParentBackground7" refType="h" fact="0.5319"/>
              <dgm:constr type="l" for="ch" forName="Child7" refType="w" fact="0.6792"/>
              <dgm:constr type="t" for="ch" forName="Child7" refType="h" fact="0.6876"/>
              <dgm:constr type="w" for="ch" forName="Child7" refType="w" fact="0.0987"/>
              <dgm:constr type="h" for="ch" forName="Child7" refType="h" fact="0.3124"/>
              <dgm:constr type="l" for="ch" forName="Accent6" refType="w" fact="0.5445"/>
              <dgm:constr type="t" for="ch" forName="Accent6" refType="h" fact="-0.0109"/>
              <dgm:constr type="w" for="ch" forName="Accent6" refType="w" fact="0.1496"/>
              <dgm:constr type="h" for="ch" forName="Accent6" refType="h" fact="0.806"/>
              <dgm:constr type="l" for="ch" forName="ParentBackground6" refType="w" fact="0.5699"/>
              <dgm:constr type="t" for="ch" forName="ParentBackground6" refType="h" fact="0.1262"/>
              <dgm:constr type="w" for="ch" forName="ParentBackground6" refType="w" fact="0.0987"/>
              <dgm:constr type="h" for="ch" forName="ParentBackground6" refType="h" fact="0.5319"/>
              <dgm:constr type="l" for="ch" forName="Child6" refType="w" fact="0.5699"/>
              <dgm:constr type="t" for="ch" forName="Child6" refType="h" fact="0.6876"/>
              <dgm:constr type="w" for="ch" forName="Child6" refType="w" fact="0.0987"/>
              <dgm:constr type="h" for="ch" forName="Child6" refType="h" fact="0.3124"/>
              <dgm:constr type="l" for="ch" forName="Accent5" refType="w" fact="0.4352"/>
              <dgm:constr type="t" for="ch" forName="Accent5" refType="h" fact="-0.0109"/>
              <dgm:constr type="w" for="ch" forName="Accent5" refType="w" fact="0.1496"/>
              <dgm:constr type="h" for="ch" forName="Accent5" refType="h" fact="0.806"/>
              <dgm:constr type="l" for="ch" forName="ParentBackground5" refType="w" fact="0.4606"/>
              <dgm:constr type="t" for="ch" forName="ParentBackground5" refType="h" fact="0.1262"/>
              <dgm:constr type="w" for="ch" forName="ParentBackground5" refType="w" fact="0.0987"/>
              <dgm:constr type="h" for="ch" forName="ParentBackground5" refType="h" fact="0.5319"/>
              <dgm:constr type="l" for="ch" forName="Child5" refType="w" fact="0.4606"/>
              <dgm:constr type="t" for="ch" forName="Child5" refType="h" fact="0.6876"/>
              <dgm:constr type="w" for="ch" forName="Child5" refType="w" fact="0.0987"/>
              <dgm:constr type="h" for="ch" forName="Child5" refType="h" fact="0.3124"/>
              <dgm:constr type="l" for="ch" forName="Accent4" refType="w" fact="0.3259"/>
              <dgm:constr type="t" for="ch" forName="Accent4" refType="h" fact="-0.0109"/>
              <dgm:constr type="w" for="ch" forName="Accent4" refType="w" fact="0.1496"/>
              <dgm:constr type="h" for="ch" forName="Accent4" refType="h" fact="0.806"/>
              <dgm:constr type="l" for="ch" forName="ParentBackground4" refType="w" fact="0.3513"/>
              <dgm:constr type="t" for="ch" forName="ParentBackground4" refType="h" fact="0.1262"/>
              <dgm:constr type="w" for="ch" forName="ParentBackground4" refType="w" fact="0.0987"/>
              <dgm:constr type="h" for="ch" forName="ParentBackground4" refType="h" fact="0.5319"/>
              <dgm:constr type="l" for="ch" forName="Child4" refType="w" fact="0.3513"/>
              <dgm:constr type="t" for="ch" forName="Child4" refType="h" fact="0.6876"/>
              <dgm:constr type="w" for="ch" forName="Child4" refType="w" fact="0.0987"/>
              <dgm:constr type="h" for="ch" forName="Child4" refType="h" fact="0.3124"/>
              <dgm:constr type="l" for="ch" forName="Accent3" refType="w" fact="0.2166"/>
              <dgm:constr type="t" for="ch" forName="Accent3" refType="h" fact="-0.0109"/>
              <dgm:constr type="w" for="ch" forName="Accent3" refType="w" fact="0.1496"/>
              <dgm:constr type="h" for="ch" forName="Accent3" refType="h" fact="0.806"/>
              <dgm:constr type="l" for="ch" forName="ParentBackground3" refType="w" fact="0.242"/>
              <dgm:constr type="t" for="ch" forName="ParentBackground3" refType="h" fact="0.1262"/>
              <dgm:constr type="w" for="ch" forName="ParentBackground3" refType="w" fact="0.0987"/>
              <dgm:constr type="h" for="ch" forName="ParentBackground3" refType="h" fact="0.5319"/>
              <dgm:constr type="l" for="ch" forName="Child3" refType="w" fact="0.242"/>
              <dgm:constr type="t" for="ch" forName="Child3" refType="h" fact="0.6876"/>
              <dgm:constr type="w" for="ch" forName="Child3" refType="w" fact="0.0987"/>
              <dgm:constr type="h" for="ch" forName="Child3" refType="h" fact="0.3124"/>
              <dgm:constr type="l" for="ch" forName="Accent2" refType="w" fact="0.1073"/>
              <dgm:constr type="t" for="ch" forName="Accent2" refType="h" fact="-0.0109"/>
              <dgm:constr type="w" for="ch" forName="Accent2" refType="w" fact="0.1496"/>
              <dgm:constr type="h" for="ch" forName="Accent2" refType="h" fact="0.806"/>
              <dgm:constr type="l" for="ch" forName="ParentBackground2" refType="w" fact="0.1327"/>
              <dgm:constr type="t" for="ch" forName="ParentBackground2" refType="h" fact="0.1262"/>
              <dgm:constr type="w" for="ch" forName="ParentBackground2" refType="w" fact="0.0987"/>
              <dgm:constr type="h" for="ch" forName="ParentBackground2" refType="h" fact="0.5319"/>
              <dgm:constr type="l" for="ch" forName="Child2" refType="w" fact="0.1327"/>
              <dgm:constr type="t" for="ch" forName="Child2" refType="h" fact="0.6876"/>
              <dgm:constr type="w" for="ch" forName="Child2" refType="w" fact="0.0987"/>
              <dgm:constr type="h" for="ch" forName="Child2" refType="h" fact="0.3124"/>
              <dgm:constr type="l" for="ch" forName="Accent1" refType="w" fact="-0.002"/>
              <dgm:constr type="t" for="ch" forName="Accent1" refType="h" fact="-0.0109"/>
              <dgm:constr type="w" for="ch" forName="Accent1" refType="w" fact="0.1496"/>
              <dgm:constr type="h" for="ch" forName="Accent1" refType="h" fact="0.806"/>
              <dgm:constr type="l" for="ch" forName="ParentBackground1" refType="w" fact="0.0234"/>
              <dgm:constr type="t" for="ch" forName="ParentBackground1" refType="h" fact="0.1262"/>
              <dgm:constr type="w" for="ch" forName="ParentBackground1" refType="w" fact="0.0987"/>
              <dgm:constr type="h" for="ch" forName="ParentBackground1" refType="h" fact="0.5319"/>
              <dgm:constr type="l" for="ch" forName="Child1" refType="w" fact="0.0234"/>
              <dgm:constr type="t" for="ch" forName="Child1" refType="h" fact="0.6876"/>
              <dgm:constr type="w" for="ch" forName="Child1" refType="w" fact="0.0987"/>
              <dgm:constr type="h" for="ch" forName="Child1" refType="h" fact="0.3124"/>
            </dgm:constrLst>
          </dgm:if>
          <dgm:if name="Name13"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l" for="ch" forName="Parent10" refType="w" fact="0.9205"/>
              <dgm:constr type="t" for="ch" forName="Parent10" refType="h" fact="0.2022"/>
              <dgm:constr type="w" for="ch" forName="Parent10" refType="w" fact="0.0636"/>
              <dgm:constr type="h" for="ch" forName="Parent10" refType="h" fact="0.3799"/>
              <dgm:constr type="l" for="ch" forName="Parent9" refType="w" fact="0.822"/>
              <dgm:constr type="t" for="ch" forName="Parent9" refType="h" fact="0.2022"/>
              <dgm:constr type="w" for="ch" forName="Parent9" refType="w" fact="0.0636"/>
              <dgm:constr type="h" for="ch" forName="Parent9" refType="h" fact="0.3799"/>
              <dgm:constr type="l" for="ch" forName="Parent8" refType="w" fact="0.7235"/>
              <dgm:constr type="t" for="ch" forName="Parent8" refType="h" fact="0.2022"/>
              <dgm:constr type="w" for="ch" forName="Parent8" refType="w" fact="0.0636"/>
              <dgm:constr type="h" for="ch" forName="Parent8" refType="h" fact="0.3799"/>
              <dgm:constr type="l" for="ch" forName="Parent7" refType="w" fact="0.625"/>
              <dgm:constr type="t" for="ch" forName="Parent7" refType="h" fact="0.2022"/>
              <dgm:constr type="w" for="ch" forName="Parent7" refType="w" fact="0.0636"/>
              <dgm:constr type="h" for="ch" forName="Parent7" refType="h" fact="0.3799"/>
              <dgm:constr type="l" for="ch" forName="Parent6" refType="w" fact="0.5264"/>
              <dgm:constr type="t" for="ch" forName="Parent6" refType="h" fact="0.2022"/>
              <dgm:constr type="w" for="ch" forName="Parent6" refType="w" fact="0.0636"/>
              <dgm:constr type="h" for="ch" forName="Parent6" refType="h" fact="0.3799"/>
              <dgm:constr type="l" for="ch" forName="Parent5" refType="w" fact="0.4279"/>
              <dgm:constr type="t" for="ch" forName="Parent5" refType="h" fact="0.2022"/>
              <dgm:constr type="w" for="ch" forName="Parent5" refType="w" fact="0.0636"/>
              <dgm:constr type="h" for="ch" forName="Parent5" refType="h" fact="0.3799"/>
              <dgm:constr type="l" for="ch" forName="Parent4" refType="w" fact="0.3294"/>
              <dgm:constr type="t" for="ch" forName="Parent4" refType="h" fact="0.2022"/>
              <dgm:constr type="w" for="ch" forName="Parent4" refType="w" fact="0.0636"/>
              <dgm:constr type="h" for="ch" forName="Parent4" refType="h" fact="0.3799"/>
              <dgm:constr type="l" for="ch" forName="Parent3" refType="w" fact="0.2309"/>
              <dgm:constr type="t" for="ch" forName="Parent3" refType="h" fact="0.2022"/>
              <dgm:constr type="w" for="ch" forName="Parent3" refType="w" fact="0.0636"/>
              <dgm:constr type="h" for="ch" forName="Parent3" refType="h" fact="0.3799"/>
              <dgm:constr type="l" for="ch" forName="Parent2" refType="w" fact="0.1324"/>
              <dgm:constr type="t" for="ch" forName="Parent2" refType="h" fact="0.2022"/>
              <dgm:constr type="w" for="ch" forName="Parent2" refType="w" fact="0.0636"/>
              <dgm:constr type="h" for="ch" forName="Parent2" refType="h" fact="0.3799"/>
              <dgm:constr type="l" for="ch" forName="Parent1" refType="w" fact="0.0338"/>
              <dgm:constr type="t" for="ch" forName="Parent1" refType="h" fact="0.2022"/>
              <dgm:constr type="w" for="ch" forName="Parent1" refType="w" fact="0.0636"/>
              <dgm:constr type="h" for="ch" forName="Parent1" refType="h" fact="0.3799"/>
              <dgm:constr type="l" for="ch" forName="Accent10" refType="w" fact="0.9047"/>
              <dgm:constr type="t" for="ch" forName="Accent10" refType="h" fact="0.1072"/>
              <dgm:constr type="w" for="ch" forName="Accent10" refType="w" fact="0.0953"/>
              <dgm:constr type="h" for="ch" forName="Accent10" refType="h" fact="0.5699"/>
              <dgm:constr type="l" for="ch" forName="ParentBackground10" refType="w" fact="0.9078"/>
              <dgm:constr type="t" for="ch" forName="ParentBackground10" refType="h" fact="0.1262"/>
              <dgm:constr type="w" for="ch" forName="ParentBackground10" refType="w" fact="0.089"/>
              <dgm:constr type="h" for="ch" forName="ParentBackground10" refType="h" fact="0.5319"/>
              <dgm:constr type="l" for="ch" forName="Child10" refType="w" fact="0.9078"/>
              <dgm:constr type="t" for="ch" forName="Child10" refType="h" fact="0.6876"/>
              <dgm:constr type="w" for="ch" forName="Child10" refType="w" fact="0.089"/>
              <dgm:constr type="h" for="ch" forName="Child10" refType="h" fact="0.3124"/>
              <dgm:constr type="l" for="ch" forName="Accent9" refType="w" fact="0.7864"/>
              <dgm:constr type="t" for="ch" forName="Accent9" refType="h" fact="-0.0109"/>
              <dgm:constr type="w" for="ch" forName="Accent9" refType="w" fact="0.1348"/>
              <dgm:constr type="h" for="ch" forName="Accent9" refType="h" fact="0.806"/>
              <dgm:constr type="l" for="ch" forName="ParentBackground9" refType="w" fact="0.8093"/>
              <dgm:constr type="t" for="ch" forName="ParentBackground9" refType="h" fact="0.1262"/>
              <dgm:constr type="w" for="ch" forName="ParentBackground9" refType="w" fact="0.089"/>
              <dgm:constr type="h" for="ch" forName="ParentBackground9" refType="h" fact="0.5319"/>
              <dgm:constr type="l" for="ch" forName="Child9" refType="w" fact="0.8093"/>
              <dgm:constr type="t" for="ch" forName="Child9" refType="h" fact="0.6876"/>
              <dgm:constr type="w" for="ch" forName="Child9" refType="w" fact="0.089"/>
              <dgm:constr type="h" for="ch" forName="Child9" refType="h" fact="0.3124"/>
              <dgm:constr type="l" for="ch" forName="Accent8" refType="w" fact="0.6879"/>
              <dgm:constr type="t" for="ch" forName="Accent8" refType="h" fact="-0.0109"/>
              <dgm:constr type="w" for="ch" forName="Accent8" refType="w" fact="0.1348"/>
              <dgm:constr type="h" for="ch" forName="Accent8" refType="h" fact="0.806"/>
              <dgm:constr type="l" for="ch" forName="ParentBackground8" refType="w" fact="0.7108"/>
              <dgm:constr type="t" for="ch" forName="ParentBackground8" refType="h" fact="0.1262"/>
              <dgm:constr type="w" for="ch" forName="ParentBackground8" refType="w" fact="0.089"/>
              <dgm:constr type="h" for="ch" forName="ParentBackground8" refType="h" fact="0.5319"/>
              <dgm:constr type="l" for="ch" forName="Child8" refType="w" fact="0.7108"/>
              <dgm:constr type="t" for="ch" forName="Child8" refType="h" fact="0.6876"/>
              <dgm:constr type="w" for="ch" forName="Child8" refType="w" fact="0.089"/>
              <dgm:constr type="h" for="ch" forName="Child8" refType="h" fact="0.3124"/>
              <dgm:constr type="l" for="ch" forName="Accent7" refType="w" fact="0.5893"/>
              <dgm:constr type="t" for="ch" forName="Accent7" refType="h" fact="-0.0109"/>
              <dgm:constr type="w" for="ch" forName="Accent7" refType="w" fact="0.1348"/>
              <dgm:constr type="h" for="ch" forName="Accent7" refType="h" fact="0.806"/>
              <dgm:constr type="l" for="ch" forName="ParentBackground7" refType="w" fact="0.6123"/>
              <dgm:constr type="t" for="ch" forName="ParentBackground7" refType="h" fact="0.1262"/>
              <dgm:constr type="w" for="ch" forName="ParentBackground7" refType="w" fact="0.089"/>
              <dgm:constr type="h" for="ch" forName="ParentBackground7" refType="h" fact="0.5319"/>
              <dgm:constr type="l" for="ch" forName="Child7" refType="w" fact="0.6123"/>
              <dgm:constr type="t" for="ch" forName="Child7" refType="h" fact="0.6876"/>
              <dgm:constr type="w" for="ch" forName="Child7" refType="w" fact="0.089"/>
              <dgm:constr type="h" for="ch" forName="Child7" refType="h" fact="0.3124"/>
              <dgm:constr type="l" for="ch" forName="Accent6" refType="w" fact="0.4908"/>
              <dgm:constr type="t" for="ch" forName="Accent6" refType="h" fact="-0.0109"/>
              <dgm:constr type="w" for="ch" forName="Accent6" refType="w" fact="0.1348"/>
              <dgm:constr type="h" for="ch" forName="Accent6" refType="h" fact="0.806"/>
              <dgm:constr type="l" for="ch" forName="ParentBackground6" refType="w" fact="0.5137"/>
              <dgm:constr type="t" for="ch" forName="ParentBackground6" refType="h" fact="0.1262"/>
              <dgm:constr type="w" for="ch" forName="ParentBackground6" refType="w" fact="0.089"/>
              <dgm:constr type="h" for="ch" forName="ParentBackground6" refType="h" fact="0.5319"/>
              <dgm:constr type="l" for="ch" forName="Child6" refType="w" fact="0.5137"/>
              <dgm:constr type="t" for="ch" forName="Child6" refType="h" fact="0.6876"/>
              <dgm:constr type="w" for="ch" forName="Child6" refType="w" fact="0.089"/>
              <dgm:constr type="h" for="ch" forName="Child6" refType="h" fact="0.3124"/>
              <dgm:constr type="l" for="ch" forName="Accent5" refType="w" fact="0.3923"/>
              <dgm:constr type="t" for="ch" forName="Accent5" refType="h" fact="-0.0109"/>
              <dgm:constr type="w" for="ch" forName="Accent5" refType="w" fact="0.1348"/>
              <dgm:constr type="h" for="ch" forName="Accent5" refType="h" fact="0.806"/>
              <dgm:constr type="l" for="ch" forName="ParentBackground5" refType="w" fact="0.4152"/>
              <dgm:constr type="t" for="ch" forName="ParentBackground5" refType="h" fact="0.1262"/>
              <dgm:constr type="w" for="ch" forName="ParentBackground5" refType="w" fact="0.089"/>
              <dgm:constr type="h" for="ch" forName="ParentBackground5" refType="h" fact="0.5319"/>
              <dgm:constr type="l" for="ch" forName="Child5" refType="w" fact="0.4152"/>
              <dgm:constr type="t" for="ch" forName="Child5" refType="h" fact="0.6876"/>
              <dgm:constr type="w" for="ch" forName="Child5" refType="w" fact="0.089"/>
              <dgm:constr type="h" for="ch" forName="Child5" refType="h" fact="0.3124"/>
              <dgm:constr type="l" for="ch" forName="Accent4" refType="w" fact="0.2938"/>
              <dgm:constr type="t" for="ch" forName="Accent4" refType="h" fact="-0.0109"/>
              <dgm:constr type="w" for="ch" forName="Accent4" refType="w" fact="0.1348"/>
              <dgm:constr type="h" for="ch" forName="Accent4" refType="h" fact="0.806"/>
              <dgm:constr type="l" for="ch" forName="ParentBackground4" refType="w" fact="0.3167"/>
              <dgm:constr type="t" for="ch" forName="ParentBackground4" refType="h" fact="0.1262"/>
              <dgm:constr type="w" for="ch" forName="ParentBackground4" refType="w" fact="0.089"/>
              <dgm:constr type="h" for="ch" forName="ParentBackground4" refType="h" fact="0.5319"/>
              <dgm:constr type="l" for="ch" forName="Child4" refType="w" fact="0.3167"/>
              <dgm:constr type="t" for="ch" forName="Child4" refType="h" fact="0.6876"/>
              <dgm:constr type="w" for="ch" forName="Child4" refType="w" fact="0.089"/>
              <dgm:constr type="h" for="ch" forName="Child4" refType="h" fact="0.3124"/>
              <dgm:constr type="l" for="ch" forName="Accent3" refType="w" fact="0.1952"/>
              <dgm:constr type="t" for="ch" forName="Accent3" refType="h" fact="-0.0109"/>
              <dgm:constr type="w" for="ch" forName="Accent3" refType="w" fact="0.1348"/>
              <dgm:constr type="h" for="ch" forName="Accent3" refType="h" fact="0.806"/>
              <dgm:constr type="l" for="ch" forName="ParentBackground3" refType="w" fact="0.2182"/>
              <dgm:constr type="t" for="ch" forName="ParentBackground3" refType="h" fact="0.1262"/>
              <dgm:constr type="w" for="ch" forName="ParentBackground3" refType="w" fact="0.089"/>
              <dgm:constr type="h" for="ch" forName="ParentBackground3" refType="h" fact="0.5319"/>
              <dgm:constr type="l" for="ch" forName="Child3" refType="w" fact="0.2182"/>
              <dgm:constr type="t" for="ch" forName="Child3" refType="h" fact="0.6876"/>
              <dgm:constr type="w" for="ch" forName="Child3" refType="w" fact="0.089"/>
              <dgm:constr type="h" for="ch" forName="Child3" refType="h" fact="0.3124"/>
              <dgm:constr type="l" for="ch" forName="Accent2" refType="w" fact="0.0967"/>
              <dgm:constr type="t" for="ch" forName="Accent2" refType="h" fact="-0.0109"/>
              <dgm:constr type="w" for="ch" forName="Accent2" refType="w" fact="0.1348"/>
              <dgm:constr type="h" for="ch" forName="Accent2" refType="h" fact="0.806"/>
              <dgm:constr type="l" for="ch" forName="ParentBackground2" refType="w" fact="0.1196"/>
              <dgm:constr type="t" for="ch" forName="ParentBackground2" refType="h" fact="0.1262"/>
              <dgm:constr type="w" for="ch" forName="ParentBackground2" refType="w" fact="0.089"/>
              <dgm:constr type="h" for="ch" forName="ParentBackground2" refType="h" fact="0.5319"/>
              <dgm:constr type="l" for="ch" forName="Child2" refType="w" fact="0.1196"/>
              <dgm:constr type="t" for="ch" forName="Child2" refType="h" fact="0.6876"/>
              <dgm:constr type="w" for="ch" forName="Child2" refType="w" fact="0.089"/>
              <dgm:constr type="h" for="ch" forName="Child2" refType="h" fact="0.3124"/>
              <dgm:constr type="l" for="ch" forName="Accent1" refType="w" fact="-0.0018"/>
              <dgm:constr type="t" for="ch" forName="Accent1" refType="h" fact="-0.0109"/>
              <dgm:constr type="w" for="ch" forName="Accent1" refType="w" fact="0.1348"/>
              <dgm:constr type="h" for="ch" forName="Accent1" refType="h" fact="0.806"/>
              <dgm:constr type="l" for="ch" forName="ParentBackground1" refType="w" fact="0.0211"/>
              <dgm:constr type="t" for="ch" forName="ParentBackground1" refType="h" fact="0.1262"/>
              <dgm:constr type="w" for="ch" forName="ParentBackground1" refType="w" fact="0.089"/>
              <dgm:constr type="h" for="ch" forName="ParentBackground1" refType="h" fact="0.5319"/>
              <dgm:constr type="l" for="ch" forName="Child1" refType="w" fact="0.0211"/>
              <dgm:constr type="t" for="ch" forName="Child1" refType="h" fact="0.6876"/>
              <dgm:constr type="w" for="ch" forName="Child1" refType="w" fact="0.089"/>
              <dgm:constr type="h" for="ch" forName="Child1" refType="h" fact="0.3124"/>
            </dgm:constrLst>
          </dgm:if>
          <dgm:else name="Name14">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l" for="ch" forName="Parent11" refType="w" fact="0.9277"/>
              <dgm:constr type="t" for="ch" forName="Parent11" refType="h" fact="0.2022"/>
              <dgm:constr type="w" for="ch" forName="Parent11" refType="w" fact="0.0579"/>
              <dgm:constr type="h" for="ch" forName="Parent11" refType="h" fact="0.3799"/>
              <dgm:constr type="l" for="ch" forName="Parent10" refType="w" fact="0.838"/>
              <dgm:constr type="t" for="ch" forName="Parent10" refType="h" fact="0.2022"/>
              <dgm:constr type="w" for="ch" forName="Parent10" refType="w" fact="0.0579"/>
              <dgm:constr type="h" for="ch" forName="Parent10" refType="h" fact="0.3799"/>
              <dgm:constr type="l" for="ch" forName="Parent9" refType="w" fact="0.7483"/>
              <dgm:constr type="t" for="ch" forName="Parent9" refType="h" fact="0.2022"/>
              <dgm:constr type="w" for="ch" forName="Parent9" refType="w" fact="0.0579"/>
              <dgm:constr type="h" for="ch" forName="Parent9" refType="h" fact="0.3799"/>
              <dgm:constr type="l" for="ch" forName="Parent8" refType="w" fact="0.6586"/>
              <dgm:constr type="t" for="ch" forName="Parent8" refType="h" fact="0.2022"/>
              <dgm:constr type="w" for="ch" forName="Parent8" refType="w" fact="0.0579"/>
              <dgm:constr type="h" for="ch" forName="Parent8" refType="h" fact="0.3799"/>
              <dgm:constr type="l" for="ch" forName="Parent7" refType="w" fact="0.5689"/>
              <dgm:constr type="t" for="ch" forName="Parent7" refType="h" fact="0.2022"/>
              <dgm:constr type="w" for="ch" forName="Parent7" refType="w" fact="0.0579"/>
              <dgm:constr type="h" for="ch" forName="Parent7" refType="h" fact="0.3799"/>
              <dgm:constr type="l" for="ch" forName="Parent6" refType="w" fact="0.4792"/>
              <dgm:constr type="t" for="ch" forName="Parent6" refType="h" fact="0.2022"/>
              <dgm:constr type="w" for="ch" forName="Parent6" refType="w" fact="0.0579"/>
              <dgm:constr type="h" for="ch" forName="Parent6" refType="h" fact="0.3799"/>
              <dgm:constr type="l" for="ch" forName="Parent5" refType="w" fact="0.3895"/>
              <dgm:constr type="t" for="ch" forName="Parent5" refType="h" fact="0.2022"/>
              <dgm:constr type="w" for="ch" forName="Parent5" refType="w" fact="0.0579"/>
              <dgm:constr type="h" for="ch" forName="Parent5" refType="h" fact="0.3799"/>
              <dgm:constr type="l" for="ch" forName="Parent4" refType="w" fact="0.2999"/>
              <dgm:constr type="t" for="ch" forName="Parent4" refType="h" fact="0.2022"/>
              <dgm:constr type="w" for="ch" forName="Parent4" refType="w" fact="0.0579"/>
              <dgm:constr type="h" for="ch" forName="Parent4" refType="h" fact="0.3799"/>
              <dgm:constr type="l" for="ch" forName="Parent3" refType="w" fact="0.2102"/>
              <dgm:constr type="t" for="ch" forName="Parent3" refType="h" fact="0.2022"/>
              <dgm:constr type="w" for="ch" forName="Parent3" refType="w" fact="0.0579"/>
              <dgm:constr type="h" for="ch" forName="Parent3" refType="h" fact="0.3799"/>
              <dgm:constr type="l" for="ch" forName="Parent2" refType="w" fact="0.1205"/>
              <dgm:constr type="t" for="ch" forName="Parent2" refType="h" fact="0.2022"/>
              <dgm:constr type="w" for="ch" forName="Parent2" refType="w" fact="0.0579"/>
              <dgm:constr type="h" for="ch" forName="Parent2" refType="h" fact="0.3799"/>
              <dgm:constr type="l" for="ch" forName="Parent1" refType="w" fact="0.0308"/>
              <dgm:constr type="t" for="ch" forName="Parent1" refType="h" fact="0.2022"/>
              <dgm:constr type="w" for="ch" forName="Parent1" refType="w" fact="0.0579"/>
              <dgm:constr type="h" for="ch" forName="Parent1" refType="h" fact="0.3799"/>
              <dgm:constr type="l" for="ch" forName="Accent11" refType="w" fact="0.9132"/>
              <dgm:constr type="t" for="ch" forName="Accent11" refType="h" fact="0.1072"/>
              <dgm:constr type="w" for="ch" forName="Accent11" refType="w" fact="0.0868"/>
              <dgm:constr type="h" for="ch" forName="Accent11" refType="h" fact="0.5699"/>
              <dgm:constr type="l" for="ch" forName="ParentBackground11" refType="w" fact="0.9161"/>
              <dgm:constr type="t" for="ch" forName="ParentBackground11" refType="h" fact="0.1262"/>
              <dgm:constr type="w" for="ch" forName="ParentBackground11" refType="w" fact="0.081"/>
              <dgm:constr type="h" for="ch" forName="ParentBackground11" refType="h" fact="0.5319"/>
              <dgm:constr type="l" for="ch" forName="Child11" refType="w" fact="0.9161"/>
              <dgm:constr type="t" for="ch" forName="Child11" refType="h" fact="0.6876"/>
              <dgm:constr type="w" for="ch" forName="Child11" refType="w" fact="0.081"/>
              <dgm:constr type="h" for="ch" forName="Child11" refType="h" fact="0.3124"/>
              <dgm:constr type="l" for="ch" forName="Accent10" refType="w" fact="0.8055"/>
              <dgm:constr type="t" for="ch" forName="Accent10" refType="h" fact="-0.0109"/>
              <dgm:constr type="w" for="ch" forName="Accent10" refType="w" fact="0.1228"/>
              <dgm:constr type="h" for="ch" forName="Accent10" refType="h" fact="0.806"/>
              <dgm:constr type="l" for="ch" forName="ParentBackground10" refType="w" fact="0.8264"/>
              <dgm:constr type="t" for="ch" forName="ParentBackground10" refType="h" fact="0.1262"/>
              <dgm:constr type="w" for="ch" forName="ParentBackground10" refType="w" fact="0.081"/>
              <dgm:constr type="h" for="ch" forName="ParentBackground10" refType="h" fact="0.5319"/>
              <dgm:constr type="l" for="ch" forName="Child10" refType="w" fact="0.8264"/>
              <dgm:constr type="t" for="ch" forName="Child10" refType="h" fact="0.6876"/>
              <dgm:constr type="w" for="ch" forName="Child10" refType="w" fact="0.081"/>
              <dgm:constr type="h" for="ch" forName="Child10" refType="h" fact="0.3124"/>
              <dgm:constr type="l" for="ch" forName="Accent9" refType="w" fact="0.7158"/>
              <dgm:constr type="t" for="ch" forName="Accent9" refType="h" fact="-0.0109"/>
              <dgm:constr type="w" for="ch" forName="Accent9" refType="w" fact="0.1228"/>
              <dgm:constr type="h" for="ch" forName="Accent9" refType="h" fact="0.806"/>
              <dgm:constr type="l" for="ch" forName="ParentBackground9" refType="w" fact="0.7367"/>
              <dgm:constr type="t" for="ch" forName="ParentBackground9" refType="h" fact="0.1262"/>
              <dgm:constr type="w" for="ch" forName="ParentBackground9" refType="w" fact="0.081"/>
              <dgm:constr type="h" for="ch" forName="ParentBackground9" refType="h" fact="0.5319"/>
              <dgm:constr type="l" for="ch" forName="Child9" refType="w" fact="0.7367"/>
              <dgm:constr type="t" for="ch" forName="Child9" refType="h" fact="0.6876"/>
              <dgm:constr type="w" for="ch" forName="Child9" refType="w" fact="0.081"/>
              <dgm:constr type="h" for="ch" forName="Child9" refType="h" fact="0.3124"/>
              <dgm:constr type="l" for="ch" forName="Accent8" refType="w" fact="0.6261"/>
              <dgm:constr type="t" for="ch" forName="Accent8" refType="h" fact="-0.0109"/>
              <dgm:constr type="w" for="ch" forName="Accent8" refType="w" fact="0.1228"/>
              <dgm:constr type="h" for="ch" forName="Accent8" refType="h" fact="0.806"/>
              <dgm:constr type="l" for="ch" forName="ParentBackground8" refType="w" fact="0.647"/>
              <dgm:constr type="t" for="ch" forName="ParentBackground8" refType="h" fact="0.1262"/>
              <dgm:constr type="w" for="ch" forName="ParentBackground8" refType="w" fact="0.081"/>
              <dgm:constr type="h" for="ch" forName="ParentBackground8" refType="h" fact="0.5319"/>
              <dgm:constr type="l" for="ch" forName="Child8" refType="w" fact="0.647"/>
              <dgm:constr type="t" for="ch" forName="Child8" refType="h" fact="0.6876"/>
              <dgm:constr type="w" for="ch" forName="Child8" refType="w" fact="0.081"/>
              <dgm:constr type="h" for="ch" forName="Child8" refType="h" fact="0.3124"/>
              <dgm:constr type="l" for="ch" forName="Accent7" refType="w" fact="0.5364"/>
              <dgm:constr type="t" for="ch" forName="Accent7" refType="h" fact="-0.0109"/>
              <dgm:constr type="w" for="ch" forName="Accent7" refType="w" fact="0.1228"/>
              <dgm:constr type="h" for="ch" forName="Accent7" refType="h" fact="0.806"/>
              <dgm:constr type="l" for="ch" forName="ParentBackground7" refType="w" fact="0.5573"/>
              <dgm:constr type="t" for="ch" forName="ParentBackground7" refType="h" fact="0.1262"/>
              <dgm:constr type="w" for="ch" forName="ParentBackground7" refType="w" fact="0.081"/>
              <dgm:constr type="h" for="ch" forName="ParentBackground7" refType="h" fact="0.5319"/>
              <dgm:constr type="l" for="ch" forName="Child7" refType="w" fact="0.5573"/>
              <dgm:constr type="t" for="ch" forName="Child7" refType="h" fact="0.6876"/>
              <dgm:constr type="w" for="ch" forName="Child7" refType="w" fact="0.081"/>
              <dgm:constr type="h" for="ch" forName="Child7" refType="h" fact="0.3124"/>
              <dgm:constr type="l" for="ch" forName="Accent6" refType="w" fact="0.4467"/>
              <dgm:constr type="t" for="ch" forName="Accent6" refType="h" fact="-0.0109"/>
              <dgm:constr type="w" for="ch" forName="Accent6" refType="w" fact="0.1228"/>
              <dgm:constr type="h" for="ch" forName="Accent6" refType="h" fact="0.806"/>
              <dgm:constr type="l" for="ch" forName="ParentBackground6" refType="w" fact="0.4677"/>
              <dgm:constr type="t" for="ch" forName="ParentBackground6" refType="h" fact="0.1262"/>
              <dgm:constr type="w" for="ch" forName="ParentBackground6" refType="w" fact="0.081"/>
              <dgm:constr type="h" for="ch" forName="ParentBackground6" refType="h" fact="0.5319"/>
              <dgm:constr type="l" for="ch" forName="Child6" refType="w" fact="0.4677"/>
              <dgm:constr type="t" for="ch" forName="Child6" refType="h" fact="0.6876"/>
              <dgm:constr type="w" for="ch" forName="Child6" refType="w" fact="0.081"/>
              <dgm:constr type="h" for="ch" forName="Child6" refType="h" fact="0.3124"/>
              <dgm:constr type="l" for="ch" forName="Accent5" refType="w" fact="0.3571"/>
              <dgm:constr type="t" for="ch" forName="Accent5" refType="h" fact="-0.0109"/>
              <dgm:constr type="w" for="ch" forName="Accent5" refType="w" fact="0.1228"/>
              <dgm:constr type="h" for="ch" forName="Accent5" refType="h" fact="0.806"/>
              <dgm:constr type="l" for="ch" forName="ParentBackground5" refType="w" fact="0.378"/>
              <dgm:constr type="t" for="ch" forName="ParentBackground5" refType="h" fact="0.1262"/>
              <dgm:constr type="w" for="ch" forName="ParentBackground5" refType="w" fact="0.081"/>
              <dgm:constr type="h" for="ch" forName="ParentBackground5" refType="h" fact="0.5319"/>
              <dgm:constr type="l" for="ch" forName="Child5" refType="w" fact="0.378"/>
              <dgm:constr type="t" for="ch" forName="Child5" refType="h" fact="0.6876"/>
              <dgm:constr type="w" for="ch" forName="Child5" refType="w" fact="0.081"/>
              <dgm:constr type="h" for="ch" forName="Child5" refType="h" fact="0.3124"/>
              <dgm:constr type="l" for="ch" forName="Accent4" refType="w" fact="0.2674"/>
              <dgm:constr type="t" for="ch" forName="Accent4" refType="h" fact="-0.0109"/>
              <dgm:constr type="w" for="ch" forName="Accent4" refType="w" fact="0.1228"/>
              <dgm:constr type="h" for="ch" forName="Accent4" refType="h" fact="0.806"/>
              <dgm:constr type="l" for="ch" forName="ParentBackground4" refType="w" fact="0.2883"/>
              <dgm:constr type="t" for="ch" forName="ParentBackground4" refType="h" fact="0.1262"/>
              <dgm:constr type="w" for="ch" forName="ParentBackground4" refType="w" fact="0.081"/>
              <dgm:constr type="h" for="ch" forName="ParentBackground4" refType="h" fact="0.5319"/>
              <dgm:constr type="l" for="ch" forName="Child4" refType="w" fact="0.2883"/>
              <dgm:constr type="t" for="ch" forName="Child4" refType="h" fact="0.6876"/>
              <dgm:constr type="w" for="ch" forName="Child4" refType="w" fact="0.081"/>
              <dgm:constr type="h" for="ch" forName="Child4" refType="h" fact="0.3124"/>
              <dgm:constr type="l" for="ch" forName="Accent3" refType="w" fact="0.1777"/>
              <dgm:constr type="t" for="ch" forName="Accent3" refType="h" fact="-0.0109"/>
              <dgm:constr type="w" for="ch" forName="Accent3" refType="w" fact="0.1228"/>
              <dgm:constr type="h" for="ch" forName="Accent3" refType="h" fact="0.806"/>
              <dgm:constr type="l" for="ch" forName="ParentBackground3" refType="w" fact="0.1986"/>
              <dgm:constr type="t" for="ch" forName="ParentBackground3" refType="h" fact="0.1262"/>
              <dgm:constr type="w" for="ch" forName="ParentBackground3" refType="w" fact="0.081"/>
              <dgm:constr type="h" for="ch" forName="ParentBackground3" refType="h" fact="0.5319"/>
              <dgm:constr type="l" for="ch" forName="Child3" refType="w" fact="0.1986"/>
              <dgm:constr type="t" for="ch" forName="Child3" refType="h" fact="0.6876"/>
              <dgm:constr type="w" for="ch" forName="Child3" refType="w" fact="0.081"/>
              <dgm:constr type="h" for="ch" forName="Child3" refType="h" fact="0.3124"/>
              <dgm:constr type="l" for="ch" forName="Accent2" refType="w" fact="0.088"/>
              <dgm:constr type="t" for="ch" forName="Accent2" refType="h" fact="-0.0109"/>
              <dgm:constr type="w" for="ch" forName="Accent2" refType="w" fact="0.1228"/>
              <dgm:constr type="h" for="ch" forName="Accent2" refType="h" fact="0.806"/>
              <dgm:constr type="l" for="ch" forName="ParentBackground2" refType="w" fact="0.1089"/>
              <dgm:constr type="t" for="ch" forName="ParentBackground2" refType="h" fact="0.1262"/>
              <dgm:constr type="w" for="ch" forName="ParentBackground2" refType="w" fact="0.081"/>
              <dgm:constr type="h" for="ch" forName="ParentBackground2" refType="h" fact="0.5319"/>
              <dgm:constr type="l" for="ch" forName="Child2" refType="w" fact="0.1089"/>
              <dgm:constr type="t" for="ch" forName="Child2" refType="h" fact="0.6876"/>
              <dgm:constr type="w" for="ch" forName="Child2" refType="w" fact="0.081"/>
              <dgm:constr type="h" for="ch" forName="Child2" refType="h" fact="0.3124"/>
              <dgm:constr type="l" for="ch" forName="Accent1" refType="w" fact="-0.0017"/>
              <dgm:constr type="t" for="ch" forName="Accent1" refType="h" fact="-0.0109"/>
              <dgm:constr type="w" for="ch" forName="Accent1" refType="w" fact="0.1228"/>
              <dgm:constr type="h" for="ch" forName="Accent1" refType="h" fact="0.806"/>
              <dgm:constr type="l" for="ch" forName="ParentBackground1" refType="w" fact="0.0192"/>
              <dgm:constr type="t" for="ch" forName="ParentBackground1" refType="h" fact="0.1262"/>
              <dgm:constr type="w" for="ch" forName="ParentBackground1" refType="w" fact="0.081"/>
              <dgm:constr type="h" for="ch" forName="ParentBackground1" refType="h" fact="0.5319"/>
              <dgm:constr type="l" for="ch" forName="Child1" refType="w" fact="0.0192"/>
              <dgm:constr type="t" for="ch" forName="Child1" refType="h" fact="0.6876"/>
              <dgm:constr type="w" for="ch" forName="Child1" refType="w" fact="0.081"/>
              <dgm:constr type="h" for="ch" forName="Child1" refType="h" fact="0.3124"/>
            </dgm:constrLst>
          </dgm:else>
        </dgm:choose>
      </dgm:if>
      <dgm:else name="Name15">
        <dgm:choose name="Name16">
          <dgm:if name="Name17"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18"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r" for="ch" forName="Parent2" refType="w" fact="0.3751"/>
              <dgm:constr type="t" for="ch" forName="Parent2" refType="h" fact="0.2022"/>
              <dgm:constr type="w" for="ch" forName="Parent2" refType="w" fact="0.3001"/>
              <dgm:constr type="h" for="ch" forName="Parent2" refType="h" fact="0.3799"/>
              <dgm:constr type="r" for="ch" forName="Parent1" refType="w" fact="0.8403"/>
              <dgm:constr type="t" for="ch" forName="Parent1" refType="h" fact="0.2022"/>
              <dgm:constr type="w" for="ch" forName="Parent1" refType="w" fact="0.3001"/>
              <dgm:constr type="h" for="ch" forName="Parent1" refType="h" fact="0.3799"/>
              <dgm:constr type="r" for="ch" forName="Accent2" refType="w" fact="0.4502"/>
              <dgm:constr type="t" for="ch" forName="Accent2" refType="h" fact="0.1072"/>
              <dgm:constr type="w" for="ch" forName="Accent2" refType="w" fact="0.4502"/>
              <dgm:constr type="h" for="ch" forName="Accent2" refType="h" fact="0.5699"/>
              <dgm:constr type="r" for="ch" forName="ParentBackground2" refType="w" fact="0.4352"/>
              <dgm:constr type="t" for="ch" forName="ParentBackground2" refType="h" fact="0.1262"/>
              <dgm:constr type="w" for="ch" forName="ParentBackground2" refType="w" fact="0.4201"/>
              <dgm:constr type="h" for="ch" forName="ParentBackground2" refType="h" fact="0.5319"/>
              <dgm:constr type="r" for="ch" forName="Child2" refType="w" fact="0.4352"/>
              <dgm:constr type="t" for="ch" forName="Child2" refType="h" fact="0.6876"/>
              <dgm:constr type="w" for="ch" forName="Child2" refType="w" fact="0.4201"/>
              <dgm:constr type="h" for="ch" forName="Child2" refType="h" fact="0.3124"/>
              <dgm:constr type="r" for="ch" forName="Accent1" refType="w" fact="1.0086"/>
              <dgm:constr type="t" for="ch" forName="Accent1" refType="h" fact="-0.0109"/>
              <dgm:constr type="w" for="ch" forName="Accent1" refType="w" fact="0.6367"/>
              <dgm:constr type="h" for="ch" forName="Accent1" refType="h" fact="0.806"/>
              <dgm:constr type="r" for="ch" forName="ParentBackground1" refType="w" fact="0.9003"/>
              <dgm:constr type="t" for="ch" forName="ParentBackground1" refType="h" fact="0.1262"/>
              <dgm:constr type="w" for="ch" forName="ParentBackground1" refType="w" fact="0.4201"/>
              <dgm:constr type="h" for="ch" forName="ParentBackground1" refType="h" fact="0.5319"/>
              <dgm:constr type="r" for="ch" forName="Child1" refType="w" fact="0.9003"/>
              <dgm:constr type="t" for="ch" forName="Child1" refType="h" fact="0.6876"/>
              <dgm:constr type="w" for="ch" forName="Child1" refType="w" fact="0.4201"/>
              <dgm:constr type="h" for="ch" forName="Child1" refType="h" fact="0.3124"/>
            </dgm:constrLst>
          </dgm:if>
          <dgm:if name="Name19"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r" for="ch" forName="Parent3" refType="w" fact="0.256"/>
              <dgm:constr type="t" for="ch" forName="Parent3" refType="h" fact="0.2022"/>
              <dgm:constr type="w" for="ch" forName="Parent3" refType="w" fact="0.2048"/>
              <dgm:constr type="h" for="ch" forName="Parent3" refType="h" fact="0.3799"/>
              <dgm:constr type="r" for="ch" forName="Parent2" refType="w" fact="0.5735"/>
              <dgm:constr type="t" for="ch" forName="Parent2" refType="h" fact="0.2022"/>
              <dgm:constr type="w" for="ch" forName="Parent2" refType="w" fact="0.2048"/>
              <dgm:constr type="h" for="ch" forName="Parent2" refType="h" fact="0.3799"/>
              <dgm:constr type="r" for="ch" forName="Parent1" refType="w" fact="0.891"/>
              <dgm:constr type="t" for="ch" forName="Parent1" refType="h" fact="0.2022"/>
              <dgm:constr type="w" for="ch" forName="Parent1" refType="w" fact="0.2048"/>
              <dgm:constr type="h" for="ch" forName="Parent1" refType="h" fact="0.3799"/>
              <dgm:constr type="r" for="ch" forName="Accent3" refType="w" fact="0.3072"/>
              <dgm:constr type="t" for="ch" forName="Accent3" refType="h" fact="0.1072"/>
              <dgm:constr type="w" for="ch" forName="Accent3" refType="w" fact="0.3072"/>
              <dgm:constr type="h" for="ch" forName="Accent3" refType="h" fact="0.5699"/>
              <dgm:constr type="r" for="ch" forName="ParentBackground3" refType="w" fact="0.297"/>
              <dgm:constr type="t" for="ch" forName="ParentBackground3" refType="h" fact="0.1262"/>
              <dgm:constr type="w" for="ch" forName="ParentBackground3" refType="w" fact="0.2868"/>
              <dgm:constr type="h" for="ch" forName="ParentBackground3" refType="h" fact="0.5319"/>
              <dgm:constr type="r" for="ch" forName="Child3" refType="w" fact="0.297"/>
              <dgm:constr type="t" for="ch" forName="Child3" refType="h" fact="0.6876"/>
              <dgm:constr type="w" for="ch" forName="Child3" refType="w" fact="0.2868"/>
              <dgm:constr type="h" for="ch" forName="Child3" refType="h" fact="0.3124"/>
              <dgm:constr type="r" for="ch" forName="Accent2" refType="w" fact="0.6878"/>
              <dgm:constr type="t" for="ch" forName="Accent2" refType="h" fact="-0.0109"/>
              <dgm:constr type="w" for="ch" forName="Accent2" refType="w" fact="0.4334"/>
              <dgm:constr type="h" for="ch" forName="Accent2" refType="h" fact="0.806"/>
              <dgm:constr type="r" for="ch" forName="ParentBackground2" refType="w" fact="0.6145"/>
              <dgm:constr type="t" for="ch" forName="ParentBackground2" refType="h" fact="0.1262"/>
              <dgm:constr type="w" for="ch" forName="ParentBackground2" refType="w" fact="0.2868"/>
              <dgm:constr type="h" for="ch" forName="ParentBackground2" refType="h" fact="0.5319"/>
              <dgm:constr type="r" for="ch" forName="Child2" refType="w" fact="0.6145"/>
              <dgm:constr type="t" for="ch" forName="Child2" refType="h" fact="0.6876"/>
              <dgm:constr type="w" for="ch" forName="Child2" refType="w" fact="0.2868"/>
              <dgm:constr type="h" for="ch" forName="Child2" refType="h" fact="0.3124"/>
              <dgm:constr type="r" for="ch" forName="Accent1" refType="w" fact="1.0053"/>
              <dgm:constr type="t" for="ch" forName="Accent1" refType="h" fact="-0.0109"/>
              <dgm:constr type="w" for="ch" forName="Accent1" refType="w" fact="0.4334"/>
              <dgm:constr type="h" for="ch" forName="Accent1" refType="h" fact="0.806"/>
              <dgm:constr type="r" for="ch" forName="ParentBackground1" refType="w" fact="0.932"/>
              <dgm:constr type="t" for="ch" forName="ParentBackground1" refType="h" fact="0.1262"/>
              <dgm:constr type="w" for="ch" forName="ParentBackground1" refType="w" fact="0.2868"/>
              <dgm:constr type="h" for="ch" forName="ParentBackground1" refType="h" fact="0.5319"/>
              <dgm:constr type="r" for="ch" forName="Child1" refType="w" fact="0.932"/>
              <dgm:constr type="t" for="ch" forName="Child1" refType="h" fact="0.6876"/>
              <dgm:constr type="w" for="ch" forName="Child1" refType="w" fact="0.2868"/>
              <dgm:constr type="h" for="ch" forName="Child1" refType="h" fact="0.3124"/>
            </dgm:constrLst>
          </dgm:if>
          <dgm:if name="Name20"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Parent4" refType="w" fact="0.1943"/>
              <dgm:constr type="t" for="ch" forName="Parent4" refType="h" fact="0.2022"/>
              <dgm:constr type="w" for="ch" forName="Parent4" refType="w" fact="0.1555"/>
              <dgm:constr type="h" for="ch" forName="Parent4" refType="h" fact="0.3799"/>
              <dgm:constr type="r" for="ch" forName="Parent3" refType="w" fact="0.4353"/>
              <dgm:constr type="t" for="ch" forName="Parent3" refType="h" fact="0.2022"/>
              <dgm:constr type="w" for="ch" forName="Parent3" refType="w" fact="0.1555"/>
              <dgm:constr type="h" for="ch" forName="Parent3" refType="h" fact="0.3799"/>
              <dgm:constr type="r" for="ch" forName="Parent2" refType="w" fact="0.6763"/>
              <dgm:constr type="t" for="ch" forName="Parent2" refType="h" fact="0.2022"/>
              <dgm:constr type="w" for="ch" forName="Parent2" refType="w" fact="0.1555"/>
              <dgm:constr type="h" for="ch" forName="Parent2" refType="h" fact="0.3799"/>
              <dgm:constr type="r" for="ch" forName="Parent1" refType="w" fact="0.9173"/>
              <dgm:constr type="t" for="ch" forName="Parent1" refType="h" fact="0.2022"/>
              <dgm:constr type="w" for="ch" forName="Parent1" refType="w" fact="0.1555"/>
              <dgm:constr type="h" for="ch" forName="Parent1" refType="h" fact="0.3799"/>
              <dgm:constr type="r" for="ch" forName="Accent4" refType="w" fact="0.2332"/>
              <dgm:constr type="t" for="ch" forName="Accent4" refType="h" fact="0.1072"/>
              <dgm:constr type="w" for="ch" forName="Accent4" refType="w" fact="0.2332"/>
              <dgm:constr type="h" for="ch" forName="Accent4" refType="h" fact="0.5699"/>
              <dgm:constr type="r" for="ch" forName="ParentBackground4" refType="w" fact="0.2254"/>
              <dgm:constr type="t" for="ch" forName="ParentBackground4" refType="h" fact="0.1262"/>
              <dgm:constr type="w" for="ch" forName="ParentBackground4" refType="w" fact="0.2177"/>
              <dgm:constr type="h" for="ch" forName="ParentBackground4" refType="h" fact="0.5319"/>
              <dgm:constr type="r" for="ch" forName="Child4" refType="w" fact="0.2254"/>
              <dgm:constr type="t" for="ch" forName="Child4" refType="h" fact="0.6876"/>
              <dgm:constr type="w" for="ch" forName="Child4" refType="w" fact="0.2177"/>
              <dgm:constr type="h" for="ch" forName="Child4" refType="h" fact="0.3124"/>
              <dgm:constr type="r" for="ch" forName="Accent3" refType="w" fact="0.5235"/>
              <dgm:constr type="t" for="ch" forName="Accent3" refType="h" fact="-0.0109"/>
              <dgm:constr type="w" for="ch" forName="Accent3" refType="w" fact="0.3298"/>
              <dgm:constr type="h" for="ch" forName="Accent3" refType="h" fact="0.806"/>
              <dgm:constr type="r" for="ch" forName="ParentBackground3" refType="w" fact="0.4664"/>
              <dgm:constr type="t" for="ch" forName="ParentBackground3" refType="h" fact="0.1262"/>
              <dgm:constr type="w" for="ch" forName="ParentBackground3" refType="w" fact="0.2177"/>
              <dgm:constr type="h" for="ch" forName="ParentBackground3" refType="h" fact="0.5319"/>
              <dgm:constr type="r" for="ch" forName="Child3" refType="w" fact="0.4664"/>
              <dgm:constr type="t" for="ch" forName="Child3" refType="h" fact="0.6876"/>
              <dgm:constr type="w" for="ch" forName="Child3" refType="w" fact="0.2177"/>
              <dgm:constr type="h" for="ch" forName="Child3" refType="h" fact="0.3124"/>
              <dgm:constr type="r" for="ch" forName="Accent2" refType="w" fact="0.7635"/>
              <dgm:constr type="t" for="ch" forName="Accent2" refType="h" fact="-0.0109"/>
              <dgm:constr type="w" for="ch" forName="Accent2" refType="w" fact="0.3298"/>
              <dgm:constr type="h" for="ch" forName="Accent2" refType="h" fact="0.806"/>
              <dgm:constr type="r" for="ch" forName="ParentBackground2" refType="w" fact="0.7074"/>
              <dgm:constr type="t" for="ch" forName="ParentBackground2" refType="h" fact="0.1262"/>
              <dgm:constr type="w" for="ch" forName="ParentBackground2" refType="w" fact="0.2177"/>
              <dgm:constr type="h" for="ch" forName="ParentBackground2" refType="h" fact="0.5319"/>
              <dgm:constr type="r" for="ch" forName="Child2" refType="w" fact="0.7074"/>
              <dgm:constr type="t" for="ch" forName="Child2" refType="h" fact="0.6876"/>
              <dgm:constr type="w" for="ch" forName="Child2" refType="w" fact="0.2177"/>
              <dgm:constr type="h" for="ch" forName="Child2" refType="h" fact="0.3124"/>
              <dgm:constr type="r" for="ch" forName="Accent1" refType="w" fact="1.0045"/>
              <dgm:constr type="t" for="ch" forName="Accent1" refType="h" fact="-0.0109"/>
              <dgm:constr type="w" for="ch" forName="Accent1" refType="w" fact="0.3298"/>
              <dgm:constr type="h" for="ch" forName="Accent1" refType="h" fact="0.806"/>
              <dgm:constr type="r" for="ch" forName="ParentBackground1" refType="w" fact="0.9484"/>
              <dgm:constr type="t" for="ch" forName="ParentBackground1" refType="h" fact="0.1262"/>
              <dgm:constr type="w" for="ch" forName="ParentBackground1" refType="w" fact="0.2177"/>
              <dgm:constr type="h" for="ch" forName="ParentBackground1" refType="h" fact="0.5319"/>
              <dgm:constr type="r" for="ch" forName="Child1" refType="w" fact="0.9484"/>
              <dgm:constr type="t" for="ch" forName="Child1" refType="h" fact="0.6876"/>
              <dgm:constr type="w" for="ch" forName="Child1" refType="w" fact="0.2177"/>
              <dgm:constr type="h" for="ch" forName="Child1" refType="h" fact="0.3124"/>
            </dgm:constrLst>
          </dgm:if>
          <dgm:if name="Name21"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Parent5" refType="w" fact="0.1566"/>
              <dgm:constr type="t" for="ch" forName="Parent5" refType="h" fact="0.2022"/>
              <dgm:constr type="w" for="ch" forName="Parent5" refType="w" fact="0.1253"/>
              <dgm:constr type="h" for="ch" forName="Parent5" refType="h" fact="0.3799"/>
              <dgm:constr type="r" for="ch" forName="Parent4" refType="w" fact="0.3508"/>
              <dgm:constr type="t" for="ch" forName="Parent4" refType="h" fact="0.2022"/>
              <dgm:constr type="w" for="ch" forName="Parent4" refType="w" fact="0.1253"/>
              <dgm:constr type="h" for="ch" forName="Parent4" refType="h" fact="0.3799"/>
              <dgm:constr type="r" for="ch" forName="Parent3" refType="w" fact="0.545"/>
              <dgm:constr type="t" for="ch" forName="Parent3" refType="h" fact="0.2022"/>
              <dgm:constr type="w" for="ch" forName="Parent3" refType="w" fact="0.1253"/>
              <dgm:constr type="h" for="ch" forName="Parent3" refType="h" fact="0.3799"/>
              <dgm:constr type="r" for="ch" forName="Parent2" refType="w" fact="0.7391"/>
              <dgm:constr type="t" for="ch" forName="Parent2" refType="h" fact="0.2022"/>
              <dgm:constr type="w" for="ch" forName="Parent2" refType="w" fact="0.1253"/>
              <dgm:constr type="h" for="ch" forName="Parent2" refType="h" fact="0.3799"/>
              <dgm:constr type="r" for="ch" forName="Parent1" refType="w" fact="0.9333"/>
              <dgm:constr type="t" for="ch" forName="Parent1" refType="h" fact="0.2022"/>
              <dgm:constr type="w" for="ch" forName="Parent1" refType="w" fact="0.1253"/>
              <dgm:constr type="h" for="ch" forName="Parent1" refType="h" fact="0.3799"/>
              <dgm:constr type="r" for="ch" forName="Accent5" refType="w" fact="0.1879"/>
              <dgm:constr type="t" for="ch" forName="Accent5" refType="h" fact="0.1072"/>
              <dgm:constr type="w" for="ch" forName="Accent5" refType="w" fact="0.1879"/>
              <dgm:constr type="h" for="ch" forName="Accent5" refType="h" fact="0.5699"/>
              <dgm:constr type="r" for="ch" forName="ParentBackground5" refType="w" fact="0.1817"/>
              <dgm:constr type="t" for="ch" forName="ParentBackground5" refType="h" fact="0.1262"/>
              <dgm:constr type="w" for="ch" forName="ParentBackground5" refType="w" fact="0.1754"/>
              <dgm:constr type="h" for="ch" forName="ParentBackground5" refType="h" fact="0.5319"/>
              <dgm:constr type="r" for="ch" forName="Child5" refType="w" fact="0.1817"/>
              <dgm:constr type="t" for="ch" forName="Child5" refType="h" fact="0.6876"/>
              <dgm:constr type="w" for="ch" forName="Child5" refType="w" fact="0.1754"/>
              <dgm:constr type="h" for="ch" forName="Child5" refType="h" fact="0.3124"/>
              <dgm:constr type="r" for="ch" forName="Accent4" refType="w" fact="0.4211"/>
              <dgm:constr type="t" for="ch" forName="Accent4" refType="h" fact="-0.0109"/>
              <dgm:constr type="w" for="ch" forName="Accent4" refType="w" fact="0.2657"/>
              <dgm:constr type="h" for="ch" forName="Accent4" refType="h" fact="0.806"/>
              <dgm:constr type="r" for="ch" forName="ParentBackground4" refType="w" fact="0.3758"/>
              <dgm:constr type="t" for="ch" forName="ParentBackground4" refType="h" fact="0.1262"/>
              <dgm:constr type="w" for="ch" forName="ParentBackground4" refType="w" fact="0.1754"/>
              <dgm:constr type="h" for="ch" forName="ParentBackground4" refType="h" fact="0.5319"/>
              <dgm:constr type="r" for="ch" forName="Child4" refType="w" fact="0.3758"/>
              <dgm:constr type="t" for="ch" forName="Child4" refType="h" fact="0.6876"/>
              <dgm:constr type="w" for="ch" forName="Child4" refType="w" fact="0.1754"/>
              <dgm:constr type="h" for="ch" forName="Child4" refType="h" fact="0.3124"/>
              <dgm:constr type="r" for="ch" forName="Accent3" refType="w" fact="0.6152"/>
              <dgm:constr type="t" for="ch" forName="Accent3" refType="h" fact="-0.0109"/>
              <dgm:constr type="w" for="ch" forName="Accent3" refType="w" fact="0.2657"/>
              <dgm:constr type="h" for="ch" forName="Accent3" refType="h" fact="0.806"/>
              <dgm:constr type="r" for="ch" forName="ParentBackground3" refType="w" fact="0.57"/>
              <dgm:constr type="t" for="ch" forName="ParentBackground3" refType="h" fact="0.1262"/>
              <dgm:constr type="w" for="ch" forName="ParentBackground3" refType="w" fact="0.1754"/>
              <dgm:constr type="h" for="ch" forName="ParentBackground3" refType="h" fact="0.5319"/>
              <dgm:constr type="r" for="ch" forName="Child3" refType="w" fact="0.57"/>
              <dgm:constr type="t" for="ch" forName="Child3" refType="h" fact="0.6876"/>
              <dgm:constr type="w" for="ch" forName="Child3" refType="w" fact="0.1754"/>
              <dgm:constr type="h" for="ch" forName="Child3" refType="h" fact="0.3124"/>
              <dgm:constr type="r" for="ch" forName="Accent2" refType="w" fact="0.8094"/>
              <dgm:constr type="t" for="ch" forName="Accent2" refType="h" fact="-0.0109"/>
              <dgm:constr type="w" for="ch" forName="Accent2" refType="w" fact="0.2657"/>
              <dgm:constr type="h" for="ch" forName="Accent2" refType="h" fact="0.806"/>
              <dgm:constr type="r" for="ch" forName="ParentBackground2" refType="w" fact="0.7642"/>
              <dgm:constr type="t" for="ch" forName="ParentBackground2" refType="h" fact="0.1262"/>
              <dgm:constr type="w" for="ch" forName="ParentBackground2" refType="w" fact="0.1754"/>
              <dgm:constr type="h" for="ch" forName="ParentBackground2" refType="h" fact="0.5319"/>
              <dgm:constr type="r" for="ch" forName="Child2" refType="w" fact="0.7642"/>
              <dgm:constr type="t" for="ch" forName="Child2" refType="h" fact="0.6876"/>
              <dgm:constr type="w" for="ch" forName="Child2" refType="w" fact="0.1754"/>
              <dgm:constr type="h" for="ch" forName="Child2" refType="h" fact="0.3124"/>
              <dgm:constr type="r" for="ch" forName="Accent1" refType="w" fact="1.0036"/>
              <dgm:constr type="t" for="ch" forName="Accent1" refType="h" fact="-0.0109"/>
              <dgm:constr type="w" for="ch" forName="Accent1" refType="w" fact="0.2657"/>
              <dgm:constr type="h" for="ch" forName="Accent1" refType="h" fact="0.806"/>
              <dgm:constr type="r" for="ch" forName="ParentBackground1" refType="w" fact="0.9584"/>
              <dgm:constr type="t" for="ch" forName="ParentBackground1" refType="h" fact="0.1262"/>
              <dgm:constr type="w" for="ch" forName="ParentBackground1" refType="w" fact="0.1754"/>
              <dgm:constr type="h" for="ch" forName="ParentBackground1" refType="h" fact="0.5319"/>
              <dgm:constr type="r" for="ch" forName="Child1" refType="w" fact="0.9584"/>
              <dgm:constr type="t" for="ch" forName="Child1" refType="h" fact="0.6876"/>
              <dgm:constr type="w" for="ch" forName="Child1" refType="w" fact="0.1754"/>
              <dgm:constr type="h" for="ch" forName="Child1" refType="h" fact="0.3124"/>
            </dgm:constrLst>
          </dgm:if>
          <dgm:if name="Name22"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r" for="ch" forName="Parent6" refType="w" fact="0.1311"/>
              <dgm:constr type="t" for="ch" forName="Parent6" refType="h" fact="0.2022"/>
              <dgm:constr type="w" for="ch" forName="Parent6" refType="w" fact="0.1049"/>
              <dgm:constr type="h" for="ch" forName="Parent6" refType="h" fact="0.3799"/>
              <dgm:constr type="r" for="ch" forName="Parent5" refType="w" fact="0.2937"/>
              <dgm:constr type="t" for="ch" forName="Parent5" refType="h" fact="0.2022"/>
              <dgm:constr type="w" for="ch" forName="Parent5" refType="w" fact="0.1049"/>
              <dgm:constr type="h" for="ch" forName="Parent5" refType="h" fact="0.3799"/>
              <dgm:constr type="r" for="ch" forName="Parent4" refType="w" fact="0.4563"/>
              <dgm:constr type="t" for="ch" forName="Parent4" refType="h" fact="0.2022"/>
              <dgm:constr type="w" for="ch" forName="Parent4" refType="w" fact="0.1049"/>
              <dgm:constr type="h" for="ch" forName="Parent4" refType="h" fact="0.3799"/>
              <dgm:constr type="r" for="ch" forName="Parent3" refType="w" fact="0.619"/>
              <dgm:constr type="t" for="ch" forName="Parent3" refType="h" fact="0.2022"/>
              <dgm:constr type="w" for="ch" forName="Parent3" refType="w" fact="0.1049"/>
              <dgm:constr type="h" for="ch" forName="Parent3" refType="h" fact="0.3799"/>
              <dgm:constr type="r" for="ch" forName="Parent2" refType="w" fact="0.7816"/>
              <dgm:constr type="t" for="ch" forName="Parent2" refType="h" fact="0.2022"/>
              <dgm:constr type="w" for="ch" forName="Parent2" refType="w" fact="0.1049"/>
              <dgm:constr type="h" for="ch" forName="Parent2" refType="h" fact="0.3799"/>
              <dgm:constr type="r" for="ch" forName="Parent1" refType="w" fact="0.9442"/>
              <dgm:constr type="t" for="ch" forName="Parent1" refType="h" fact="0.2022"/>
              <dgm:constr type="w" for="ch" forName="Parent1" refType="w" fact="0.1049"/>
              <dgm:constr type="h" for="ch" forName="Parent1" refType="h" fact="0.3799"/>
              <dgm:constr type="r" for="ch" forName="Accent6" refType="w" fact="0.1574"/>
              <dgm:constr type="t" for="ch" forName="Accent6" refType="h" fact="0.1072"/>
              <dgm:constr type="w" for="ch" forName="Accent6" refType="w" fact="0.1574"/>
              <dgm:constr type="h" for="ch" forName="Accent6" refType="h" fact="0.5699"/>
              <dgm:constr type="r" for="ch" forName="ParentBackground6" refType="w" fact="0.1521"/>
              <dgm:constr type="t" for="ch" forName="ParentBackground6" refType="h" fact="0.1262"/>
              <dgm:constr type="w" for="ch" forName="ParentBackground6" refType="w" fact="0.1469"/>
              <dgm:constr type="h" for="ch" forName="ParentBackground6" refType="h" fact="0.5319"/>
              <dgm:constr type="r" for="ch" forName="Child6" refType="w" fact="0.1521"/>
              <dgm:constr type="t" for="ch" forName="Child6" refType="h" fact="0.6876"/>
              <dgm:constr type="w" for="ch" forName="Child6" refType="w" fact="0.1469"/>
              <dgm:constr type="h" for="ch" forName="Child6" refType="h" fact="0.3124"/>
              <dgm:constr type="r" for="ch" forName="Accent5" refType="w" fact="0.3526"/>
              <dgm:constr type="t" for="ch" forName="Accent5" refType="h" fact="-0.0109"/>
              <dgm:constr type="w" for="ch" forName="Accent5" refType="w" fact="0.2226"/>
              <dgm:constr type="h" for="ch" forName="Accent5" refType="h" fact="0.806"/>
              <dgm:constr type="r" for="ch" forName="ParentBackground5" refType="w" fact="0.3147"/>
              <dgm:constr type="t" for="ch" forName="ParentBackground5" refType="h" fact="0.1262"/>
              <dgm:constr type="w" for="ch" forName="ParentBackground5" refType="w" fact="0.1469"/>
              <dgm:constr type="h" for="ch" forName="ParentBackground5" refType="h" fact="0.5319"/>
              <dgm:constr type="r" for="ch" forName="Child5" refType="w" fact="0.3147"/>
              <dgm:constr type="t" for="ch" forName="Child5" refType="h" fact="0.6876"/>
              <dgm:constr type="w" for="ch" forName="Child5" refType="w" fact="0.1469"/>
              <dgm:constr type="h" for="ch" forName="Child5" refType="h" fact="0.3124"/>
              <dgm:constr type="r" for="ch" forName="Accent4" refType="w" fact="0.5152"/>
              <dgm:constr type="t" for="ch" forName="Accent4" refType="h" fact="-0.0109"/>
              <dgm:constr type="w" for="ch" forName="Accent4" refType="w" fact="0.2226"/>
              <dgm:constr type="h" for="ch" forName="Accent4" refType="h" fact="0.806"/>
              <dgm:constr type="r" for="ch" forName="ParentBackground4" refType="w" fact="0.4773"/>
              <dgm:constr type="t" for="ch" forName="ParentBackground4" refType="h" fact="0.1262"/>
              <dgm:constr type="w" for="ch" forName="ParentBackground4" refType="w" fact="0.1469"/>
              <dgm:constr type="h" for="ch" forName="ParentBackground4" refType="h" fact="0.5319"/>
              <dgm:constr type="r" for="ch" forName="Child4" refType="w" fact="0.4773"/>
              <dgm:constr type="t" for="ch" forName="Child4" refType="h" fact="0.6876"/>
              <dgm:constr type="w" for="ch" forName="Child4" refType="w" fact="0.1469"/>
              <dgm:constr type="h" for="ch" forName="Child4" refType="h" fact="0.3124"/>
              <dgm:constr type="r" for="ch" forName="Accent3" refType="w" fact="0.6778"/>
              <dgm:constr type="t" for="ch" forName="Accent3" refType="h" fact="-0.0109"/>
              <dgm:constr type="w" for="ch" forName="Accent3" refType="w" fact="0.2226"/>
              <dgm:constr type="h" for="ch" forName="Accent3" refType="h" fact="0.806"/>
              <dgm:constr type="r" for="ch" forName="ParentBackground3" refType="w" fact="0.6399"/>
              <dgm:constr type="t" for="ch" forName="ParentBackground3" refType="h" fact="0.1262"/>
              <dgm:constr type="w" for="ch" forName="ParentBackground3" refType="w" fact="0.1469"/>
              <dgm:constr type="h" for="ch" forName="ParentBackground3" refType="h" fact="0.5319"/>
              <dgm:constr type="r" for="ch" forName="Child3" refType="w" fact="0.6399"/>
              <dgm:constr type="t" for="ch" forName="Child3" refType="h" fact="0.6876"/>
              <dgm:constr type="w" for="ch" forName="Child3" refType="w" fact="0.1469"/>
              <dgm:constr type="h" for="ch" forName="Child3" refType="h" fact="0.3124"/>
              <dgm:constr type="r" for="ch" forName="Accent2" refType="w" fact="0.8404"/>
              <dgm:constr type="t" for="ch" forName="Accent2" refType="h" fact="-0.0109"/>
              <dgm:constr type="w" for="ch" forName="Accent2" refType="w" fact="0.2226"/>
              <dgm:constr type="h" for="ch" forName="Accent2" refType="h" fact="0.806"/>
              <dgm:constr type="r" for="ch" forName="ParentBackground2" refType="w" fact="0.8025"/>
              <dgm:constr type="t" for="ch" forName="ParentBackground2" refType="h" fact="0.1262"/>
              <dgm:constr type="w" for="ch" forName="ParentBackground2" refType="w" fact="0.1469"/>
              <dgm:constr type="h" for="ch" forName="ParentBackground2" refType="h" fact="0.5319"/>
              <dgm:constr type="r" for="ch" forName="Child2" refType="w" fact="0.8025"/>
              <dgm:constr type="t" for="ch" forName="Child2" refType="h" fact="0.6876"/>
              <dgm:constr type="w" for="ch" forName="Child2" refType="w" fact="0.1469"/>
              <dgm:constr type="h" for="ch" forName="Child2" refType="h" fact="0.3124"/>
              <dgm:constr type="r" for="ch" forName="Accent1" refType="w" fact="1.003"/>
              <dgm:constr type="t" for="ch" forName="Accent1" refType="h" fact="-0.0109"/>
              <dgm:constr type="w" for="ch" forName="Accent1" refType="w" fact="0.2226"/>
              <dgm:constr type="h" for="ch" forName="Accent1" refType="h" fact="0.806"/>
              <dgm:constr type="r" for="ch" forName="ParentBackground1" refType="w" fact="0.9652"/>
              <dgm:constr type="t" for="ch" forName="ParentBackground1" refType="h" fact="0.1262"/>
              <dgm:constr type="w" for="ch" forName="ParentBackground1" refType="w" fact="0.1469"/>
              <dgm:constr type="h" for="ch" forName="ParentBackground1" refType="h" fact="0.5319"/>
              <dgm:constr type="r" for="ch" forName="Child1" refType="w" fact="0.9652"/>
              <dgm:constr type="t" for="ch" forName="Child1" refType="h" fact="0.6876"/>
              <dgm:constr type="w" for="ch" forName="Child1" refType="w" fact="0.1469"/>
              <dgm:constr type="h" for="ch" forName="Child1" refType="h" fact="0.3124"/>
            </dgm:constrLst>
          </dgm:if>
          <dgm:if name="Name23"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r" for="ch" forName="Parent7" refType="w" fact="0.1128"/>
              <dgm:constr type="t" for="ch" forName="Parent7" refType="h" fact="0.2022"/>
              <dgm:constr type="w" for="ch" forName="Parent7" refType="w" fact="0.0902"/>
              <dgm:constr type="h" for="ch" forName="Parent7" refType="h" fact="0.3799"/>
              <dgm:constr type="r" for="ch" forName="Parent6" refType="w" fact="0.2527"/>
              <dgm:constr type="t" for="ch" forName="Parent6" refType="h" fact="0.2022"/>
              <dgm:constr type="w" for="ch" forName="Parent6" refType="w" fact="0.0902"/>
              <dgm:constr type="h" for="ch" forName="Parent6" refType="h" fact="0.3799"/>
              <dgm:constr type="r" for="ch" forName="Parent5" refType="w" fact="0.3925"/>
              <dgm:constr type="t" for="ch" forName="Parent5" refType="h" fact="0.2022"/>
              <dgm:constr type="w" for="ch" forName="Parent5" refType="w" fact="0.0902"/>
              <dgm:constr type="h" for="ch" forName="Parent5" refType="h" fact="0.3799"/>
              <dgm:constr type="r" for="ch" forName="Parent4" refType="w" fact="0.5324"/>
              <dgm:constr type="t" for="ch" forName="Parent4" refType="h" fact="0.2022"/>
              <dgm:constr type="w" for="ch" forName="Parent4" refType="w" fact="0.0902"/>
              <dgm:constr type="h" for="ch" forName="Parent4" refType="h" fact="0.3799"/>
              <dgm:constr type="r" for="ch" forName="Parent3" refType="w" fact="0.6723"/>
              <dgm:constr type="t" for="ch" forName="Parent3" refType="h" fact="0.2022"/>
              <dgm:constr type="w" for="ch" forName="Parent3" refType="w" fact="0.0902"/>
              <dgm:constr type="h" for="ch" forName="Parent3" refType="h" fact="0.3799"/>
              <dgm:constr type="r" for="ch" forName="Parent2" refType="w" fact="0.8121"/>
              <dgm:constr type="t" for="ch" forName="Parent2" refType="h" fact="0.2022"/>
              <dgm:constr type="w" for="ch" forName="Parent2" refType="w" fact="0.0902"/>
              <dgm:constr type="h" for="ch" forName="Parent2" refType="h" fact="0.3799"/>
              <dgm:constr type="r" for="ch" forName="Parent1" refType="w" fact="0.952"/>
              <dgm:constr type="t" for="ch" forName="Parent1" refType="h" fact="0.2022"/>
              <dgm:constr type="w" for="ch" forName="Parent1" refType="w" fact="0.0902"/>
              <dgm:constr type="h" for="ch" forName="Parent1" refType="h" fact="0.3799"/>
              <dgm:constr type="r" for="ch" forName="Accent7" refType="w" fact="0.1354"/>
              <dgm:constr type="t" for="ch" forName="Accent7" refType="h" fact="0.1072"/>
              <dgm:constr type="w" for="ch" forName="Accent7" refType="w" fact="0.1354"/>
              <dgm:constr type="h" for="ch" forName="Accent7" refType="h" fact="0.5699"/>
              <dgm:constr type="r" for="ch" forName="ParentBackground7" refType="w" fact="0.1308"/>
              <dgm:constr type="t" for="ch" forName="ParentBackground7" refType="h" fact="0.1262"/>
              <dgm:constr type="w" for="ch" forName="ParentBackground7" refType="w" fact="0.1263"/>
              <dgm:constr type="h" for="ch" forName="ParentBackground7" refType="h" fact="0.5319"/>
              <dgm:constr type="r" for="ch" forName="Child7" refType="w" fact="0.1308"/>
              <dgm:constr type="t" for="ch" forName="Child7" refType="h" fact="0.6876"/>
              <dgm:constr type="w" for="ch" forName="Child7" refType="w" fact="0.1263"/>
              <dgm:constr type="h" for="ch" forName="Child7" refType="h" fact="0.3124"/>
              <dgm:constr type="r" for="ch" forName="Accent6" refType="w" fact="0.3033"/>
              <dgm:constr type="t" for="ch" forName="Accent6" refType="h" fact="-0.0109"/>
              <dgm:constr type="w" for="ch" forName="Accent6" refType="w" fact="0.1915"/>
              <dgm:constr type="h" for="ch" forName="Accent6" refType="h" fact="0.806"/>
              <dgm:constr type="r" for="ch" forName="ParentBackground6" refType="w" fact="0.2707"/>
              <dgm:constr type="t" for="ch" forName="ParentBackground6" refType="h" fact="0.1262"/>
              <dgm:constr type="w" for="ch" forName="ParentBackground6" refType="w" fact="0.1263"/>
              <dgm:constr type="h" for="ch" forName="ParentBackground6" refType="h" fact="0.5319"/>
              <dgm:constr type="r" for="ch" forName="Child6" refType="w" fact="0.2707"/>
              <dgm:constr type="t" for="ch" forName="Child6" refType="h" fact="0.6876"/>
              <dgm:constr type="w" for="ch" forName="Child6" refType="w" fact="0.1263"/>
              <dgm:constr type="h" for="ch" forName="Child6" refType="h" fact="0.3124"/>
              <dgm:constr type="r" for="ch" forName="Accent5" refType="w" fact="0.4431"/>
              <dgm:constr type="t" for="ch" forName="Accent5" refType="h" fact="-0.0109"/>
              <dgm:constr type="w" for="ch" forName="Accent5" refType="w" fact="0.1915"/>
              <dgm:constr type="h" for="ch" forName="Accent5" refType="h" fact="0.806"/>
              <dgm:constr type="r" for="ch" forName="ParentBackground5" refType="w" fact="0.4106"/>
              <dgm:constr type="t" for="ch" forName="ParentBackground5" refType="h" fact="0.1262"/>
              <dgm:constr type="w" for="ch" forName="ParentBackground5" refType="w" fact="0.1263"/>
              <dgm:constr type="h" for="ch" forName="ParentBackground5" refType="h" fact="0.5319"/>
              <dgm:constr type="r" for="ch" forName="Child5" refType="w" fact="0.4106"/>
              <dgm:constr type="t" for="ch" forName="Child5" refType="h" fact="0.6876"/>
              <dgm:constr type="w" for="ch" forName="Child5" refType="w" fact="0.1263"/>
              <dgm:constr type="h" for="ch" forName="Child5" refType="h" fact="0.3124"/>
              <dgm:constr type="r" for="ch" forName="Accent4" refType="w" fact="0.583"/>
              <dgm:constr type="t" for="ch" forName="Accent4" refType="h" fact="-0.0109"/>
              <dgm:constr type="w" for="ch" forName="Accent4" refType="w" fact="0.1915"/>
              <dgm:constr type="h" for="ch" forName="Accent4" refType="h" fact="0.806"/>
              <dgm:constr type="r" for="ch" forName="ParentBackground4" refType="w" fact="0.5504"/>
              <dgm:constr type="t" for="ch" forName="ParentBackground4" refType="h" fact="0.1262"/>
              <dgm:constr type="w" for="ch" forName="ParentBackground4" refType="w" fact="0.1263"/>
              <dgm:constr type="h" for="ch" forName="ParentBackground4" refType="h" fact="0.5319"/>
              <dgm:constr type="r" for="ch" forName="Child4" refType="w" fact="0.5504"/>
              <dgm:constr type="t" for="ch" forName="Child4" refType="h" fact="0.6876"/>
              <dgm:constr type="w" for="ch" forName="Child4" refType="w" fact="0.1263"/>
              <dgm:constr type="h" for="ch" forName="Child4" refType="h" fact="0.3124"/>
              <dgm:constr type="r" for="ch" forName="Accent3" refType="w" fact="0.7229"/>
              <dgm:constr type="t" for="ch" forName="Accent3" refType="h" fact="-0.0109"/>
              <dgm:constr type="w" for="ch" forName="Accent3" refType="w" fact="0.1915"/>
              <dgm:constr type="h" for="ch" forName="Accent3" refType="h" fact="0.806"/>
              <dgm:constr type="r" for="ch" forName="ParentBackground3" refType="w" fact="0.6903"/>
              <dgm:constr type="t" for="ch" forName="ParentBackground3" refType="h" fact="0.1262"/>
              <dgm:constr type="w" for="ch" forName="ParentBackground3" refType="w" fact="0.1263"/>
              <dgm:constr type="h" for="ch" forName="ParentBackground3" refType="h" fact="0.5319"/>
              <dgm:constr type="r" for="ch" forName="Child3" refType="w" fact="0.6903"/>
              <dgm:constr type="t" for="ch" forName="Child3" refType="h" fact="0.6876"/>
              <dgm:constr type="w" for="ch" forName="Child3" refType="w" fact="0.1263"/>
              <dgm:constr type="h" for="ch" forName="Child3" refType="h" fact="0.3124"/>
              <dgm:constr type="r" for="ch" forName="Accent2" refType="w" fact="0.8627"/>
              <dgm:constr type="t" for="ch" forName="Accent2" refType="h" fact="-0.0109"/>
              <dgm:constr type="w" for="ch" forName="Accent2" refType="w" fact="0.1915"/>
              <dgm:constr type="h" for="ch" forName="Accent2" refType="h" fact="0.806"/>
              <dgm:constr type="r" for="ch" forName="ParentBackground2" refType="w" fact="0.8302"/>
              <dgm:constr type="t" for="ch" forName="ParentBackground2" refType="h" fact="0.1262"/>
              <dgm:constr type="w" for="ch" forName="ParentBackground2" refType="w" fact="0.1263"/>
              <dgm:constr type="h" for="ch" forName="ParentBackground2" refType="h" fact="0.5319"/>
              <dgm:constr type="r" for="ch" forName="Child2" refType="w" fact="0.8302"/>
              <dgm:constr type="t" for="ch" forName="Child2" refType="h" fact="0.6876"/>
              <dgm:constr type="w" for="ch" forName="Child2" refType="w" fact="0.1263"/>
              <dgm:constr type="h" for="ch" forName="Child2" refType="h" fact="0.3124"/>
              <dgm:constr type="r" for="ch" forName="Accent1" refType="w" fact="1.0026"/>
              <dgm:constr type="t" for="ch" forName="Accent1" refType="h" fact="-0.0109"/>
              <dgm:constr type="w" for="ch" forName="Accent1" refType="w" fact="0.1915"/>
              <dgm:constr type="h" for="ch" forName="Accent1" refType="h" fact="0.806"/>
              <dgm:constr type="r" for="ch" forName="ParentBackground1" refType="w" fact="0.97"/>
              <dgm:constr type="t" for="ch" forName="ParentBackground1" refType="h" fact="0.1262"/>
              <dgm:constr type="w" for="ch" forName="ParentBackground1" refType="w" fact="0.1263"/>
              <dgm:constr type="h" for="ch" forName="ParentBackground1" refType="h" fact="0.5319"/>
              <dgm:constr type="r" for="ch" forName="Child1" refType="w" fact="0.97"/>
              <dgm:constr type="t" for="ch" forName="Child1" refType="h" fact="0.6876"/>
              <dgm:constr type="w" for="ch" forName="Child1" refType="w" fact="0.1263"/>
              <dgm:constr type="h" for="ch" forName="Child1" refType="h" fact="0.3124"/>
            </dgm:constrLst>
          </dgm:if>
          <dgm:if name="Name24"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r" for="ch" forName="Parent8" refType="w" fact="0.099"/>
              <dgm:constr type="t" for="ch" forName="Parent8" refType="h" fact="0.2022"/>
              <dgm:constr type="w" for="ch" forName="Parent8" refType="w" fact="0.0792"/>
              <dgm:constr type="h" for="ch" forName="Parent8" refType="h" fact="0.3799"/>
              <dgm:constr type="r" for="ch" forName="Parent7" refType="w" fact="0.2217"/>
              <dgm:constr type="t" for="ch" forName="Parent7" refType="h" fact="0.2022"/>
              <dgm:constr type="w" for="ch" forName="Parent7" refType="w" fact="0.0792"/>
              <dgm:constr type="h" for="ch" forName="Parent7" refType="h" fact="0.3799"/>
              <dgm:constr type="r" for="ch" forName="Parent6" refType="w" fact="0.3444"/>
              <dgm:constr type="t" for="ch" forName="Parent6" refType="h" fact="0.2022"/>
              <dgm:constr type="w" for="ch" forName="Parent6" refType="w" fact="0.0792"/>
              <dgm:constr type="h" for="ch" forName="Parent6" refType="h" fact="0.3799"/>
              <dgm:constr type="r" for="ch" forName="Parent5" refType="w" fact="0.4671"/>
              <dgm:constr type="t" for="ch" forName="Parent5" refType="h" fact="0.2022"/>
              <dgm:constr type="w" for="ch" forName="Parent5" refType="w" fact="0.0792"/>
              <dgm:constr type="h" for="ch" forName="Parent5" refType="h" fact="0.3799"/>
              <dgm:constr type="r" for="ch" forName="Parent4" refType="w" fact="0.5898"/>
              <dgm:constr type="t" for="ch" forName="Parent4" refType="h" fact="0.2022"/>
              <dgm:constr type="w" for="ch" forName="Parent4" refType="w" fact="0.0792"/>
              <dgm:constr type="h" for="ch" forName="Parent4" refType="h" fact="0.3799"/>
              <dgm:constr type="r" for="ch" forName="Parent3" refType="w" fact="0.7125"/>
              <dgm:constr type="t" for="ch" forName="Parent3" refType="h" fact="0.2022"/>
              <dgm:constr type="w" for="ch" forName="Parent3" refType="w" fact="0.0792"/>
              <dgm:constr type="h" for="ch" forName="Parent3" refType="h" fact="0.3799"/>
              <dgm:constr type="r" for="ch" forName="Parent2" refType="w" fact="0.8352"/>
              <dgm:constr type="t" for="ch" forName="Parent2" refType="h" fact="0.2022"/>
              <dgm:constr type="w" for="ch" forName="Parent2" refType="w" fact="0.0792"/>
              <dgm:constr type="h" for="ch" forName="Parent2" refType="h" fact="0.3799"/>
              <dgm:constr type="r" for="ch" forName="Parent1" refType="w" fact="0.9579"/>
              <dgm:constr type="t" for="ch" forName="Parent1" refType="h" fact="0.2022"/>
              <dgm:constr type="w" for="ch" forName="Parent1" refType="w" fact="0.0792"/>
              <dgm:constr type="h" for="ch" forName="Parent1" refType="h" fact="0.3799"/>
              <dgm:constr type="r" for="ch" forName="Accent8" refType="w" fact="0.1187"/>
              <dgm:constr type="t" for="ch" forName="Accent8" refType="h" fact="0.1072"/>
              <dgm:constr type="w" for="ch" forName="Accent8" refType="w" fact="0.1187"/>
              <dgm:constr type="h" for="ch" forName="Accent8" refType="h" fact="0.5699"/>
              <dgm:constr type="r" for="ch" forName="ParentBackground8" refType="w" fact="0.1148"/>
              <dgm:constr type="t" for="ch" forName="ParentBackground8" refType="h" fact="0.1262"/>
              <dgm:constr type="w" for="ch" forName="ParentBackground8" refType="w" fact="0.1108"/>
              <dgm:constr type="h" for="ch" forName="ParentBackground8" refType="h" fact="0.5319"/>
              <dgm:constr type="r" for="ch" forName="Child8" refType="w" fact="0.1148"/>
              <dgm:constr type="t" for="ch" forName="Child8" refType="h" fact="0.6876"/>
              <dgm:constr type="w" for="ch" forName="Child8" refType="w" fact="0.1108"/>
              <dgm:constr type="h" for="ch" forName="Child8" refType="h" fact="0.3124"/>
              <dgm:constr type="r" for="ch" forName="Accent7" refType="w" fact="0.2661"/>
              <dgm:constr type="t" for="ch" forName="Accent7" refType="h" fact="-0.0109"/>
              <dgm:constr type="w" for="ch" forName="Accent7" refType="w" fact="0.1679"/>
              <dgm:constr type="h" for="ch" forName="Accent7" refType="h" fact="0.806"/>
              <dgm:constr type="r" for="ch" forName="ParentBackground7" refType="w" fact="0.2375"/>
              <dgm:constr type="t" for="ch" forName="ParentBackground7" refType="h" fact="0.1262"/>
              <dgm:constr type="w" for="ch" forName="ParentBackground7" refType="w" fact="0.1108"/>
              <dgm:constr type="h" for="ch" forName="ParentBackground7" refType="h" fact="0.5319"/>
              <dgm:constr type="r" for="ch" forName="Child7" refType="w" fact="0.2375"/>
              <dgm:constr type="t" for="ch" forName="Child7" refType="h" fact="0.6876"/>
              <dgm:constr type="w" for="ch" forName="Child7" refType="w" fact="0.1108"/>
              <dgm:constr type="h" for="ch" forName="Child7" refType="h" fact="0.3124"/>
              <dgm:constr type="r" for="ch" forName="Accent6" refType="w" fact="0.3888"/>
              <dgm:constr type="t" for="ch" forName="Accent6" refType="h" fact="-0.0109"/>
              <dgm:constr type="w" for="ch" forName="Accent6" refType="w" fact="0.1679"/>
              <dgm:constr type="h" for="ch" forName="Accent6" refType="h" fact="0.806"/>
              <dgm:constr type="r" for="ch" forName="ParentBackground6" refType="w" fact="0.3602"/>
              <dgm:constr type="t" for="ch" forName="ParentBackground6" refType="h" fact="0.1262"/>
              <dgm:constr type="w" for="ch" forName="ParentBackground6" refType="w" fact="0.1108"/>
              <dgm:constr type="h" for="ch" forName="ParentBackground6" refType="h" fact="0.5319"/>
              <dgm:constr type="r" for="ch" forName="Child6" refType="w" fact="0.3602"/>
              <dgm:constr type="t" for="ch" forName="Child6" refType="h" fact="0.6876"/>
              <dgm:constr type="w" for="ch" forName="Child6" refType="w" fact="0.1108"/>
              <dgm:constr type="h" for="ch" forName="Child6" refType="h" fact="0.3124"/>
              <dgm:constr type="r" for="ch" forName="Accent5" refType="w" fact="0.5115"/>
              <dgm:constr type="t" for="ch" forName="Accent5" refType="h" fact="-0.0109"/>
              <dgm:constr type="w" for="ch" forName="Accent5" refType="w" fact="0.1679"/>
              <dgm:constr type="h" for="ch" forName="Accent5" refType="h" fact="0.806"/>
              <dgm:constr type="r" for="ch" forName="ParentBackground5" refType="w" fact="0.4829"/>
              <dgm:constr type="t" for="ch" forName="ParentBackground5" refType="h" fact="0.1262"/>
              <dgm:constr type="w" for="ch" forName="ParentBackground5" refType="w" fact="0.1108"/>
              <dgm:constr type="h" for="ch" forName="ParentBackground5" refType="h" fact="0.5319"/>
              <dgm:constr type="r" for="ch" forName="Child5" refType="w" fact="0.4829"/>
              <dgm:constr type="t" for="ch" forName="Child5" refType="h" fact="0.6876"/>
              <dgm:constr type="w" for="ch" forName="Child5" refType="w" fact="0.1108"/>
              <dgm:constr type="h" for="ch" forName="Child5" refType="h" fact="0.3124"/>
              <dgm:constr type="r" for="ch" forName="Accent4" refType="w" fact="0.6342"/>
              <dgm:constr type="t" for="ch" forName="Accent4" refType="h" fact="-0.0109"/>
              <dgm:constr type="w" for="ch" forName="Accent4" refType="w" fact="0.1679"/>
              <dgm:constr type="h" for="ch" forName="Accent4" refType="h" fact="0.806"/>
              <dgm:constr type="r" for="ch" forName="ParentBackground4" refType="w" fact="0.6056"/>
              <dgm:constr type="t" for="ch" forName="ParentBackground4" refType="h" fact="0.1262"/>
              <dgm:constr type="w" for="ch" forName="ParentBackground4" refType="w" fact="0.1108"/>
              <dgm:constr type="h" for="ch" forName="ParentBackground4" refType="h" fact="0.5319"/>
              <dgm:constr type="r" for="ch" forName="Child4" refType="w" fact="0.6056"/>
              <dgm:constr type="t" for="ch" forName="Child4" refType="h" fact="0.6876"/>
              <dgm:constr type="w" for="ch" forName="Child4" refType="w" fact="0.1108"/>
              <dgm:constr type="h" for="ch" forName="Child4" refType="h" fact="0.3124"/>
              <dgm:constr type="r" for="ch" forName="Accent3" refType="w" fact="0.7569"/>
              <dgm:constr type="t" for="ch" forName="Accent3" refType="h" fact="-0.0109"/>
              <dgm:constr type="w" for="ch" forName="Accent3" refType="w" fact="0.1679"/>
              <dgm:constr type="h" for="ch" forName="Accent3" refType="h" fact="0.806"/>
              <dgm:constr type="r" for="ch" forName="ParentBackground3" refType="w" fact="0.7283"/>
              <dgm:constr type="t" for="ch" forName="ParentBackground3" refType="h" fact="0.1262"/>
              <dgm:constr type="w" for="ch" forName="ParentBackground3" refType="w" fact="0.1108"/>
              <dgm:constr type="h" for="ch" forName="ParentBackground3" refType="h" fact="0.5319"/>
              <dgm:constr type="r" for="ch" forName="Child3" refType="w" fact="0.7283"/>
              <dgm:constr type="t" for="ch" forName="Child3" refType="h" fact="0.6876"/>
              <dgm:constr type="w" for="ch" forName="Child3" refType="w" fact="0.1108"/>
              <dgm:constr type="h" for="ch" forName="Child3" refType="h" fact="0.3124"/>
              <dgm:constr type="r" for="ch" forName="Accent2" refType="w" fact="0.8796"/>
              <dgm:constr type="t" for="ch" forName="Accent2" refType="h" fact="-0.0109"/>
              <dgm:constr type="w" for="ch" forName="Accent2" refType="w" fact="0.1679"/>
              <dgm:constr type="h" for="ch" forName="Accent2" refType="h" fact="0.806"/>
              <dgm:constr type="r" for="ch" forName="ParentBackground2" refType="w" fact="0.851"/>
              <dgm:constr type="t" for="ch" forName="ParentBackground2" refType="h" fact="0.1262"/>
              <dgm:constr type="w" for="ch" forName="ParentBackground2" refType="w" fact="0.1108"/>
              <dgm:constr type="h" for="ch" forName="ParentBackground2" refType="h" fact="0.5319"/>
              <dgm:constr type="r" for="ch" forName="Child2" refType="w" fact="0.851"/>
              <dgm:constr type="t" for="ch" forName="Child2" refType="h" fact="0.6876"/>
              <dgm:constr type="w" for="ch" forName="Child2" refType="w" fact="0.1108"/>
              <dgm:constr type="h" for="ch" forName="Child2" refType="h" fact="0.3124"/>
              <dgm:constr type="r" for="ch" forName="Accent1" refType="w" fact="1.0023"/>
              <dgm:constr type="t" for="ch" forName="Accent1" refType="h" fact="-0.0109"/>
              <dgm:constr type="w" for="ch" forName="Accent1" refType="w" fact="0.1679"/>
              <dgm:constr type="h" for="ch" forName="Accent1" refType="h" fact="0.806"/>
              <dgm:constr type="r" for="ch" forName="ParentBackground1" refType="w" fact="0.9737"/>
              <dgm:constr type="t" for="ch" forName="ParentBackground1" refType="h" fact="0.1262"/>
              <dgm:constr type="w" for="ch" forName="ParentBackground1" refType="w" fact="0.1108"/>
              <dgm:constr type="h" for="ch" forName="ParentBackground1" refType="h" fact="0.5319"/>
              <dgm:constr type="r" for="ch" forName="Child1" refType="w" fact="0.9737"/>
              <dgm:constr type="t" for="ch" forName="Child1" refType="h" fact="0.6876"/>
              <dgm:constr type="w" for="ch" forName="Child1" refType="w" fact="0.1108"/>
              <dgm:constr type="h" for="ch" forName="Child1" refType="h" fact="0.3124"/>
            </dgm:constrLst>
          </dgm:if>
          <dgm:if name="Name25"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r" for="ch" forName="Parent9" refType="w" fact="0.0881"/>
              <dgm:constr type="t" for="ch" forName="Parent9" refType="h" fact="0.2022"/>
              <dgm:constr type="w" for="ch" forName="Parent9" refType="w" fact="0.0705"/>
              <dgm:constr type="h" for="ch" forName="Parent9" refType="h" fact="0.3799"/>
              <dgm:constr type="r" for="ch" forName="Parent8" refType="w" fact="0.1974"/>
              <dgm:constr type="t" for="ch" forName="Parent8" refType="h" fact="0.2022"/>
              <dgm:constr type="w" for="ch" forName="Parent8" refType="w" fact="0.0705"/>
              <dgm:constr type="h" for="ch" forName="Parent8" refType="h" fact="0.3799"/>
              <dgm:constr type="r" for="ch" forName="Parent7" refType="w" fact="0.3067"/>
              <dgm:constr type="t" for="ch" forName="Parent7" refType="h" fact="0.2022"/>
              <dgm:constr type="w" for="ch" forName="Parent7" refType="w" fact="0.0705"/>
              <dgm:constr type="h" for="ch" forName="Parent7" refType="h" fact="0.3799"/>
              <dgm:constr type="r" for="ch" forName="Parent6" refType="w" fact="0.416"/>
              <dgm:constr type="t" for="ch" forName="Parent6" refType="h" fact="0.2022"/>
              <dgm:constr type="w" for="ch" forName="Parent6" refType="w" fact="0.0705"/>
              <dgm:constr type="h" for="ch" forName="Parent6" refType="h" fact="0.3799"/>
              <dgm:constr type="r" for="ch" forName="Parent5" refType="w" fact="0.5253"/>
              <dgm:constr type="t" for="ch" forName="Parent5" refType="h" fact="0.2022"/>
              <dgm:constr type="w" for="ch" forName="Parent5" refType="w" fact="0.0705"/>
              <dgm:constr type="h" for="ch" forName="Parent5" refType="h" fact="0.3799"/>
              <dgm:constr type="r" for="ch" forName="Parent4" refType="w" fact="0.6346"/>
              <dgm:constr type="t" for="ch" forName="Parent4" refType="h" fact="0.2022"/>
              <dgm:constr type="w" for="ch" forName="Parent4" refType="w" fact="0.0705"/>
              <dgm:constr type="h" for="ch" forName="Parent4" refType="h" fact="0.3799"/>
              <dgm:constr type="r" for="ch" forName="Parent3" refType="w" fact="0.7439"/>
              <dgm:constr type="t" for="ch" forName="Parent3" refType="h" fact="0.2022"/>
              <dgm:constr type="w" for="ch" forName="Parent3" refType="w" fact="0.0705"/>
              <dgm:constr type="h" for="ch" forName="Parent3" refType="h" fact="0.3799"/>
              <dgm:constr type="r" for="ch" forName="Parent2" refType="w" fact="0.8532"/>
              <dgm:constr type="t" for="ch" forName="Parent2" refType="h" fact="0.2022"/>
              <dgm:constr type="w" for="ch" forName="Parent2" refType="w" fact="0.0705"/>
              <dgm:constr type="h" for="ch" forName="Parent2" refType="h" fact="0.3799"/>
              <dgm:constr type="r" for="ch" forName="Parent1" refType="w" fact="0.9625"/>
              <dgm:constr type="t" for="ch" forName="Parent1" refType="h" fact="0.2022"/>
              <dgm:constr type="w" for="ch" forName="Parent1" refType="w" fact="0.0705"/>
              <dgm:constr type="h" for="ch" forName="Parent1" refType="h" fact="0.3799"/>
              <dgm:constr type="r" for="ch" forName="Accent9" refType="w" fact="0.1058"/>
              <dgm:constr type="t" for="ch" forName="Accent9" refType="h" fact="0.1072"/>
              <dgm:constr type="w" for="ch" forName="Accent9" refType="w" fact="0.1058"/>
              <dgm:constr type="h" for="ch" forName="Accent9" refType="h" fact="0.5699"/>
              <dgm:constr type="r" for="ch" forName="ParentBackground9" refType="w" fact="0.1022"/>
              <dgm:constr type="t" for="ch" forName="ParentBackground9" refType="h" fact="0.1262"/>
              <dgm:constr type="w" for="ch" forName="ParentBackground9" refType="w" fact="0.0987"/>
              <dgm:constr type="h" for="ch" forName="ParentBackground9" refType="h" fact="0.5319"/>
              <dgm:constr type="r" for="ch" forName="Child9" refType="w" fact="0.1022"/>
              <dgm:constr type="t" for="ch" forName="Child9" refType="h" fact="0.6876"/>
              <dgm:constr type="w" for="ch" forName="Child9" refType="w" fact="0.0987"/>
              <dgm:constr type="h" for="ch" forName="Child9" refType="h" fact="0.3124"/>
              <dgm:constr type="r" for="ch" forName="Accent8" refType="w" fact="0.237"/>
              <dgm:constr type="t" for="ch" forName="Accent8" refType="h" fact="-0.0109"/>
              <dgm:constr type="w" for="ch" forName="Accent8" refType="w" fact="0.1496"/>
              <dgm:constr type="h" for="ch" forName="Accent8" refType="h" fact="0.806"/>
              <dgm:constr type="r" for="ch" forName="ParentBackground8" refType="w" fact="0.2115"/>
              <dgm:constr type="t" for="ch" forName="ParentBackground8" refType="h" fact="0.1262"/>
              <dgm:constr type="w" for="ch" forName="ParentBackground8" refType="w" fact="0.0987"/>
              <dgm:constr type="h" for="ch" forName="ParentBackground8" refType="h" fact="0.5319"/>
              <dgm:constr type="r" for="ch" forName="Child8" refType="w" fact="0.2115"/>
              <dgm:constr type="t" for="ch" forName="Child8" refType="h" fact="0.6876"/>
              <dgm:constr type="w" for="ch" forName="Child8" refType="w" fact="0.0987"/>
              <dgm:constr type="h" for="ch" forName="Child8" refType="h" fact="0.3124"/>
              <dgm:constr type="r" for="ch" forName="Accent7" refType="w" fact="0.3462"/>
              <dgm:constr type="t" for="ch" forName="Accent7" refType="h" fact="-0.0109"/>
              <dgm:constr type="w" for="ch" forName="Accent7" refType="w" fact="0.1496"/>
              <dgm:constr type="h" for="ch" forName="Accent7" refType="h" fact="0.806"/>
              <dgm:constr type="r" for="ch" forName="ParentBackground7" refType="w" fact="0.3208"/>
              <dgm:constr type="t" for="ch" forName="ParentBackground7" refType="h" fact="0.1262"/>
              <dgm:constr type="w" for="ch" forName="ParentBackground7" refType="w" fact="0.0987"/>
              <dgm:constr type="h" for="ch" forName="ParentBackground7" refType="h" fact="0.5319"/>
              <dgm:constr type="r" for="ch" forName="Child7" refType="w" fact="0.3208"/>
              <dgm:constr type="t" for="ch" forName="Child7" refType="h" fact="0.6876"/>
              <dgm:constr type="w" for="ch" forName="Child7" refType="w" fact="0.0987"/>
              <dgm:constr type="h" for="ch" forName="Child7" refType="h" fact="0.3124"/>
              <dgm:constr type="r" for="ch" forName="Accent6" refType="w" fact="0.4555"/>
              <dgm:constr type="t" for="ch" forName="Accent6" refType="h" fact="-0.0109"/>
              <dgm:constr type="w" for="ch" forName="Accent6" refType="w" fact="0.1496"/>
              <dgm:constr type="h" for="ch" forName="Accent6" refType="h" fact="0.806"/>
              <dgm:constr type="r" for="ch" forName="ParentBackground6" refType="w" fact="0.4301"/>
              <dgm:constr type="t" for="ch" forName="ParentBackground6" refType="h" fact="0.1262"/>
              <dgm:constr type="w" for="ch" forName="ParentBackground6" refType="w" fact="0.0987"/>
              <dgm:constr type="h" for="ch" forName="ParentBackground6" refType="h" fact="0.5319"/>
              <dgm:constr type="r" for="ch" forName="Child6" refType="w" fact="0.4301"/>
              <dgm:constr type="t" for="ch" forName="Child6" refType="h" fact="0.6876"/>
              <dgm:constr type="w" for="ch" forName="Child6" refType="w" fact="0.0987"/>
              <dgm:constr type="h" for="ch" forName="Child6" refType="h" fact="0.3124"/>
              <dgm:constr type="r" for="ch" forName="Accent5" refType="w" fact="0.5648"/>
              <dgm:constr type="t" for="ch" forName="Accent5" refType="h" fact="-0.0109"/>
              <dgm:constr type="w" for="ch" forName="Accent5" refType="w" fact="0.1496"/>
              <dgm:constr type="h" for="ch" forName="Accent5" refType="h" fact="0.806"/>
              <dgm:constr type="r" for="ch" forName="ParentBackground5" refType="w" fact="0.5394"/>
              <dgm:constr type="t" for="ch" forName="ParentBackground5" refType="h" fact="0.1262"/>
              <dgm:constr type="w" for="ch" forName="ParentBackground5" refType="w" fact="0.0987"/>
              <dgm:constr type="h" for="ch" forName="ParentBackground5" refType="h" fact="0.5319"/>
              <dgm:constr type="r" for="ch" forName="Child5" refType="w" fact="0.5394"/>
              <dgm:constr type="t" for="ch" forName="Child5" refType="h" fact="0.6876"/>
              <dgm:constr type="w" for="ch" forName="Child5" refType="w" fact="0.0987"/>
              <dgm:constr type="h" for="ch" forName="Child5" refType="h" fact="0.3124"/>
              <dgm:constr type="r" for="ch" forName="Accent4" refType="w" fact="0.6741"/>
              <dgm:constr type="t" for="ch" forName="Accent4" refType="h" fact="-0.0109"/>
              <dgm:constr type="w" for="ch" forName="Accent4" refType="w" fact="0.1496"/>
              <dgm:constr type="h" for="ch" forName="Accent4" refType="h" fact="0.806"/>
              <dgm:constr type="r" for="ch" forName="ParentBackground4" refType="w" fact="0.6487"/>
              <dgm:constr type="t" for="ch" forName="ParentBackground4" refType="h" fact="0.1262"/>
              <dgm:constr type="w" for="ch" forName="ParentBackground4" refType="w" fact="0.0987"/>
              <dgm:constr type="h" for="ch" forName="ParentBackground4" refType="h" fact="0.5319"/>
              <dgm:constr type="r" for="ch" forName="Child4" refType="w" fact="0.6487"/>
              <dgm:constr type="t" for="ch" forName="Child4" refType="h" fact="0.6876"/>
              <dgm:constr type="w" for="ch" forName="Child4" refType="w" fact="0.0987"/>
              <dgm:constr type="h" for="ch" forName="Child4" refType="h" fact="0.3124"/>
              <dgm:constr type="r" for="ch" forName="Accent3" refType="w" fact="0.7834"/>
              <dgm:constr type="t" for="ch" forName="Accent3" refType="h" fact="-0.0109"/>
              <dgm:constr type="w" for="ch" forName="Accent3" refType="w" fact="0.1496"/>
              <dgm:constr type="h" for="ch" forName="Accent3" refType="h" fact="0.806"/>
              <dgm:constr type="r" for="ch" forName="ParentBackground3" refType="w" fact="0.758"/>
              <dgm:constr type="t" for="ch" forName="ParentBackground3" refType="h" fact="0.1262"/>
              <dgm:constr type="w" for="ch" forName="ParentBackground3" refType="w" fact="0.0987"/>
              <dgm:constr type="h" for="ch" forName="ParentBackground3" refType="h" fact="0.5319"/>
              <dgm:constr type="r" for="ch" forName="Child3" refType="w" fact="0.758"/>
              <dgm:constr type="t" for="ch" forName="Child3" refType="h" fact="0.6876"/>
              <dgm:constr type="w" for="ch" forName="Child3" refType="w" fact="0.0987"/>
              <dgm:constr type="h" for="ch" forName="Child3" refType="h" fact="0.3124"/>
              <dgm:constr type="r" for="ch" forName="Accent2" refType="w" fact="0.8927"/>
              <dgm:constr type="t" for="ch" forName="Accent2" refType="h" fact="-0.0109"/>
              <dgm:constr type="w" for="ch" forName="Accent2" refType="w" fact="0.1496"/>
              <dgm:constr type="h" for="ch" forName="Accent2" refType="h" fact="0.806"/>
              <dgm:constr type="r" for="ch" forName="ParentBackground2" refType="w" fact="0.8673"/>
              <dgm:constr type="t" for="ch" forName="ParentBackground2" refType="h" fact="0.1262"/>
              <dgm:constr type="w" for="ch" forName="ParentBackground2" refType="w" fact="0.0987"/>
              <dgm:constr type="h" for="ch" forName="ParentBackground2" refType="h" fact="0.5319"/>
              <dgm:constr type="r" for="ch" forName="Child2" refType="w" fact="0.8673"/>
              <dgm:constr type="t" for="ch" forName="Child2" refType="h" fact="0.6876"/>
              <dgm:constr type="w" for="ch" forName="Child2" refType="w" fact="0.0987"/>
              <dgm:constr type="h" for="ch" forName="Child2" refType="h" fact="0.3124"/>
              <dgm:constr type="r" for="ch" forName="Accent1" refType="w" fact="1.002"/>
              <dgm:constr type="t" for="ch" forName="Accent1" refType="h" fact="-0.0109"/>
              <dgm:constr type="w" for="ch" forName="Accent1" refType="w" fact="0.1496"/>
              <dgm:constr type="h" for="ch" forName="Accent1" refType="h" fact="0.806"/>
              <dgm:constr type="r" for="ch" forName="ParentBackground1" refType="w" fact="0.9765"/>
              <dgm:constr type="t" for="ch" forName="ParentBackground1" refType="h" fact="0.1262"/>
              <dgm:constr type="w" for="ch" forName="ParentBackground1" refType="w" fact="0.0987"/>
              <dgm:constr type="h" for="ch" forName="ParentBackground1" refType="h" fact="0.5319"/>
              <dgm:constr type="r" for="ch" forName="Child1" refType="w" fact="0.9765"/>
              <dgm:constr type="t" for="ch" forName="Child1" refType="h" fact="0.6876"/>
              <dgm:constr type="w" for="ch" forName="Child1" refType="w" fact="0.0987"/>
              <dgm:constr type="h" for="ch" forName="Child1" refType="h" fact="0.3124"/>
            </dgm:constrLst>
          </dgm:if>
          <dgm:if name="Name26"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r" for="ch" forName="Parent10" refType="w" fact="0.0795"/>
              <dgm:constr type="t" for="ch" forName="Parent10" refType="h" fact="0.2022"/>
              <dgm:constr type="w" for="ch" forName="Parent10" refType="w" fact="0.0636"/>
              <dgm:constr type="h" for="ch" forName="Parent10" refType="h" fact="0.3799"/>
              <dgm:constr type="r" for="ch" forName="Parent9" refType="w" fact="0.178"/>
              <dgm:constr type="t" for="ch" forName="Parent9" refType="h" fact="0.2022"/>
              <dgm:constr type="w" for="ch" forName="Parent9" refType="w" fact="0.0636"/>
              <dgm:constr type="h" for="ch" forName="Parent9" refType="h" fact="0.3799"/>
              <dgm:constr type="r" for="ch" forName="Parent8" refType="w" fact="0.2765"/>
              <dgm:constr type="t" for="ch" forName="Parent8" refType="h" fact="0.2022"/>
              <dgm:constr type="w" for="ch" forName="Parent8" refType="w" fact="0.0636"/>
              <dgm:constr type="h" for="ch" forName="Parent8" refType="h" fact="0.3799"/>
              <dgm:constr type="r" for="ch" forName="Parent7" refType="w" fact="0.375"/>
              <dgm:constr type="t" for="ch" forName="Parent7" refType="h" fact="0.2022"/>
              <dgm:constr type="w" for="ch" forName="Parent7" refType="w" fact="0.0636"/>
              <dgm:constr type="h" for="ch" forName="Parent7" refType="h" fact="0.3799"/>
              <dgm:constr type="r" for="ch" forName="Parent6" refType="w" fact="0.4736"/>
              <dgm:constr type="t" for="ch" forName="Parent6" refType="h" fact="0.2022"/>
              <dgm:constr type="w" for="ch" forName="Parent6" refType="w" fact="0.0636"/>
              <dgm:constr type="h" for="ch" forName="Parent6" refType="h" fact="0.3799"/>
              <dgm:constr type="r" for="ch" forName="Parent5" refType="w" fact="0.5721"/>
              <dgm:constr type="t" for="ch" forName="Parent5" refType="h" fact="0.2022"/>
              <dgm:constr type="w" for="ch" forName="Parent5" refType="w" fact="0.0636"/>
              <dgm:constr type="h" for="ch" forName="Parent5" refType="h" fact="0.3799"/>
              <dgm:constr type="r" for="ch" forName="Parent4" refType="w" fact="0.6706"/>
              <dgm:constr type="t" for="ch" forName="Parent4" refType="h" fact="0.2022"/>
              <dgm:constr type="w" for="ch" forName="Parent4" refType="w" fact="0.0636"/>
              <dgm:constr type="h" for="ch" forName="Parent4" refType="h" fact="0.3799"/>
              <dgm:constr type="r" for="ch" forName="Parent3" refType="w" fact="0.7691"/>
              <dgm:constr type="t" for="ch" forName="Parent3" refType="h" fact="0.2022"/>
              <dgm:constr type="w" for="ch" forName="Parent3" refType="w" fact="0.0636"/>
              <dgm:constr type="h" for="ch" forName="Parent3" refType="h" fact="0.3799"/>
              <dgm:constr type="r" for="ch" forName="Parent2" refType="w" fact="0.8676"/>
              <dgm:constr type="t" for="ch" forName="Parent2" refType="h" fact="0.2022"/>
              <dgm:constr type="w" for="ch" forName="Parent2" refType="w" fact="0.0636"/>
              <dgm:constr type="h" for="ch" forName="Parent2" refType="h" fact="0.3799"/>
              <dgm:constr type="r" for="ch" forName="Parent1" refType="w" fact="0.9662"/>
              <dgm:constr type="t" for="ch" forName="Parent1" refType="h" fact="0.2022"/>
              <dgm:constr type="w" for="ch" forName="Parent1" refType="w" fact="0.0636"/>
              <dgm:constr type="h" for="ch" forName="Parent1" refType="h" fact="0.3799"/>
              <dgm:constr type="r" for="ch" forName="Accent10" refType="w" fact="0.0953"/>
              <dgm:constr type="t" for="ch" forName="Accent10" refType="h" fact="0.1072"/>
              <dgm:constr type="w" for="ch" forName="Accent10" refType="w" fact="0.0953"/>
              <dgm:constr type="h" for="ch" forName="Accent10" refType="h" fact="0.5699"/>
              <dgm:constr type="r" for="ch" forName="ParentBackground10" refType="w" fact="0.0922"/>
              <dgm:constr type="t" for="ch" forName="ParentBackground10" refType="h" fact="0.1262"/>
              <dgm:constr type="w" for="ch" forName="ParentBackground10" refType="w" fact="0.089"/>
              <dgm:constr type="h" for="ch" forName="ParentBackground10" refType="h" fact="0.5319"/>
              <dgm:constr type="r" for="ch" forName="Child10" refType="w" fact="0.0922"/>
              <dgm:constr type="t" for="ch" forName="Child10" refType="h" fact="0.6876"/>
              <dgm:constr type="w" for="ch" forName="Child10" refType="w" fact="0.089"/>
              <dgm:constr type="h" for="ch" forName="Child10" refType="h" fact="0.3124"/>
              <dgm:constr type="r" for="ch" forName="Accent9" refType="w" fact="0.2136"/>
              <dgm:constr type="t" for="ch" forName="Accent9" refType="h" fact="-0.0109"/>
              <dgm:constr type="w" for="ch" forName="Accent9" refType="w" fact="0.1348"/>
              <dgm:constr type="h" for="ch" forName="Accent9" refType="h" fact="0.806"/>
              <dgm:constr type="r" for="ch" forName="ParentBackground9" refType="w" fact="0.1907"/>
              <dgm:constr type="t" for="ch" forName="ParentBackground9" refType="h" fact="0.1262"/>
              <dgm:constr type="w" for="ch" forName="ParentBackground9" refType="w" fact="0.089"/>
              <dgm:constr type="h" for="ch" forName="ParentBackground9" refType="h" fact="0.5319"/>
              <dgm:constr type="r" for="ch" forName="Child9" refType="w" fact="0.1907"/>
              <dgm:constr type="t" for="ch" forName="Child9" refType="h" fact="0.6876"/>
              <dgm:constr type="w" for="ch" forName="Child9" refType="w" fact="0.089"/>
              <dgm:constr type="h" for="ch" forName="Child9" refType="h" fact="0.3124"/>
              <dgm:constr type="r" for="ch" forName="Accent8" refType="w" fact="0.3121"/>
              <dgm:constr type="t" for="ch" forName="Accent8" refType="h" fact="-0.0109"/>
              <dgm:constr type="w" for="ch" forName="Accent8" refType="w" fact="0.1348"/>
              <dgm:constr type="h" for="ch" forName="Accent8" refType="h" fact="0.806"/>
              <dgm:constr type="r" for="ch" forName="ParentBackground8" refType="w" fact="0.2892"/>
              <dgm:constr type="t" for="ch" forName="ParentBackground8" refType="h" fact="0.1262"/>
              <dgm:constr type="w" for="ch" forName="ParentBackground8" refType="w" fact="0.089"/>
              <dgm:constr type="h" for="ch" forName="ParentBackground8" refType="h" fact="0.5319"/>
              <dgm:constr type="r" for="ch" forName="Child8" refType="w" fact="0.2892"/>
              <dgm:constr type="t" for="ch" forName="Child8" refType="h" fact="0.6876"/>
              <dgm:constr type="w" for="ch" forName="Child8" refType="w" fact="0.089"/>
              <dgm:constr type="h" for="ch" forName="Child8" refType="h" fact="0.3124"/>
              <dgm:constr type="r" for="ch" forName="Accent7" refType="w" fact="0.4107"/>
              <dgm:constr type="t" for="ch" forName="Accent7" refType="h" fact="-0.0109"/>
              <dgm:constr type="w" for="ch" forName="Accent7" refType="w" fact="0.1348"/>
              <dgm:constr type="h" for="ch" forName="Accent7" refType="h" fact="0.806"/>
              <dgm:constr type="r" for="ch" forName="ParentBackground7" refType="w" fact="0.3877"/>
              <dgm:constr type="t" for="ch" forName="ParentBackground7" refType="h" fact="0.1262"/>
              <dgm:constr type="w" for="ch" forName="ParentBackground7" refType="w" fact="0.089"/>
              <dgm:constr type="h" for="ch" forName="ParentBackground7" refType="h" fact="0.5319"/>
              <dgm:constr type="r" for="ch" forName="Child7" refType="w" fact="0.3877"/>
              <dgm:constr type="t" for="ch" forName="Child7" refType="h" fact="0.6876"/>
              <dgm:constr type="w" for="ch" forName="Child7" refType="w" fact="0.089"/>
              <dgm:constr type="h" for="ch" forName="Child7" refType="h" fact="0.3124"/>
              <dgm:constr type="r" for="ch" forName="Accent6" refType="w" fact="0.5092"/>
              <dgm:constr type="t" for="ch" forName="Accent6" refType="h" fact="-0.0109"/>
              <dgm:constr type="w" for="ch" forName="Accent6" refType="w" fact="0.1348"/>
              <dgm:constr type="h" for="ch" forName="Accent6" refType="h" fact="0.806"/>
              <dgm:constr type="r" for="ch" forName="ParentBackground6" refType="w" fact="0.4863"/>
              <dgm:constr type="t" for="ch" forName="ParentBackground6" refType="h" fact="0.1262"/>
              <dgm:constr type="w" for="ch" forName="ParentBackground6" refType="w" fact="0.089"/>
              <dgm:constr type="h" for="ch" forName="ParentBackground6" refType="h" fact="0.5319"/>
              <dgm:constr type="r" for="ch" forName="Child6" refType="w" fact="0.4863"/>
              <dgm:constr type="t" for="ch" forName="Child6" refType="h" fact="0.6876"/>
              <dgm:constr type="w" for="ch" forName="Child6" refType="w" fact="0.089"/>
              <dgm:constr type="h" for="ch" forName="Child6" refType="h" fact="0.3124"/>
              <dgm:constr type="r" for="ch" forName="Accent5" refType="w" fact="0.6077"/>
              <dgm:constr type="t" for="ch" forName="Accent5" refType="h" fact="-0.0109"/>
              <dgm:constr type="w" for="ch" forName="Accent5" refType="w" fact="0.1348"/>
              <dgm:constr type="h" for="ch" forName="Accent5" refType="h" fact="0.806"/>
              <dgm:constr type="r" for="ch" forName="ParentBackground5" refType="w" fact="0.5848"/>
              <dgm:constr type="t" for="ch" forName="ParentBackground5" refType="h" fact="0.1262"/>
              <dgm:constr type="w" for="ch" forName="ParentBackground5" refType="w" fact="0.089"/>
              <dgm:constr type="h" for="ch" forName="ParentBackground5" refType="h" fact="0.5319"/>
              <dgm:constr type="r" for="ch" forName="Child5" refType="w" fact="0.5848"/>
              <dgm:constr type="t" for="ch" forName="Child5" refType="h" fact="0.6876"/>
              <dgm:constr type="w" for="ch" forName="Child5" refType="w" fact="0.089"/>
              <dgm:constr type="h" for="ch" forName="Child5" refType="h" fact="0.3124"/>
              <dgm:constr type="r" for="ch" forName="Accent4" refType="w" fact="0.7062"/>
              <dgm:constr type="t" for="ch" forName="Accent4" refType="h" fact="-0.0109"/>
              <dgm:constr type="w" for="ch" forName="Accent4" refType="w" fact="0.1348"/>
              <dgm:constr type="h" for="ch" forName="Accent4" refType="h" fact="0.806"/>
              <dgm:constr type="r" for="ch" forName="ParentBackground4" refType="w" fact="0.6833"/>
              <dgm:constr type="t" for="ch" forName="ParentBackground4" refType="h" fact="0.1262"/>
              <dgm:constr type="w" for="ch" forName="ParentBackground4" refType="w" fact="0.089"/>
              <dgm:constr type="h" for="ch" forName="ParentBackground4" refType="h" fact="0.5319"/>
              <dgm:constr type="r" for="ch" forName="Child4" refType="w" fact="0.6833"/>
              <dgm:constr type="t" for="ch" forName="Child4" refType="h" fact="0.6876"/>
              <dgm:constr type="w" for="ch" forName="Child4" refType="w" fact="0.089"/>
              <dgm:constr type="h" for="ch" forName="Child4" refType="h" fact="0.3124"/>
              <dgm:constr type="r" for="ch" forName="Accent3" refType="w" fact="0.8048"/>
              <dgm:constr type="t" for="ch" forName="Accent3" refType="h" fact="-0.0109"/>
              <dgm:constr type="w" for="ch" forName="Accent3" refType="w" fact="0.1348"/>
              <dgm:constr type="h" for="ch" forName="Accent3" refType="h" fact="0.806"/>
              <dgm:constr type="r" for="ch" forName="ParentBackground3" refType="w" fact="0.7818"/>
              <dgm:constr type="t" for="ch" forName="ParentBackground3" refType="h" fact="0.1262"/>
              <dgm:constr type="w" for="ch" forName="ParentBackground3" refType="w" fact="0.089"/>
              <dgm:constr type="h" for="ch" forName="ParentBackground3" refType="h" fact="0.5319"/>
              <dgm:constr type="r" for="ch" forName="Child3" refType="w" fact="0.7818"/>
              <dgm:constr type="t" for="ch" forName="Child3" refType="h" fact="0.6876"/>
              <dgm:constr type="w" for="ch" forName="Child3" refType="w" fact="0.089"/>
              <dgm:constr type="h" for="ch" forName="Child3" refType="h" fact="0.3124"/>
              <dgm:constr type="r" for="ch" forName="Accent2" refType="w" fact="0.9033"/>
              <dgm:constr type="t" for="ch" forName="Accent2" refType="h" fact="-0.0109"/>
              <dgm:constr type="w" for="ch" forName="Accent2" refType="w" fact="0.1348"/>
              <dgm:constr type="h" for="ch" forName="Accent2" refType="h" fact="0.806"/>
              <dgm:constr type="r" for="ch" forName="ParentBackground2" refType="w" fact="0.8804"/>
              <dgm:constr type="t" for="ch" forName="ParentBackground2" refType="h" fact="0.1262"/>
              <dgm:constr type="w" for="ch" forName="ParentBackground2" refType="w" fact="0.089"/>
              <dgm:constr type="h" for="ch" forName="ParentBackground2" refType="h" fact="0.5319"/>
              <dgm:constr type="r" for="ch" forName="Child2" refType="w" fact="0.8804"/>
              <dgm:constr type="t" for="ch" forName="Child2" refType="h" fact="0.6876"/>
              <dgm:constr type="w" for="ch" forName="Child2" refType="w" fact="0.089"/>
              <dgm:constr type="h" for="ch" forName="Child2" refType="h" fact="0.3124"/>
              <dgm:constr type="r" for="ch" forName="Accent1" refType="w" fact="1.0018"/>
              <dgm:constr type="t" for="ch" forName="Accent1" refType="h" fact="-0.0109"/>
              <dgm:constr type="w" for="ch" forName="Accent1" refType="w" fact="0.1348"/>
              <dgm:constr type="h" for="ch" forName="Accent1" refType="h" fact="0.806"/>
              <dgm:constr type="r" for="ch" forName="ParentBackground1" refType="w" fact="0.9789"/>
              <dgm:constr type="t" for="ch" forName="ParentBackground1" refType="h" fact="0.1262"/>
              <dgm:constr type="w" for="ch" forName="ParentBackground1" refType="w" fact="0.089"/>
              <dgm:constr type="h" for="ch" forName="ParentBackground1" refType="h" fact="0.5319"/>
              <dgm:constr type="r" for="ch" forName="Child1" refType="w" fact="0.9789"/>
              <dgm:constr type="t" for="ch" forName="Child1" refType="h" fact="0.6876"/>
              <dgm:constr type="w" for="ch" forName="Child1" refType="w" fact="0.089"/>
              <dgm:constr type="h" for="ch" forName="Child1" refType="h" fact="0.3124"/>
            </dgm:constrLst>
          </dgm:if>
          <dgm:else name="Name27">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r" for="ch" forName="Parent11" refType="w" fact="0.0723"/>
              <dgm:constr type="t" for="ch" forName="Parent11" refType="h" fact="0.2022"/>
              <dgm:constr type="w" for="ch" forName="Parent11" refType="w" fact="0.0579"/>
              <dgm:constr type="h" for="ch" forName="Parent11" refType="h" fact="0.3799"/>
              <dgm:constr type="r" for="ch" forName="Parent10" refType="w" fact="0.162"/>
              <dgm:constr type="t" for="ch" forName="Parent10" refType="h" fact="0.2022"/>
              <dgm:constr type="w" for="ch" forName="Parent10" refType="w" fact="0.0579"/>
              <dgm:constr type="h" for="ch" forName="Parent10" refType="h" fact="0.3799"/>
              <dgm:constr type="r" for="ch" forName="Parent9" refType="w" fact="0.2517"/>
              <dgm:constr type="t" for="ch" forName="Parent9" refType="h" fact="0.2022"/>
              <dgm:constr type="w" for="ch" forName="Parent9" refType="w" fact="0.0579"/>
              <dgm:constr type="h" for="ch" forName="Parent9" refType="h" fact="0.3799"/>
              <dgm:constr type="r" for="ch" forName="Parent8" refType="w" fact="0.3414"/>
              <dgm:constr type="t" for="ch" forName="Parent8" refType="h" fact="0.2022"/>
              <dgm:constr type="w" for="ch" forName="Parent8" refType="w" fact="0.0579"/>
              <dgm:constr type="h" for="ch" forName="Parent8" refType="h" fact="0.3799"/>
              <dgm:constr type="r" for="ch" forName="Parent7" refType="w" fact="0.4311"/>
              <dgm:constr type="t" for="ch" forName="Parent7" refType="h" fact="0.2022"/>
              <dgm:constr type="w" for="ch" forName="Parent7" refType="w" fact="0.0579"/>
              <dgm:constr type="h" for="ch" forName="Parent7" refType="h" fact="0.3799"/>
              <dgm:constr type="r" for="ch" forName="Parent6" refType="w" fact="0.5208"/>
              <dgm:constr type="t" for="ch" forName="Parent6" refType="h" fact="0.2022"/>
              <dgm:constr type="w" for="ch" forName="Parent6" refType="w" fact="0.0579"/>
              <dgm:constr type="h" for="ch" forName="Parent6" refType="h" fact="0.3799"/>
              <dgm:constr type="r" for="ch" forName="Parent5" refType="w" fact="0.6105"/>
              <dgm:constr type="t" for="ch" forName="Parent5" refType="h" fact="0.2022"/>
              <dgm:constr type="w" for="ch" forName="Parent5" refType="w" fact="0.0579"/>
              <dgm:constr type="h" for="ch" forName="Parent5" refType="h" fact="0.3799"/>
              <dgm:constr type="r" for="ch" forName="Parent4" refType="w" fact="0.7001"/>
              <dgm:constr type="t" for="ch" forName="Parent4" refType="h" fact="0.2022"/>
              <dgm:constr type="w" for="ch" forName="Parent4" refType="w" fact="0.0579"/>
              <dgm:constr type="h" for="ch" forName="Parent4" refType="h" fact="0.3799"/>
              <dgm:constr type="r" for="ch" forName="Parent3" refType="w" fact="0.7898"/>
              <dgm:constr type="t" for="ch" forName="Parent3" refType="h" fact="0.2022"/>
              <dgm:constr type="w" for="ch" forName="Parent3" refType="w" fact="0.0579"/>
              <dgm:constr type="h" for="ch" forName="Parent3" refType="h" fact="0.3799"/>
              <dgm:constr type="r" for="ch" forName="Parent2" refType="w" fact="0.8795"/>
              <dgm:constr type="t" for="ch" forName="Parent2" refType="h" fact="0.2022"/>
              <dgm:constr type="w" for="ch" forName="Parent2" refType="w" fact="0.0579"/>
              <dgm:constr type="h" for="ch" forName="Parent2" refType="h" fact="0.3799"/>
              <dgm:constr type="r" for="ch" forName="Parent1" refType="w" fact="0.9692"/>
              <dgm:constr type="t" for="ch" forName="Parent1" refType="h" fact="0.2022"/>
              <dgm:constr type="w" for="ch" forName="Parent1" refType="w" fact="0.0579"/>
              <dgm:constr type="h" for="ch" forName="Parent1" refType="h" fact="0.3799"/>
              <dgm:constr type="r" for="ch" forName="Accent11" refType="w" fact="0.0868"/>
              <dgm:constr type="t" for="ch" forName="Accent11" refType="h" fact="0.1072"/>
              <dgm:constr type="w" for="ch" forName="Accent11" refType="w" fact="0.0868"/>
              <dgm:constr type="h" for="ch" forName="Accent11" refType="h" fact="0.5699"/>
              <dgm:constr type="r" for="ch" forName="ParentBackground11" refType="w" fact="0.0839"/>
              <dgm:constr type="t" for="ch" forName="ParentBackground11" refType="h" fact="0.1262"/>
              <dgm:constr type="w" for="ch" forName="ParentBackground11" refType="w" fact="0.081"/>
              <dgm:constr type="h" for="ch" forName="ParentBackground11" refType="h" fact="0.5319"/>
              <dgm:constr type="r" for="ch" forName="Child11" refType="w" fact="0.0839"/>
              <dgm:constr type="t" for="ch" forName="Child11" refType="h" fact="0.6876"/>
              <dgm:constr type="w" for="ch" forName="Child11" refType="w" fact="0.081"/>
              <dgm:constr type="h" for="ch" forName="Child11" refType="h" fact="0.3124"/>
              <dgm:constr type="r" for="ch" forName="Accent10" refType="w" fact="0.1945"/>
              <dgm:constr type="t" for="ch" forName="Accent10" refType="h" fact="-0.0109"/>
              <dgm:constr type="w" for="ch" forName="Accent10" refType="w" fact="0.1228"/>
              <dgm:constr type="h" for="ch" forName="Accent10" refType="h" fact="0.806"/>
              <dgm:constr type="r" for="ch" forName="ParentBackground10" refType="w" fact="0.1736"/>
              <dgm:constr type="t" for="ch" forName="ParentBackground10" refType="h" fact="0.1262"/>
              <dgm:constr type="w" for="ch" forName="ParentBackground10" refType="w" fact="0.081"/>
              <dgm:constr type="h" for="ch" forName="ParentBackground10" refType="h" fact="0.5319"/>
              <dgm:constr type="r" for="ch" forName="Child10" refType="w" fact="0.1736"/>
              <dgm:constr type="t" for="ch" forName="Child10" refType="h" fact="0.6876"/>
              <dgm:constr type="w" for="ch" forName="Child10" refType="w" fact="0.081"/>
              <dgm:constr type="h" for="ch" forName="Child10" refType="h" fact="0.3124"/>
              <dgm:constr type="r" for="ch" forName="Accent9" refType="w" fact="0.2842"/>
              <dgm:constr type="t" for="ch" forName="Accent9" refType="h" fact="-0.0109"/>
              <dgm:constr type="w" for="ch" forName="Accent9" refType="w" fact="0.1228"/>
              <dgm:constr type="h" for="ch" forName="Accent9" refType="h" fact="0.806"/>
              <dgm:constr type="r" for="ch" forName="ParentBackground9" refType="w" fact="0.2633"/>
              <dgm:constr type="t" for="ch" forName="ParentBackground9" refType="h" fact="0.1262"/>
              <dgm:constr type="w" for="ch" forName="ParentBackground9" refType="w" fact="0.081"/>
              <dgm:constr type="h" for="ch" forName="ParentBackground9" refType="h" fact="0.5319"/>
              <dgm:constr type="r" for="ch" forName="Child9" refType="w" fact="0.2633"/>
              <dgm:constr type="t" for="ch" forName="Child9" refType="h" fact="0.6876"/>
              <dgm:constr type="w" for="ch" forName="Child9" refType="w" fact="0.081"/>
              <dgm:constr type="h" for="ch" forName="Child9" refType="h" fact="0.3124"/>
              <dgm:constr type="r" for="ch" forName="Accent8" refType="w" fact="0.3739"/>
              <dgm:constr type="t" for="ch" forName="Accent8" refType="h" fact="-0.0109"/>
              <dgm:constr type="w" for="ch" forName="Accent8" refType="w" fact="0.1228"/>
              <dgm:constr type="h" for="ch" forName="Accent8" refType="h" fact="0.806"/>
              <dgm:constr type="r" for="ch" forName="ParentBackground8" refType="w" fact="0.353"/>
              <dgm:constr type="t" for="ch" forName="ParentBackground8" refType="h" fact="0.1262"/>
              <dgm:constr type="w" for="ch" forName="ParentBackground8" refType="w" fact="0.081"/>
              <dgm:constr type="h" for="ch" forName="ParentBackground8" refType="h" fact="0.5319"/>
              <dgm:constr type="r" for="ch" forName="Child8" refType="w" fact="0.353"/>
              <dgm:constr type="t" for="ch" forName="Child8" refType="h" fact="0.6876"/>
              <dgm:constr type="w" for="ch" forName="Child8" refType="w" fact="0.081"/>
              <dgm:constr type="h" for="ch" forName="Child8" refType="h" fact="0.3124"/>
              <dgm:constr type="r" for="ch" forName="Accent7" refType="w" fact="0.4636"/>
              <dgm:constr type="t" for="ch" forName="Accent7" refType="h" fact="-0.0109"/>
              <dgm:constr type="w" for="ch" forName="Accent7" refType="w" fact="0.1228"/>
              <dgm:constr type="h" for="ch" forName="Accent7" refType="h" fact="0.806"/>
              <dgm:constr type="r" for="ch" forName="ParentBackground7" refType="w" fact="0.4427"/>
              <dgm:constr type="t" for="ch" forName="ParentBackground7" refType="h" fact="0.1262"/>
              <dgm:constr type="w" for="ch" forName="ParentBackground7" refType="w" fact="0.081"/>
              <dgm:constr type="h" for="ch" forName="ParentBackground7" refType="h" fact="0.5319"/>
              <dgm:constr type="r" for="ch" forName="Child7" refType="w" fact="0.4427"/>
              <dgm:constr type="t" for="ch" forName="Child7" refType="h" fact="0.6876"/>
              <dgm:constr type="w" for="ch" forName="Child7" refType="w" fact="0.081"/>
              <dgm:constr type="h" for="ch" forName="Child7" refType="h" fact="0.3124"/>
              <dgm:constr type="r" for="ch" forName="Accent6" refType="w" fact="0.5533"/>
              <dgm:constr type="t" for="ch" forName="Accent6" refType="h" fact="-0.0109"/>
              <dgm:constr type="w" for="ch" forName="Accent6" refType="w" fact="0.1228"/>
              <dgm:constr type="h" for="ch" forName="Accent6" refType="h" fact="0.806"/>
              <dgm:constr type="r" for="ch" forName="ParentBackground6" refType="w" fact="0.5323"/>
              <dgm:constr type="t" for="ch" forName="ParentBackground6" refType="h" fact="0.1262"/>
              <dgm:constr type="w" for="ch" forName="ParentBackground6" refType="w" fact="0.081"/>
              <dgm:constr type="h" for="ch" forName="ParentBackground6" refType="h" fact="0.5319"/>
              <dgm:constr type="r" for="ch" forName="Child6" refType="w" fact="0.5323"/>
              <dgm:constr type="t" for="ch" forName="Child6" refType="h" fact="0.6876"/>
              <dgm:constr type="w" for="ch" forName="Child6" refType="w" fact="0.081"/>
              <dgm:constr type="h" for="ch" forName="Child6" refType="h" fact="0.3124"/>
              <dgm:constr type="r" for="ch" forName="Accent5" refType="w" fact="0.6429"/>
              <dgm:constr type="t" for="ch" forName="Accent5" refType="h" fact="-0.0109"/>
              <dgm:constr type="w" for="ch" forName="Accent5" refType="w" fact="0.1228"/>
              <dgm:constr type="h" for="ch" forName="Accent5" refType="h" fact="0.806"/>
              <dgm:constr type="r" for="ch" forName="ParentBackground5" refType="w" fact="0.622"/>
              <dgm:constr type="t" for="ch" forName="ParentBackground5" refType="h" fact="0.1262"/>
              <dgm:constr type="w" for="ch" forName="ParentBackground5" refType="w" fact="0.081"/>
              <dgm:constr type="h" for="ch" forName="ParentBackground5" refType="h" fact="0.5319"/>
              <dgm:constr type="r" for="ch" forName="Child5" refType="w" fact="0.622"/>
              <dgm:constr type="t" for="ch" forName="Child5" refType="h" fact="0.6876"/>
              <dgm:constr type="w" for="ch" forName="Child5" refType="w" fact="0.081"/>
              <dgm:constr type="h" for="ch" forName="Child5" refType="h" fact="0.3124"/>
              <dgm:constr type="r" for="ch" forName="Accent4" refType="w" fact="0.7326"/>
              <dgm:constr type="t" for="ch" forName="Accent4" refType="h" fact="-0.0109"/>
              <dgm:constr type="w" for="ch" forName="Accent4" refType="w" fact="0.1228"/>
              <dgm:constr type="h" for="ch" forName="Accent4" refType="h" fact="0.806"/>
              <dgm:constr type="r" for="ch" forName="ParentBackground4" refType="w" fact="0.7117"/>
              <dgm:constr type="t" for="ch" forName="ParentBackground4" refType="h" fact="0.1262"/>
              <dgm:constr type="w" for="ch" forName="ParentBackground4" refType="w" fact="0.081"/>
              <dgm:constr type="h" for="ch" forName="ParentBackground4" refType="h" fact="0.5319"/>
              <dgm:constr type="r" for="ch" forName="Child4" refType="w" fact="0.7117"/>
              <dgm:constr type="t" for="ch" forName="Child4" refType="h" fact="0.6876"/>
              <dgm:constr type="w" for="ch" forName="Child4" refType="w" fact="0.081"/>
              <dgm:constr type="h" for="ch" forName="Child4" refType="h" fact="0.3124"/>
              <dgm:constr type="r" for="ch" forName="Accent3" refType="w" fact="0.8223"/>
              <dgm:constr type="t" for="ch" forName="Accent3" refType="h" fact="-0.0109"/>
              <dgm:constr type="w" for="ch" forName="Accent3" refType="w" fact="0.1228"/>
              <dgm:constr type="h" for="ch" forName="Accent3" refType="h" fact="0.806"/>
              <dgm:constr type="r" for="ch" forName="ParentBackground3" refType="w" fact="0.8014"/>
              <dgm:constr type="t" for="ch" forName="ParentBackground3" refType="h" fact="0.1262"/>
              <dgm:constr type="w" for="ch" forName="ParentBackground3" refType="w" fact="0.081"/>
              <dgm:constr type="h" for="ch" forName="ParentBackground3" refType="h" fact="0.5319"/>
              <dgm:constr type="r" for="ch" forName="Child3" refType="w" fact="0.8014"/>
              <dgm:constr type="t" for="ch" forName="Child3" refType="h" fact="0.6876"/>
              <dgm:constr type="w" for="ch" forName="Child3" refType="w" fact="0.081"/>
              <dgm:constr type="h" for="ch" forName="Child3" refType="h" fact="0.3124"/>
              <dgm:constr type="r" for="ch" forName="Accent2" refType="w" fact="0.912"/>
              <dgm:constr type="t" for="ch" forName="Accent2" refType="h" fact="-0.0109"/>
              <dgm:constr type="w" for="ch" forName="Accent2" refType="w" fact="0.1228"/>
              <dgm:constr type="h" for="ch" forName="Accent2" refType="h" fact="0.806"/>
              <dgm:constr type="r" for="ch" forName="ParentBackground2" refType="w" fact="0.8911"/>
              <dgm:constr type="t" for="ch" forName="ParentBackground2" refType="h" fact="0.1262"/>
              <dgm:constr type="w" for="ch" forName="ParentBackground2" refType="w" fact="0.081"/>
              <dgm:constr type="h" for="ch" forName="ParentBackground2" refType="h" fact="0.5319"/>
              <dgm:constr type="r" for="ch" forName="Child2" refType="w" fact="0.8911"/>
              <dgm:constr type="t" for="ch" forName="Child2" refType="h" fact="0.6876"/>
              <dgm:constr type="w" for="ch" forName="Child2" refType="w" fact="0.081"/>
              <dgm:constr type="h" for="ch" forName="Child2" refType="h" fact="0.3124"/>
              <dgm:constr type="r" for="ch" forName="Accent1" refType="w" fact="1.0017"/>
              <dgm:constr type="t" for="ch" forName="Accent1" refType="h" fact="-0.0109"/>
              <dgm:constr type="w" for="ch" forName="Accent1" refType="w" fact="0.1228"/>
              <dgm:constr type="h" for="ch" forName="Accent1" refType="h" fact="0.806"/>
              <dgm:constr type="r" for="ch" forName="ParentBackground1" refType="w" fact="0.9808"/>
              <dgm:constr type="t" for="ch" forName="ParentBackground1" refType="h" fact="0.1262"/>
              <dgm:constr type="w" for="ch" forName="ParentBackground1" refType="w" fact="0.081"/>
              <dgm:constr type="h" for="ch" forName="ParentBackground1" refType="h" fact="0.5319"/>
              <dgm:constr type="r" for="ch" forName="Child1" refType="w" fact="0.9808"/>
              <dgm:constr type="t" for="ch" forName="Child1" refType="h" fact="0.6876"/>
              <dgm:constr type="w" for="ch" forName="Child1" refType="w" fact="0.081"/>
              <dgm:constr type="h" for="ch" forName="Child1" refType="h" fact="0.3124"/>
            </dgm:constrLst>
          </dgm:else>
        </dgm:choose>
      </dgm:else>
    </dgm:choose>
    <dgm:forEach name="wrapper" axis="self" ptType="parTrans">
      <dgm:forEach name="accentRepeat" axis="self">
        <dgm:layoutNode name="Accent" styleLbl="node1">
          <dgm:alg type="sp"/>
          <dgm:choose name="Name28">
            <dgm:if name="Name29" axis="followSib" ptType="node" func="cnt" op="equ" val="0">
              <dgm:shape xmlns:r="http://schemas.openxmlformats.org/officeDocument/2006/relationships" type="ellipse" r:blip="">
                <dgm:adjLst/>
              </dgm:shape>
            </dgm:if>
            <dgm:else name="Name30">
              <dgm:choose name="Name31">
                <dgm:if name="Name32" axis="precedSib" ptType="node" func="cnt" op="equ" val="10">
                  <dgm:shape xmlns:r="http://schemas.openxmlformats.org/officeDocument/2006/relationships" type="ellipse" r:blip="">
                    <dgm:adjLst/>
                  </dgm:shape>
                </dgm:if>
                <dgm:else name="Name33">
                  <dgm:choose name="Name34">
                    <dgm:if name="Name35" func="var" arg="dir" op="equ" val="norm">
                      <dgm:shape xmlns:r="http://schemas.openxmlformats.org/officeDocument/2006/relationships" rot="45" type="teardrop" r:blip="">
                        <dgm:adjLst>
                          <dgm:adj idx="1" val="1"/>
                        </dgm:adjLst>
                      </dgm:shape>
                    </dgm:if>
                    <dgm:else name="Name36">
                      <dgm:shape xmlns:r="http://schemas.openxmlformats.org/officeDocument/2006/relationships" rot="225" type="teardrop" r:blip="">
                        <dgm:adjLst>
                          <dgm:adj idx="1" val="1"/>
                        </dgm:adjLst>
                      </dgm:shape>
                    </dgm:else>
                  </dgm:choose>
                </dgm:else>
              </dgm:choose>
            </dgm:else>
          </dgm:choose>
          <dgm:presOf/>
        </dgm:layoutNode>
      </dgm:forEach>
      <dgm:forEach name="parentBackgroundRepeat" axis="self">
        <dgm:layoutNode name="ParentBackground" styleLbl="fgAcc1">
          <dgm:alg type="sp"/>
          <dgm:shape xmlns:r="http://schemas.openxmlformats.org/officeDocument/2006/relationships" type="ellipse" r:blip="">
            <dgm:adjLst/>
          </dgm:shape>
          <dgm:presOf axis="self" ptType="node"/>
        </dgm:layoutNode>
      </dgm:forEach>
    </dgm:forEach>
    <dgm:forEach name="Name37" axis="ch" ptType="node" st="11" cnt="1">
      <dgm:layoutNode name="Accent11">
        <dgm:alg type="sp"/>
        <dgm:shape xmlns:r="http://schemas.openxmlformats.org/officeDocument/2006/relationships" r:blip="">
          <dgm:adjLst/>
        </dgm:shape>
        <dgm:presOf/>
        <dgm:constrLst/>
        <dgm:forEach name="Name38" ref="accentRepeat"/>
      </dgm:layoutNode>
      <dgm:layoutNode name="ParentBackground11">
        <dgm:alg type="sp"/>
        <dgm:shape xmlns:r="http://schemas.openxmlformats.org/officeDocument/2006/relationships" r:blip="">
          <dgm:adjLst/>
        </dgm:shape>
        <dgm:presOf/>
        <dgm:forEach name="Name39" ref="parentBackgroundRepeat"/>
      </dgm:layoutNode>
      <dgm:choose name="Name40">
        <dgm:if name="Name41" axis="ch" ptType="node" func="cnt" op="gte" val="1">
          <dgm:layoutNode name="Child1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2"/>
      </dgm:choose>
      <dgm:layoutNode name="Parent1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3" axis="ch" ptType="node" st="10" cnt="1">
      <dgm:layoutNode name="Accent10">
        <dgm:alg type="sp"/>
        <dgm:shape xmlns:r="http://schemas.openxmlformats.org/officeDocument/2006/relationships" r:blip="">
          <dgm:adjLst/>
        </dgm:shape>
        <dgm:presOf/>
        <dgm:constrLst/>
        <dgm:forEach name="Name44" ref="accentRepeat"/>
      </dgm:layoutNode>
      <dgm:layoutNode name="ParentBackground10">
        <dgm:alg type="sp"/>
        <dgm:shape xmlns:r="http://schemas.openxmlformats.org/officeDocument/2006/relationships" r:blip="">
          <dgm:adjLst/>
        </dgm:shape>
        <dgm:presOf/>
        <dgm:forEach name="Name45" ref="parentBackgroundRepeat"/>
      </dgm:layoutNode>
      <dgm:choose name="Name46">
        <dgm:if name="Name47" axis="ch" ptType="node" func="cnt" op="gte" val="1">
          <dgm:layoutNode name="Child10"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8"/>
      </dgm:choose>
      <dgm:layoutNode name="Parent10"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9" axis="ch" ptType="node" st="9" cnt="1">
      <dgm:layoutNode name="Accent9">
        <dgm:alg type="sp"/>
        <dgm:shape xmlns:r="http://schemas.openxmlformats.org/officeDocument/2006/relationships" r:blip="">
          <dgm:adjLst/>
        </dgm:shape>
        <dgm:presOf/>
        <dgm:constrLst/>
        <dgm:forEach name="Name50" ref="accentRepeat"/>
      </dgm:layoutNode>
      <dgm:layoutNode name="ParentBackground9">
        <dgm:alg type="sp"/>
        <dgm:shape xmlns:r="http://schemas.openxmlformats.org/officeDocument/2006/relationships" r:blip="">
          <dgm:adjLst/>
        </dgm:shape>
        <dgm:presOf/>
        <dgm:forEach name="Name51" ref="parentBackgroundRepeat"/>
      </dgm:layoutNode>
      <dgm:choose name="Name52">
        <dgm:if name="Name53" axis="ch" ptType="node" func="cnt" op="gte" val="1">
          <dgm:layoutNode name="Child9"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4"/>
      </dgm:choose>
      <dgm:layoutNode name="Parent9"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55" axis="ch" ptType="node" st="8" cnt="1">
      <dgm:layoutNode name="Accent8">
        <dgm:alg type="sp"/>
        <dgm:shape xmlns:r="http://schemas.openxmlformats.org/officeDocument/2006/relationships" r:blip="">
          <dgm:adjLst/>
        </dgm:shape>
        <dgm:presOf/>
        <dgm:constrLst/>
        <dgm:forEach name="Name56" ref="accentRepeat"/>
      </dgm:layoutNode>
      <dgm:layoutNode name="ParentBackground8">
        <dgm:alg type="sp"/>
        <dgm:shape xmlns:r="http://schemas.openxmlformats.org/officeDocument/2006/relationships" r:blip="">
          <dgm:adjLst/>
        </dgm:shape>
        <dgm:presOf/>
        <dgm:forEach name="Name57" ref="parentBackgroundRepeat"/>
      </dgm:layoutNode>
      <dgm:choose name="Name58">
        <dgm:if name="Name59" axis="ch" ptType="node" func="cnt" op="gte" val="1">
          <dgm:layoutNode name="Child8"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0"/>
      </dgm:choose>
      <dgm:layoutNode name="Parent8"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1" axis="ch" ptType="node" st="7" cnt="1">
      <dgm:layoutNode name="Accent7">
        <dgm:alg type="sp"/>
        <dgm:shape xmlns:r="http://schemas.openxmlformats.org/officeDocument/2006/relationships" r:blip="">
          <dgm:adjLst/>
        </dgm:shape>
        <dgm:presOf/>
        <dgm:constrLst/>
        <dgm:forEach name="Name62" ref="accentRepeat"/>
      </dgm:layoutNode>
      <dgm:layoutNode name="ParentBackground7">
        <dgm:alg type="sp"/>
        <dgm:shape xmlns:r="http://schemas.openxmlformats.org/officeDocument/2006/relationships" r:blip="">
          <dgm:adjLst/>
        </dgm:shape>
        <dgm:presOf/>
        <dgm:forEach name="Name63" ref="parentBackgroundRepeat"/>
      </dgm:layoutNode>
      <dgm:choose name="Name64">
        <dgm:if name="Name65" axis="ch" ptType="node" func="cnt" op="gte" val="1">
          <dgm:layoutNode name="Child7"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6"/>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7" axis="ch" ptType="node" st="6" cnt="1">
      <dgm:layoutNode name="Accent6">
        <dgm:alg type="sp"/>
        <dgm:shape xmlns:r="http://schemas.openxmlformats.org/officeDocument/2006/relationships" r:blip="">
          <dgm:adjLst/>
        </dgm:shape>
        <dgm:presOf/>
        <dgm:constrLst/>
        <dgm:forEach name="Name68" ref="accentRepeat"/>
      </dgm:layoutNode>
      <dgm:layoutNode name="ParentBackground6">
        <dgm:alg type="sp"/>
        <dgm:shape xmlns:r="http://schemas.openxmlformats.org/officeDocument/2006/relationships" r:blip="">
          <dgm:adjLst/>
        </dgm:shape>
        <dgm:presOf/>
        <dgm:forEach name="Name69" ref="parentBackgroundRepeat"/>
      </dgm:layoutNode>
      <dgm:choose name="Name70">
        <dgm:if name="Name71" axis="ch" ptType="node" func="cnt" op="gte" val="1">
          <dgm:layoutNode name="Child6"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3" axis="ch" ptType="node" st="5" cnt="1">
      <dgm:layoutNode name="Accent5">
        <dgm:alg type="sp"/>
        <dgm:shape xmlns:r="http://schemas.openxmlformats.org/officeDocument/2006/relationships" r:blip="">
          <dgm:adjLst/>
        </dgm:shape>
        <dgm:presOf/>
        <dgm:constrLst/>
        <dgm:forEach name="Name74" ref="accentRepeat"/>
      </dgm:layoutNode>
      <dgm:layoutNode name="ParentBackground5">
        <dgm:alg type="sp"/>
        <dgm:shape xmlns:r="http://schemas.openxmlformats.org/officeDocument/2006/relationships" r:blip="">
          <dgm:adjLst/>
        </dgm:shape>
        <dgm:presOf/>
        <dgm:forEach name="Name75" ref="parentBackgroundRepeat"/>
      </dgm:layoutNode>
      <dgm:choose name="Name76">
        <dgm:if name="Name77" axis="ch" ptType="node" func="cnt" op="gte" val="1">
          <dgm:layoutNode name="Child5"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8"/>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9" axis="ch" ptType="node" st="4" cnt="1">
      <dgm:layoutNode name="Accent4">
        <dgm:alg type="sp"/>
        <dgm:shape xmlns:r="http://schemas.openxmlformats.org/officeDocument/2006/relationships" r:blip="">
          <dgm:adjLst/>
        </dgm:shape>
        <dgm:presOf/>
        <dgm:constrLst/>
        <dgm:forEach name="Name80" ref="accentRepeat"/>
      </dgm:layoutNode>
      <dgm:layoutNode name="ParentBackground4">
        <dgm:alg type="sp"/>
        <dgm:shape xmlns:r="http://schemas.openxmlformats.org/officeDocument/2006/relationships" r:blip="">
          <dgm:adjLst/>
        </dgm:shape>
        <dgm:presOf/>
        <dgm:forEach name="Name81" ref="parentBackgroundRepeat"/>
      </dgm:layoutNode>
      <dgm:choose name="Name82">
        <dgm:if name="Name83" axis="ch" ptType="node" func="cnt" op="gte" val="1">
          <dgm:layoutNode name="Child4"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layoutNode name="ParentBackground3">
        <dgm:alg type="sp"/>
        <dgm:shape xmlns:r="http://schemas.openxmlformats.org/officeDocument/2006/relationships" r:blip="">
          <dgm:adjLst/>
        </dgm:shape>
        <dgm:presOf/>
        <dgm:forEach name="Name87" ref="parentBackgroundRepeat"/>
      </dgm:layoutNode>
      <dgm:choose name="Name88">
        <dgm:if name="Name89" axis="ch" ptType="node" func="cnt" op="gte" val="1">
          <dgm:layoutNode name="Child3"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0"/>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1" axis="ch" ptType="node" st="2" cnt="1">
      <dgm:layoutNode name="Accent2">
        <dgm:alg type="sp"/>
        <dgm:shape xmlns:r="http://schemas.openxmlformats.org/officeDocument/2006/relationships" r:blip="">
          <dgm:adjLst/>
        </dgm:shape>
        <dgm:presOf/>
        <dgm:constrLst/>
        <dgm:forEach name="Name92" ref="accentRepeat"/>
      </dgm:layoutNode>
      <dgm:layoutNode name="ParentBackground2" styleLbl="fgAcc1">
        <dgm:alg type="sp"/>
        <dgm:shape xmlns:r="http://schemas.openxmlformats.org/officeDocument/2006/relationships" r:blip="">
          <dgm:adjLst/>
        </dgm:shape>
        <dgm:presOf/>
        <dgm:forEach name="Name93" ref="parentBackgroundRepeat"/>
      </dgm:layoutNode>
      <dgm:choose name="Name94">
        <dgm:if name="Name95" axis="ch" ptType="node" func="cnt" op="gte" val="1">
          <dgm:layoutNode name="Child2"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6"/>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7" axis="ch" ptType="node" cnt="1">
      <dgm:layoutNode name="Accent1">
        <dgm:alg type="sp"/>
        <dgm:shape xmlns:r="http://schemas.openxmlformats.org/officeDocument/2006/relationships" r:blip="">
          <dgm:adjLst/>
        </dgm:shape>
        <dgm:presOf/>
        <dgm:constrLst/>
        <dgm:forEach name="Name98" ref="accentRepeat"/>
      </dgm:layoutNode>
      <dgm:layoutNode name="ParentBackground1">
        <dgm:alg type="sp"/>
        <dgm:shape xmlns:r="http://schemas.openxmlformats.org/officeDocument/2006/relationships" r:blip="">
          <dgm:adjLst/>
        </dgm:shape>
        <dgm:presOf/>
        <dgm:forEach name="Name99" ref="parentBackgroundRepeat"/>
      </dgm:layoutNode>
      <dgm:choose name="Name100">
        <dgm:if name="Name101" axis="ch" ptType="node" func="cnt" op="gte" val="1">
          <dgm:layoutNode name="Child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2"/>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26.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layout27.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28.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9.xml><?xml version="1.0" encoding="utf-8"?>
<dgm:layoutDef xmlns:dgm="http://schemas.openxmlformats.org/drawingml/2006/diagram" xmlns:a="http://schemas.openxmlformats.org/drawingml/2006/main" uniqueId="urn:microsoft.com/office/officeart/2011/layout/ConvergingText">
  <dgm:title val="Converging Text"/>
  <dgm:desc val="Use to show multiple steps or parts that merge into a whole. Limited to one Level 1 shape that contains text and a maximum of five Level 2 shapes."/>
  <dgm:catLst>
    <dgm:cat type="process" pri="6500"/>
    <dgm:cat type="officeonline" pri="5000"/>
  </dgm:catLst>
  <dgm:sampData>
    <dgm:dataModel>
      <dgm:ptLst>
        <dgm:pt modelId="0" type="doc"/>
        <dgm:pt modelId="10">
          <dgm:prSet phldr="1"/>
        </dgm:pt>
        <dgm:pt modelId="11">
          <dgm:prSet phldr="1"/>
        </dgm:pt>
        <dgm:pt modelId="12">
          <dgm:prSet phldr="1"/>
        </dgm:pt>
        <dgm:pt modelId="13">
          <dgm:prSet phldr="1"/>
        </dgm:pt>
      </dgm:ptLst>
      <dgm:cxnLst>
        <dgm:cxn modelId="1" srcId="0" destId="10" srcOrd="0" destOrd="0"/>
        <dgm:cxn modelId="2" srcId="10" destId="11" srcOrd="0" destOrd="0"/>
        <dgm:cxn modelId="3" srcId="10" destId="12" srcOrd="1" destOrd="0"/>
        <dgm:cxn modelId="4" srcId="10" destId="13" srcOrd="2" destOrd="0"/>
      </dgm:cxnLst>
      <dgm:bg/>
      <dgm:whole/>
    </dgm:dataModel>
  </dgm:sampData>
  <dgm:styleData>
    <dgm:dataModel>
      <dgm:ptLst>
        <dgm:pt modelId="0" type="doc"/>
        <dgm:pt modelId="10">
          <dgm:prSet phldr="1"/>
        </dgm:pt>
        <dgm:pt modelId="11">
          <dgm:prSet phldr="1"/>
        </dgm:pt>
        <dgm:pt modelId="12">
          <dgm:prSet phldr="1"/>
        </dgm:pt>
        <dgm:pt modelId="13">
          <dgm:prSet phldr="1"/>
        </dgm:pt>
      </dgm:ptLst>
      <dgm:cxnLst>
        <dgm:cxn modelId="1" srcId="0" destId="10" srcOrd="0" destOrd="0"/>
        <dgm:cxn modelId="2" srcId="10" destId="11" srcOrd="0" destOrd="0"/>
        <dgm:cxn modelId="3" srcId="10" destId="12" srcOrd="1" destOrd="0"/>
        <dgm:cxn modelId="4" srcId="10" destId="13" srcOrd="2" destOrd="0"/>
      </dgm:cxnLst>
      <dgm:bg/>
      <dgm:whole/>
    </dgm:dataModel>
  </dgm:styleData>
  <dgm:clrData>
    <dgm:dataModel>
      <dgm:ptLst>
        <dgm:pt modelId="0" type="doc"/>
        <dgm:pt modelId="10">
          <dgm:prSet phldr="1"/>
        </dgm:pt>
        <dgm:pt modelId="11">
          <dgm:prSet phldr="1"/>
        </dgm:pt>
        <dgm:pt modelId="12">
          <dgm:prSet phldr="1"/>
        </dgm:pt>
        <dgm:pt modelId="13">
          <dgm:prSet phldr="1"/>
        </dgm:pt>
      </dgm:ptLst>
      <dgm:cxnLst>
        <dgm:cxn modelId="1" srcId="0" destId="10" srcOrd="0" destOrd="0"/>
        <dgm:cxn modelId="2" srcId="10" destId="11" srcOrd="0" destOrd="0"/>
        <dgm:cxn modelId="3" srcId="10" destId="12" srcOrd="1" destOrd="0"/>
        <dgm:cxn modelId="4" srcId="10" destId="13" srcOrd="2" destOrd="0"/>
      </dgm:cxnLst>
      <dgm:bg/>
      <dgm:whole/>
    </dgm:dataModel>
  </dgm:clrData>
  <dgm:layoutNode name="Name0">
    <dgm:varLst>
      <dgm:chMax/>
      <dgm:chPref val="1"/>
      <dgm:dir/>
      <dgm:animOne val="branch"/>
      <dgm:animLvl val="lvl"/>
      <dgm:resizeHandles/>
    </dgm:varLst>
    <dgm:choose name="Name1">
      <dgm:if name="Name2" func="var" arg="dir" op="equ" val="norm">
        <dgm:alg type="lin">
          <dgm:param type="linDir" val="fromL"/>
          <dgm:param type="vertAlign" val="mid"/>
          <dgm:param type="nodeVertAlign" val="mid"/>
          <dgm:param type="horzAlign" val="ctr"/>
        </dgm:alg>
      </dgm:if>
      <dgm:else name="Name3">
        <dgm:alg type="lin">
          <dgm:param type="linDir" val="fromR"/>
          <dgm:param type="vertAlign" val="mid"/>
          <dgm:param type="nodeVertAlign" val="mid"/>
          <dgm:param type="horzAlign" val="ctr"/>
        </dgm:alg>
      </dgm:else>
    </dgm:choose>
    <dgm:shape xmlns:r="http://schemas.openxmlformats.org/officeDocument/2006/relationships" r:blip="">
      <dgm:adjLst/>
    </dgm:shape>
    <dgm:constrLst>
      <dgm:constr type="primFontSz" for="des" forName="Parent" op="equ" val="65"/>
      <dgm:constr type="primFontSz" for="des" forName="Child1" op="equ" val="65"/>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w" for="ch" forName="composite" refType="w"/>
      <dgm:constr type="h" for="ch" forName="composite" refType="h"/>
      <dgm:constr type="sp" refType="w" refFor="ch" refForName="composite" op="equ" fact="0.05"/>
      <dgm:constr type="w" for="ch" forName="sibTrans" refType="w" refFor="ch" refForName="composite" op="equ" fact="0.05"/>
      <dgm:constr type="h" for="ch" forName="sibTrans" refType="w" refFor="ch" refForName="sibTrans" op="equ"/>
    </dgm:constrLst>
    <dgm:forEach name="nodesForEach" axis="ch" ptType="node">
      <dgm:layoutNode name="composite">
        <dgm:choose name="Name4">
          <dgm:if name="Name5" func="var" arg="dir" op="equ" val="norm">
            <dgm:choose name="Name6">
              <dgm:if name="Name7" axis="ch" ptType="node" func="cnt" op="equ" val="0">
                <dgm:alg type="composite">
                  <dgm:param type="ar" val="2.1059"/>
                </dgm:alg>
                <dgm:constrLst>
                  <dgm:constr type="l" for="ch" forName="Parent" refType="w" fact="0"/>
                  <dgm:constr type="t" for="ch" forName="Parent" refType="h" fact="0"/>
                  <dgm:constr type="w" for="ch" forName="Parent" refType="w" fact="0.4749"/>
                  <dgm:constr type="h" for="ch" forName="Parent" refType="h"/>
                  <dgm:constr type="l" for="ch" forName="ParentAccent1" refType="w" fact="0.9531"/>
                  <dgm:constr type="t" for="ch" forName="ParentAccent1" refType="h" fact="0.4506"/>
                  <dgm:constr type="w" for="ch" forName="ParentAccent1" refType="w" fact="0.0469"/>
                  <dgm:constr type="h" for="ch" forName="ParentAccent1" refType="h" fact="0.0988"/>
                  <dgm:constr type="l" for="ch" forName="ParentAccent2" refType="w" fact="0.8734"/>
                  <dgm:constr type="t" for="ch" forName="ParentAccent2" refType="h" fact="0.4506"/>
                  <dgm:constr type="w" for="ch" forName="ParentAccent2" refType="w" fact="0.0469"/>
                  <dgm:constr type="h" for="ch" forName="ParentAccent2" refType="h" fact="0.0988"/>
                  <dgm:constr type="l" for="ch" forName="ParentAccent3" refType="w" fact="0.7937"/>
                  <dgm:constr type="t" for="ch" forName="ParentAccent3" refType="h" fact="0.4506"/>
                  <dgm:constr type="w" for="ch" forName="ParentAccent3" refType="w" fact="0.0469"/>
                  <dgm:constr type="h" for="ch" forName="ParentAccent3" refType="h" fact="0.0988"/>
                  <dgm:constr type="l" for="ch" forName="ParentAccent4" refType="w" fact="0.714"/>
                  <dgm:constr type="t" for="ch" forName="ParentAccent4" refType="h" fact="0.4506"/>
                  <dgm:constr type="w" for="ch" forName="ParentAccent4" refType="w" fact="0.0469"/>
                  <dgm:constr type="h" for="ch" forName="ParentAccent4" refType="h" fact="0.0988"/>
                  <dgm:constr type="l" for="ch" forName="ParentAccent5" refType="w" fact="0.6343"/>
                  <dgm:constr type="t" for="ch" forName="ParentAccent5" refType="h" fact="0.4506"/>
                  <dgm:constr type="w" for="ch" forName="ParentAccent5" refType="w" fact="0.0469"/>
                  <dgm:constr type="h" for="ch" forName="ParentAccent5" refType="h" fact="0.0988"/>
                  <dgm:constr type="l" for="ch" forName="ParentAccent6" refType="w" fact="0.5076"/>
                  <dgm:constr type="t" for="ch" forName="ParentAccent6" refType="h" fact="0.4012"/>
                  <dgm:constr type="w" for="ch" forName="ParentAccent6" refType="w" fact="0.0939"/>
                  <dgm:constr type="h" for="ch" forName="ParentAccent6" refType="h" fact="0.1976"/>
                  <dgm:constr type="l" for="ch" forName="ParentAccent7" refType="w" fact="0.8766"/>
                  <dgm:constr type="t" for="ch" forName="ParentAccent7" refType="h" fact="0.2465"/>
                  <dgm:constr type="w" for="ch" forName="ParentAccent7" refType="w" fact="0.0469"/>
                  <dgm:constr type="h" for="ch" forName="ParentAccent7" refType="h" fact="0.0988"/>
                  <dgm:constr type="l" for="ch" forName="ParentAccent8" refType="w" fact="0.8766"/>
                  <dgm:constr type="t" for="ch" forName="ParentAccent8" refType="h" fact="0.6562"/>
                  <dgm:constr type="w" for="ch" forName="ParentAccent8" refType="w" fact="0.0469"/>
                  <dgm:constr type="h" for="ch" forName="ParentAccent8" refType="h" fact="0.0988"/>
                  <dgm:constr type="l" for="ch" forName="ParentAccent9" refType="w" fact="0.9185"/>
                  <dgm:constr type="t" for="ch" forName="ParentAccent9" refType="h" fact="0.3353"/>
                  <dgm:constr type="w" for="ch" forName="ParentAccent9" refType="w" fact="0.0469"/>
                  <dgm:constr type="h" for="ch" forName="ParentAccent9" refType="h" fact="0.0988"/>
                  <dgm:constr type="l" for="ch" forName="ParentAccent10" refType="w" fact="0.9213"/>
                  <dgm:constr type="t" for="ch" forName="ParentAccent10" refType="h" fact="0.5679"/>
                  <dgm:constr type="w" for="ch" forName="ParentAccent10" refType="w" fact="0.0469"/>
                  <dgm:constr type="h" for="ch" forName="ParentAccent10" refType="h" fact="0.0988"/>
                </dgm:constrLst>
              </dgm:if>
              <dgm:if name="Name8" axis="ch" ptType="node" func="cnt" op="equ" val="1">
                <dgm:alg type="composite">
                  <dgm:param type="ar" val="3.4411"/>
                </dgm:alg>
                <dgm:constrLst>
                  <dgm:constr type="l" for="ch" forName="Child1Accent1" refType="w" fact="0.284"/>
                  <dgm:constr type="t" for="ch" forName="Child1Accent1" refType="h" fact="0.4012"/>
                  <dgm:constr type="w" for="ch" forName="Child1Accent1" refType="w" fact="0.0574"/>
                  <dgm:constr type="h" for="ch" forName="Child1Accent1" refType="h" fact="0.1976"/>
                  <dgm:constr type="l" for="ch" forName="Child1Accent2" refType="w" fact="0.2272"/>
                  <dgm:constr type="t" for="ch" forName="Child1Accent2" refType="h" fact="0.4506"/>
                  <dgm:constr type="w" for="ch" forName="Child1Accent2" refType="w" fact="0.0287"/>
                  <dgm:constr type="h" for="ch" forName="Child1Accent2" refType="h" fact="0.0988"/>
                  <dgm:constr type="l" for="ch" forName="Child1Accent3" refType="w" fact="0.1705"/>
                  <dgm:constr type="t" for="ch" forName="Child1Accent3" refType="h" fact="0.4506"/>
                  <dgm:constr type="w" for="ch" forName="Child1Accent3" refType="w" fact="0.0287"/>
                  <dgm:constr type="h" for="ch" forName="Child1Accent3" refType="h" fact="0.0988"/>
                  <dgm:constr type="l" for="ch" forName="Child1Accent4" refType="w" fact="0.1137"/>
                  <dgm:constr type="t" for="ch" forName="Child1Accent4" refType="h" fact="0.4506"/>
                  <dgm:constr type="w" for="ch" forName="Child1Accent4" refType="w" fact="0.0287"/>
                  <dgm:constr type="h" for="ch" forName="Child1Accent4" refType="h" fact="0.0988"/>
                  <dgm:constr type="l" for="ch" forName="Child1Accent5" refType="w" fact="0.057"/>
                  <dgm:constr type="t" for="ch" forName="Child1Accent5" refType="h" fact="0.4506"/>
                  <dgm:constr type="w" for="ch" forName="Child1Accent5" refType="w" fact="0.0287"/>
                  <dgm:constr type="h" for="ch" forName="Child1Accent5" refType="h" fact="0.0988"/>
                  <dgm:constr type="l" for="ch" forName="Child1Accent6" refType="w" fact="0.0002"/>
                  <dgm:constr type="t" for="ch" forName="Child1Accent6" refType="h" fact="0.4506"/>
                  <dgm:constr type="w" for="ch" forName="Child1Accent6" refType="w" fact="0.0287"/>
                  <dgm:constr type="h" for="ch" forName="Child1Accent6" refType="h" fact="0.0988"/>
                  <dgm:constr type="l" for="ch" forName="Child1Accent7" refType="w" fact="0"/>
                  <dgm:constr type="t" for="ch" forName="Child1Accent7" refType="h" fact="0"/>
                  <dgm:constr type="w" for="ch" forName="Child1Accent7" refType="w" fact="0"/>
                  <dgm:constr type="h" for="ch" forName="Child1Accent7" refType="h" fact="0"/>
                  <dgm:constr type="l" for="ch" forName="Child1Accent8" refType="w" fact="0"/>
                  <dgm:constr type="t" for="ch" forName="Child1Accent8" refType="h" fact="0"/>
                  <dgm:constr type="w" for="ch" forName="Child1Accent8" refType="w" fact="0"/>
                  <dgm:constr type="h" for="ch" forName="Child1Accent8" refType="h" fact="0"/>
                  <dgm:constr type="l" for="ch" forName="Child1Accent9" refType="w" fact="0"/>
                  <dgm:constr type="t" for="ch" forName="Child1Accent9" refType="h" fact="0"/>
                  <dgm:constr type="w" for="ch" forName="Child1Accent9" refType="w" fact="0"/>
                  <dgm:constr type="h" for="ch" forName="Child1Accent9" refType="h" fact="0"/>
                  <dgm:constr type="l" for="ch" forName="ParentAccent1" refType="w" fact="0.9713"/>
                  <dgm:constr type="t" for="ch" forName="ParentAccent1" refType="h" fact="0.4506"/>
                  <dgm:constr type="w" for="ch" forName="ParentAccent1" refType="w" fact="0.0287"/>
                  <dgm:constr type="h" for="ch" forName="ParentAccent1" refType="h" fact="0.0988"/>
                  <dgm:constr type="l" for="ch" forName="ParentAccent2" refType="w" fact="0.9187"/>
                  <dgm:constr type="t" for="ch" forName="ParentAccent2" refType="h" fact="0.4506"/>
                  <dgm:constr type="w" for="ch" forName="ParentAccent2" refType="w" fact="0.0287"/>
                  <dgm:constr type="h" for="ch" forName="ParentAccent2" refType="h" fact="0.0988"/>
                  <dgm:constr type="l" for="ch" forName="ParentAccent3" refType="w" fact="0.8661"/>
                  <dgm:constr type="t" for="ch" forName="ParentAccent3" refType="h" fact="0.4506"/>
                  <dgm:constr type="w" for="ch" forName="ParentAccent3" refType="w" fact="0.0287"/>
                  <dgm:constr type="h" for="ch" forName="ParentAccent3" refType="h" fact="0.0988"/>
                  <dgm:constr type="l" for="ch" forName="ParentAccent4" refType="w" fact="0.8136"/>
                  <dgm:constr type="t" for="ch" forName="ParentAccent4" refType="h" fact="0.4506"/>
                  <dgm:constr type="w" for="ch" forName="ParentAccent4" refType="w" fact="0.0287"/>
                  <dgm:constr type="h" for="ch" forName="ParentAccent4" refType="h" fact="0.0988"/>
                  <dgm:constr type="l" for="ch" forName="ParentAccent5" refType="w" fact="0.761"/>
                  <dgm:constr type="t" for="ch" forName="ParentAccent5" refType="h" fact="0.4506"/>
                  <dgm:constr type="w" for="ch" forName="ParentAccent5" refType="w" fact="0.0287"/>
                  <dgm:constr type="h" for="ch" forName="ParentAccent5" refType="h" fact="0.0988"/>
                  <dgm:constr type="l" for="ch" forName="ParentAccent6" refType="w" fact="0.6797"/>
                  <dgm:constr type="t" for="ch" forName="ParentAccent6" refType="h" fact="0.4012"/>
                  <dgm:constr type="w" for="ch" forName="ParentAccent6" refType="w" fact="0.0574"/>
                  <dgm:constr type="h" for="ch" forName="ParentAccent6" refType="h" fact="0.1976"/>
                  <dgm:constr type="l" for="ch" forName="ParentAccent7" refType="w" fact="0.9245"/>
                  <dgm:constr type="t" for="ch" forName="ParentAccent7" refType="h" fact="0.2465"/>
                  <dgm:constr type="w" for="ch" forName="ParentAccent7" refType="w" fact="0.0287"/>
                  <dgm:constr type="h" for="ch" forName="ParentAccent7" refType="h" fact="0.0988"/>
                  <dgm:constr type="l" for="ch" forName="ParentAccent8" refType="w" fact="0.9245"/>
                  <dgm:constr type="t" for="ch" forName="ParentAccent8" refType="h" fact="0.6562"/>
                  <dgm:constr type="w" for="ch" forName="ParentAccent8" refType="w" fact="0.0287"/>
                  <dgm:constr type="h" for="ch" forName="ParentAccent8" refType="h" fact="0.0988"/>
                  <dgm:constr type="l" for="ch" forName="ParentAccent9" refType="w" fact="0.9501"/>
                  <dgm:constr type="t" for="ch" forName="ParentAccent9" refType="h" fact="0.3353"/>
                  <dgm:constr type="w" for="ch" forName="ParentAccent9" refType="w" fact="0.0287"/>
                  <dgm:constr type="h" for="ch" forName="ParentAccent9" refType="h" fact="0.0988"/>
                  <dgm:constr type="l" for="ch" forName="ParentAccent10" refType="w" fact="0.9518"/>
                  <dgm:constr type="t" for="ch" forName="ParentAccent10" refType="h" fact="0.5679"/>
                  <dgm:constr type="w" for="ch" forName="ParentAccent10" refType="w" fact="0.0287"/>
                  <dgm:constr type="h" for="ch" forName="ParentAccent10" refType="h" fact="0.0988"/>
                  <dgm:constr type="l" for="ch" forName="Child1" refType="w" fact="0"/>
                  <dgm:constr type="t" for="ch" forName="Child1" refType="h" fact="0.1978"/>
                  <dgm:constr type="w" for="ch" forName="Child1" refType="w" fact="0.2544"/>
                  <dgm:constr type="h" for="ch" forName="Child1" refType="h" fact="0.2541"/>
                  <dgm:constr type="l" for="ch" forName="Parent" refType="w" fact="0.3653"/>
                  <dgm:constr type="t" for="ch" forName="Parent" refType="h" fact="0"/>
                  <dgm:constr type="w" for="ch" forName="Parent" refType="w" fact="0.2906"/>
                  <dgm:constr type="h" for="ch" forName="Parent" refType="h"/>
                </dgm:constrLst>
              </dgm:if>
              <dgm:if name="Name9" axis="ch" ptType="node" func="cnt" op="equ" val="2">
                <dgm:alg type="composite">
                  <dgm:param type="ar" val="2.1185"/>
                </dgm:alg>
                <dgm:constrLst>
                  <dgm:constr type="l" for="ch" forName="Child1Accent1" refType="w" fact="0.3436"/>
                  <dgm:constr type="t" for="ch" forName="Child1Accent1" refType="h" fact="0.2211"/>
                  <dgm:constr type="w" for="ch" forName="Child1Accent1" refType="w" fact="0.0574"/>
                  <dgm:constr type="h" for="ch" forName="Child1Accent1" refType="h" fact="0.1217"/>
                  <dgm:constr type="l" for="ch" forName="Child1Accent2" refType="w" fact="0.3068"/>
                  <dgm:constr type="t" for="ch" forName="Child1Accent2" refType="h" fact="0.1569"/>
                  <dgm:constr type="w" for="ch" forName="Child1Accent2" refType="w" fact="0.0287"/>
                  <dgm:constr type="h" for="ch" forName="Child1Accent2" refType="h" fact="0.0608"/>
                  <dgm:constr type="l" for="ch" forName="Child1Accent3" refType="w" fact="0.2455"/>
                  <dgm:constr type="t" for="ch" forName="Child1Accent3" refType="h" fact="0.1569"/>
                  <dgm:constr type="w" for="ch" forName="Child1Accent3" refType="w" fact="0.0287"/>
                  <dgm:constr type="h" for="ch" forName="Child1Accent3" refType="h" fact="0.0608"/>
                  <dgm:constr type="l" for="ch" forName="Child1Accent4" refType="w" fact="0.1842"/>
                  <dgm:constr type="t" for="ch" forName="Child1Accent4" refType="h" fact="0.1569"/>
                  <dgm:constr type="w" for="ch" forName="Child1Accent4" refType="w" fact="0.0287"/>
                  <dgm:constr type="h" for="ch" forName="Child1Accent4" refType="h" fact="0.0608"/>
                  <dgm:constr type="l" for="ch" forName="Child1Accent5" refType="w" fact="0.1229"/>
                  <dgm:constr type="t" for="ch" forName="Child1Accent5" refType="h" fact="0.1569"/>
                  <dgm:constr type="w" for="ch" forName="Child1Accent5" refType="w" fact="0.0287"/>
                  <dgm:constr type="h" for="ch" forName="Child1Accent5" refType="h" fact="0.0608"/>
                  <dgm:constr type="l" for="ch" forName="Child1Accent6" refType="w" fact="0.0615"/>
                  <dgm:constr type="t" for="ch" forName="Child1Accent6" refType="h" fact="0.1569"/>
                  <dgm:constr type="w" for="ch" forName="Child1Accent6" refType="w" fact="0.0287"/>
                  <dgm:constr type="h" for="ch" forName="Child1Accent6" refType="h" fact="0.0608"/>
                  <dgm:constr type="l" for="ch" forName="Child1Accent7" refType="w" fact="0.0002"/>
                  <dgm:constr type="t" for="ch" forName="Child1Accent7" refType="h" fact="0.1569"/>
                  <dgm:constr type="w" for="ch" forName="Child1Accent7" refType="w" fact="0.0287"/>
                  <dgm:constr type="h" for="ch" forName="Child1Accent7" refType="h" fact="0.0608"/>
                  <dgm:constr type="l" for="ch" forName="Child1Accent8" refType="w" fact="0"/>
                  <dgm:constr type="t" for="ch" forName="Child1Accent8" refType="h" fact="0"/>
                  <dgm:constr type="w" for="ch" forName="Child1Accent8" refType="w" fact="0"/>
                  <dgm:constr type="h" for="ch" forName="Child1Accent8" refType="h" fact="0"/>
                  <dgm:constr type="l" for="ch" forName="Child1Accent9" refType="w" fact="0"/>
                  <dgm:constr type="t" for="ch" forName="Child1Accent9" refType="h" fact="0"/>
                  <dgm:constr type="w" for="ch" forName="Child1Accent9" refType="w" fact="0"/>
                  <dgm:constr type="h" for="ch" forName="Child1Accent9" refType="h" fact="0"/>
                  <dgm:constr type="l" for="ch" forName="Child2Accent1" refType="w" fact="0.3436"/>
                  <dgm:constr type="t" for="ch" forName="Child2Accent1" refType="h" fact="0.8153"/>
                  <dgm:constr type="w" for="ch" forName="Child2Accent1" refType="w" fact="0.0574"/>
                  <dgm:constr type="h" for="ch" forName="Child2Accent1" refType="h" fact="0.1217"/>
                  <dgm:constr type="l" for="ch" forName="Child2Accent2" refType="w" fact="0.3068"/>
                  <dgm:constr type="t" for="ch" forName="Child2Accent2" refType="h" fact="0.9392"/>
                  <dgm:constr type="w" for="ch" forName="Child2Accent2" refType="w" fact="0.0287"/>
                  <dgm:constr type="h" for="ch" forName="Child2Accent2" refType="h" fact="0.0608"/>
                  <dgm:constr type="l" for="ch" forName="Child2Accent3" refType="w" fact="0.2455"/>
                  <dgm:constr type="t" for="ch" forName="Child2Accent3" refType="h" fact="0.9392"/>
                  <dgm:constr type="w" for="ch" forName="Child2Accent3" refType="w" fact="0.0287"/>
                  <dgm:constr type="h" for="ch" forName="Child2Accent3" refType="h" fact="0.0608"/>
                  <dgm:constr type="l" for="ch" forName="Child2Accent4" refType="w" fact="0.1842"/>
                  <dgm:constr type="t" for="ch" forName="Child2Accent4" refType="h" fact="0.9392"/>
                  <dgm:constr type="w" for="ch" forName="Child2Accent4" refType="w" fact="0.0287"/>
                  <dgm:constr type="h" for="ch" forName="Child2Accent4" refType="h" fact="0.0608"/>
                  <dgm:constr type="l" for="ch" forName="Child2Accent5" refType="w" fact="0.1229"/>
                  <dgm:constr type="t" for="ch" forName="Child2Accent5" refType="h" fact="0.9392"/>
                  <dgm:constr type="w" for="ch" forName="Child2Accent5" refType="w" fact="0.0287"/>
                  <dgm:constr type="h" for="ch" forName="Child2Accent5" refType="h" fact="0.0608"/>
                  <dgm:constr type="l" for="ch" forName="Child2Accent6" refType="w" fact="0.0615"/>
                  <dgm:constr type="t" for="ch" forName="Child2Accent6" refType="h" fact="0.9392"/>
                  <dgm:constr type="w" for="ch" forName="Child2Accent6" refType="w" fact="0.0287"/>
                  <dgm:constr type="h" for="ch" forName="Child2Accent6" refType="h" fact="0.0608"/>
                  <dgm:constr type="l" for="ch" forName="Child2Accent7" refType="w" fact="0.0002"/>
                  <dgm:constr type="t" for="ch" forName="Child2Accent7" refType="h" fact="0.9392"/>
                  <dgm:constr type="w" for="ch" forName="Child2Accent7" refType="w" fact="0.0287"/>
                  <dgm:constr type="h" for="ch" forName="Child2Accent7" refType="h" fact="0.0608"/>
                  <dgm:constr type="l" for="ch" forName="ParentAccent1" refType="w" fact="0.9713"/>
                  <dgm:constr type="t" for="ch" forName="ParentAccent1" refType="h" fact="0.5511"/>
                  <dgm:constr type="w" for="ch" forName="ParentAccent1" refType="w" fact="0.0287"/>
                  <dgm:constr type="h" for="ch" forName="ParentAccent1" refType="h" fact="0.0608"/>
                  <dgm:constr type="l" for="ch" forName="ParentAccent2" refType="w" fact="0.9187"/>
                  <dgm:constr type="t" for="ch" forName="ParentAccent2" refType="h" fact="0.5511"/>
                  <dgm:constr type="w" for="ch" forName="ParentAccent2" refType="w" fact="0.0287"/>
                  <dgm:constr type="h" for="ch" forName="ParentAccent2" refType="h" fact="0.0608"/>
                  <dgm:constr type="l" for="ch" forName="ParentAccent3" refType="w" fact="0.8661"/>
                  <dgm:constr type="t" for="ch" forName="ParentAccent3" refType="h" fact="0.5511"/>
                  <dgm:constr type="w" for="ch" forName="ParentAccent3" refType="w" fact="0.0287"/>
                  <dgm:constr type="h" for="ch" forName="ParentAccent3" refType="h" fact="0.0608"/>
                  <dgm:constr type="l" for="ch" forName="ParentAccent4" refType="w" fact="0.8136"/>
                  <dgm:constr type="t" for="ch" forName="ParentAccent4" refType="h" fact="0.5511"/>
                  <dgm:constr type="w" for="ch" forName="ParentAccent4" refType="w" fact="0.0287"/>
                  <dgm:constr type="h" for="ch" forName="ParentAccent4" refType="h" fact="0.0608"/>
                  <dgm:constr type="l" for="ch" forName="ParentAccent5" refType="w" fact="0.761"/>
                  <dgm:constr type="t" for="ch" forName="ParentAccent5" refType="h" fact="0.5511"/>
                  <dgm:constr type="w" for="ch" forName="ParentAccent5" refType="w" fact="0.0287"/>
                  <dgm:constr type="h" for="ch" forName="ParentAccent5" refType="h" fact="0.0608"/>
                  <dgm:constr type="l" for="ch" forName="ParentAccent6" refType="w" fact="0.6797"/>
                  <dgm:constr type="t" for="ch" forName="ParentAccent6" refType="h" fact="0.5207"/>
                  <dgm:constr type="w" for="ch" forName="ParentAccent6" refType="w" fact="0.0574"/>
                  <dgm:constr type="h" for="ch" forName="ParentAccent6" refType="h" fact="0.1217"/>
                  <dgm:constr type="l" for="ch" forName="ParentAccent7" refType="w" fact="0.9245"/>
                  <dgm:constr type="t" for="ch" forName="ParentAccent7" refType="h" fact="0.4255"/>
                  <dgm:constr type="w" for="ch" forName="ParentAccent7" refType="w" fact="0.0287"/>
                  <dgm:constr type="h" for="ch" forName="ParentAccent7" refType="h" fact="0.0608"/>
                  <dgm:constr type="l" for="ch" forName="ParentAccent8" refType="w" fact="0.9245"/>
                  <dgm:constr type="t" for="ch" forName="ParentAccent8" refType="h" fact="0.6776"/>
                  <dgm:constr type="w" for="ch" forName="ParentAccent8" refType="w" fact="0.0287"/>
                  <dgm:constr type="h" for="ch" forName="ParentAccent8" refType="h" fact="0.0608"/>
                  <dgm:constr type="l" for="ch" forName="ParentAccent9" refType="w" fact="0.9501"/>
                  <dgm:constr type="t" for="ch" forName="ParentAccent9" refType="h" fact="0.4801"/>
                  <dgm:constr type="w" for="ch" forName="ParentAccent9" refType="w" fact="0.0287"/>
                  <dgm:constr type="h" for="ch" forName="ParentAccent9" refType="h" fact="0.0608"/>
                  <dgm:constr type="l" for="ch" forName="ParentAccent10" refType="w" fact="0.9518"/>
                  <dgm:constr type="t" for="ch" forName="ParentAccent10" refType="h" fact="0.6233"/>
                  <dgm:constr type="w" for="ch" forName="ParentAccent10" refType="w" fact="0.0287"/>
                  <dgm:constr type="h" for="ch" forName="ParentAccent10" refType="h" fact="0.0608"/>
                  <dgm:constr type="l" for="ch" forName="Child2" refType="w" fact="0"/>
                  <dgm:constr type="t" for="ch" forName="Child2" refType="h" fact="0.7822"/>
                  <dgm:constr type="w" for="ch" forName="Child2" refType="w" fact="0.3364"/>
                  <dgm:constr type="h" for="ch" forName="Child2" refType="h" fact="0.1564"/>
                  <dgm:constr type="l" for="ch" forName="Child1" refType="w" fact="0"/>
                  <dgm:constr type="t" for="ch" forName="Child1" refType="h" fact="0"/>
                  <dgm:constr type="w" for="ch" forName="Child1" refType="w" fact="0.3364"/>
                  <dgm:constr type="h" for="ch" forName="Child1" refType="h" fact="0.1564"/>
                  <dgm:constr type="l" for="ch" forName="Parent" refType="w" fact="0.3653"/>
                  <dgm:constr type="t" for="ch" forName="Parent" refType="h" fact="0.2737"/>
                  <dgm:constr type="w" for="ch" forName="Parent" refType="w" fact="0.2906"/>
                  <dgm:constr type="h" for="ch" forName="Parent" refType="h" fact="0.6157"/>
                </dgm:constrLst>
              </dgm:if>
              <dgm:if name="Name10" axis="ch" ptType="node" func="cnt" op="equ" val="3">
                <dgm:alg type="composite">
                  <dgm:param type="ar" val="2.1185"/>
                </dgm:alg>
                <dgm:constrLst>
                  <dgm:constr type="l" for="ch" forName="Child1Accent1" refType="w" fact="0.3436"/>
                  <dgm:constr type="t" for="ch" forName="Child1Accent1" refType="h" fact="0.2211"/>
                  <dgm:constr type="w" for="ch" forName="Child1Accent1" refType="w" fact="0.0574"/>
                  <dgm:constr type="h" for="ch" forName="Child1Accent1" refType="h" fact="0.1217"/>
                  <dgm:constr type="l" for="ch" forName="Child1Accent2" refType="w" fact="0.3068"/>
                  <dgm:constr type="t" for="ch" forName="Child1Accent2" refType="h" fact="0.1569"/>
                  <dgm:constr type="w" for="ch" forName="Child1Accent2" refType="w" fact="0.0287"/>
                  <dgm:constr type="h" for="ch" forName="Child1Accent2" refType="h" fact="0.0608"/>
                  <dgm:constr type="l" for="ch" forName="Child1Accent3" refType="w" fact="0.2455"/>
                  <dgm:constr type="t" for="ch" forName="Child1Accent3" refType="h" fact="0.1569"/>
                  <dgm:constr type="w" for="ch" forName="Child1Accent3" refType="w" fact="0.0287"/>
                  <dgm:constr type="h" for="ch" forName="Child1Accent3" refType="h" fact="0.0608"/>
                  <dgm:constr type="l" for="ch" forName="Child1Accent4" refType="w" fact="0.1842"/>
                  <dgm:constr type="t" for="ch" forName="Child1Accent4" refType="h" fact="0.1569"/>
                  <dgm:constr type="w" for="ch" forName="Child1Accent4" refType="w" fact="0.0287"/>
                  <dgm:constr type="h" for="ch" forName="Child1Accent4" refType="h" fact="0.0608"/>
                  <dgm:constr type="l" for="ch" forName="Child1Accent5" refType="w" fact="0.1229"/>
                  <dgm:constr type="t" for="ch" forName="Child1Accent5" refType="h" fact="0.1569"/>
                  <dgm:constr type="w" for="ch" forName="Child1Accent5" refType="w" fact="0.0287"/>
                  <dgm:constr type="h" for="ch" forName="Child1Accent5" refType="h" fact="0.0608"/>
                  <dgm:constr type="l" for="ch" forName="Child2Accent1" refType="w" fact="0.284"/>
                  <dgm:constr type="t" for="ch" forName="Child2Accent1" refType="h" fact="0.5207"/>
                  <dgm:constr type="w" for="ch" forName="Child2Accent1" refType="w" fact="0.0574"/>
                  <dgm:constr type="h" for="ch" forName="Child2Accent1" refType="h" fact="0.1217"/>
                  <dgm:constr type="l" for="ch" forName="Child2Accent2" refType="w" fact="0.2272"/>
                  <dgm:constr type="t" for="ch" forName="Child2Accent2" refType="h" fact="0.5511"/>
                  <dgm:constr type="w" for="ch" forName="Child2Accent2" refType="w" fact="0.0287"/>
                  <dgm:constr type="h" for="ch" forName="Child2Accent2" refType="h" fact="0.0608"/>
                  <dgm:constr type="l" for="ch" forName="Child2Accent3" refType="w" fact="0.1705"/>
                  <dgm:constr type="t" for="ch" forName="Child2Accent3" refType="h" fact="0.5511"/>
                  <dgm:constr type="w" for="ch" forName="Child2Accent3" refType="w" fact="0.0287"/>
                  <dgm:constr type="h" for="ch" forName="Child2Accent3" refType="h" fact="0.0608"/>
                  <dgm:constr type="l" for="ch" forName="Child2Accent4" refType="w" fact="0.1137"/>
                  <dgm:constr type="t" for="ch" forName="Child2Accent4" refType="h" fact="0.5511"/>
                  <dgm:constr type="w" for="ch" forName="Child2Accent4" refType="w" fact="0.0287"/>
                  <dgm:constr type="h" for="ch" forName="Child2Accent4" refType="h" fact="0.0608"/>
                  <dgm:constr type="l" for="ch" forName="Child1Accent6" refType="w" fact="0.0615"/>
                  <dgm:constr type="t" for="ch" forName="Child1Accent6" refType="h" fact="0.1569"/>
                  <dgm:constr type="w" for="ch" forName="Child1Accent6" refType="w" fact="0.0287"/>
                  <dgm:constr type="h" for="ch" forName="Child1Accent6" refType="h" fact="0.0608"/>
                  <dgm:constr type="l" for="ch" forName="Child2Accent5" refType="w" fact="0.057"/>
                  <dgm:constr type="t" for="ch" forName="Child2Accent5" refType="h" fact="0.5511"/>
                  <dgm:constr type="w" for="ch" forName="Child2Accent5" refType="w" fact="0.0287"/>
                  <dgm:constr type="h" for="ch" forName="Child2Accent5" refType="h" fact="0.0608"/>
                  <dgm:constr type="l" for="ch" forName="Child1Accent7" refType="w" fact="0.0002"/>
                  <dgm:constr type="t" for="ch" forName="Child1Accent7" refType="h" fact="0.1569"/>
                  <dgm:constr type="w" for="ch" forName="Child1Accent7" refType="w" fact="0.0287"/>
                  <dgm:constr type="h" for="ch" forName="Child1Accent7" refType="h" fact="0.0608"/>
                  <dgm:constr type="l" for="ch" forName="Child1Accent8" refType="w" fact="0"/>
                  <dgm:constr type="t" for="ch" forName="Child1Accent8" refType="h" fact="0"/>
                  <dgm:constr type="w" for="ch" forName="Child1Accent8" refType="w" fact="0"/>
                  <dgm:constr type="h" for="ch" forName="Child1Accent8" refType="h" fact="0"/>
                  <dgm:constr type="l" for="ch" forName="Child1Accent9" refType="w" fact="0"/>
                  <dgm:constr type="t" for="ch" forName="Child1Accent9" refType="h" fact="0"/>
                  <dgm:constr type="w" for="ch" forName="Child1Accent9" refType="w" fact="0"/>
                  <dgm:constr type="h" for="ch" forName="Child1Accent9" refType="h" fact="0"/>
                  <dgm:constr type="l" for="ch" forName="Child2Accent6" refType="w" fact="0.0002"/>
                  <dgm:constr type="t" for="ch" forName="Child2Accent6" refType="h" fact="0.5511"/>
                  <dgm:constr type="w" for="ch" forName="Child2Accent6" refType="w" fact="0.0287"/>
                  <dgm:constr type="h" for="ch" forName="Child2Accent6" refType="h" fact="0.0608"/>
                  <dgm:constr type="l" for="ch" forName="Child2Accent7" refType="w" fact="0"/>
                  <dgm:constr type="t" for="ch" forName="Child2Accent7" refType="h" fact="0"/>
                  <dgm:constr type="w" for="ch" forName="Child2Accent7" refType="w" fact="0"/>
                  <dgm:constr type="h" for="ch" forName="Child2Accent7" refType="h" fact="0"/>
                  <dgm:constr type="l" for="ch" forName="Child3Accent1" refType="w" fact="0.3436"/>
                  <dgm:constr type="t" for="ch" forName="Child3Accent1" refType="h" fact="0.8153"/>
                  <dgm:constr type="w" for="ch" forName="Child3Accent1" refType="w" fact="0.0574"/>
                  <dgm:constr type="h" for="ch" forName="Child3Accent1" refType="h" fact="0.1217"/>
                  <dgm:constr type="l" for="ch" forName="Child3Accent2" refType="w" fact="0.3068"/>
                  <dgm:constr type="t" for="ch" forName="Child3Accent2" refType="h" fact="0.9392"/>
                  <dgm:constr type="w" for="ch" forName="Child3Accent2" refType="w" fact="0.0287"/>
                  <dgm:constr type="h" for="ch" forName="Child3Accent2" refType="h" fact="0.0608"/>
                  <dgm:constr type="l" for="ch" forName="Child3Accent3" refType="w" fact="0.2455"/>
                  <dgm:constr type="t" for="ch" forName="Child3Accent3" refType="h" fact="0.9392"/>
                  <dgm:constr type="w" for="ch" forName="Child3Accent3" refType="w" fact="0.0287"/>
                  <dgm:constr type="h" for="ch" forName="Child3Accent3" refType="h" fact="0.0608"/>
                  <dgm:constr type="l" for="ch" forName="Child3Accent4" refType="w" fact="0.1842"/>
                  <dgm:constr type="t" for="ch" forName="Child3Accent4" refType="h" fact="0.9392"/>
                  <dgm:constr type="w" for="ch" forName="Child3Accent4" refType="w" fact="0.0287"/>
                  <dgm:constr type="h" for="ch" forName="Child3Accent4" refType="h" fact="0.0608"/>
                  <dgm:constr type="l" for="ch" forName="Child3Accent5" refType="w" fact="0.1229"/>
                  <dgm:constr type="t" for="ch" forName="Child3Accent5" refType="h" fact="0.9392"/>
                  <dgm:constr type="w" for="ch" forName="Child3Accent5" refType="w" fact="0.0287"/>
                  <dgm:constr type="h" for="ch" forName="Child3Accent5" refType="h" fact="0.0608"/>
                  <dgm:constr type="l" for="ch" forName="Child3Accent6" refType="w" fact="0.0615"/>
                  <dgm:constr type="t" for="ch" forName="Child3Accent6" refType="h" fact="0.9392"/>
                  <dgm:constr type="w" for="ch" forName="Child3Accent6" refType="w" fact="0.0287"/>
                  <dgm:constr type="h" for="ch" forName="Child3Accent6" refType="h" fact="0.0608"/>
                  <dgm:constr type="l" for="ch" forName="Child3Accent7" refType="w" fact="0.0002"/>
                  <dgm:constr type="t" for="ch" forName="Child3Accent7" refType="h" fact="0.9392"/>
                  <dgm:constr type="w" for="ch" forName="Child3Accent7" refType="w" fact="0.0287"/>
                  <dgm:constr type="h" for="ch" forName="Child3Accent7" refType="h" fact="0.0608"/>
                  <dgm:constr type="l" for="ch" forName="ParentAccent1" refType="w" fact="0.9713"/>
                  <dgm:constr type="t" for="ch" forName="ParentAccent1" refType="h" fact="0.5511"/>
                  <dgm:constr type="w" for="ch" forName="ParentAccent1" refType="w" fact="0.0287"/>
                  <dgm:constr type="h" for="ch" forName="ParentAccent1" refType="h" fact="0.0608"/>
                  <dgm:constr type="l" for="ch" forName="ParentAccent2" refType="w" fact="0.9187"/>
                  <dgm:constr type="t" for="ch" forName="ParentAccent2" refType="h" fact="0.5511"/>
                  <dgm:constr type="w" for="ch" forName="ParentAccent2" refType="w" fact="0.0287"/>
                  <dgm:constr type="h" for="ch" forName="ParentAccent2" refType="h" fact="0.0608"/>
                  <dgm:constr type="l" for="ch" forName="ParentAccent3" refType="w" fact="0.8661"/>
                  <dgm:constr type="t" for="ch" forName="ParentAccent3" refType="h" fact="0.5511"/>
                  <dgm:constr type="w" for="ch" forName="ParentAccent3" refType="w" fact="0.0287"/>
                  <dgm:constr type="h" for="ch" forName="ParentAccent3" refType="h" fact="0.0608"/>
                  <dgm:constr type="l" for="ch" forName="ParentAccent4" refType="w" fact="0.8136"/>
                  <dgm:constr type="t" for="ch" forName="ParentAccent4" refType="h" fact="0.5511"/>
                  <dgm:constr type="w" for="ch" forName="ParentAccent4" refType="w" fact="0.0287"/>
                  <dgm:constr type="h" for="ch" forName="ParentAccent4" refType="h" fact="0.0608"/>
                  <dgm:constr type="l" for="ch" forName="ParentAccent5" refType="w" fact="0.761"/>
                  <dgm:constr type="t" for="ch" forName="ParentAccent5" refType="h" fact="0.5511"/>
                  <dgm:constr type="w" for="ch" forName="ParentAccent5" refType="w" fact="0.0287"/>
                  <dgm:constr type="h" for="ch" forName="ParentAccent5" refType="h" fact="0.0608"/>
                  <dgm:constr type="l" for="ch" forName="ParentAccent6" refType="w" fact="0.6797"/>
                  <dgm:constr type="t" for="ch" forName="ParentAccent6" refType="h" fact="0.5207"/>
                  <dgm:constr type="w" for="ch" forName="ParentAccent6" refType="w" fact="0.0574"/>
                  <dgm:constr type="h" for="ch" forName="ParentAccent6" refType="h" fact="0.1217"/>
                  <dgm:constr type="l" for="ch" forName="ParentAccent7" refType="w" fact="0.9245"/>
                  <dgm:constr type="t" for="ch" forName="ParentAccent7" refType="h" fact="0.4255"/>
                  <dgm:constr type="w" for="ch" forName="ParentAccent7" refType="w" fact="0.0287"/>
                  <dgm:constr type="h" for="ch" forName="ParentAccent7" refType="h" fact="0.0608"/>
                  <dgm:constr type="l" for="ch" forName="ParentAccent8" refType="w" fact="0.9245"/>
                  <dgm:constr type="t" for="ch" forName="ParentAccent8" refType="h" fact="0.6776"/>
                  <dgm:constr type="w" for="ch" forName="ParentAccent8" refType="w" fact="0.0287"/>
                  <dgm:constr type="h" for="ch" forName="ParentAccent8" refType="h" fact="0.0608"/>
                  <dgm:constr type="l" for="ch" forName="ParentAccent9" refType="w" fact="0.9501"/>
                  <dgm:constr type="t" for="ch" forName="ParentAccent9" refType="h" fact="0.4801"/>
                  <dgm:constr type="w" for="ch" forName="ParentAccent9" refType="w" fact="0.0287"/>
                  <dgm:constr type="h" for="ch" forName="ParentAccent9" refType="h" fact="0.0608"/>
                  <dgm:constr type="l" for="ch" forName="ParentAccent10" refType="w" fact="0.9518"/>
                  <dgm:constr type="t" for="ch" forName="ParentAccent10" refType="h" fact="0.6233"/>
                  <dgm:constr type="w" for="ch" forName="ParentAccent10" refType="w" fact="0.0287"/>
                  <dgm:constr type="h" for="ch" forName="ParentAccent10" refType="h" fact="0.0608"/>
                  <dgm:constr type="l" for="ch" forName="Child3" refType="w" fact="0"/>
                  <dgm:constr type="t" for="ch" forName="Child3" refType="h" fact="0.7822"/>
                  <dgm:constr type="w" for="ch" forName="Child3" refType="w" fact="0.3364"/>
                  <dgm:constr type="h" for="ch" forName="Child3" refType="h" fact="0.1564"/>
                  <dgm:constr type="l" for="ch" forName="Child2" refType="w" fact="0"/>
                  <dgm:constr type="t" for="ch" forName="Child2" refType="h" fact="0.3955"/>
                  <dgm:constr type="w" for="ch" forName="Child2" refType="w" fact="0.2544"/>
                  <dgm:constr type="h" for="ch" forName="Child2" refType="h" fact="0.1564"/>
                  <dgm:constr type="l" for="ch" forName="Child1" refType="w" fact="0"/>
                  <dgm:constr type="t" for="ch" forName="Child1" refType="h" fact="0"/>
                  <dgm:constr type="w" for="ch" forName="Child1" refType="w" fact="0.3364"/>
                  <dgm:constr type="h" for="ch" forName="Child1" refType="h" fact="0.1564"/>
                  <dgm:constr type="l" for="ch" forName="Parent" refType="w" fact="0.3653"/>
                  <dgm:constr type="t" for="ch" forName="Parent" refType="h" fact="0.2737"/>
                  <dgm:constr type="w" for="ch" forName="Parent" refType="w" fact="0.2906"/>
                  <dgm:constr type="h" for="ch" forName="Parent" refType="h" fact="0.6157"/>
                </dgm:constrLst>
              </dgm:if>
              <dgm:if name="Name11" axis="ch" ptType="node" func="cnt" op="equ" val="4">
                <dgm:alg type="composite">
                  <dgm:param type="ar" val="1.8304"/>
                </dgm:alg>
                <dgm:constrLst>
                  <dgm:constr type="l" for="ch" forName="Parent" refType="w" fact="0.3771"/>
                  <dgm:constr type="t" for="ch" forName="Parent" refType="h" fact="0.2946"/>
                  <dgm:constr type="w" for="ch" forName="Parent" refType="w" fact="0.2862"/>
                  <dgm:constr type="h" for="ch" forName="Parent" refType="h" fact="0.5239"/>
                  <dgm:constr type="l" for="ch" forName="Child1Accent1" refType="w" fact="0.3904"/>
                  <dgm:constr type="t" for="ch" forName="Child1Accent1" refType="h" fact="0.2104"/>
                  <dgm:constr type="w" for="ch" forName="Child1Accent1" refType="w" fact="0.0566"/>
                  <dgm:constr type="h" for="ch" forName="Child1Accent1" refType="h" fact="0.1035"/>
                  <dgm:constr type="l" for="ch" forName="Child1Accent3" refType="w" fact="0.3001"/>
                  <dgm:constr type="t" for="ch" forName="Child1Accent3" refType="h" fact="0.128"/>
                  <dgm:constr type="w" for="ch" forName="Child1Accent3" refType="w" fact="0.0283"/>
                  <dgm:constr type="h" for="ch" forName="Child1Accent3" refType="h" fact="0.0518"/>
                  <dgm:constr type="l" for="ch" forName="Child1Accent4" refType="w" fact="0.2418"/>
                  <dgm:constr type="t" for="ch" forName="Child1Accent4" refType="h" fact="0.128"/>
                  <dgm:constr type="w" for="ch" forName="Child1Accent4" refType="w" fact="0.0283"/>
                  <dgm:constr type="h" for="ch" forName="Child1Accent4" refType="h" fact="0.0518"/>
                  <dgm:constr type="l" for="ch" forName="Child1Accent5" refType="w" fact="0.1835"/>
                  <dgm:constr type="t" for="ch" forName="Child1Accent5" refType="h" fact="0.128"/>
                  <dgm:constr type="w" for="ch" forName="Child1Accent5" refType="w" fact="0.0283"/>
                  <dgm:constr type="h" for="ch" forName="Child1Accent5" refType="h" fact="0.0518"/>
                  <dgm:constr type="l" for="ch" forName="Child1Accent6" refType="w" fact="0.1252"/>
                  <dgm:constr type="t" for="ch" forName="Child1Accent6" refType="h" fact="0.128"/>
                  <dgm:constr type="w" for="ch" forName="Child1Accent6" refType="w" fact="0.0283"/>
                  <dgm:constr type="h" for="ch" forName="Child1Accent6" refType="h" fact="0.0518"/>
                  <dgm:constr type="l" for="ch" forName="Child3Accent1" refType="w" fact="0.3158"/>
                  <dgm:constr type="t" for="ch" forName="Child3Accent1" refType="h" fact="0.6212"/>
                  <dgm:constr type="w" for="ch" forName="Child3Accent1" refType="w" fact="0.0566"/>
                  <dgm:constr type="h" for="ch" forName="Child3Accent1" refType="h" fact="0.1035"/>
                  <dgm:constr type="l" for="ch" forName="Child3Accent2" refType="w" fact="0.2689"/>
                  <dgm:constr type="t" for="ch" forName="Child3Accent2" refType="h" fact="0.6828"/>
                  <dgm:constr type="w" for="ch" forName="Child3Accent2" refType="w" fact="0.0283"/>
                  <dgm:constr type="h" for="ch" forName="Child3Accent2" refType="h" fact="0.0518"/>
                  <dgm:constr type="l" for="ch" forName="Child3Accent4" refType="w" fact="0.1614"/>
                  <dgm:constr type="t" for="ch" forName="Child3Accent4" refType="h" fact="0.6828"/>
                  <dgm:constr type="w" for="ch" forName="Child3Accent4" refType="w" fact="0.0283"/>
                  <dgm:constr type="h" for="ch" forName="Child3Accent4" refType="h" fact="0.0518"/>
                  <dgm:constr type="l" for="ch" forName="Child3Accent5" refType="w" fact="0.1077"/>
                  <dgm:constr type="t" for="ch" forName="Child3Accent5" refType="h" fact="0.6828"/>
                  <dgm:constr type="w" for="ch" forName="Child3Accent5" refType="w" fact="0.0283"/>
                  <dgm:constr type="h" for="ch" forName="Child3Accent5" refType="h" fact="0.0518"/>
                  <dgm:constr type="l" for="ch" forName="Child1Accent7" refType="w" fact="0.0668"/>
                  <dgm:constr type="t" for="ch" forName="Child1Accent7" refType="h" fact="0.128"/>
                  <dgm:constr type="w" for="ch" forName="Child1Accent7" refType="w" fact="0.0283"/>
                  <dgm:constr type="h" for="ch" forName="Child1Accent7" refType="h" fact="0.0518"/>
                  <dgm:constr type="l" for="ch" forName="Child3Accent6" refType="w" fact="0.0539"/>
                  <dgm:constr type="t" for="ch" forName="Child3Accent6" refType="h" fact="0.6828"/>
                  <dgm:constr type="w" for="ch" forName="Child3Accent6" refType="w" fact="0.0283"/>
                  <dgm:constr type="h" for="ch" forName="Child3Accent6" refType="h" fact="0.0518"/>
                  <dgm:constr type="l" for="ch" forName="Child1Accent8" refType="w" fact="0.0085"/>
                  <dgm:constr type="t" for="ch" forName="Child1Accent8" refType="h" fact="0.128"/>
                  <dgm:constr type="w" for="ch" forName="Child1Accent8" refType="w" fact="0.0283"/>
                  <dgm:constr type="h" for="ch" forName="Child1Accent8" refType="h" fact="0.0518"/>
                  <dgm:constr type="l" for="ch" forName="Child1Accent9" refType="w" fact="0"/>
                  <dgm:constr type="t" for="ch" forName="Child1Accent9" refType="h" fact="0"/>
                  <dgm:constr type="w" for="ch" forName="Child1Accent9" refType="w" fact="0"/>
                  <dgm:constr type="h" for="ch" forName="Child1Accent9" refType="h" fact="0"/>
                  <dgm:constr type="l" for="ch" forName="Child3Accent7" refType="w" fact="0.0002"/>
                  <dgm:constr type="t" for="ch" forName="Child3Accent7" refType="h" fact="0.6828"/>
                  <dgm:constr type="w" for="ch" forName="Child3Accent7" refType="w" fact="0.0283"/>
                  <dgm:constr type="h" for="ch" forName="Child3Accent7" refType="h" fact="0.0518"/>
                  <dgm:constr type="l" for="ch" forName="Child4Accent1" refType="w" fact="0.3904"/>
                  <dgm:constr type="t" for="ch" forName="Child4Accent1" refType="h" fact="0.8"/>
                  <dgm:constr type="w" for="ch" forName="Child4Accent1" refType="w" fact="0.0566"/>
                  <dgm:constr type="h" for="ch" forName="Child4Accent1" refType="h" fact="0.1035"/>
                  <dgm:constr type="l" for="ch" forName="Child4Accent3" refType="w" fact="0.2998"/>
                  <dgm:constr type="t" for="ch" forName="Child4Accent3" refType="h" fact="0.9482"/>
                  <dgm:constr type="w" for="ch" forName="Child4Accent3" refType="w" fact="0.0283"/>
                  <dgm:constr type="h" for="ch" forName="Child4Accent3" refType="h" fact="0.0518"/>
                  <dgm:constr type="l" for="ch" forName="Child4Accent4" refType="w" fact="0.2415"/>
                  <dgm:constr type="t" for="ch" forName="Child4Accent4" refType="h" fact="0.9482"/>
                  <dgm:constr type="w" for="ch" forName="Child4Accent4" refType="w" fact="0.0283"/>
                  <dgm:constr type="h" for="ch" forName="Child4Accent4" refType="h" fact="0.0518"/>
                  <dgm:constr type="l" for="ch" forName="Child4Accent5" refType="w" fact="0.1833"/>
                  <dgm:constr type="t" for="ch" forName="Child4Accent5" refType="h" fact="0.9482"/>
                  <dgm:constr type="w" for="ch" forName="Child4Accent5" refType="w" fact="0.0283"/>
                  <dgm:constr type="h" for="ch" forName="Child4Accent5" refType="h" fact="0.0518"/>
                  <dgm:constr type="l" for="ch" forName="Child4Accent6" refType="w" fact="0.1251"/>
                  <dgm:constr type="t" for="ch" forName="Child4Accent6" refType="h" fact="0.9482"/>
                  <dgm:constr type="w" for="ch" forName="Child4Accent6" refType="w" fact="0.0283"/>
                  <dgm:constr type="h" for="ch" forName="Child4Accent6" refType="h" fact="0.0518"/>
                  <dgm:constr type="l" for="ch" forName="Child4Accent7" refType="w" fact="0.0668"/>
                  <dgm:constr type="t" for="ch" forName="Child4Accent7" refType="h" fact="0.9482"/>
                  <dgm:constr type="w" for="ch" forName="Child4Accent7" refType="w" fact="0.0283"/>
                  <dgm:constr type="h" for="ch" forName="Child4Accent7" refType="h" fact="0.0518"/>
                  <dgm:constr type="l" for="ch" forName="Child4Accent8" refType="w" fact="0.0086"/>
                  <dgm:constr type="t" for="ch" forName="Child4Accent8" refType="h" fact="0.9482"/>
                  <dgm:constr type="w" for="ch" forName="Child4Accent8" refType="w" fact="0.0283"/>
                  <dgm:constr type="h" for="ch" forName="Child4Accent8" refType="h" fact="0.0518"/>
                  <dgm:constr type="l" for="ch" forName="Child2Accent1" refType="w" fact="0.3158"/>
                  <dgm:constr type="t" for="ch" forName="Child2Accent1" refType="h" fact="0.3725"/>
                  <dgm:constr type="w" for="ch" forName="Child2Accent1" refType="w" fact="0.0566"/>
                  <dgm:constr type="h" for="ch" forName="Child2Accent1" refType="h" fact="0.1035"/>
                  <dgm:constr type="l" for="ch" forName="Child4Accent2" refType="w" fact="0.358"/>
                  <dgm:constr type="t" for="ch" forName="Child4Accent2" refType="h" fact="0.8993"/>
                  <dgm:constr type="w" for="ch" forName="Child4Accent2" refType="w" fact="0.0283"/>
                  <dgm:constr type="h" for="ch" forName="Child4Accent2" refType="h" fact="0.0518"/>
                  <dgm:constr type="l" for="ch" forName="Child1Accent2" refType="w" fact="0.3585"/>
                  <dgm:constr type="t" for="ch" forName="Child1Accent2" refType="h" fact="0.162"/>
                  <dgm:constr type="w" for="ch" forName="Child1Accent2" refType="w" fact="0.0283"/>
                  <dgm:constr type="h" for="ch" forName="Child1Accent2" refType="h" fact="0.0518"/>
                  <dgm:constr type="l" for="ch" forName="Child3Accent3" refType="w" fact="0.2151"/>
                  <dgm:constr type="t" for="ch" forName="Child3Accent3" refType="h" fact="0.6828"/>
                  <dgm:constr type="w" for="ch" forName="Child3Accent3" refType="w" fact="0.0283"/>
                  <dgm:constr type="h" for="ch" forName="Child3Accent3" refType="h" fact="0.0518"/>
                  <dgm:constr type="l" for="ch" forName="Child2Accent2" refType="w" fact="0.2689"/>
                  <dgm:constr type="t" for="ch" forName="Child2Accent2" refType="h" fact="0.3937"/>
                  <dgm:constr type="w" for="ch" forName="Child2Accent2" refType="w" fact="0.0283"/>
                  <dgm:constr type="h" for="ch" forName="Child2Accent2" refType="h" fact="0.0518"/>
                  <dgm:constr type="l" for="ch" forName="Child2Accent4" refType="w" fact="0.1614"/>
                  <dgm:constr type="t" for="ch" forName="Child2Accent4" refType="h" fact="0.3937"/>
                  <dgm:constr type="w" for="ch" forName="Child2Accent4" refType="w" fact="0.0283"/>
                  <dgm:constr type="h" for="ch" forName="Child2Accent4" refType="h" fact="0.0518"/>
                  <dgm:constr type="l" for="ch" forName="Child2Accent5" refType="w" fact="0.1077"/>
                  <dgm:constr type="t" for="ch" forName="Child2Accent5" refType="h" fact="0.3937"/>
                  <dgm:constr type="w" for="ch" forName="Child2Accent5" refType="w" fact="0.0283"/>
                  <dgm:constr type="h" for="ch" forName="Child2Accent5" refType="h" fact="0.0518"/>
                  <dgm:constr type="l" for="ch" forName="Child2Accent6" refType="w" fact="0.0539"/>
                  <dgm:constr type="t" for="ch" forName="Child2Accent6" refType="h" fact="0.3937"/>
                  <dgm:constr type="w" for="ch" forName="Child2Accent6" refType="w" fact="0.0283"/>
                  <dgm:constr type="h" for="ch" forName="Child2Accent6" refType="h" fact="0.0518"/>
                  <dgm:constr type="l" for="ch" forName="Child2Accent7" refType="w" fact="0.0002"/>
                  <dgm:constr type="t" for="ch" forName="Child2Accent7" refType="h" fact="0.3937"/>
                  <dgm:constr type="w" for="ch" forName="Child2Accent7" refType="w" fact="0.0283"/>
                  <dgm:constr type="h" for="ch" forName="Child2Accent7" refType="h" fact="0.0518"/>
                  <dgm:constr type="l" for="ch" forName="Child2Accent3" refType="w" fact="0.2151"/>
                  <dgm:constr type="t" for="ch" forName="Child2Accent3" refType="h" fact="0.3937"/>
                  <dgm:constr type="w" for="ch" forName="Child2Accent3" refType="w" fact="0.0283"/>
                  <dgm:constr type="h" for="ch" forName="Child2Accent3" refType="h" fact="0.0518"/>
                  <dgm:constr type="l" for="ch" forName="ParentAccent1" refType="w" fact="0.9717"/>
                  <dgm:constr type="t" for="ch" forName="ParentAccent1" refType="h" fact="0.5316"/>
                  <dgm:constr type="w" for="ch" forName="ParentAccent1" refType="w" fact="0.0283"/>
                  <dgm:constr type="h" for="ch" forName="ParentAccent1" refType="h" fact="0.0518"/>
                  <dgm:constr type="l" for="ch" forName="ParentAccent2" refType="w" fact="0.9199"/>
                  <dgm:constr type="t" for="ch" forName="ParentAccent2" refType="h" fact="0.5316"/>
                  <dgm:constr type="w" for="ch" forName="ParentAccent2" refType="w" fact="0.0283"/>
                  <dgm:constr type="h" for="ch" forName="ParentAccent2" refType="h" fact="0.0518"/>
                  <dgm:constr type="l" for="ch" forName="ParentAccent3" refType="w" fact="0.8682"/>
                  <dgm:constr type="t" for="ch" forName="ParentAccent3" refType="h" fact="0.5316"/>
                  <dgm:constr type="w" for="ch" forName="ParentAccent3" refType="w" fact="0.0283"/>
                  <dgm:constr type="h" for="ch" forName="ParentAccent3" refType="h" fact="0.0518"/>
                  <dgm:constr type="l" for="ch" forName="ParentAccent4" refType="w" fact="0.8164"/>
                  <dgm:constr type="t" for="ch" forName="ParentAccent4" refType="h" fact="0.5316"/>
                  <dgm:constr type="w" for="ch" forName="ParentAccent4" refType="w" fact="0.0283"/>
                  <dgm:constr type="h" for="ch" forName="ParentAccent4" refType="h" fact="0.0518"/>
                  <dgm:constr type="l" for="ch" forName="ParentAccent5" refType="w" fact="0.7646"/>
                  <dgm:constr type="t" for="ch" forName="ParentAccent5" refType="h" fact="0.5316"/>
                  <dgm:constr type="w" for="ch" forName="ParentAccent5" refType="w" fact="0.0283"/>
                  <dgm:constr type="h" for="ch" forName="ParentAccent5" refType="h" fact="0.0518"/>
                  <dgm:constr type="l" for="ch" forName="ParentAccent6" refType="w" fact="0.6846"/>
                  <dgm:constr type="t" for="ch" forName="ParentAccent6" refType="h" fact="0.5057"/>
                  <dgm:constr type="w" for="ch" forName="ParentAccent6" refType="w" fact="0.0566"/>
                  <dgm:constr type="h" for="ch" forName="ParentAccent6" refType="h" fact="0.1035"/>
                  <dgm:constr type="l" for="ch" forName="ParentAccent7" refType="w" fact="0.9256"/>
                  <dgm:constr type="t" for="ch" forName="ParentAccent7" refType="h" fact="0.4247"/>
                  <dgm:constr type="w" for="ch" forName="ParentAccent7" refType="w" fact="0.0283"/>
                  <dgm:constr type="h" for="ch" forName="ParentAccent7" refType="h" fact="0.0518"/>
                  <dgm:constr type="l" for="ch" forName="ParentAccent8" refType="w" fact="0.9256"/>
                  <dgm:constr type="t" for="ch" forName="ParentAccent8" refType="h" fact="0.6392"/>
                  <dgm:constr type="w" for="ch" forName="ParentAccent8" refType="w" fact="0.0283"/>
                  <dgm:constr type="h" for="ch" forName="ParentAccent8" refType="h" fact="0.0518"/>
                  <dgm:constr type="l" for="ch" forName="ParentAccent9" refType="w" fact="0.9509"/>
                  <dgm:constr type="t" for="ch" forName="ParentAccent9" refType="h" fact="0.4712"/>
                  <dgm:constr type="w" for="ch" forName="ParentAccent9" refType="w" fact="0.0283"/>
                  <dgm:constr type="h" for="ch" forName="ParentAccent9" refType="h" fact="0.0518"/>
                  <dgm:constr type="l" for="ch" forName="ParentAccent10" refType="w" fact="0.9525"/>
                  <dgm:constr type="t" for="ch" forName="ParentAccent10" refType="h" fact="0.593"/>
                  <dgm:constr type="w" for="ch" forName="ParentAccent10" refType="w" fact="0.0283"/>
                  <dgm:constr type="h" for="ch" forName="ParentAccent10" refType="h" fact="0.0518"/>
                  <dgm:constr type="l" for="ch" forName="Child4" refType="w" fact="0.0081"/>
                  <dgm:constr type="t" for="ch" forName="Child4" refType="h" fact="0.8184"/>
                  <dgm:constr type="w" for="ch" forName="Child4" refType="w" fact="0.3192"/>
                  <dgm:constr type="h" for="ch" forName="Child4" refType="h" fact="0.1294"/>
                  <dgm:constr type="l" for="ch" forName="Child3" refType="w" fact="0"/>
                  <dgm:constr type="t" for="ch" forName="Child3" refType="h" fact="0.5547"/>
                  <dgm:constr type="w" for="ch" forName="Child3" refType="w" fact="0.297"/>
                  <dgm:constr type="h" for="ch" forName="Child3" refType="h" fact="0.1294"/>
                  <dgm:constr type="l" for="ch" forName="Child2" refType="w" fact="0"/>
                  <dgm:constr type="t" for="ch" forName="Child2" refType="h" fact="0.2662"/>
                  <dgm:constr type="w" for="ch" forName="Child2" refType="w" fact="0.297"/>
                  <dgm:constr type="h" for="ch" forName="Child2" refType="h" fact="0.1294"/>
                  <dgm:constr type="l" for="ch" forName="Child1" refType="w" fact="0.0081"/>
                  <dgm:constr type="t" for="ch" forName="Child1" refType="h" fact="0"/>
                  <dgm:constr type="w" for="ch" forName="Child1" refType="w" fact="0.3192"/>
                  <dgm:constr type="h" for="ch" forName="Child1" refType="h" fact="0.1294"/>
                </dgm:constrLst>
              </dgm:if>
              <dgm:else name="Name12">
                <dgm:alg type="composite">
                  <dgm:param type="ar" val="1.3278"/>
                </dgm:alg>
                <dgm:constrLst>
                  <dgm:constr type="l" for="ch" forName="Child2Accent1" refType="w" fact="0.3436"/>
                  <dgm:constr type="t" for="ch" forName="Child2Accent1" refType="h" fact="0.3184"/>
                  <dgm:constr type="w" for="ch" forName="Child2Accent1" refType="w" fact="0.0574"/>
                  <dgm:constr type="h" for="ch" forName="Child2Accent1" refType="h" fact="0.0763"/>
                  <dgm:constr type="l" for="ch" forName="Child2Accent2" refType="w" fact="0.3068"/>
                  <dgm:constr type="t" for="ch" forName="Child2Accent2" refType="h" fact="0.2781"/>
                  <dgm:constr type="w" for="ch" forName="Child2Accent2" refType="w" fact="0.0287"/>
                  <dgm:constr type="h" for="ch" forName="Child2Accent2" refType="h" fact="0.0381"/>
                  <dgm:constr type="l" for="ch" forName="Child2Accent3" refType="w" fact="0.2455"/>
                  <dgm:constr type="t" for="ch" forName="Child2Accent3" refType="h" fact="0.2781"/>
                  <dgm:constr type="w" for="ch" forName="Child2Accent3" refType="w" fact="0.0287"/>
                  <dgm:constr type="h" for="ch" forName="Child2Accent3" refType="h" fact="0.0381"/>
                  <dgm:constr type="l" for="ch" forName="Child2Accent4" refType="w" fact="0.1842"/>
                  <dgm:constr type="t" for="ch" forName="Child2Accent4" refType="h" fact="0.2781"/>
                  <dgm:constr type="w" for="ch" forName="Child2Accent4" refType="w" fact="0.0287"/>
                  <dgm:constr type="h" for="ch" forName="Child2Accent4" refType="h" fact="0.0381"/>
                  <dgm:constr type="l" for="ch" forName="Child2Accent5" refType="w" fact="0.1229"/>
                  <dgm:constr type="t" for="ch" forName="Child2Accent5" refType="h" fact="0.2781"/>
                  <dgm:constr type="w" for="ch" forName="Child2Accent5" refType="w" fact="0.0287"/>
                  <dgm:constr type="h" for="ch" forName="Child2Accent5" refType="h" fact="0.0381"/>
                  <dgm:constr type="l" for="ch" forName="Child3Accent1" refType="w" fact="0.284"/>
                  <dgm:constr type="t" for="ch" forName="Child3Accent1" refType="h" fact="0.5061"/>
                  <dgm:constr type="w" for="ch" forName="Child3Accent1" refType="w" fact="0.0574"/>
                  <dgm:constr type="h" for="ch" forName="Child3Accent1" refType="h" fact="0.0763"/>
                  <dgm:constr type="l" for="ch" forName="Child3Accent2" refType="w" fact="0.2272"/>
                  <dgm:constr type="t" for="ch" forName="Child3Accent2" refType="h" fact="0.5252"/>
                  <dgm:constr type="w" for="ch" forName="Child3Accent2" refType="w" fact="0.0287"/>
                  <dgm:constr type="h" for="ch" forName="Child3Accent2" refType="h" fact="0.0381"/>
                  <dgm:constr type="l" for="ch" forName="Child3Accent3" refType="w" fact="0.1705"/>
                  <dgm:constr type="t" for="ch" forName="Child3Accent3" refType="h" fact="0.5252"/>
                  <dgm:constr type="w" for="ch" forName="Child3Accent3" refType="w" fact="0.0287"/>
                  <dgm:constr type="h" for="ch" forName="Child3Accent3" refType="h" fact="0.0381"/>
                  <dgm:constr type="l" for="ch" forName="Child3Accent4" refType="w" fact="0.1137"/>
                  <dgm:constr type="t" for="ch" forName="Child3Accent4" refType="h" fact="0.5252"/>
                  <dgm:constr type="w" for="ch" forName="Child3Accent4" refType="w" fact="0.0287"/>
                  <dgm:constr type="h" for="ch" forName="Child3Accent4" refType="h" fact="0.0381"/>
                  <dgm:constr type="l" for="ch" forName="Child2Accent6" refType="w" fact="0.0615"/>
                  <dgm:constr type="t" for="ch" forName="Child2Accent6" refType="h" fact="0.2781"/>
                  <dgm:constr type="w" for="ch" forName="Child2Accent6" refType="w" fact="0.0287"/>
                  <dgm:constr type="h" for="ch" forName="Child2Accent6" refType="h" fact="0.0381"/>
                  <dgm:constr type="l" for="ch" forName="Child3Accent5" refType="w" fact="0.057"/>
                  <dgm:constr type="t" for="ch" forName="Child3Accent5" refType="h" fact="0.5252"/>
                  <dgm:constr type="w" for="ch" forName="Child3Accent5" refType="w" fact="0.0287"/>
                  <dgm:constr type="h" for="ch" forName="Child3Accent5" refType="h" fact="0.0381"/>
                  <dgm:constr type="l" for="ch" forName="Child2Accent7" refType="w" fact="0.0002"/>
                  <dgm:constr type="t" for="ch" forName="Child2Accent7" refType="h" fact="0.2781"/>
                  <dgm:constr type="w" for="ch" forName="Child2Accent7" refType="w" fact="0.0287"/>
                  <dgm:constr type="h" for="ch" forName="Child2Accent7" refType="h" fact="0.0381"/>
                  <dgm:constr type="l" for="ch" forName="Child3Accent6" refType="w" fact="0.0002"/>
                  <dgm:constr type="t" for="ch" forName="Child3Accent6" refType="h" fact="0.5252"/>
                  <dgm:constr type="w" for="ch" forName="Child3Accent6" refType="w" fact="0.0287"/>
                  <dgm:constr type="h" for="ch" forName="Child3Accent6" refType="h" fact="0.0381"/>
                  <dgm:constr type="l" for="ch" forName="Child3Accent7" refType="w" fact="0"/>
                  <dgm:constr type="t" for="ch" forName="Child3Accent7" refType="h" fact="0"/>
                  <dgm:constr type="w" for="ch" forName="Child3Accent7" refType="w" fact="0"/>
                  <dgm:constr type="h" for="ch" forName="Child3Accent7" refType="h" fact="0"/>
                  <dgm:constr type="l" for="ch" forName="Child4Accent1" refType="w" fact="0.3436"/>
                  <dgm:constr type="t" for="ch" forName="Child4Accent1" refType="h" fact="0.6908"/>
                  <dgm:constr type="w" for="ch" forName="Child4Accent1" refType="w" fact="0.0574"/>
                  <dgm:constr type="h" for="ch" forName="Child4Accent1" refType="h" fact="0.0763"/>
                  <dgm:constr type="l" for="ch" forName="Child4Accent2" refType="w" fact="0.3068"/>
                  <dgm:constr type="t" for="ch" forName="Child4Accent2" refType="h" fact="0.7684"/>
                  <dgm:constr type="w" for="ch" forName="Child4Accent2" refType="w" fact="0.0287"/>
                  <dgm:constr type="h" for="ch" forName="Child4Accent2" refType="h" fact="0.0381"/>
                  <dgm:constr type="l" for="ch" forName="Child4Accent3" refType="w" fact="0.2455"/>
                  <dgm:constr type="t" for="ch" forName="Child4Accent3" refType="h" fact="0.7684"/>
                  <dgm:constr type="w" for="ch" forName="Child4Accent3" refType="w" fact="0.0287"/>
                  <dgm:constr type="h" for="ch" forName="Child4Accent3" refType="h" fact="0.0381"/>
                  <dgm:constr type="l" for="ch" forName="Child4Accent4" refType="w" fact="0.1842"/>
                  <dgm:constr type="t" for="ch" forName="Child4Accent4" refType="h" fact="0.7684"/>
                  <dgm:constr type="w" for="ch" forName="Child4Accent4" refType="w" fact="0.0287"/>
                  <dgm:constr type="h" for="ch" forName="Child4Accent4" refType="h" fact="0.0381"/>
                  <dgm:constr type="l" for="ch" forName="Child4Accent5" refType="w" fact="0.1229"/>
                  <dgm:constr type="t" for="ch" forName="Child4Accent5" refType="h" fact="0.7684"/>
                  <dgm:constr type="w" for="ch" forName="Child4Accent5" refType="w" fact="0.0287"/>
                  <dgm:constr type="h" for="ch" forName="Child4Accent5" refType="h" fact="0.0381"/>
                  <dgm:constr type="l" for="ch" forName="Child4Accent6" refType="w" fact="0.0615"/>
                  <dgm:constr type="t" for="ch" forName="Child4Accent6" refType="h" fact="0.7684"/>
                  <dgm:constr type="w" for="ch" forName="Child4Accent6" refType="w" fact="0.0287"/>
                  <dgm:constr type="h" for="ch" forName="Child4Accent6" refType="h" fact="0.0381"/>
                  <dgm:constr type="l" for="ch" forName="Child4Accent7" refType="w" fact="0.0002"/>
                  <dgm:constr type="t" for="ch" forName="Child4Accent7" refType="h" fact="0.7684"/>
                  <dgm:constr type="w" for="ch" forName="Child4Accent7" refType="w" fact="0.0287"/>
                  <dgm:constr type="h" for="ch" forName="Child4Accent7" refType="h" fact="0.0381"/>
                  <dgm:constr type="l" for="ch" forName="Child4Accent8" refType="w" fact="0"/>
                  <dgm:constr type="t" for="ch" forName="Child4Accent8" refType="h" fact="0"/>
                  <dgm:constr type="w" for="ch" forName="Child4Accent8" refType="w" fact="0"/>
                  <dgm:constr type="h" for="ch" forName="Child4Accent8" refType="h" fact="0"/>
                  <dgm:constr type="l" for="ch" forName="ParentAccent1" refType="w" fact="0.9713"/>
                  <dgm:constr type="t" for="ch" forName="ParentAccent1" refType="h" fact="0.5252"/>
                  <dgm:constr type="w" for="ch" forName="ParentAccent1" refType="w" fact="0.0287"/>
                  <dgm:constr type="h" for="ch" forName="ParentAccent1" refType="h" fact="0.0381"/>
                  <dgm:constr type="l" for="ch" forName="ParentAccent2" refType="w" fact="0.9187"/>
                  <dgm:constr type="t" for="ch" forName="ParentAccent2" refType="h" fact="0.5252"/>
                  <dgm:constr type="w" for="ch" forName="ParentAccent2" refType="w" fact="0.0287"/>
                  <dgm:constr type="h" for="ch" forName="ParentAccent2" refType="h" fact="0.0381"/>
                  <dgm:constr type="l" for="ch" forName="ParentAccent3" refType="w" fact="0.8661"/>
                  <dgm:constr type="t" for="ch" forName="ParentAccent3" refType="h" fact="0.5252"/>
                  <dgm:constr type="w" for="ch" forName="ParentAccent3" refType="w" fact="0.0287"/>
                  <dgm:constr type="h" for="ch" forName="ParentAccent3" refType="h" fact="0.0381"/>
                  <dgm:constr type="l" for="ch" forName="ParentAccent4" refType="w" fact="0.8136"/>
                  <dgm:constr type="t" for="ch" forName="ParentAccent4" refType="h" fact="0.5252"/>
                  <dgm:constr type="w" for="ch" forName="ParentAccent4" refType="w" fact="0.0287"/>
                  <dgm:constr type="h" for="ch" forName="ParentAccent4" refType="h" fact="0.0381"/>
                  <dgm:constr type="l" for="ch" forName="ParentAccent5" refType="w" fact="0.761"/>
                  <dgm:constr type="t" for="ch" forName="ParentAccent5" refType="h" fact="0.5252"/>
                  <dgm:constr type="w" for="ch" forName="ParentAccent5" refType="w" fact="0.0287"/>
                  <dgm:constr type="h" for="ch" forName="ParentAccent5" refType="h" fact="0.0381"/>
                  <dgm:constr type="l" for="ch" forName="ParentAccent6" refType="w" fact="0.6797"/>
                  <dgm:constr type="t" for="ch" forName="ParentAccent6" refType="h" fact="0.5061"/>
                  <dgm:constr type="w" for="ch" forName="ParentAccent6" refType="w" fact="0.0574"/>
                  <dgm:constr type="h" for="ch" forName="ParentAccent6" refType="h" fact="0.0763"/>
                  <dgm:constr type="l" for="ch" forName="ParentAccent7" refType="w" fact="0.9245"/>
                  <dgm:constr type="t" for="ch" forName="ParentAccent7" refType="h" fact="0.4464"/>
                  <dgm:constr type="w" for="ch" forName="ParentAccent7" refType="w" fact="0.0287"/>
                  <dgm:constr type="h" for="ch" forName="ParentAccent7" refType="h" fact="0.0381"/>
                  <dgm:constr type="l" for="ch" forName="ParentAccent8" refType="w" fact="0.9245"/>
                  <dgm:constr type="t" for="ch" forName="ParentAccent8" refType="h" fact="0.6045"/>
                  <dgm:constr type="w" for="ch" forName="ParentAccent8" refType="w" fact="0.0287"/>
                  <dgm:constr type="h" for="ch" forName="ParentAccent8" refType="h" fact="0.0381"/>
                  <dgm:constr type="l" for="ch" forName="ParentAccent9" refType="w" fact="0.9501"/>
                  <dgm:constr type="t" for="ch" forName="ParentAccent9" refType="h" fact="0.4807"/>
                  <dgm:constr type="w" for="ch" forName="ParentAccent9" refType="w" fact="0.0287"/>
                  <dgm:constr type="h" for="ch" forName="ParentAccent9" refType="h" fact="0.0381"/>
                  <dgm:constr type="l" for="ch" forName="ParentAccent10" refType="w" fact="0.9518"/>
                  <dgm:constr type="t" for="ch" forName="ParentAccent10" refType="h" fact="0.5705"/>
                  <dgm:constr type="w" for="ch" forName="ParentAccent10" refType="w" fact="0.0287"/>
                  <dgm:constr type="h" for="ch" forName="ParentAccent10" refType="h" fact="0.0381"/>
                  <dgm:constr type="l" for="ch" forName="Child1Accent1" refType="w" fact="0.4819"/>
                  <dgm:constr type="t" for="ch" forName="Child1Accent1" refType="h" fact="0.2457"/>
                  <dgm:constr type="w" for="ch" forName="Child1Accent1" refType="w" fact="0.0574"/>
                  <dgm:constr type="h" for="ch" forName="Child1Accent1" refType="h" fact="0.0763"/>
                  <dgm:constr type="l" for="ch" forName="Child1Accent4" refType="w" fact="0.3653"/>
                  <dgm:constr type="t" for="ch" forName="Child1Accent4" refType="h" fact="0.097"/>
                  <dgm:constr type="w" for="ch" forName="Child1Accent4" refType="w" fact="0.0287"/>
                  <dgm:constr type="h" for="ch" forName="Child1Accent4" refType="h" fact="0.0381"/>
                  <dgm:constr type="l" for="ch" forName="Child1Accent5" refType="w" fact="0.304"/>
                  <dgm:constr type="t" for="ch" forName="Child1Accent5" refType="h" fact="0.097"/>
                  <dgm:constr type="w" for="ch" forName="Child1Accent5" refType="w" fact="0.0287"/>
                  <dgm:constr type="h" for="ch" forName="Child1Accent5" refType="h" fact="0.0381"/>
                  <dgm:constr type="l" for="ch" forName="Child1Accent6" refType="w" fact="0.2426"/>
                  <dgm:constr type="t" for="ch" forName="Child1Accent6" refType="h" fact="0.097"/>
                  <dgm:constr type="w" for="ch" forName="Child1Accent6" refType="w" fact="0.0287"/>
                  <dgm:constr type="h" for="ch" forName="Child1Accent6" refType="h" fact="0.0381"/>
                  <dgm:constr type="l" for="ch" forName="Child1Accent7" refType="w" fact="0.1813"/>
                  <dgm:constr type="t" for="ch" forName="Child1Accent7" refType="h" fact="0.097"/>
                  <dgm:constr type="w" for="ch" forName="Child1Accent7" refType="w" fact="0.0287"/>
                  <dgm:constr type="h" for="ch" forName="Child1Accent7" refType="h" fact="0.0381"/>
                  <dgm:constr type="l" for="ch" forName="Child1Accent8" refType="w" fact="0.12"/>
                  <dgm:constr type="t" for="ch" forName="Child1Accent8" refType="h" fact="0.097"/>
                  <dgm:constr type="w" for="ch" forName="Child1Accent8" refType="w" fact="0.0287"/>
                  <dgm:constr type="h" for="ch" forName="Child1Accent8" refType="h" fact="0.0381"/>
                  <dgm:constr type="l" for="ch" forName="Child1Accent9" refType="w" fact="0.0587"/>
                  <dgm:constr type="t" for="ch" forName="Child1Accent9" refType="h" fact="0.097"/>
                  <dgm:constr type="w" for="ch" forName="Child1Accent9" refType="w" fact="0.0287"/>
                  <dgm:constr type="h" for="ch" forName="Child1Accent9" refType="h" fact="0.0381"/>
                  <dgm:constr type="l" for="ch" forName="Child5Accent1" refType="w" fact="0.4819"/>
                  <dgm:constr type="t" for="ch" forName="Child5Accent1" refType="h" fact="0.7601"/>
                  <dgm:constr type="w" for="ch" forName="Child5Accent1" refType="w" fact="0.0574"/>
                  <dgm:constr type="h" for="ch" forName="Child5Accent1" refType="h" fact="0.0763"/>
                  <dgm:constr type="l" for="ch" forName="Child5Accent4" refType="w" fact="0.3653"/>
                  <dgm:constr type="t" for="ch" forName="Child5Accent4" refType="h" fact="0.9619"/>
                  <dgm:constr type="w" for="ch" forName="Child5Accent4" refType="w" fact="0.0287"/>
                  <dgm:constr type="h" for="ch" forName="Child5Accent4" refType="h" fact="0.0381"/>
                  <dgm:constr type="l" for="ch" forName="Child5Accent5" refType="w" fact="0.304"/>
                  <dgm:constr type="t" for="ch" forName="Child5Accent5" refType="h" fact="0.9619"/>
                  <dgm:constr type="w" for="ch" forName="Child5Accent5" refType="w" fact="0.0287"/>
                  <dgm:constr type="h" for="ch" forName="Child5Accent5" refType="h" fact="0.0381"/>
                  <dgm:constr type="l" for="ch" forName="Child5Accent6" refType="w" fact="0.2426"/>
                  <dgm:constr type="t" for="ch" forName="Child5Accent6" refType="h" fact="0.9619"/>
                  <dgm:constr type="w" for="ch" forName="Child5Accent6" refType="w" fact="0.0287"/>
                  <dgm:constr type="h" for="ch" forName="Child5Accent6" refType="h" fact="0.0381"/>
                  <dgm:constr type="l" for="ch" forName="Child5Accent7" refType="w" fact="0.1813"/>
                  <dgm:constr type="t" for="ch" forName="Child5Accent7" refType="h" fact="0.9619"/>
                  <dgm:constr type="w" for="ch" forName="Child5Accent7" refType="w" fact="0.0287"/>
                  <dgm:constr type="h" for="ch" forName="Child5Accent7" refType="h" fact="0.0381"/>
                  <dgm:constr type="l" for="ch" forName="Child5Accent8" refType="w" fact="0.12"/>
                  <dgm:constr type="t" for="ch" forName="Child5Accent8" refType="h" fact="0.9619"/>
                  <dgm:constr type="w" for="ch" forName="Child5Accent8" refType="w" fact="0.0287"/>
                  <dgm:constr type="h" for="ch" forName="Child5Accent8" refType="h" fact="0.0381"/>
                  <dgm:constr type="l" for="ch" forName="Child5Accent9" refType="w" fact="0.0587"/>
                  <dgm:constr type="t" for="ch" forName="Child5Accent9" refType="h" fact="0.9619"/>
                  <dgm:constr type="w" for="ch" forName="Child5Accent9" refType="w" fact="0.0287"/>
                  <dgm:constr type="h" for="ch" forName="Child5Accent9" refType="h" fact="0.0381"/>
                  <dgm:constr type="l" for="ch" forName="Child5Accent2" refType="w" fact="0.453"/>
                  <dgm:constr type="t" for="ch" forName="Child5Accent2" refType="h" fact="0.8375"/>
                  <dgm:constr type="w" for="ch" forName="Child5Accent2" refType="w" fact="0.0287"/>
                  <dgm:constr type="h" for="ch" forName="Child5Accent2" refType="h" fact="0.0381"/>
                  <dgm:constr type="l" for="ch" forName="Child5Accent3" refType="w" fact="0.4118"/>
                  <dgm:constr type="t" for="ch" forName="Child5Accent3" refType="h" fact="0.8991"/>
                  <dgm:constr type="w" for="ch" forName="Child5Accent3" refType="w" fact="0.0287"/>
                  <dgm:constr type="h" for="ch" forName="Child5Accent3" refType="h" fact="0.0381"/>
                  <dgm:constr type="l" for="ch" forName="Child1Accent2" refType="w" fact="0.4458"/>
                  <dgm:constr type="t" for="ch" forName="Child1Accent2" refType="h" fact="0.2004"/>
                  <dgm:constr type="w" for="ch" forName="Child1Accent2" refType="w" fact="0.0287"/>
                  <dgm:constr type="h" for="ch" forName="Child1Accent2" refType="h" fact="0.0381"/>
                  <dgm:constr type="l" for="ch" forName="Child1Accent3" refType="w" fact="0.4054"/>
                  <dgm:constr type="t" for="ch" forName="Child1Accent3" refType="h" fact="0.1445"/>
                  <dgm:constr type="w" for="ch" forName="Child1Accent3" refType="w" fact="0.0287"/>
                  <dgm:constr type="h" for="ch" forName="Child1Accent3" refType="h" fact="0.0381"/>
                  <dgm:constr type="l" for="ch" forName="Child5" refType="w" fact="0.0581"/>
                  <dgm:constr type="t" for="ch" forName="Child5" refType="h" fact="0.8635"/>
                  <dgm:constr type="w" for="ch" forName="Child5" refType="w" fact="0.3364"/>
                  <dgm:constr type="h" for="ch" forName="Child5" refType="h" fact="0.0981"/>
                  <dgm:constr type="l" for="ch" forName="Child4" refType="w" fact="0"/>
                  <dgm:constr type="t" for="ch" forName="Child4" refType="h" fact="0.6701"/>
                  <dgm:constr type="w" for="ch" forName="Child4" refType="w" fact="0.3364"/>
                  <dgm:constr type="h" for="ch" forName="Child4" refType="h" fact="0.0981"/>
                  <dgm:constr type="l" for="ch" forName="Child3" refType="w" fact="0"/>
                  <dgm:constr type="t" for="ch" forName="Child3" refType="h" fact="0.4276"/>
                  <dgm:constr type="w" for="ch" forName="Child3" refType="w" fact="0.2544"/>
                  <dgm:constr type="h" for="ch" forName="Child3" refType="h" fact="0.0981"/>
                  <dgm:constr type="l" for="ch" forName="Child2" refType="w" fact="0"/>
                  <dgm:constr type="t" for="ch" forName="Child2" refType="h" fact="0.1798"/>
                  <dgm:constr type="w" for="ch" forName="Child2" refType="w" fact="0.3364"/>
                  <dgm:constr type="h" for="ch" forName="Child2" refType="h" fact="0.0981"/>
                  <dgm:constr type="l" for="ch" forName="Child1" refType="w" fact="0.0581"/>
                  <dgm:constr type="t" for="ch" forName="Child1" refType="h" fact="0"/>
                  <dgm:constr type="w" for="ch" forName="Child1" refType="w" fact="0.3364"/>
                  <dgm:constr type="h" for="ch" forName="Child1" refType="h" fact="0.0981"/>
                  <dgm:constr type="l" for="ch" forName="Parent" refType="w" fact="0.3653"/>
                  <dgm:constr type="t" for="ch" forName="Parent" refType="h" fact="0.3513"/>
                  <dgm:constr type="w" for="ch" forName="Parent" refType="w" fact="0.2906"/>
                  <dgm:constr type="h" for="ch" forName="Parent" refType="h" fact="0.3859"/>
                </dgm:constrLst>
              </dgm:else>
            </dgm:choose>
          </dgm:if>
          <dgm:else name="Name13">
            <dgm:choose name="Name14">
              <dgm:if name="Name15" axis="ch" ptType="node" func="cnt" op="equ" val="0">
                <dgm:alg type="composite">
                  <dgm:param type="ar" val="2.1059"/>
                </dgm:alg>
                <dgm:constrLst>
                  <dgm:constr type="r" for="ch" forName="Parent" refType="w"/>
                  <dgm:constr type="t" for="ch" forName="Parent" refType="h" fact="0"/>
                  <dgm:constr type="w" for="ch" forName="Parent" refType="w" fact="0.4749"/>
                  <dgm:constr type="h" for="ch" forName="Parent" refType="h"/>
                  <dgm:constr type="r" for="ch" forName="ParentAccent1" refType="w" fact="0.0469"/>
                  <dgm:constr type="t" for="ch" forName="ParentAccent1" refType="h" fact="0.4506"/>
                  <dgm:constr type="w" for="ch" forName="ParentAccent1" refType="w" fact="0.0469"/>
                  <dgm:constr type="h" for="ch" forName="ParentAccent1" refType="h" fact="0.0988"/>
                  <dgm:constr type="r" for="ch" forName="ParentAccent2" refType="w" fact="0.1266"/>
                  <dgm:constr type="t" for="ch" forName="ParentAccent2" refType="h" fact="0.4506"/>
                  <dgm:constr type="w" for="ch" forName="ParentAccent2" refType="w" fact="0.0469"/>
                  <dgm:constr type="h" for="ch" forName="ParentAccent2" refType="h" fact="0.0988"/>
                  <dgm:constr type="r" for="ch" forName="ParentAccent3" refType="w" fact="0.2063"/>
                  <dgm:constr type="t" for="ch" forName="ParentAccent3" refType="h" fact="0.4506"/>
                  <dgm:constr type="w" for="ch" forName="ParentAccent3" refType="w" fact="0.0469"/>
                  <dgm:constr type="h" for="ch" forName="ParentAccent3" refType="h" fact="0.0988"/>
                  <dgm:constr type="r" for="ch" forName="ParentAccent4" refType="w" fact="0.286"/>
                  <dgm:constr type="t" for="ch" forName="ParentAccent4" refType="h" fact="0.4506"/>
                  <dgm:constr type="w" for="ch" forName="ParentAccent4" refType="w" fact="0.0469"/>
                  <dgm:constr type="h" for="ch" forName="ParentAccent4" refType="h" fact="0.0988"/>
                  <dgm:constr type="r" for="ch" forName="ParentAccent5" refType="w" fact="0.3657"/>
                  <dgm:constr type="t" for="ch" forName="ParentAccent5" refType="h" fact="0.4506"/>
                  <dgm:constr type="w" for="ch" forName="ParentAccent5" refType="w" fact="0.0469"/>
                  <dgm:constr type="h" for="ch" forName="ParentAccent5" refType="h" fact="0.0988"/>
                  <dgm:constr type="r" for="ch" forName="ParentAccent6" refType="w" fact="0.4924"/>
                  <dgm:constr type="t" for="ch" forName="ParentAccent6" refType="h" fact="0.4012"/>
                  <dgm:constr type="w" for="ch" forName="ParentAccent6" refType="w" fact="0.0939"/>
                  <dgm:constr type="h" for="ch" forName="ParentAccent6" refType="h" fact="0.1976"/>
                  <dgm:constr type="r" for="ch" forName="ParentAccent7" refType="w" fact="0.1234"/>
                  <dgm:constr type="t" for="ch" forName="ParentAccent7" refType="h" fact="0.2465"/>
                  <dgm:constr type="w" for="ch" forName="ParentAccent7" refType="w" fact="0.0469"/>
                  <dgm:constr type="h" for="ch" forName="ParentAccent7" refType="h" fact="0.0988"/>
                  <dgm:constr type="r" for="ch" forName="ParentAccent8" refType="w" fact="0.1234"/>
                  <dgm:constr type="t" for="ch" forName="ParentAccent8" refType="h" fact="0.6562"/>
                  <dgm:constr type="w" for="ch" forName="ParentAccent8" refType="w" fact="0.0469"/>
                  <dgm:constr type="h" for="ch" forName="ParentAccent8" refType="h" fact="0.0988"/>
                  <dgm:constr type="r" for="ch" forName="ParentAccent9" refType="w" fact="0.0815"/>
                  <dgm:constr type="t" for="ch" forName="ParentAccent9" refType="h" fact="0.3353"/>
                  <dgm:constr type="w" for="ch" forName="ParentAccent9" refType="w" fact="0.0469"/>
                  <dgm:constr type="h" for="ch" forName="ParentAccent9" refType="h" fact="0.0988"/>
                  <dgm:constr type="r" for="ch" forName="ParentAccent10" refType="w" fact="0.0787"/>
                  <dgm:constr type="t" for="ch" forName="ParentAccent10" refType="h" fact="0.5679"/>
                  <dgm:constr type="w" for="ch" forName="ParentAccent10" refType="w" fact="0.0469"/>
                  <dgm:constr type="h" for="ch" forName="ParentAccent10" refType="h" fact="0.0988"/>
                </dgm:constrLst>
              </dgm:if>
              <dgm:if name="Name16" axis="ch" ptType="node" func="cnt" op="equ" val="1">
                <dgm:alg type="composite">
                  <dgm:param type="ar" val="3.4411"/>
                </dgm:alg>
                <dgm:constrLst>
                  <dgm:constr type="primFontSz" for="des" forName="Child1" val="65"/>
                  <dgm:constr type="primFontSz" for="des" forName="Child1" refType="primFontSz" refFor="des" refForName="Parent" op="lte"/>
                  <dgm:constr type="r" for="ch" forName="Child1Accent1" refType="w" fact="0.716"/>
                  <dgm:constr type="t" for="ch" forName="Child1Accent1" refType="h" fact="0.4012"/>
                  <dgm:constr type="w" for="ch" forName="Child1Accent1" refType="w" fact="0.0574"/>
                  <dgm:constr type="h" for="ch" forName="Child1Accent1" refType="h" fact="0.1976"/>
                  <dgm:constr type="r" for="ch" forName="Child1Accent2" refType="w" fact="0.7728"/>
                  <dgm:constr type="t" for="ch" forName="Child1Accent2" refType="h" fact="0.4506"/>
                  <dgm:constr type="w" for="ch" forName="Child1Accent2" refType="w" fact="0.0287"/>
                  <dgm:constr type="h" for="ch" forName="Child1Accent2" refType="h" fact="0.0988"/>
                  <dgm:constr type="r" for="ch" forName="Child1Accent3" refType="w" fact="0.8295"/>
                  <dgm:constr type="t" for="ch" forName="Child1Accent3" refType="h" fact="0.4506"/>
                  <dgm:constr type="w" for="ch" forName="Child1Accent3" refType="w" fact="0.0287"/>
                  <dgm:constr type="h" for="ch" forName="Child1Accent3" refType="h" fact="0.0988"/>
                  <dgm:constr type="r" for="ch" forName="Child1Accent4" refType="w" fact="0.8863"/>
                  <dgm:constr type="t" for="ch" forName="Child1Accent4" refType="h" fact="0.4506"/>
                  <dgm:constr type="w" for="ch" forName="Child1Accent4" refType="w" fact="0.0287"/>
                  <dgm:constr type="h" for="ch" forName="Child1Accent4" refType="h" fact="0.0988"/>
                  <dgm:constr type="r" for="ch" forName="Child1Accent5" refType="w" fact="0.943"/>
                  <dgm:constr type="t" for="ch" forName="Child1Accent5" refType="h" fact="0.4506"/>
                  <dgm:constr type="w" for="ch" forName="Child1Accent5" refType="w" fact="0.0287"/>
                  <dgm:constr type="h" for="ch" forName="Child1Accent5" refType="h" fact="0.0988"/>
                  <dgm:constr type="r" for="ch" forName="Child1Accent6" refType="w" fact="0.9998"/>
                  <dgm:constr type="t" for="ch" forName="Child1Accent6" refType="h" fact="0.4506"/>
                  <dgm:constr type="w" for="ch" forName="Child1Accent6" refType="w" fact="0.0287"/>
                  <dgm:constr type="h" for="ch" forName="Child1Accent6" refType="h" fact="0.0988"/>
                  <dgm:constr type="l" for="ch" forName="Child1Accent7" refType="w" fact="0"/>
                  <dgm:constr type="t" for="ch" forName="Child1Accent7" refType="h" fact="0"/>
                  <dgm:constr type="w" for="ch" forName="Child1Accent7" refType="w" fact="0"/>
                  <dgm:constr type="h" for="ch" forName="Child1Accent7" refType="h" fact="0"/>
                  <dgm:constr type="l" for="ch" forName="Child1Accent8" refType="w" fact="0"/>
                  <dgm:constr type="t" for="ch" forName="Child1Accent8" refType="h" fact="0"/>
                  <dgm:constr type="w" for="ch" forName="Child1Accent8" refType="w" fact="0"/>
                  <dgm:constr type="h" for="ch" forName="Child1Accent8" refType="h" fact="0"/>
                  <dgm:constr type="l" for="ch" forName="Child1Accent9" refType="w" fact="0"/>
                  <dgm:constr type="t" for="ch" forName="Child1Accent9" refType="h" fact="0"/>
                  <dgm:constr type="w" for="ch" forName="Child1Accent9" refType="w" fact="0"/>
                  <dgm:constr type="h" for="ch" forName="Child1Accent9" refType="h" fact="0"/>
                  <dgm:constr type="r" for="ch" forName="ParentAccent1" refType="w" fact="0.0287"/>
                  <dgm:constr type="t" for="ch" forName="ParentAccent1" refType="h" fact="0.4506"/>
                  <dgm:constr type="w" for="ch" forName="ParentAccent1" refType="w" fact="0.0287"/>
                  <dgm:constr type="h" for="ch" forName="ParentAccent1" refType="h" fact="0.0988"/>
                  <dgm:constr type="r" for="ch" forName="ParentAccent2" refType="w" fact="0.0813"/>
                  <dgm:constr type="t" for="ch" forName="ParentAccent2" refType="h" fact="0.4506"/>
                  <dgm:constr type="w" for="ch" forName="ParentAccent2" refType="w" fact="0.0287"/>
                  <dgm:constr type="h" for="ch" forName="ParentAccent2" refType="h" fact="0.0988"/>
                  <dgm:constr type="r" for="ch" forName="ParentAccent3" refType="w" fact="0.1339"/>
                  <dgm:constr type="t" for="ch" forName="ParentAccent3" refType="h" fact="0.4506"/>
                  <dgm:constr type="w" for="ch" forName="ParentAccent3" refType="w" fact="0.0287"/>
                  <dgm:constr type="h" for="ch" forName="ParentAccent3" refType="h" fact="0.0988"/>
                  <dgm:constr type="r" for="ch" forName="ParentAccent4" refType="w" fact="0.1864"/>
                  <dgm:constr type="t" for="ch" forName="ParentAccent4" refType="h" fact="0.4506"/>
                  <dgm:constr type="w" for="ch" forName="ParentAccent4" refType="w" fact="0.0287"/>
                  <dgm:constr type="h" for="ch" forName="ParentAccent4" refType="h" fact="0.0988"/>
                  <dgm:constr type="r" for="ch" forName="ParentAccent5" refType="w" fact="0.239"/>
                  <dgm:constr type="t" for="ch" forName="ParentAccent5" refType="h" fact="0.4506"/>
                  <dgm:constr type="w" for="ch" forName="ParentAccent5" refType="w" fact="0.0287"/>
                  <dgm:constr type="h" for="ch" forName="ParentAccent5" refType="h" fact="0.0988"/>
                  <dgm:constr type="r" for="ch" forName="ParentAccent6" refType="w" fact="0.3203"/>
                  <dgm:constr type="t" for="ch" forName="ParentAccent6" refType="h" fact="0.4012"/>
                  <dgm:constr type="w" for="ch" forName="ParentAccent6" refType="w" fact="0.0574"/>
                  <dgm:constr type="h" for="ch" forName="ParentAccent6" refType="h" fact="0.1976"/>
                  <dgm:constr type="r" for="ch" forName="ParentAccent7" refType="w" fact="0.0755"/>
                  <dgm:constr type="t" for="ch" forName="ParentAccent7" refType="h" fact="0.2465"/>
                  <dgm:constr type="w" for="ch" forName="ParentAccent7" refType="w" fact="0.0287"/>
                  <dgm:constr type="h" for="ch" forName="ParentAccent7" refType="h" fact="0.0988"/>
                  <dgm:constr type="r" for="ch" forName="ParentAccent8" refType="w" fact="0.0755"/>
                  <dgm:constr type="t" for="ch" forName="ParentAccent8" refType="h" fact="0.6562"/>
                  <dgm:constr type="w" for="ch" forName="ParentAccent8" refType="w" fact="0.0287"/>
                  <dgm:constr type="h" for="ch" forName="ParentAccent8" refType="h" fact="0.0988"/>
                  <dgm:constr type="r" for="ch" forName="ParentAccent9" refType="w" fact="0.0499"/>
                  <dgm:constr type="t" for="ch" forName="ParentAccent9" refType="h" fact="0.3353"/>
                  <dgm:constr type="w" for="ch" forName="ParentAccent9" refType="w" fact="0.0287"/>
                  <dgm:constr type="h" for="ch" forName="ParentAccent9" refType="h" fact="0.0988"/>
                  <dgm:constr type="r" for="ch" forName="ParentAccent10" refType="w" fact="0.0482"/>
                  <dgm:constr type="t" for="ch" forName="ParentAccent10" refType="h" fact="0.5679"/>
                  <dgm:constr type="w" for="ch" forName="ParentAccent10" refType="w" fact="0.0287"/>
                  <dgm:constr type="h" for="ch" forName="ParentAccent10" refType="h" fact="0.0988"/>
                  <dgm:constr type="r" for="ch" forName="Child1" refType="w"/>
                  <dgm:constr type="t" for="ch" forName="Child1" refType="h" fact="0.1978"/>
                  <dgm:constr type="w" for="ch" forName="Child1" refType="w" fact="0.2544"/>
                  <dgm:constr type="h" for="ch" forName="Child1" refType="h" fact="0.2541"/>
                  <dgm:constr type="r" for="ch" forName="Parent" refType="w" fact="0.6347"/>
                  <dgm:constr type="t" for="ch" forName="Parent" refType="h" fact="0"/>
                  <dgm:constr type="w" for="ch" forName="Parent" refType="w" fact="0.2906"/>
                  <dgm:constr type="h" for="ch" forName="Parent" refType="h"/>
                </dgm:constrLst>
              </dgm:if>
              <dgm:if name="Name17" axis="ch" ptType="node" func="cnt" op="equ" val="2">
                <dgm:alg type="composite">
                  <dgm:param type="ar" val="2.1185"/>
                </dgm:alg>
                <dgm:constrLst>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r" for="ch" forName="Child1Accent1" refType="w" fact="0.6564"/>
                  <dgm:constr type="t" for="ch" forName="Child1Accent1" refType="h" fact="0.2211"/>
                  <dgm:constr type="w" for="ch" forName="Child1Accent1" refType="w" fact="0.0574"/>
                  <dgm:constr type="h" for="ch" forName="Child1Accent1" refType="h" fact="0.1217"/>
                  <dgm:constr type="r" for="ch" forName="Child1Accent2" refType="w" fact="0.6932"/>
                  <dgm:constr type="t" for="ch" forName="Child1Accent2" refType="h" fact="0.1569"/>
                  <dgm:constr type="w" for="ch" forName="Child1Accent2" refType="w" fact="0.0287"/>
                  <dgm:constr type="h" for="ch" forName="Child1Accent2" refType="h" fact="0.0608"/>
                  <dgm:constr type="r" for="ch" forName="Child1Accent3" refType="w" fact="0.7545"/>
                  <dgm:constr type="t" for="ch" forName="Child1Accent3" refType="h" fact="0.1569"/>
                  <dgm:constr type="w" for="ch" forName="Child1Accent3" refType="w" fact="0.0287"/>
                  <dgm:constr type="h" for="ch" forName="Child1Accent3" refType="h" fact="0.0608"/>
                  <dgm:constr type="r" for="ch" forName="Child1Accent4" refType="w" fact="0.8158"/>
                  <dgm:constr type="t" for="ch" forName="Child1Accent4" refType="h" fact="0.1569"/>
                  <dgm:constr type="w" for="ch" forName="Child1Accent4" refType="w" fact="0.0287"/>
                  <dgm:constr type="h" for="ch" forName="Child1Accent4" refType="h" fact="0.0608"/>
                  <dgm:constr type="r" for="ch" forName="Child1Accent5" refType="w" fact="0.8771"/>
                  <dgm:constr type="t" for="ch" forName="Child1Accent5" refType="h" fact="0.1569"/>
                  <dgm:constr type="w" for="ch" forName="Child1Accent5" refType="w" fact="0.0287"/>
                  <dgm:constr type="h" for="ch" forName="Child1Accent5" refType="h" fact="0.0608"/>
                  <dgm:constr type="r" for="ch" forName="Child1Accent6" refType="w" fact="0.9385"/>
                  <dgm:constr type="t" for="ch" forName="Child1Accent6" refType="h" fact="0.1569"/>
                  <dgm:constr type="w" for="ch" forName="Child1Accent6" refType="w" fact="0.0287"/>
                  <dgm:constr type="h" for="ch" forName="Child1Accent6" refType="h" fact="0.0608"/>
                  <dgm:constr type="r" for="ch" forName="Child1Accent7" refType="w" fact="0.9998"/>
                  <dgm:constr type="t" for="ch" forName="Child1Accent7" refType="h" fact="0.1569"/>
                  <dgm:constr type="w" for="ch" forName="Child1Accent7" refType="w" fact="0.0287"/>
                  <dgm:constr type="h" for="ch" forName="Child1Accent7" refType="h" fact="0.0608"/>
                  <dgm:constr type="l" for="ch" forName="Child1Accent8" refType="w" fact="0"/>
                  <dgm:constr type="t" for="ch" forName="Child1Accent8" refType="h" fact="0"/>
                  <dgm:constr type="w" for="ch" forName="Child1Accent8" refType="w" fact="0"/>
                  <dgm:constr type="h" for="ch" forName="Child1Accent8" refType="h" fact="0"/>
                  <dgm:constr type="l" for="ch" forName="Child1Accent9" refType="w" fact="0"/>
                  <dgm:constr type="t" for="ch" forName="Child1Accent9" refType="h" fact="0"/>
                  <dgm:constr type="w" for="ch" forName="Child1Accent9" refType="w" fact="0"/>
                  <dgm:constr type="h" for="ch" forName="Child1Accent9" refType="h" fact="0"/>
                  <dgm:constr type="r" for="ch" forName="Child2Accent1" refType="w" fact="0.6564"/>
                  <dgm:constr type="t" for="ch" forName="Child2Accent1" refType="h" fact="0.8153"/>
                  <dgm:constr type="w" for="ch" forName="Child2Accent1" refType="w" fact="0.0574"/>
                  <dgm:constr type="h" for="ch" forName="Child2Accent1" refType="h" fact="0.1217"/>
                  <dgm:constr type="r" for="ch" forName="Child2Accent2" refType="w" fact="0.6932"/>
                  <dgm:constr type="t" for="ch" forName="Child2Accent2" refType="h" fact="0.9392"/>
                  <dgm:constr type="w" for="ch" forName="Child2Accent2" refType="w" fact="0.0287"/>
                  <dgm:constr type="h" for="ch" forName="Child2Accent2" refType="h" fact="0.0608"/>
                  <dgm:constr type="r" for="ch" forName="Child2Accent3" refType="w" fact="0.7545"/>
                  <dgm:constr type="t" for="ch" forName="Child2Accent3" refType="h" fact="0.9392"/>
                  <dgm:constr type="w" for="ch" forName="Child2Accent3" refType="w" fact="0.0287"/>
                  <dgm:constr type="h" for="ch" forName="Child2Accent3" refType="h" fact="0.0608"/>
                  <dgm:constr type="r" for="ch" forName="Child2Accent4" refType="w" fact="0.8158"/>
                  <dgm:constr type="t" for="ch" forName="Child2Accent4" refType="h" fact="0.9392"/>
                  <dgm:constr type="w" for="ch" forName="Child2Accent4" refType="w" fact="0.0287"/>
                  <dgm:constr type="h" for="ch" forName="Child2Accent4" refType="h" fact="0.0608"/>
                  <dgm:constr type="r" for="ch" forName="Child2Accent5" refType="w" fact="0.8771"/>
                  <dgm:constr type="t" for="ch" forName="Child2Accent5" refType="h" fact="0.9392"/>
                  <dgm:constr type="w" for="ch" forName="Child2Accent5" refType="w" fact="0.0287"/>
                  <dgm:constr type="h" for="ch" forName="Child2Accent5" refType="h" fact="0.0608"/>
                  <dgm:constr type="r" for="ch" forName="Child2Accent6" refType="w" fact="0.9385"/>
                  <dgm:constr type="t" for="ch" forName="Child2Accent6" refType="h" fact="0.9392"/>
                  <dgm:constr type="w" for="ch" forName="Child2Accent6" refType="w" fact="0.0287"/>
                  <dgm:constr type="h" for="ch" forName="Child2Accent6" refType="h" fact="0.0608"/>
                  <dgm:constr type="r" for="ch" forName="Child2Accent7" refType="w" fact="0.9998"/>
                  <dgm:constr type="t" for="ch" forName="Child2Accent7" refType="h" fact="0.9392"/>
                  <dgm:constr type="w" for="ch" forName="Child2Accent7" refType="w" fact="0.0287"/>
                  <dgm:constr type="h" for="ch" forName="Child2Accent7" refType="h" fact="0.0608"/>
                  <dgm:constr type="r" for="ch" forName="ParentAccent1" refType="w" fact="0.0287"/>
                  <dgm:constr type="t" for="ch" forName="ParentAccent1" refType="h" fact="0.5511"/>
                  <dgm:constr type="w" for="ch" forName="ParentAccent1" refType="w" fact="0.0287"/>
                  <dgm:constr type="h" for="ch" forName="ParentAccent1" refType="h" fact="0.0608"/>
                  <dgm:constr type="r" for="ch" forName="ParentAccent2" refType="w" fact="0.0813"/>
                  <dgm:constr type="t" for="ch" forName="ParentAccent2" refType="h" fact="0.5511"/>
                  <dgm:constr type="w" for="ch" forName="ParentAccent2" refType="w" fact="0.0287"/>
                  <dgm:constr type="h" for="ch" forName="ParentAccent2" refType="h" fact="0.0608"/>
                  <dgm:constr type="r" for="ch" forName="ParentAccent3" refType="w" fact="0.1339"/>
                  <dgm:constr type="t" for="ch" forName="ParentAccent3" refType="h" fact="0.5511"/>
                  <dgm:constr type="w" for="ch" forName="ParentAccent3" refType="w" fact="0.0287"/>
                  <dgm:constr type="h" for="ch" forName="ParentAccent3" refType="h" fact="0.0608"/>
                  <dgm:constr type="r" for="ch" forName="ParentAccent4" refType="w" fact="0.1864"/>
                  <dgm:constr type="t" for="ch" forName="ParentAccent4" refType="h" fact="0.5511"/>
                  <dgm:constr type="w" for="ch" forName="ParentAccent4" refType="w" fact="0.0287"/>
                  <dgm:constr type="h" for="ch" forName="ParentAccent4" refType="h" fact="0.0608"/>
                  <dgm:constr type="r" for="ch" forName="ParentAccent5" refType="w" fact="0.239"/>
                  <dgm:constr type="t" for="ch" forName="ParentAccent5" refType="h" fact="0.5511"/>
                  <dgm:constr type="w" for="ch" forName="ParentAccent5" refType="w" fact="0.0287"/>
                  <dgm:constr type="h" for="ch" forName="ParentAccent5" refType="h" fact="0.0608"/>
                  <dgm:constr type="r" for="ch" forName="ParentAccent6" refType="w" fact="0.3203"/>
                  <dgm:constr type="t" for="ch" forName="ParentAccent6" refType="h" fact="0.5207"/>
                  <dgm:constr type="w" for="ch" forName="ParentAccent6" refType="w" fact="0.0574"/>
                  <dgm:constr type="h" for="ch" forName="ParentAccent6" refType="h" fact="0.1217"/>
                  <dgm:constr type="r" for="ch" forName="ParentAccent7" refType="w" fact="0.0755"/>
                  <dgm:constr type="t" for="ch" forName="ParentAccent7" refType="h" fact="0.4255"/>
                  <dgm:constr type="w" for="ch" forName="ParentAccent7" refType="w" fact="0.0287"/>
                  <dgm:constr type="h" for="ch" forName="ParentAccent7" refType="h" fact="0.0608"/>
                  <dgm:constr type="r" for="ch" forName="ParentAccent8" refType="w" fact="0.0755"/>
                  <dgm:constr type="t" for="ch" forName="ParentAccent8" refType="h" fact="0.6776"/>
                  <dgm:constr type="w" for="ch" forName="ParentAccent8" refType="w" fact="0.0287"/>
                  <dgm:constr type="h" for="ch" forName="ParentAccent8" refType="h" fact="0.0608"/>
                  <dgm:constr type="r" for="ch" forName="ParentAccent9" refType="w" fact="0.0499"/>
                  <dgm:constr type="t" for="ch" forName="ParentAccent9" refType="h" fact="0.4801"/>
                  <dgm:constr type="w" for="ch" forName="ParentAccent9" refType="w" fact="0.0287"/>
                  <dgm:constr type="h" for="ch" forName="ParentAccent9" refType="h" fact="0.0608"/>
                  <dgm:constr type="r" for="ch" forName="ParentAccent10" refType="w" fact="0.0482"/>
                  <dgm:constr type="t" for="ch" forName="ParentAccent10" refType="h" fact="0.6233"/>
                  <dgm:constr type="w" for="ch" forName="ParentAccent10" refType="w" fact="0.0287"/>
                  <dgm:constr type="h" for="ch" forName="ParentAccent10" refType="h" fact="0.0608"/>
                  <dgm:constr type="r" for="ch" forName="Child2" refType="w"/>
                  <dgm:constr type="t" for="ch" forName="Child2" refType="h" fact="0.7822"/>
                  <dgm:constr type="w" for="ch" forName="Child2" refType="w" fact="0.3364"/>
                  <dgm:constr type="h" for="ch" forName="Child2" refType="h" fact="0.1564"/>
                  <dgm:constr type="r" for="ch" forName="Child1" refType="w"/>
                  <dgm:constr type="t" for="ch" forName="Child1" refType="h" fact="0"/>
                  <dgm:constr type="w" for="ch" forName="Child1" refType="w" fact="0.3364"/>
                  <dgm:constr type="h" for="ch" forName="Child1" refType="h" fact="0.1564"/>
                  <dgm:constr type="r" for="ch" forName="Parent" refType="w" fact="0.6347"/>
                  <dgm:constr type="t" for="ch" forName="Parent" refType="h" fact="0.2737"/>
                  <dgm:constr type="w" for="ch" forName="Parent" refType="w" fact="0.2906"/>
                  <dgm:constr type="h" for="ch" forName="Parent" refType="h" fact="0.6157"/>
                </dgm:constrLst>
              </dgm:if>
              <dgm:if name="Name18" axis="ch" ptType="node" func="cnt" op="equ" val="3">
                <dgm:alg type="composite">
                  <dgm:param type="ar" val="2.1185"/>
                </dgm:alg>
                <dgm:constrLst>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r" for="ch" forName="Child1Accent1" refType="w" fact="0.6564"/>
                  <dgm:constr type="t" for="ch" forName="Child1Accent1" refType="h" fact="0.2211"/>
                  <dgm:constr type="w" for="ch" forName="Child1Accent1" refType="w" fact="0.0574"/>
                  <dgm:constr type="h" for="ch" forName="Child1Accent1" refType="h" fact="0.1217"/>
                  <dgm:constr type="r" for="ch" forName="Child1Accent2" refType="w" fact="0.6932"/>
                  <dgm:constr type="t" for="ch" forName="Child1Accent2" refType="h" fact="0.1569"/>
                  <dgm:constr type="w" for="ch" forName="Child1Accent2" refType="w" fact="0.0287"/>
                  <dgm:constr type="h" for="ch" forName="Child1Accent2" refType="h" fact="0.0608"/>
                  <dgm:constr type="r" for="ch" forName="Child1Accent3" refType="w" fact="0.7545"/>
                  <dgm:constr type="t" for="ch" forName="Child1Accent3" refType="h" fact="0.1569"/>
                  <dgm:constr type="w" for="ch" forName="Child1Accent3" refType="w" fact="0.0287"/>
                  <dgm:constr type="h" for="ch" forName="Child1Accent3" refType="h" fact="0.0608"/>
                  <dgm:constr type="r" for="ch" forName="Child1Accent4" refType="w" fact="0.8158"/>
                  <dgm:constr type="t" for="ch" forName="Child1Accent4" refType="h" fact="0.1569"/>
                  <dgm:constr type="w" for="ch" forName="Child1Accent4" refType="w" fact="0.0287"/>
                  <dgm:constr type="h" for="ch" forName="Child1Accent4" refType="h" fact="0.0608"/>
                  <dgm:constr type="r" for="ch" forName="Child1Accent5" refType="w" fact="0.8771"/>
                  <dgm:constr type="t" for="ch" forName="Child1Accent5" refType="h" fact="0.1569"/>
                  <dgm:constr type="w" for="ch" forName="Child1Accent5" refType="w" fact="0.0287"/>
                  <dgm:constr type="h" for="ch" forName="Child1Accent5" refType="h" fact="0.0608"/>
                  <dgm:constr type="r" for="ch" forName="Child1Accent6" refType="w" fact="0.9385"/>
                  <dgm:constr type="t" for="ch" forName="Child1Accent6" refType="h" fact="0.1569"/>
                  <dgm:constr type="w" for="ch" forName="Child1Accent6" refType="w" fact="0.0287"/>
                  <dgm:constr type="h" for="ch" forName="Child1Accent6" refType="h" fact="0.0608"/>
                  <dgm:constr type="r" for="ch" forName="Child1Accent7" refType="w" fact="0.9998"/>
                  <dgm:constr type="t" for="ch" forName="Child1Accent7" refType="h" fact="0.1569"/>
                  <dgm:constr type="w" for="ch" forName="Child1Accent7" refType="w" fact="0.0287"/>
                  <dgm:constr type="h" for="ch" forName="Child1Accent7" refType="h" fact="0.0608"/>
                  <dgm:constr type="r" for="ch" forName="Child1Accent8" refType="w" fact="0"/>
                  <dgm:constr type="t" for="ch" forName="Child1Accent8" refType="h" fact="0"/>
                  <dgm:constr type="w" for="ch" forName="Child1Accent8" refType="w" fact="0"/>
                  <dgm:constr type="h" for="ch" forName="Child1Accent8" refType="h" fact="0"/>
                  <dgm:constr type="r" for="ch" forName="Child1Accent9" refType="w" fact="0"/>
                  <dgm:constr type="t" for="ch" forName="Child1Accent9" refType="h" fact="0"/>
                  <dgm:constr type="w" for="ch" forName="Child1Accent9" refType="w" fact="0"/>
                  <dgm:constr type="h" for="ch" forName="Child1Accent9" refType="h" fact="0"/>
                  <dgm:constr type="r" for="ch" forName="Child2Accent1" refType="w" fact="0.716"/>
                  <dgm:constr type="t" for="ch" forName="Child2Accent1" refType="h" fact="0.5207"/>
                  <dgm:constr type="w" for="ch" forName="Child2Accent1" refType="w" fact="0.0574"/>
                  <dgm:constr type="h" for="ch" forName="Child2Accent1" refType="h" fact="0.1217"/>
                  <dgm:constr type="r" for="ch" forName="Child2Accent2" refType="w" fact="0.7728"/>
                  <dgm:constr type="t" for="ch" forName="Child2Accent2" refType="h" fact="0.5511"/>
                  <dgm:constr type="w" for="ch" forName="Child2Accent2" refType="w" fact="0.0287"/>
                  <dgm:constr type="h" for="ch" forName="Child2Accent2" refType="h" fact="0.0608"/>
                  <dgm:constr type="r" for="ch" forName="Child2Accent3" refType="w" fact="0.8295"/>
                  <dgm:constr type="t" for="ch" forName="Child2Accent3" refType="h" fact="0.5511"/>
                  <dgm:constr type="w" for="ch" forName="Child2Accent3" refType="w" fact="0.0287"/>
                  <dgm:constr type="h" for="ch" forName="Child2Accent3" refType="h" fact="0.0608"/>
                  <dgm:constr type="r" for="ch" forName="Child2Accent4" refType="w" fact="0.8863"/>
                  <dgm:constr type="t" for="ch" forName="Child2Accent4" refType="h" fact="0.5511"/>
                  <dgm:constr type="w" for="ch" forName="Child2Accent4" refType="w" fact="0.0287"/>
                  <dgm:constr type="h" for="ch" forName="Child2Accent4" refType="h" fact="0.0608"/>
                  <dgm:constr type="r" for="ch" forName="Child2Accent5" refType="w" fact="0.943"/>
                  <dgm:constr type="t" for="ch" forName="Child2Accent5" refType="h" fact="0.5511"/>
                  <dgm:constr type="w" for="ch" forName="Child2Accent5" refType="w" fact="0.0287"/>
                  <dgm:constr type="h" for="ch" forName="Child2Accent5" refType="h" fact="0.0608"/>
                  <dgm:constr type="r" for="ch" forName="Child2Accent6" refType="w" fact="0.9998"/>
                  <dgm:constr type="t" for="ch" forName="Child2Accent6" refType="h" fact="0.5511"/>
                  <dgm:constr type="w" for="ch" forName="Child2Accent6" refType="w" fact="0.0287"/>
                  <dgm:constr type="h" for="ch" forName="Child2Accent6" refType="h" fact="0.0608"/>
                  <dgm:constr type="r" for="ch" forName="Child2Accent7" refType="w" fact="0"/>
                  <dgm:constr type="t" for="ch" forName="Child2Accent7" refType="h" fact="0"/>
                  <dgm:constr type="w" for="ch" forName="Child2Accent7" refType="w" fact="0"/>
                  <dgm:constr type="h" for="ch" forName="Child2Accent7" refType="h" fact="0"/>
                  <dgm:constr type="r" for="ch" forName="Child3Accent1" refType="w" fact="0.6564"/>
                  <dgm:constr type="t" for="ch" forName="Child3Accent1" refType="h" fact="0.8153"/>
                  <dgm:constr type="w" for="ch" forName="Child3Accent1" refType="w" fact="0.0574"/>
                  <dgm:constr type="h" for="ch" forName="Child3Accent1" refType="h" fact="0.1217"/>
                  <dgm:constr type="r" for="ch" forName="Child3Accent2" refType="w" fact="0.6932"/>
                  <dgm:constr type="t" for="ch" forName="Child3Accent2" refType="h" fact="0.9392"/>
                  <dgm:constr type="w" for="ch" forName="Child3Accent2" refType="w" fact="0.0287"/>
                  <dgm:constr type="h" for="ch" forName="Child3Accent2" refType="h" fact="0.0608"/>
                  <dgm:constr type="r" for="ch" forName="Child3Accent3" refType="w" fact="0.7545"/>
                  <dgm:constr type="t" for="ch" forName="Child3Accent3" refType="h" fact="0.9392"/>
                  <dgm:constr type="w" for="ch" forName="Child3Accent3" refType="w" fact="0.0287"/>
                  <dgm:constr type="h" for="ch" forName="Child3Accent3" refType="h" fact="0.0608"/>
                  <dgm:constr type="r" for="ch" forName="Child3Accent4" refType="w" fact="0.8158"/>
                  <dgm:constr type="t" for="ch" forName="Child3Accent4" refType="h" fact="0.9392"/>
                  <dgm:constr type="w" for="ch" forName="Child3Accent4" refType="w" fact="0.0287"/>
                  <dgm:constr type="h" for="ch" forName="Child3Accent4" refType="h" fact="0.0608"/>
                  <dgm:constr type="r" for="ch" forName="Child3Accent5" refType="w" fact="0.8771"/>
                  <dgm:constr type="t" for="ch" forName="Child3Accent5" refType="h" fact="0.9392"/>
                  <dgm:constr type="w" for="ch" forName="Child3Accent5" refType="w" fact="0.0287"/>
                  <dgm:constr type="h" for="ch" forName="Child3Accent5" refType="h" fact="0.0608"/>
                  <dgm:constr type="r" for="ch" forName="Child3Accent6" refType="w" fact="0.9385"/>
                  <dgm:constr type="t" for="ch" forName="Child3Accent6" refType="h" fact="0.9392"/>
                  <dgm:constr type="w" for="ch" forName="Child3Accent6" refType="w" fact="0.0287"/>
                  <dgm:constr type="h" for="ch" forName="Child3Accent6" refType="h" fact="0.0608"/>
                  <dgm:constr type="r" for="ch" forName="Child3Accent7" refType="w" fact="0.9998"/>
                  <dgm:constr type="t" for="ch" forName="Child3Accent7" refType="h" fact="0.9392"/>
                  <dgm:constr type="w" for="ch" forName="Child3Accent7" refType="w" fact="0.0287"/>
                  <dgm:constr type="h" for="ch" forName="Child3Accent7" refType="h" fact="0.0608"/>
                  <dgm:constr type="r" for="ch" forName="ParentAccent1" refType="w" fact="0.0287"/>
                  <dgm:constr type="t" for="ch" forName="ParentAccent1" refType="h" fact="0.5511"/>
                  <dgm:constr type="w" for="ch" forName="ParentAccent1" refType="w" fact="0.0287"/>
                  <dgm:constr type="h" for="ch" forName="ParentAccent1" refType="h" fact="0.0608"/>
                  <dgm:constr type="r" for="ch" forName="ParentAccent2" refType="w" fact="0.0813"/>
                  <dgm:constr type="t" for="ch" forName="ParentAccent2" refType="h" fact="0.5511"/>
                  <dgm:constr type="w" for="ch" forName="ParentAccent2" refType="w" fact="0.0287"/>
                  <dgm:constr type="h" for="ch" forName="ParentAccent2" refType="h" fact="0.0608"/>
                  <dgm:constr type="r" for="ch" forName="ParentAccent3" refType="w" fact="0.1339"/>
                  <dgm:constr type="t" for="ch" forName="ParentAccent3" refType="h" fact="0.5511"/>
                  <dgm:constr type="w" for="ch" forName="ParentAccent3" refType="w" fact="0.0287"/>
                  <dgm:constr type="h" for="ch" forName="ParentAccent3" refType="h" fact="0.0608"/>
                  <dgm:constr type="r" for="ch" forName="ParentAccent4" refType="w" fact="0.1864"/>
                  <dgm:constr type="t" for="ch" forName="ParentAccent4" refType="h" fact="0.5511"/>
                  <dgm:constr type="w" for="ch" forName="ParentAccent4" refType="w" fact="0.0287"/>
                  <dgm:constr type="h" for="ch" forName="ParentAccent4" refType="h" fact="0.0608"/>
                  <dgm:constr type="r" for="ch" forName="ParentAccent5" refType="w" fact="0.239"/>
                  <dgm:constr type="t" for="ch" forName="ParentAccent5" refType="h" fact="0.5511"/>
                  <dgm:constr type="w" for="ch" forName="ParentAccent5" refType="w" fact="0.0287"/>
                  <dgm:constr type="h" for="ch" forName="ParentAccent5" refType="h" fact="0.0608"/>
                  <dgm:constr type="r" for="ch" forName="ParentAccent6" refType="w" fact="0.3203"/>
                  <dgm:constr type="t" for="ch" forName="ParentAccent6" refType="h" fact="0.5207"/>
                  <dgm:constr type="w" for="ch" forName="ParentAccent6" refType="w" fact="0.0574"/>
                  <dgm:constr type="h" for="ch" forName="ParentAccent6" refType="h" fact="0.1217"/>
                  <dgm:constr type="r" for="ch" forName="ParentAccent7" refType="w" fact="0.0755"/>
                  <dgm:constr type="t" for="ch" forName="ParentAccent7" refType="h" fact="0.4255"/>
                  <dgm:constr type="w" for="ch" forName="ParentAccent7" refType="w" fact="0.0287"/>
                  <dgm:constr type="h" for="ch" forName="ParentAccent7" refType="h" fact="0.0608"/>
                  <dgm:constr type="r" for="ch" forName="ParentAccent8" refType="w" fact="0.0755"/>
                  <dgm:constr type="t" for="ch" forName="ParentAccent8" refType="h" fact="0.6776"/>
                  <dgm:constr type="w" for="ch" forName="ParentAccent8" refType="w" fact="0.0287"/>
                  <dgm:constr type="h" for="ch" forName="ParentAccent8" refType="h" fact="0.0608"/>
                  <dgm:constr type="r" for="ch" forName="ParentAccent9" refType="w" fact="0.0499"/>
                  <dgm:constr type="t" for="ch" forName="ParentAccent9" refType="h" fact="0.4801"/>
                  <dgm:constr type="w" for="ch" forName="ParentAccent9" refType="w" fact="0.0287"/>
                  <dgm:constr type="h" for="ch" forName="ParentAccent9" refType="h" fact="0.0608"/>
                  <dgm:constr type="r" for="ch" forName="ParentAccent10" refType="w" fact="0.0482"/>
                  <dgm:constr type="t" for="ch" forName="ParentAccent10" refType="h" fact="0.6233"/>
                  <dgm:constr type="w" for="ch" forName="ParentAccent10" refType="w" fact="0.0287"/>
                  <dgm:constr type="h" for="ch" forName="ParentAccent10" refType="h" fact="0.0608"/>
                  <dgm:constr type="r" for="ch" forName="Child3" refType="w"/>
                  <dgm:constr type="t" for="ch" forName="Child3" refType="h" fact="0.7822"/>
                  <dgm:constr type="w" for="ch" forName="Child3" refType="w" fact="0.3364"/>
                  <dgm:constr type="h" for="ch" forName="Child3" refType="h" fact="0.1564"/>
                  <dgm:constr type="r" for="ch" forName="Child2" refType="w"/>
                  <dgm:constr type="t" for="ch" forName="Child2" refType="h" fact="0.3955"/>
                  <dgm:constr type="w" for="ch" forName="Child2" refType="w" fact="0.2544"/>
                  <dgm:constr type="h" for="ch" forName="Child2" refType="h" fact="0.1564"/>
                  <dgm:constr type="r" for="ch" forName="Child1" refType="w"/>
                  <dgm:constr type="t" for="ch" forName="Child1" refType="h" fact="0"/>
                  <dgm:constr type="w" for="ch" forName="Child1" refType="w" fact="0.3364"/>
                  <dgm:constr type="h" for="ch" forName="Child1" refType="h" fact="0.1564"/>
                  <dgm:constr type="r" for="ch" forName="Parent" refType="w" fact="0.6347"/>
                  <dgm:constr type="t" for="ch" forName="Parent" refType="h" fact="0.2737"/>
                  <dgm:constr type="w" for="ch" forName="Parent" refType="w" fact="0.2906"/>
                  <dgm:constr type="h" for="ch" forName="Parent" refType="h" fact="0.6157"/>
                </dgm:constrLst>
              </dgm:if>
              <dgm:if name="Name19" axis="ch" ptType="node" func="cnt" op="equ" val="4">
                <dgm:alg type="composite">
                  <dgm:param type="ar" val="1.8304"/>
                </dgm:alg>
                <dgm:constrLst>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Parent" refType="w" fact="0.6229"/>
                  <dgm:constr type="t" for="ch" forName="Parent" refType="h" fact="0.2946"/>
                  <dgm:constr type="w" for="ch" forName="Parent" refType="w" fact="0.2862"/>
                  <dgm:constr type="h" for="ch" forName="Parent" refType="h" fact="0.5239"/>
                  <dgm:constr type="r" for="ch" forName="Child1Accent1" refType="w" fact="0.6096"/>
                  <dgm:constr type="t" for="ch" forName="Child1Accent1" refType="h" fact="0.2104"/>
                  <dgm:constr type="w" for="ch" forName="Child1Accent1" refType="w" fact="0.0566"/>
                  <dgm:constr type="h" for="ch" forName="Child1Accent1" refType="h" fact="0.1035"/>
                  <dgm:constr type="r" for="ch" forName="Child1Accent3" refType="w" fact="0.6999"/>
                  <dgm:constr type="t" for="ch" forName="Child1Accent3" refType="h" fact="0.128"/>
                  <dgm:constr type="w" for="ch" forName="Child1Accent3" refType="w" fact="0.0283"/>
                  <dgm:constr type="h" for="ch" forName="Child1Accent3" refType="h" fact="0.0518"/>
                  <dgm:constr type="r" for="ch" forName="Child1Accent4" refType="w" fact="0.7582"/>
                  <dgm:constr type="t" for="ch" forName="Child1Accent4" refType="h" fact="0.128"/>
                  <dgm:constr type="w" for="ch" forName="Child1Accent4" refType="w" fact="0.0283"/>
                  <dgm:constr type="h" for="ch" forName="Child1Accent4" refType="h" fact="0.0518"/>
                  <dgm:constr type="r" for="ch" forName="Child1Accent5" refType="w" fact="0.8165"/>
                  <dgm:constr type="t" for="ch" forName="Child1Accent5" refType="h" fact="0.128"/>
                  <dgm:constr type="w" for="ch" forName="Child1Accent5" refType="w" fact="0.0283"/>
                  <dgm:constr type="h" for="ch" forName="Child1Accent5" refType="h" fact="0.0518"/>
                  <dgm:constr type="r" for="ch" forName="Child1Accent6" refType="w" fact="0.8748"/>
                  <dgm:constr type="t" for="ch" forName="Child1Accent6" refType="h" fact="0.128"/>
                  <dgm:constr type="w" for="ch" forName="Child1Accent6" refType="w" fact="0.0283"/>
                  <dgm:constr type="h" for="ch" forName="Child1Accent6" refType="h" fact="0.0518"/>
                  <dgm:constr type="r" for="ch" forName="Child3Accent1" refType="w" fact="0.6842"/>
                  <dgm:constr type="t" for="ch" forName="Child3Accent1" refType="h" fact="0.6212"/>
                  <dgm:constr type="w" for="ch" forName="Child3Accent1" refType="w" fact="0.0566"/>
                  <dgm:constr type="h" for="ch" forName="Child3Accent1" refType="h" fact="0.1035"/>
                  <dgm:constr type="r" for="ch" forName="Child3Accent2" refType="w" fact="0.7311"/>
                  <dgm:constr type="t" for="ch" forName="Child3Accent2" refType="h" fact="0.6828"/>
                  <dgm:constr type="w" for="ch" forName="Child3Accent2" refType="w" fact="0.0283"/>
                  <dgm:constr type="h" for="ch" forName="Child3Accent2" refType="h" fact="0.0518"/>
                  <dgm:constr type="r" for="ch" forName="Child3Accent4" refType="w" fact="0.8386"/>
                  <dgm:constr type="t" for="ch" forName="Child3Accent4" refType="h" fact="0.6828"/>
                  <dgm:constr type="w" for="ch" forName="Child3Accent4" refType="w" fact="0.0283"/>
                  <dgm:constr type="h" for="ch" forName="Child3Accent4" refType="h" fact="0.0518"/>
                  <dgm:constr type="r" for="ch" forName="Child3Accent5" refType="w" fact="0.8923"/>
                  <dgm:constr type="t" for="ch" forName="Child3Accent5" refType="h" fact="0.6828"/>
                  <dgm:constr type="w" for="ch" forName="Child3Accent5" refType="w" fact="0.0283"/>
                  <dgm:constr type="h" for="ch" forName="Child3Accent5" refType="h" fact="0.0518"/>
                  <dgm:constr type="r" for="ch" forName="Child1Accent7" refType="w" fact="0.9332"/>
                  <dgm:constr type="t" for="ch" forName="Child1Accent7" refType="h" fact="0.128"/>
                  <dgm:constr type="w" for="ch" forName="Child1Accent7" refType="w" fact="0.0283"/>
                  <dgm:constr type="h" for="ch" forName="Child1Accent7" refType="h" fact="0.0518"/>
                  <dgm:constr type="r" for="ch" forName="Child3Accent6" refType="w" fact="0.9461"/>
                  <dgm:constr type="t" for="ch" forName="Child3Accent6" refType="h" fact="0.6828"/>
                  <dgm:constr type="w" for="ch" forName="Child3Accent6" refType="w" fact="0.0283"/>
                  <dgm:constr type="h" for="ch" forName="Child3Accent6" refType="h" fact="0.0518"/>
                  <dgm:constr type="r" for="ch" forName="Child1Accent8" refType="w" fact="0.9915"/>
                  <dgm:constr type="t" for="ch" forName="Child1Accent8" refType="h" fact="0.128"/>
                  <dgm:constr type="w" for="ch" forName="Child1Accent8" refType="w" fact="0.0283"/>
                  <dgm:constr type="h" for="ch" forName="Child1Accent8" refType="h" fact="0.0518"/>
                  <dgm:constr type="r" for="ch" forName="Child1Accent9" refType="w" fact="0"/>
                  <dgm:constr type="t" for="ch" forName="Child1Accent9" refType="h" fact="0"/>
                  <dgm:constr type="w" for="ch" forName="Child1Accent9" refType="w" fact="0"/>
                  <dgm:constr type="h" for="ch" forName="Child1Accent9" refType="h" fact="0"/>
                  <dgm:constr type="r" for="ch" forName="Child3Accent7" refType="w" fact="0.9998"/>
                  <dgm:constr type="t" for="ch" forName="Child3Accent7" refType="h" fact="0.6828"/>
                  <dgm:constr type="w" for="ch" forName="Child3Accent7" refType="w" fact="0.0283"/>
                  <dgm:constr type="h" for="ch" forName="Child3Accent7" refType="h" fact="0.0518"/>
                  <dgm:constr type="r" for="ch" forName="Child4Accent1" refType="w" fact="0.6096"/>
                  <dgm:constr type="t" for="ch" forName="Child4Accent1" refType="h" fact="0.8"/>
                  <dgm:constr type="w" for="ch" forName="Child4Accent1" refType="w" fact="0.0566"/>
                  <dgm:constr type="h" for="ch" forName="Child4Accent1" refType="h" fact="0.1035"/>
                  <dgm:constr type="r" for="ch" forName="Child4Accent3" refType="w" fact="0.7002"/>
                  <dgm:constr type="t" for="ch" forName="Child4Accent3" refType="h" fact="0.9482"/>
                  <dgm:constr type="w" for="ch" forName="Child4Accent3" refType="w" fact="0.0283"/>
                  <dgm:constr type="h" for="ch" forName="Child4Accent3" refType="h" fact="0.0518"/>
                  <dgm:constr type="r" for="ch" forName="Child4Accent4" refType="w" fact="0.7585"/>
                  <dgm:constr type="t" for="ch" forName="Child4Accent4" refType="h" fact="0.9482"/>
                  <dgm:constr type="w" for="ch" forName="Child4Accent4" refType="w" fact="0.0283"/>
                  <dgm:constr type="h" for="ch" forName="Child4Accent4" refType="h" fact="0.0518"/>
                  <dgm:constr type="r" for="ch" forName="Child4Accent5" refType="w" fact="0.8167"/>
                  <dgm:constr type="t" for="ch" forName="Child4Accent5" refType="h" fact="0.9482"/>
                  <dgm:constr type="w" for="ch" forName="Child4Accent5" refType="w" fact="0.0283"/>
                  <dgm:constr type="h" for="ch" forName="Child4Accent5" refType="h" fact="0.0518"/>
                  <dgm:constr type="r" for="ch" forName="Child4Accent6" refType="w" fact="0.8749"/>
                  <dgm:constr type="t" for="ch" forName="Child4Accent6" refType="h" fact="0.9482"/>
                  <dgm:constr type="w" for="ch" forName="Child4Accent6" refType="w" fact="0.0283"/>
                  <dgm:constr type="h" for="ch" forName="Child4Accent6" refType="h" fact="0.0518"/>
                  <dgm:constr type="r" for="ch" forName="Child4Accent7" refType="w" fact="0.9332"/>
                  <dgm:constr type="t" for="ch" forName="Child4Accent7" refType="h" fact="0.9482"/>
                  <dgm:constr type="w" for="ch" forName="Child4Accent7" refType="w" fact="0.0283"/>
                  <dgm:constr type="h" for="ch" forName="Child4Accent7" refType="h" fact="0.0518"/>
                  <dgm:constr type="r" for="ch" forName="Child4Accent8" refType="w" fact="0.9914"/>
                  <dgm:constr type="t" for="ch" forName="Child4Accent8" refType="h" fact="0.9482"/>
                  <dgm:constr type="w" for="ch" forName="Child4Accent8" refType="w" fact="0.0283"/>
                  <dgm:constr type="h" for="ch" forName="Child4Accent8" refType="h" fact="0.0518"/>
                  <dgm:constr type="r" for="ch" forName="Child2Accent1" refType="w" fact="0.6842"/>
                  <dgm:constr type="t" for="ch" forName="Child2Accent1" refType="h" fact="0.3725"/>
                  <dgm:constr type="w" for="ch" forName="Child2Accent1" refType="w" fact="0.0566"/>
                  <dgm:constr type="h" for="ch" forName="Child2Accent1" refType="h" fact="0.1035"/>
                  <dgm:constr type="r" for="ch" forName="Child4Accent2" refType="w" fact="0.642"/>
                  <dgm:constr type="t" for="ch" forName="Child4Accent2" refType="h" fact="0.8993"/>
                  <dgm:constr type="w" for="ch" forName="Child4Accent2" refType="w" fact="0.0283"/>
                  <dgm:constr type="h" for="ch" forName="Child4Accent2" refType="h" fact="0.0518"/>
                  <dgm:constr type="r" for="ch" forName="Child1Accent2" refType="w" fact="0.6415"/>
                  <dgm:constr type="t" for="ch" forName="Child1Accent2" refType="h" fact="0.162"/>
                  <dgm:constr type="w" for="ch" forName="Child1Accent2" refType="w" fact="0.0283"/>
                  <dgm:constr type="h" for="ch" forName="Child1Accent2" refType="h" fact="0.0518"/>
                  <dgm:constr type="r" for="ch" forName="Child3Accent3" refType="w" fact="0.7849"/>
                  <dgm:constr type="t" for="ch" forName="Child3Accent3" refType="h" fact="0.6828"/>
                  <dgm:constr type="w" for="ch" forName="Child3Accent3" refType="w" fact="0.0283"/>
                  <dgm:constr type="h" for="ch" forName="Child3Accent3" refType="h" fact="0.0518"/>
                  <dgm:constr type="r" for="ch" forName="Child2Accent2" refType="w" fact="0.7311"/>
                  <dgm:constr type="t" for="ch" forName="Child2Accent2" refType="h" fact="0.3937"/>
                  <dgm:constr type="w" for="ch" forName="Child2Accent2" refType="w" fact="0.0283"/>
                  <dgm:constr type="h" for="ch" forName="Child2Accent2" refType="h" fact="0.0518"/>
                  <dgm:constr type="r" for="ch" forName="Child2Accent4" refType="w" fact="0.8386"/>
                  <dgm:constr type="t" for="ch" forName="Child2Accent4" refType="h" fact="0.3937"/>
                  <dgm:constr type="w" for="ch" forName="Child2Accent4" refType="w" fact="0.0283"/>
                  <dgm:constr type="h" for="ch" forName="Child2Accent4" refType="h" fact="0.0518"/>
                  <dgm:constr type="r" for="ch" forName="Child2Accent5" refType="w" fact="0.8923"/>
                  <dgm:constr type="t" for="ch" forName="Child2Accent5" refType="h" fact="0.3937"/>
                  <dgm:constr type="w" for="ch" forName="Child2Accent5" refType="w" fact="0.0283"/>
                  <dgm:constr type="h" for="ch" forName="Child2Accent5" refType="h" fact="0.0518"/>
                  <dgm:constr type="r" for="ch" forName="Child2Accent6" refType="w" fact="0.9461"/>
                  <dgm:constr type="t" for="ch" forName="Child2Accent6" refType="h" fact="0.3937"/>
                  <dgm:constr type="w" for="ch" forName="Child2Accent6" refType="w" fact="0.0283"/>
                  <dgm:constr type="h" for="ch" forName="Child2Accent6" refType="h" fact="0.0518"/>
                  <dgm:constr type="r" for="ch" forName="Child2Accent7" refType="w" fact="0.9998"/>
                  <dgm:constr type="t" for="ch" forName="Child2Accent7" refType="h" fact="0.3937"/>
                  <dgm:constr type="w" for="ch" forName="Child2Accent7" refType="w" fact="0.0283"/>
                  <dgm:constr type="h" for="ch" forName="Child2Accent7" refType="h" fact="0.0518"/>
                  <dgm:constr type="r" for="ch" forName="Child2Accent3" refType="w" fact="0.7849"/>
                  <dgm:constr type="t" for="ch" forName="Child2Accent3" refType="h" fact="0.3937"/>
                  <dgm:constr type="w" for="ch" forName="Child2Accent3" refType="w" fact="0.0283"/>
                  <dgm:constr type="h" for="ch" forName="Child2Accent3" refType="h" fact="0.0518"/>
                  <dgm:constr type="r" for="ch" forName="ParentAccent1" refType="w" fact="0.0283"/>
                  <dgm:constr type="t" for="ch" forName="ParentAccent1" refType="h" fact="0.5316"/>
                  <dgm:constr type="w" for="ch" forName="ParentAccent1" refType="w" fact="0.0283"/>
                  <dgm:constr type="h" for="ch" forName="ParentAccent1" refType="h" fact="0.0518"/>
                  <dgm:constr type="r" for="ch" forName="ParentAccent2" refType="w" fact="0.0801"/>
                  <dgm:constr type="t" for="ch" forName="ParentAccent2" refType="h" fact="0.5316"/>
                  <dgm:constr type="w" for="ch" forName="ParentAccent2" refType="w" fact="0.0283"/>
                  <dgm:constr type="h" for="ch" forName="ParentAccent2" refType="h" fact="0.0518"/>
                  <dgm:constr type="r" for="ch" forName="ParentAccent3" refType="w" fact="0.1318"/>
                  <dgm:constr type="t" for="ch" forName="ParentAccent3" refType="h" fact="0.5316"/>
                  <dgm:constr type="w" for="ch" forName="ParentAccent3" refType="w" fact="0.0283"/>
                  <dgm:constr type="h" for="ch" forName="ParentAccent3" refType="h" fact="0.0518"/>
                  <dgm:constr type="r" for="ch" forName="ParentAccent4" refType="w" fact="0.1836"/>
                  <dgm:constr type="t" for="ch" forName="ParentAccent4" refType="h" fact="0.5316"/>
                  <dgm:constr type="w" for="ch" forName="ParentAccent4" refType="w" fact="0.0283"/>
                  <dgm:constr type="h" for="ch" forName="ParentAccent4" refType="h" fact="0.0518"/>
                  <dgm:constr type="r" for="ch" forName="ParentAccent5" refType="w" fact="0.2354"/>
                  <dgm:constr type="t" for="ch" forName="ParentAccent5" refType="h" fact="0.5316"/>
                  <dgm:constr type="w" for="ch" forName="ParentAccent5" refType="w" fact="0.0283"/>
                  <dgm:constr type="h" for="ch" forName="ParentAccent5" refType="h" fact="0.0518"/>
                  <dgm:constr type="r" for="ch" forName="ParentAccent6" refType="w" fact="0.3154"/>
                  <dgm:constr type="t" for="ch" forName="ParentAccent6" refType="h" fact="0.5057"/>
                  <dgm:constr type="w" for="ch" forName="ParentAccent6" refType="w" fact="0.0566"/>
                  <dgm:constr type="h" for="ch" forName="ParentAccent6" refType="h" fact="0.1035"/>
                  <dgm:constr type="r" for="ch" forName="ParentAccent7" refType="w" fact="0.0744"/>
                  <dgm:constr type="t" for="ch" forName="ParentAccent7" refType="h" fact="0.4247"/>
                  <dgm:constr type="w" for="ch" forName="ParentAccent7" refType="w" fact="0.0283"/>
                  <dgm:constr type="h" for="ch" forName="ParentAccent7" refType="h" fact="0.0518"/>
                  <dgm:constr type="r" for="ch" forName="ParentAccent8" refType="w" fact="0.0744"/>
                  <dgm:constr type="t" for="ch" forName="ParentAccent8" refType="h" fact="0.6392"/>
                  <dgm:constr type="w" for="ch" forName="ParentAccent8" refType="w" fact="0.0283"/>
                  <dgm:constr type="h" for="ch" forName="ParentAccent8" refType="h" fact="0.0518"/>
                  <dgm:constr type="r" for="ch" forName="ParentAccent9" refType="w" fact="0.0491"/>
                  <dgm:constr type="t" for="ch" forName="ParentAccent9" refType="h" fact="0.4712"/>
                  <dgm:constr type="w" for="ch" forName="ParentAccent9" refType="w" fact="0.0283"/>
                  <dgm:constr type="h" for="ch" forName="ParentAccent9" refType="h" fact="0.0518"/>
                  <dgm:constr type="r" for="ch" forName="ParentAccent10" refType="w" fact="0.0475"/>
                  <dgm:constr type="t" for="ch" forName="ParentAccent10" refType="h" fact="0.593"/>
                  <dgm:constr type="w" for="ch" forName="ParentAccent10" refType="w" fact="0.0283"/>
                  <dgm:constr type="h" for="ch" forName="ParentAccent10" refType="h" fact="0.0518"/>
                  <dgm:constr type="r" for="ch" forName="Child4" refType="w" fact="0.9919"/>
                  <dgm:constr type="t" for="ch" forName="Child4" refType="h" fact="0.8184"/>
                  <dgm:constr type="w" for="ch" forName="Child4" refType="w" fact="0.3192"/>
                  <dgm:constr type="h" for="ch" forName="Child4" refType="h" fact="0.1294"/>
                  <dgm:constr type="r" for="ch" forName="Child3" refType="w"/>
                  <dgm:constr type="t" for="ch" forName="Child3" refType="h" fact="0.5547"/>
                  <dgm:constr type="w" for="ch" forName="Child3" refType="w" fact="0.297"/>
                  <dgm:constr type="h" for="ch" forName="Child3" refType="h" fact="0.1294"/>
                  <dgm:constr type="r" for="ch" forName="Child2" refType="w"/>
                  <dgm:constr type="t" for="ch" forName="Child2" refType="h" fact="0.2662"/>
                  <dgm:constr type="w" for="ch" forName="Child2" refType="w" fact="0.297"/>
                  <dgm:constr type="h" for="ch" forName="Child2" refType="h" fact="0.1294"/>
                  <dgm:constr type="r" for="ch" forName="Child1" refType="w" fact="0.9919"/>
                  <dgm:constr type="t" for="ch" forName="Child1" refType="h" fact="0"/>
                  <dgm:constr type="w" for="ch" forName="Child1" refType="w" fact="0.3192"/>
                  <dgm:constr type="h" for="ch" forName="Child1" refType="h" fact="0.1294"/>
                </dgm:constrLst>
              </dgm:if>
              <dgm:else name="Name20">
                <dgm:alg type="composite">
                  <dgm:param type="ar" val="1.3278"/>
                </dgm:alg>
                <dgm:constrLst>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Child2Accent1" refType="w" fact="0.6564"/>
                  <dgm:constr type="t" for="ch" forName="Child2Accent1" refType="h" fact="0.3184"/>
                  <dgm:constr type="w" for="ch" forName="Child2Accent1" refType="w" fact="0.0574"/>
                  <dgm:constr type="h" for="ch" forName="Child2Accent1" refType="h" fact="0.0763"/>
                  <dgm:constr type="r" for="ch" forName="Child2Accent2" refType="w" fact="0.6932"/>
                  <dgm:constr type="t" for="ch" forName="Child2Accent2" refType="h" fact="0.2781"/>
                  <dgm:constr type="w" for="ch" forName="Child2Accent2" refType="w" fact="0.0287"/>
                  <dgm:constr type="h" for="ch" forName="Child2Accent2" refType="h" fact="0.0381"/>
                  <dgm:constr type="r" for="ch" forName="Child2Accent3" refType="w" fact="0.7545"/>
                  <dgm:constr type="t" for="ch" forName="Child2Accent3" refType="h" fact="0.2781"/>
                  <dgm:constr type="w" for="ch" forName="Child2Accent3" refType="w" fact="0.0287"/>
                  <dgm:constr type="h" for="ch" forName="Child2Accent3" refType="h" fact="0.0381"/>
                  <dgm:constr type="r" for="ch" forName="Child2Accent4" refType="w" fact="0.8158"/>
                  <dgm:constr type="t" for="ch" forName="Child2Accent4" refType="h" fact="0.2781"/>
                  <dgm:constr type="w" for="ch" forName="Child2Accent4" refType="w" fact="0.0287"/>
                  <dgm:constr type="h" for="ch" forName="Child2Accent4" refType="h" fact="0.0381"/>
                  <dgm:constr type="r" for="ch" forName="Child2Accent5" refType="w" fact="0.8771"/>
                  <dgm:constr type="t" for="ch" forName="Child2Accent5" refType="h" fact="0.2781"/>
                  <dgm:constr type="w" for="ch" forName="Child2Accent5" refType="w" fact="0.0287"/>
                  <dgm:constr type="h" for="ch" forName="Child2Accent5" refType="h" fact="0.0381"/>
                  <dgm:constr type="r" for="ch" forName="Child2Accent6" refType="w" fact="0.9385"/>
                  <dgm:constr type="t" for="ch" forName="Child2Accent6" refType="h" fact="0.2781"/>
                  <dgm:constr type="w" for="ch" forName="Child2Accent6" refType="w" fact="0.0287"/>
                  <dgm:constr type="h" for="ch" forName="Child2Accent6" refType="h" fact="0.0381"/>
                  <dgm:constr type="r" for="ch" forName="Child2Accent7" refType="w" fact="0.9998"/>
                  <dgm:constr type="t" for="ch" forName="Child2Accent7" refType="h" fact="0.2781"/>
                  <dgm:constr type="w" for="ch" forName="Child2Accent7" refType="w" fact="0.0287"/>
                  <dgm:constr type="h" for="ch" forName="Child2Accent7" refType="h" fact="0.0381"/>
                  <dgm:constr type="r" for="ch" forName="Child3Accent1" refType="w" fact="0.716"/>
                  <dgm:constr type="t" for="ch" forName="Child3Accent1" refType="h" fact="0.5061"/>
                  <dgm:constr type="w" for="ch" forName="Child3Accent1" refType="w" fact="0.0574"/>
                  <dgm:constr type="h" for="ch" forName="Child3Accent1" refType="h" fact="0.0763"/>
                  <dgm:constr type="r" for="ch" forName="Child3Accent2" refType="w" fact="0.7728"/>
                  <dgm:constr type="t" for="ch" forName="Child3Accent2" refType="h" fact="0.5252"/>
                  <dgm:constr type="w" for="ch" forName="Child3Accent2" refType="w" fact="0.0287"/>
                  <dgm:constr type="h" for="ch" forName="Child3Accent2" refType="h" fact="0.0381"/>
                  <dgm:constr type="r" for="ch" forName="Child3Accent3" refType="w" fact="0.8295"/>
                  <dgm:constr type="t" for="ch" forName="Child3Accent3" refType="h" fact="0.5252"/>
                  <dgm:constr type="w" for="ch" forName="Child3Accent3" refType="w" fact="0.0287"/>
                  <dgm:constr type="h" for="ch" forName="Child3Accent3" refType="h" fact="0.0381"/>
                  <dgm:constr type="r" for="ch" forName="Child3Accent4" refType="w" fact="0.8863"/>
                  <dgm:constr type="t" for="ch" forName="Child3Accent4" refType="h" fact="0.5252"/>
                  <dgm:constr type="w" for="ch" forName="Child3Accent4" refType="w" fact="0.0287"/>
                  <dgm:constr type="h" for="ch" forName="Child3Accent4" refType="h" fact="0.0381"/>
                  <dgm:constr type="r" for="ch" forName="Child3Accent5" refType="w" fact="0.943"/>
                  <dgm:constr type="t" for="ch" forName="Child3Accent5" refType="h" fact="0.5252"/>
                  <dgm:constr type="w" for="ch" forName="Child3Accent5" refType="w" fact="0.0287"/>
                  <dgm:constr type="h" for="ch" forName="Child3Accent5" refType="h" fact="0.0381"/>
                  <dgm:constr type="r" for="ch" forName="Child3Accent6" refType="w" fact="0.9998"/>
                  <dgm:constr type="t" for="ch" forName="Child3Accent6" refType="h" fact="0.5252"/>
                  <dgm:constr type="w" for="ch" forName="Child3Accent6" refType="w" fact="0.0287"/>
                  <dgm:constr type="h" for="ch" forName="Child3Accent6" refType="h" fact="0.0381"/>
                  <dgm:constr type="r" for="ch" forName="Child3Accent7" refType="w" fact="0"/>
                  <dgm:constr type="t" for="ch" forName="Child3Accent7" refType="h" fact="0"/>
                  <dgm:constr type="w" for="ch" forName="Child3Accent7" refType="w" fact="0"/>
                  <dgm:constr type="h" for="ch" forName="Child3Accent7" refType="h" fact="0"/>
                  <dgm:constr type="r" for="ch" forName="Child4Accent1" refType="w" fact="0.6564"/>
                  <dgm:constr type="t" for="ch" forName="Child4Accent1" refType="h" fact="0.6908"/>
                  <dgm:constr type="w" for="ch" forName="Child4Accent1" refType="w" fact="0.0574"/>
                  <dgm:constr type="h" for="ch" forName="Child4Accent1" refType="h" fact="0.0763"/>
                  <dgm:constr type="r" for="ch" forName="Child4Accent2" refType="w" fact="0.6932"/>
                  <dgm:constr type="t" for="ch" forName="Child4Accent2" refType="h" fact="0.7684"/>
                  <dgm:constr type="w" for="ch" forName="Child4Accent2" refType="w" fact="0.0287"/>
                  <dgm:constr type="h" for="ch" forName="Child4Accent2" refType="h" fact="0.0381"/>
                  <dgm:constr type="r" for="ch" forName="Child4Accent3" refType="w" fact="0.7545"/>
                  <dgm:constr type="t" for="ch" forName="Child4Accent3" refType="h" fact="0.7684"/>
                  <dgm:constr type="w" for="ch" forName="Child4Accent3" refType="w" fact="0.0287"/>
                  <dgm:constr type="h" for="ch" forName="Child4Accent3" refType="h" fact="0.0381"/>
                  <dgm:constr type="r" for="ch" forName="Child4Accent4" refType="w" fact="0.8158"/>
                  <dgm:constr type="t" for="ch" forName="Child4Accent4" refType="h" fact="0.7684"/>
                  <dgm:constr type="w" for="ch" forName="Child4Accent4" refType="w" fact="0.0287"/>
                  <dgm:constr type="h" for="ch" forName="Child4Accent4" refType="h" fact="0.0381"/>
                  <dgm:constr type="r" for="ch" forName="Child4Accent5" refType="w" fact="0.8771"/>
                  <dgm:constr type="t" for="ch" forName="Child4Accent5" refType="h" fact="0.7684"/>
                  <dgm:constr type="w" for="ch" forName="Child4Accent5" refType="w" fact="0.0287"/>
                  <dgm:constr type="h" for="ch" forName="Child4Accent5" refType="h" fact="0.0381"/>
                  <dgm:constr type="r" for="ch" forName="Child4Accent6" refType="w" fact="0.9385"/>
                  <dgm:constr type="t" for="ch" forName="Child4Accent6" refType="h" fact="0.7684"/>
                  <dgm:constr type="w" for="ch" forName="Child4Accent6" refType="w" fact="0.0287"/>
                  <dgm:constr type="h" for="ch" forName="Child4Accent6" refType="h" fact="0.0381"/>
                  <dgm:constr type="r" for="ch" forName="Child4Accent7" refType="w" fact="0.9998"/>
                  <dgm:constr type="t" for="ch" forName="Child4Accent7" refType="h" fact="0.7684"/>
                  <dgm:constr type="w" for="ch" forName="Child4Accent7" refType="w" fact="0.0287"/>
                  <dgm:constr type="h" for="ch" forName="Child4Accent7" refType="h" fact="0.0381"/>
                  <dgm:constr type="r" for="ch" forName="Child4Accent8" refType="w" fact="0"/>
                  <dgm:constr type="t" for="ch" forName="Child4Accent8" refType="h" fact="0"/>
                  <dgm:constr type="w" for="ch" forName="Child4Accent8" refType="w" fact="0"/>
                  <dgm:constr type="h" for="ch" forName="Child4Accent8" refType="h" fact="0"/>
                  <dgm:constr type="r" for="ch" forName="ParentAccent1" refType="w" fact="0.0287"/>
                  <dgm:constr type="t" for="ch" forName="ParentAccent1" refType="h" fact="0.5252"/>
                  <dgm:constr type="w" for="ch" forName="ParentAccent1" refType="w" fact="0.0287"/>
                  <dgm:constr type="h" for="ch" forName="ParentAccent1" refType="h" fact="0.0381"/>
                  <dgm:constr type="r" for="ch" forName="ParentAccent2" refType="w" fact="0.0813"/>
                  <dgm:constr type="t" for="ch" forName="ParentAccent2" refType="h" fact="0.5252"/>
                  <dgm:constr type="w" for="ch" forName="ParentAccent2" refType="w" fact="0.0287"/>
                  <dgm:constr type="h" for="ch" forName="ParentAccent2" refType="h" fact="0.0381"/>
                  <dgm:constr type="r" for="ch" forName="ParentAccent3" refType="w" fact="0.1339"/>
                  <dgm:constr type="t" for="ch" forName="ParentAccent3" refType="h" fact="0.5252"/>
                  <dgm:constr type="w" for="ch" forName="ParentAccent3" refType="w" fact="0.0287"/>
                  <dgm:constr type="h" for="ch" forName="ParentAccent3" refType="h" fact="0.0381"/>
                  <dgm:constr type="r" for="ch" forName="ParentAccent4" refType="w" fact="0.1864"/>
                  <dgm:constr type="t" for="ch" forName="ParentAccent4" refType="h" fact="0.5252"/>
                  <dgm:constr type="w" for="ch" forName="ParentAccent4" refType="w" fact="0.0287"/>
                  <dgm:constr type="h" for="ch" forName="ParentAccent4" refType="h" fact="0.0381"/>
                  <dgm:constr type="r" for="ch" forName="ParentAccent5" refType="w" fact="0.239"/>
                  <dgm:constr type="t" for="ch" forName="ParentAccent5" refType="h" fact="0.5252"/>
                  <dgm:constr type="w" for="ch" forName="ParentAccent5" refType="w" fact="0.0287"/>
                  <dgm:constr type="h" for="ch" forName="ParentAccent5" refType="h" fact="0.0381"/>
                  <dgm:constr type="r" for="ch" forName="ParentAccent6" refType="w" fact="0.3203"/>
                  <dgm:constr type="t" for="ch" forName="ParentAccent6" refType="h" fact="0.5061"/>
                  <dgm:constr type="w" for="ch" forName="ParentAccent6" refType="w" fact="0.0574"/>
                  <dgm:constr type="h" for="ch" forName="ParentAccent6" refType="h" fact="0.0763"/>
                  <dgm:constr type="r" for="ch" forName="ParentAccent7" refType="w" fact="0.0755"/>
                  <dgm:constr type="t" for="ch" forName="ParentAccent7" refType="h" fact="0.4464"/>
                  <dgm:constr type="w" for="ch" forName="ParentAccent7" refType="w" fact="0.0287"/>
                  <dgm:constr type="h" for="ch" forName="ParentAccent7" refType="h" fact="0.0381"/>
                  <dgm:constr type="r" for="ch" forName="ParentAccent8" refType="w" fact="0.0755"/>
                  <dgm:constr type="t" for="ch" forName="ParentAccent8" refType="h" fact="0.6045"/>
                  <dgm:constr type="w" for="ch" forName="ParentAccent8" refType="w" fact="0.0287"/>
                  <dgm:constr type="h" for="ch" forName="ParentAccent8" refType="h" fact="0.0381"/>
                  <dgm:constr type="r" for="ch" forName="ParentAccent9" refType="w" fact="0.0499"/>
                  <dgm:constr type="t" for="ch" forName="ParentAccent9" refType="h" fact="0.4807"/>
                  <dgm:constr type="w" for="ch" forName="ParentAccent9" refType="w" fact="0.0287"/>
                  <dgm:constr type="h" for="ch" forName="ParentAccent9" refType="h" fact="0.0381"/>
                  <dgm:constr type="r" for="ch" forName="ParentAccent10" refType="w" fact="0.0482"/>
                  <dgm:constr type="t" for="ch" forName="ParentAccent10" refType="h" fact="0.5705"/>
                  <dgm:constr type="w" for="ch" forName="ParentAccent10" refType="w" fact="0.0287"/>
                  <dgm:constr type="h" for="ch" forName="ParentAccent10" refType="h" fact="0.0381"/>
                  <dgm:constr type="r" for="ch" forName="Child1Accent1" refType="w" fact="0.5181"/>
                  <dgm:constr type="t" for="ch" forName="Child1Accent1" refType="h" fact="0.2457"/>
                  <dgm:constr type="w" for="ch" forName="Child1Accent1" refType="w" fact="0.0574"/>
                  <dgm:constr type="h" for="ch" forName="Child1Accent1" refType="h" fact="0.0763"/>
                  <dgm:constr type="r" for="ch" forName="Child1Accent2" refType="w" fact="0.5542"/>
                  <dgm:constr type="t" for="ch" forName="Child1Accent2" refType="h" fact="0.2004"/>
                  <dgm:constr type="w" for="ch" forName="Child1Accent2" refType="w" fact="0.0287"/>
                  <dgm:constr type="h" for="ch" forName="Child1Accent2" refType="h" fact="0.0381"/>
                  <dgm:constr type="r" for="ch" forName="Child1Accent3" refType="w" fact="0.5946"/>
                  <dgm:constr type="t" for="ch" forName="Child1Accent3" refType="h" fact="0.1445"/>
                  <dgm:constr type="w" for="ch" forName="Child1Accent3" refType="w" fact="0.0287"/>
                  <dgm:constr type="h" for="ch" forName="Child1Accent3" refType="h" fact="0.0381"/>
                  <dgm:constr type="r" for="ch" forName="Child1Accent4" refType="w" fact="0.6347"/>
                  <dgm:constr type="t" for="ch" forName="Child1Accent4" refType="h" fact="0.097"/>
                  <dgm:constr type="w" for="ch" forName="Child1Accent4" refType="w" fact="0.0287"/>
                  <dgm:constr type="h" for="ch" forName="Child1Accent4" refType="h" fact="0.0381"/>
                  <dgm:constr type="r" for="ch" forName="Child1Accent5" refType="w" fact="0.696"/>
                  <dgm:constr type="t" for="ch" forName="Child1Accent5" refType="h" fact="0.097"/>
                  <dgm:constr type="w" for="ch" forName="Child1Accent5" refType="w" fact="0.0287"/>
                  <dgm:constr type="h" for="ch" forName="Child1Accent5" refType="h" fact="0.0381"/>
                  <dgm:constr type="r" for="ch" forName="Child1Accent6" refType="w" fact="0.7574"/>
                  <dgm:constr type="t" for="ch" forName="Child1Accent6" refType="h" fact="0.097"/>
                  <dgm:constr type="w" for="ch" forName="Child1Accent6" refType="w" fact="0.0287"/>
                  <dgm:constr type="h" for="ch" forName="Child1Accent6" refType="h" fact="0.0381"/>
                  <dgm:constr type="r" for="ch" forName="Child1Accent7" refType="w" fact="0.8187"/>
                  <dgm:constr type="t" for="ch" forName="Child1Accent7" refType="h" fact="0.097"/>
                  <dgm:constr type="w" for="ch" forName="Child1Accent7" refType="w" fact="0.0287"/>
                  <dgm:constr type="h" for="ch" forName="Child1Accent7" refType="h" fact="0.0381"/>
                  <dgm:constr type="r" for="ch" forName="Child1Accent8" refType="w" fact="0.88"/>
                  <dgm:constr type="t" for="ch" forName="Child1Accent8" refType="h" fact="0.097"/>
                  <dgm:constr type="w" for="ch" forName="Child1Accent8" refType="w" fact="0.0287"/>
                  <dgm:constr type="h" for="ch" forName="Child1Accent8" refType="h" fact="0.0381"/>
                  <dgm:constr type="r" for="ch" forName="Child1Accent9" refType="w" fact="0.9413"/>
                  <dgm:constr type="t" for="ch" forName="Child1Accent9" refType="h" fact="0.097"/>
                  <dgm:constr type="w" for="ch" forName="Child1Accent9" refType="w" fact="0.0287"/>
                  <dgm:constr type="h" for="ch" forName="Child1Accent9" refType="h" fact="0.0381"/>
                  <dgm:constr type="r" for="ch" forName="Child5Accent1" refType="w" fact="0.5181"/>
                  <dgm:constr type="t" for="ch" forName="Child5Accent1" refType="h" fact="0.7601"/>
                  <dgm:constr type="w" for="ch" forName="Child5Accent1" refType="w" fact="0.0574"/>
                  <dgm:constr type="h" for="ch" forName="Child5Accent1" refType="h" fact="0.0763"/>
                  <dgm:constr type="r" for="ch" forName="Child5Accent2" refType="w" fact="0.547"/>
                  <dgm:constr type="t" for="ch" forName="Child5Accent2" refType="h" fact="0.8375"/>
                  <dgm:constr type="w" for="ch" forName="Child5Accent2" refType="w" fact="0.0287"/>
                  <dgm:constr type="h" for="ch" forName="Child5Accent2" refType="h" fact="0.0381"/>
                  <dgm:constr type="r" for="ch" forName="Child5Accent3" refType="w" fact="0.5882"/>
                  <dgm:constr type="t" for="ch" forName="Child5Accent3" refType="h" fact="0.8991"/>
                  <dgm:constr type="w" for="ch" forName="Child5Accent3" refType="w" fact="0.0287"/>
                  <dgm:constr type="h" for="ch" forName="Child5Accent3" refType="h" fact="0.0381"/>
                  <dgm:constr type="r" for="ch" forName="Child5Accent4" refType="w" fact="0.6347"/>
                  <dgm:constr type="t" for="ch" forName="Child5Accent4" refType="h" fact="0.9619"/>
                  <dgm:constr type="w" for="ch" forName="Child5Accent4" refType="w" fact="0.0287"/>
                  <dgm:constr type="h" for="ch" forName="Child5Accent4" refType="h" fact="0.0381"/>
                  <dgm:constr type="r" for="ch" forName="Child5Accent5" refType="w" fact="0.696"/>
                  <dgm:constr type="t" for="ch" forName="Child5Accent5" refType="h" fact="0.9619"/>
                  <dgm:constr type="w" for="ch" forName="Child5Accent5" refType="w" fact="0.0287"/>
                  <dgm:constr type="h" for="ch" forName="Child5Accent5" refType="h" fact="0.0381"/>
                  <dgm:constr type="r" for="ch" forName="Child5Accent6" refType="w" fact="0.7574"/>
                  <dgm:constr type="t" for="ch" forName="Child5Accent6" refType="h" fact="0.9619"/>
                  <dgm:constr type="w" for="ch" forName="Child5Accent6" refType="w" fact="0.0287"/>
                  <dgm:constr type="h" for="ch" forName="Child5Accent6" refType="h" fact="0.0381"/>
                  <dgm:constr type="r" for="ch" forName="Child5Accent7" refType="w" fact="0.8187"/>
                  <dgm:constr type="t" for="ch" forName="Child5Accent7" refType="h" fact="0.9619"/>
                  <dgm:constr type="w" for="ch" forName="Child5Accent7" refType="w" fact="0.0287"/>
                  <dgm:constr type="h" for="ch" forName="Child5Accent7" refType="h" fact="0.0381"/>
                  <dgm:constr type="r" for="ch" forName="Child5Accent8" refType="w" fact="0.88"/>
                  <dgm:constr type="t" for="ch" forName="Child5Accent8" refType="h" fact="0.9619"/>
                  <dgm:constr type="w" for="ch" forName="Child5Accent8" refType="w" fact="0.0287"/>
                  <dgm:constr type="h" for="ch" forName="Child5Accent8" refType="h" fact="0.0381"/>
                  <dgm:constr type="r" for="ch" forName="Child5Accent9" refType="w" fact="0.9423"/>
                  <dgm:constr type="t" for="ch" forName="Child5Accent9" refType="h" fact="0.9619"/>
                  <dgm:constr type="w" for="ch" forName="Child5Accent9" refType="w" fact="0.0287"/>
                  <dgm:constr type="h" for="ch" forName="Child5Accent9" refType="h" fact="0.0381"/>
                  <dgm:constr type="r" for="ch" forName="Child5" refType="w" fact="0.9419"/>
                  <dgm:constr type="t" for="ch" forName="Child5" refType="h" fact="0.8635"/>
                  <dgm:constr type="w" for="ch" forName="Child5" refType="w" fact="0.3364"/>
                  <dgm:constr type="h" for="ch" forName="Child5" refType="h" fact="0.0981"/>
                  <dgm:constr type="r" for="ch" forName="Child4" refType="w"/>
                  <dgm:constr type="t" for="ch" forName="Child4" refType="h" fact="0.6701"/>
                  <dgm:constr type="w" for="ch" forName="Child4" refType="w" fact="0.3364"/>
                  <dgm:constr type="h" for="ch" forName="Child4" refType="h" fact="0.0981"/>
                  <dgm:constr type="r" for="ch" forName="Child3" refType="w"/>
                  <dgm:constr type="t" for="ch" forName="Child3" refType="h" fact="0.4276"/>
                  <dgm:constr type="w" for="ch" forName="Child3" refType="w" fact="0.2544"/>
                  <dgm:constr type="h" for="ch" forName="Child3" refType="h" fact="0.0981"/>
                  <dgm:constr type="r" for="ch" forName="Child2" refType="w"/>
                  <dgm:constr type="t" for="ch" forName="Child2" refType="h" fact="0.1798"/>
                  <dgm:constr type="w" for="ch" forName="Child2" refType="w" fact="0.3364"/>
                  <dgm:constr type="h" for="ch" forName="Child2" refType="h" fact="0.0981"/>
                  <dgm:constr type="r" for="ch" forName="Child1" refType="w" fact="0.9419"/>
                  <dgm:constr type="t" for="ch" forName="Child1" refType="h" fact="0"/>
                  <dgm:constr type="w" for="ch" forName="Child1" refType="w" fact="0.3364"/>
                  <dgm:constr type="h" for="ch" forName="Child1" refType="h" fact="0.0981"/>
                  <dgm:constr type="r" for="ch" forName="Parent" refType="w" fact="0.6347"/>
                  <dgm:constr type="t" for="ch" forName="Parent" refType="h" fact="0.3513"/>
                  <dgm:constr type="w" for="ch" forName="Parent" refType="w" fact="0.2906"/>
                  <dgm:constr type="h" for="ch" forName="Parent" refType="h" fact="0.3859"/>
                </dgm:constrLst>
              </dgm:else>
            </dgm:choose>
          </dgm:else>
        </dgm:choose>
        <dgm:layoutNode name="ParentAccent1" styleLbl="alignNode1">
          <dgm:alg type="sp"/>
          <dgm:shape xmlns:r="http://schemas.openxmlformats.org/officeDocument/2006/relationships" type="ellipse" r:blip="">
            <dgm:adjLst/>
          </dgm:shape>
          <dgm:presOf/>
        </dgm:layoutNode>
        <dgm:layoutNode name="ParentAccent2" styleLbl="alignNode1">
          <dgm:alg type="sp"/>
          <dgm:shape xmlns:r="http://schemas.openxmlformats.org/officeDocument/2006/relationships" type="ellipse" r:blip="">
            <dgm:adjLst/>
          </dgm:shape>
          <dgm:presOf/>
        </dgm:layoutNode>
        <dgm:layoutNode name="ParentAccent3" styleLbl="alignNode1">
          <dgm:alg type="sp"/>
          <dgm:shape xmlns:r="http://schemas.openxmlformats.org/officeDocument/2006/relationships" type="ellipse" r:blip="">
            <dgm:adjLst/>
          </dgm:shape>
          <dgm:presOf/>
        </dgm:layoutNode>
        <dgm:layoutNode name="ParentAccent4" styleLbl="alignNode1">
          <dgm:alg type="sp"/>
          <dgm:shape xmlns:r="http://schemas.openxmlformats.org/officeDocument/2006/relationships" type="ellipse" r:blip="">
            <dgm:adjLst/>
          </dgm:shape>
          <dgm:presOf/>
        </dgm:layoutNode>
        <dgm:layoutNode name="ParentAccent5" styleLbl="alignNode1">
          <dgm:alg type="sp"/>
          <dgm:shape xmlns:r="http://schemas.openxmlformats.org/officeDocument/2006/relationships" type="ellipse" r:blip="">
            <dgm:adjLst/>
          </dgm:shape>
          <dgm:presOf/>
        </dgm:layoutNode>
        <dgm:layoutNode name="ParentAccent6" styleLbl="alignNode1">
          <dgm:alg type="sp"/>
          <dgm:shape xmlns:r="http://schemas.openxmlformats.org/officeDocument/2006/relationships" type="ellipse" r:blip="">
            <dgm:adjLst/>
          </dgm:shape>
          <dgm:presOf/>
        </dgm:layoutNode>
        <dgm:layoutNode name="ParentAccent7" styleLbl="alignNode1">
          <dgm:alg type="sp"/>
          <dgm:shape xmlns:r="http://schemas.openxmlformats.org/officeDocument/2006/relationships" type="ellipse" r:blip="">
            <dgm:adjLst/>
          </dgm:shape>
          <dgm:presOf/>
        </dgm:layoutNode>
        <dgm:layoutNode name="ParentAccent8" styleLbl="alignNode1">
          <dgm:alg type="sp"/>
          <dgm:shape xmlns:r="http://schemas.openxmlformats.org/officeDocument/2006/relationships" type="ellipse" r:blip="">
            <dgm:adjLst/>
          </dgm:shape>
          <dgm:presOf/>
        </dgm:layoutNode>
        <dgm:layoutNode name="ParentAccent9" styleLbl="alignNode1">
          <dgm:alg type="sp"/>
          <dgm:shape xmlns:r="http://schemas.openxmlformats.org/officeDocument/2006/relationships" type="ellipse" r:blip="">
            <dgm:adjLst/>
          </dgm:shape>
          <dgm:presOf/>
        </dgm:layoutNode>
        <dgm:layoutNode name="ParentAccent10" styleLbl="alignNode1">
          <dgm:alg type="sp"/>
          <dgm:shape xmlns:r="http://schemas.openxmlformats.org/officeDocument/2006/relationships" type="ellipse" r:blip="">
            <dgm:adjLst/>
          </dgm:shape>
          <dgm:presOf/>
        </dgm:layoutNode>
        <dgm:layoutNode name="Parent" styleLbl="alignNode1">
          <dgm:varLst>
            <dgm:chMax val="5"/>
            <dgm:chPref val="3"/>
            <dgm:bulletEnabled val="1"/>
          </dgm:varLst>
          <dgm:alg type="tx"/>
          <dgm:shape xmlns:r="http://schemas.openxmlformats.org/officeDocument/2006/relationships" type="ellipse" r:blip="">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name="Name21" axis="ch" ptType="node" cnt="1">
          <dgm:layoutNode name="Child1Accent1" styleLbl="alignNode1">
            <dgm:alg type="sp"/>
            <dgm:shape xmlns:r="http://schemas.openxmlformats.org/officeDocument/2006/relationships" type="ellipse" r:blip="">
              <dgm:adjLst/>
            </dgm:shape>
            <dgm:presOf/>
          </dgm:layoutNode>
          <dgm:layoutNode name="Child1Accent2" styleLbl="alignNode1">
            <dgm:alg type="sp"/>
            <dgm:shape xmlns:r="http://schemas.openxmlformats.org/officeDocument/2006/relationships" type="ellipse" r:blip="">
              <dgm:adjLst/>
            </dgm:shape>
            <dgm:presOf/>
          </dgm:layoutNode>
          <dgm:layoutNode name="Child1Accent3" styleLbl="alignNode1">
            <dgm:alg type="sp"/>
            <dgm:shape xmlns:r="http://schemas.openxmlformats.org/officeDocument/2006/relationships" type="ellipse" r:blip="">
              <dgm:adjLst/>
            </dgm:shape>
            <dgm:presOf/>
          </dgm:layoutNode>
          <dgm:layoutNode name="Child1Accent4" styleLbl="alignNode1">
            <dgm:alg type="sp"/>
            <dgm:shape xmlns:r="http://schemas.openxmlformats.org/officeDocument/2006/relationships" type="ellipse" r:blip="">
              <dgm:adjLst/>
            </dgm:shape>
            <dgm:presOf/>
          </dgm:layoutNode>
          <dgm:layoutNode name="Child1Accent5" styleLbl="alignNode1">
            <dgm:alg type="sp"/>
            <dgm:shape xmlns:r="http://schemas.openxmlformats.org/officeDocument/2006/relationships" type="ellipse" r:blip="">
              <dgm:adjLst/>
            </dgm:shape>
            <dgm:presOf/>
          </dgm:layoutNode>
          <dgm:layoutNode name="Child1Accent6" styleLbl="alignNode1">
            <dgm:alg type="sp"/>
            <dgm:shape xmlns:r="http://schemas.openxmlformats.org/officeDocument/2006/relationships" type="ellipse" r:blip="">
              <dgm:adjLst/>
            </dgm:shape>
            <dgm:presOf/>
          </dgm:layoutNode>
          <dgm:layoutNode name="Child1Accent7" styleLbl="alignNode1">
            <dgm:alg type="sp"/>
            <dgm:shape xmlns:r="http://schemas.openxmlformats.org/officeDocument/2006/relationships" type="ellipse" r:blip="">
              <dgm:adjLst/>
            </dgm:shape>
            <dgm:presOf/>
          </dgm:layoutNode>
          <dgm:layoutNode name="Child1Accent8" styleLbl="alignNode1">
            <dgm:alg type="sp"/>
            <dgm:shape xmlns:r="http://schemas.openxmlformats.org/officeDocument/2006/relationships" type="ellipse" r:blip="">
              <dgm:adjLst/>
            </dgm:shape>
            <dgm:presOf/>
          </dgm:layoutNode>
          <dgm:layoutNode name="Child1Accent9" styleLbl="alignNode1">
            <dgm:alg type="sp"/>
            <dgm:shape xmlns:r="http://schemas.openxmlformats.org/officeDocument/2006/relationships" type="ellipse" r:blip="">
              <dgm:adjLst/>
            </dgm:shape>
            <dgm:presOf/>
          </dgm:layoutNode>
          <dgm:layoutNode name="Child1" styleLbl="revTx">
            <dgm:varLst>
              <dgm:chMax/>
              <dgm:chPref val="0"/>
              <dgm:bulletEnabled val="1"/>
            </dgm:varLst>
            <dgm:alg type="tx">
              <dgm:param type="parTxLTRAlign" val="l"/>
              <dgm:param type="txAnchorVert" val="b"/>
              <dgm:param type="txAnchorVertCh" val="b"/>
            </dgm:alg>
            <dgm:shape xmlns:r="http://schemas.openxmlformats.org/officeDocument/2006/relationships" type="rect" r:blip="">
              <dgm:adjLst/>
            </dgm:shape>
            <dgm:presOf axis="desOrSelf" ptType="node"/>
            <dgm:constrLst>
              <dgm:constr type="lMarg" refType="primFontSz" fact="0"/>
              <dgm:constr type="rMarg" refType="primFontSz" fact="0"/>
              <dgm:constr type="tMarg" refType="primFontSz" fact="0"/>
              <dgm:constr type="bMarg" refType="primFontSz" fact="0"/>
            </dgm:constrLst>
            <dgm:ruleLst>
              <dgm:rule type="primFontSz" val="5" fact="NaN" max="NaN"/>
            </dgm:ruleLst>
          </dgm:layoutNode>
        </dgm:forEach>
        <dgm:forEach name="Name22" axis="ch" ptType="node" st="2" cnt="1">
          <dgm:layoutNode name="Child2Accent1" styleLbl="alignNode1">
            <dgm:alg type="sp"/>
            <dgm:shape xmlns:r="http://schemas.openxmlformats.org/officeDocument/2006/relationships" type="ellipse" r:blip="">
              <dgm:adjLst/>
            </dgm:shape>
            <dgm:presOf/>
          </dgm:layoutNode>
          <dgm:layoutNode name="Child2Accent2" styleLbl="alignNode1">
            <dgm:alg type="sp"/>
            <dgm:shape xmlns:r="http://schemas.openxmlformats.org/officeDocument/2006/relationships" type="ellipse" r:blip="">
              <dgm:adjLst/>
            </dgm:shape>
            <dgm:presOf/>
          </dgm:layoutNode>
          <dgm:layoutNode name="Child2Accent3" styleLbl="alignNode1">
            <dgm:alg type="sp"/>
            <dgm:shape xmlns:r="http://schemas.openxmlformats.org/officeDocument/2006/relationships" type="ellipse" r:blip="">
              <dgm:adjLst/>
            </dgm:shape>
            <dgm:presOf/>
          </dgm:layoutNode>
          <dgm:layoutNode name="Child2Accent4" styleLbl="alignNode1">
            <dgm:alg type="sp"/>
            <dgm:shape xmlns:r="http://schemas.openxmlformats.org/officeDocument/2006/relationships" type="ellipse" r:blip="">
              <dgm:adjLst/>
            </dgm:shape>
            <dgm:presOf/>
          </dgm:layoutNode>
          <dgm:layoutNode name="Child2Accent5" styleLbl="alignNode1">
            <dgm:alg type="sp"/>
            <dgm:shape xmlns:r="http://schemas.openxmlformats.org/officeDocument/2006/relationships" type="ellipse" r:blip="">
              <dgm:adjLst/>
            </dgm:shape>
            <dgm:presOf/>
          </dgm:layoutNode>
          <dgm:layoutNode name="Child2Accent6" styleLbl="alignNode1">
            <dgm:alg type="sp"/>
            <dgm:shape xmlns:r="http://schemas.openxmlformats.org/officeDocument/2006/relationships" type="ellipse" r:blip="">
              <dgm:adjLst/>
            </dgm:shape>
            <dgm:presOf/>
          </dgm:layoutNode>
          <dgm:layoutNode name="Child2Accent7" styleLbl="alignNode1">
            <dgm:alg type="sp"/>
            <dgm:shape xmlns:r="http://schemas.openxmlformats.org/officeDocument/2006/relationships" type="ellipse" r:blip="">
              <dgm:adjLst/>
            </dgm:shape>
            <dgm:presOf/>
          </dgm:layoutNode>
          <dgm:layoutNode name="Child2" styleLbl="revTx">
            <dgm:varLst>
              <dgm:chMax/>
              <dgm:chPref val="0"/>
              <dgm:bulletEnabled val="1"/>
            </dgm:varLst>
            <dgm:alg type="tx">
              <dgm:param type="parTxLTRAlign" val="l"/>
              <dgm:param type="txAnchorVert" val="b"/>
              <dgm:param type="txAnchorVertCh" val="b"/>
            </dgm:alg>
            <dgm:shape xmlns:r="http://schemas.openxmlformats.org/officeDocument/2006/relationships" type="rect" r:blip="">
              <dgm:adjLst/>
            </dgm:shape>
            <dgm:presOf axis="desOrSelf" ptType="node"/>
            <dgm:constrLst>
              <dgm:constr type="lMarg" refType="primFontSz" fact="0"/>
              <dgm:constr type="rMarg" refType="primFontSz" fact="0"/>
              <dgm:constr type="tMarg" refType="primFontSz" fact="0"/>
              <dgm:constr type="bMarg" refType="primFontSz" fact="0"/>
            </dgm:constrLst>
            <dgm:ruleLst>
              <dgm:rule type="primFontSz" val="5" fact="NaN" max="NaN"/>
            </dgm:ruleLst>
          </dgm:layoutNode>
        </dgm:forEach>
        <dgm:forEach name="Name23" axis="ch" ptType="node" st="3" cnt="1">
          <dgm:layoutNode name="Child3Accent1" styleLbl="alignNode1">
            <dgm:alg type="sp"/>
            <dgm:shape xmlns:r="http://schemas.openxmlformats.org/officeDocument/2006/relationships" type="ellipse" r:blip="">
              <dgm:adjLst/>
            </dgm:shape>
            <dgm:presOf/>
          </dgm:layoutNode>
          <dgm:layoutNode name="Child3Accent2" styleLbl="alignNode1">
            <dgm:alg type="sp"/>
            <dgm:shape xmlns:r="http://schemas.openxmlformats.org/officeDocument/2006/relationships" type="ellipse" r:blip="">
              <dgm:adjLst/>
            </dgm:shape>
            <dgm:presOf/>
          </dgm:layoutNode>
          <dgm:layoutNode name="Child3Accent3" styleLbl="alignNode1">
            <dgm:alg type="sp"/>
            <dgm:shape xmlns:r="http://schemas.openxmlformats.org/officeDocument/2006/relationships" type="ellipse" r:blip="">
              <dgm:adjLst/>
            </dgm:shape>
            <dgm:presOf/>
          </dgm:layoutNode>
          <dgm:layoutNode name="Child3Accent4" styleLbl="alignNode1">
            <dgm:alg type="sp"/>
            <dgm:shape xmlns:r="http://schemas.openxmlformats.org/officeDocument/2006/relationships" type="ellipse" r:blip="">
              <dgm:adjLst/>
            </dgm:shape>
            <dgm:presOf/>
          </dgm:layoutNode>
          <dgm:layoutNode name="Child3Accent5" styleLbl="alignNode1">
            <dgm:alg type="sp"/>
            <dgm:shape xmlns:r="http://schemas.openxmlformats.org/officeDocument/2006/relationships" type="ellipse" r:blip="">
              <dgm:adjLst/>
            </dgm:shape>
            <dgm:presOf/>
          </dgm:layoutNode>
          <dgm:layoutNode name="Child3Accent6" styleLbl="alignNode1">
            <dgm:alg type="sp"/>
            <dgm:shape xmlns:r="http://schemas.openxmlformats.org/officeDocument/2006/relationships" type="ellipse" r:blip="">
              <dgm:adjLst/>
            </dgm:shape>
            <dgm:presOf/>
          </dgm:layoutNode>
          <dgm:layoutNode name="Child3Accent7" styleLbl="alignNode1">
            <dgm:alg type="sp"/>
            <dgm:shape xmlns:r="http://schemas.openxmlformats.org/officeDocument/2006/relationships" type="ellipse" r:blip="">
              <dgm:adjLst/>
            </dgm:shape>
            <dgm:presOf/>
          </dgm:layoutNode>
          <dgm:layoutNode name="Child3" styleLbl="revTx">
            <dgm:varLst>
              <dgm:chMax/>
              <dgm:chPref val="0"/>
              <dgm:bulletEnabled val="1"/>
            </dgm:varLst>
            <dgm:alg type="tx">
              <dgm:param type="parTxLTRAlign" val="l"/>
              <dgm:param type="txAnchorVert" val="b"/>
              <dgm:param type="txAnchorVertCh" val="b"/>
            </dgm:alg>
            <dgm:shape xmlns:r="http://schemas.openxmlformats.org/officeDocument/2006/relationships" type="rect" r:blip="">
              <dgm:adjLst/>
            </dgm:shape>
            <dgm:presOf axis="desOrSelf" ptType="node"/>
            <dgm:constrLst>
              <dgm:constr type="lMarg" refType="primFontSz" fact="0"/>
              <dgm:constr type="rMarg" refType="primFontSz" fact="0"/>
              <dgm:constr type="tMarg" refType="primFontSz" fact="0"/>
              <dgm:constr type="bMarg" refType="primFontSz" fact="0"/>
            </dgm:constrLst>
            <dgm:ruleLst>
              <dgm:rule type="primFontSz" val="5" fact="NaN" max="NaN"/>
            </dgm:ruleLst>
          </dgm:layoutNode>
        </dgm:forEach>
        <dgm:forEach name="Name24" axis="ch" ptType="node" st="4" cnt="1">
          <dgm:layoutNode name="Child4Accent1" styleLbl="alignNode1">
            <dgm:alg type="sp"/>
            <dgm:shape xmlns:r="http://schemas.openxmlformats.org/officeDocument/2006/relationships" type="ellipse" r:blip="">
              <dgm:adjLst/>
            </dgm:shape>
            <dgm:presOf/>
          </dgm:layoutNode>
          <dgm:layoutNode name="Child4Accent2" styleLbl="alignNode1">
            <dgm:alg type="sp"/>
            <dgm:shape xmlns:r="http://schemas.openxmlformats.org/officeDocument/2006/relationships" type="ellipse" r:blip="">
              <dgm:adjLst/>
            </dgm:shape>
            <dgm:presOf/>
          </dgm:layoutNode>
          <dgm:layoutNode name="Child4Accent3" styleLbl="alignNode1">
            <dgm:alg type="sp"/>
            <dgm:shape xmlns:r="http://schemas.openxmlformats.org/officeDocument/2006/relationships" type="ellipse" r:blip="">
              <dgm:adjLst/>
            </dgm:shape>
            <dgm:presOf/>
          </dgm:layoutNode>
          <dgm:layoutNode name="Child4Accent4" styleLbl="alignNode1">
            <dgm:alg type="sp"/>
            <dgm:shape xmlns:r="http://schemas.openxmlformats.org/officeDocument/2006/relationships" type="ellipse" r:blip="">
              <dgm:adjLst/>
            </dgm:shape>
            <dgm:presOf/>
          </dgm:layoutNode>
          <dgm:layoutNode name="Child4Accent5" styleLbl="alignNode1">
            <dgm:alg type="sp"/>
            <dgm:shape xmlns:r="http://schemas.openxmlformats.org/officeDocument/2006/relationships" type="ellipse" r:blip="">
              <dgm:adjLst/>
            </dgm:shape>
            <dgm:presOf/>
          </dgm:layoutNode>
          <dgm:layoutNode name="Child4Accent6" styleLbl="alignNode1">
            <dgm:alg type="sp"/>
            <dgm:shape xmlns:r="http://schemas.openxmlformats.org/officeDocument/2006/relationships" type="ellipse" r:blip="">
              <dgm:adjLst/>
            </dgm:shape>
            <dgm:presOf/>
          </dgm:layoutNode>
          <dgm:layoutNode name="Child4Accent7" styleLbl="alignNode1">
            <dgm:alg type="sp"/>
            <dgm:shape xmlns:r="http://schemas.openxmlformats.org/officeDocument/2006/relationships" type="ellipse" r:blip="">
              <dgm:adjLst/>
            </dgm:shape>
            <dgm:presOf/>
          </dgm:layoutNode>
          <dgm:layoutNode name="Child4Accent8" styleLbl="alignNode1">
            <dgm:alg type="sp"/>
            <dgm:shape xmlns:r="http://schemas.openxmlformats.org/officeDocument/2006/relationships" type="ellipse" r:blip="">
              <dgm:adjLst/>
            </dgm:shape>
            <dgm:presOf/>
          </dgm:layoutNode>
          <dgm:layoutNode name="Child4" styleLbl="revTx">
            <dgm:varLst>
              <dgm:chMax/>
              <dgm:chPref val="0"/>
              <dgm:bulletEnabled val="1"/>
            </dgm:varLst>
            <dgm:alg type="tx">
              <dgm:param type="parTxLTRAlign" val="l"/>
              <dgm:param type="txAnchorVert" val="b"/>
              <dgm:param type="txAnchorVertCh" val="b"/>
            </dgm:alg>
            <dgm:shape xmlns:r="http://schemas.openxmlformats.org/officeDocument/2006/relationships" type="rect" r:blip="">
              <dgm:adjLst/>
            </dgm:shape>
            <dgm:presOf axis="desOrSelf" ptType="node"/>
            <dgm:constrLst>
              <dgm:constr type="lMarg" refType="primFontSz" fact="0"/>
              <dgm:constr type="rMarg" refType="primFontSz" fact="0"/>
              <dgm:constr type="tMarg" refType="primFontSz" fact="0"/>
              <dgm:constr type="bMarg" refType="primFontSz" fact="0"/>
            </dgm:constrLst>
            <dgm:ruleLst>
              <dgm:rule type="primFontSz" val="5" fact="NaN" max="NaN"/>
            </dgm:ruleLst>
          </dgm:layoutNode>
        </dgm:forEach>
        <dgm:forEach name="Name25" axis="ch" ptType="node" st="5" cnt="1">
          <dgm:layoutNode name="Child5Accent1" styleLbl="alignNode1">
            <dgm:alg type="sp"/>
            <dgm:shape xmlns:r="http://schemas.openxmlformats.org/officeDocument/2006/relationships" type="ellipse" r:blip="">
              <dgm:adjLst/>
            </dgm:shape>
            <dgm:presOf/>
          </dgm:layoutNode>
          <dgm:layoutNode name="Child5Accent2" styleLbl="alignNode1">
            <dgm:alg type="sp"/>
            <dgm:shape xmlns:r="http://schemas.openxmlformats.org/officeDocument/2006/relationships" type="ellipse" r:blip="">
              <dgm:adjLst/>
            </dgm:shape>
            <dgm:presOf/>
          </dgm:layoutNode>
          <dgm:layoutNode name="Child5Accent3" styleLbl="alignNode1">
            <dgm:alg type="sp"/>
            <dgm:shape xmlns:r="http://schemas.openxmlformats.org/officeDocument/2006/relationships" type="ellipse" r:blip="">
              <dgm:adjLst/>
            </dgm:shape>
            <dgm:presOf/>
          </dgm:layoutNode>
          <dgm:layoutNode name="Child5Accent4" styleLbl="alignNode1">
            <dgm:alg type="sp"/>
            <dgm:shape xmlns:r="http://schemas.openxmlformats.org/officeDocument/2006/relationships" type="ellipse" r:blip="">
              <dgm:adjLst/>
            </dgm:shape>
            <dgm:presOf/>
          </dgm:layoutNode>
          <dgm:layoutNode name="Child5Accent5" styleLbl="alignNode1">
            <dgm:alg type="sp"/>
            <dgm:shape xmlns:r="http://schemas.openxmlformats.org/officeDocument/2006/relationships" type="ellipse" r:blip="">
              <dgm:adjLst/>
            </dgm:shape>
            <dgm:presOf/>
          </dgm:layoutNode>
          <dgm:layoutNode name="Child5Accent6" styleLbl="alignNode1">
            <dgm:alg type="sp"/>
            <dgm:shape xmlns:r="http://schemas.openxmlformats.org/officeDocument/2006/relationships" type="ellipse" r:blip="">
              <dgm:adjLst/>
            </dgm:shape>
            <dgm:presOf/>
          </dgm:layoutNode>
          <dgm:layoutNode name="Child5Accent7" styleLbl="alignNode1">
            <dgm:alg type="sp"/>
            <dgm:shape xmlns:r="http://schemas.openxmlformats.org/officeDocument/2006/relationships" type="ellipse" r:blip="">
              <dgm:adjLst/>
            </dgm:shape>
            <dgm:presOf/>
          </dgm:layoutNode>
          <dgm:layoutNode name="Child5Accent8" styleLbl="alignNode1">
            <dgm:alg type="sp"/>
            <dgm:shape xmlns:r="http://schemas.openxmlformats.org/officeDocument/2006/relationships" type="ellipse" r:blip="">
              <dgm:adjLst/>
            </dgm:shape>
            <dgm:presOf/>
          </dgm:layoutNode>
          <dgm:layoutNode name="Child5Accent9" styleLbl="alignNode1">
            <dgm:alg type="sp"/>
            <dgm:shape xmlns:r="http://schemas.openxmlformats.org/officeDocument/2006/relationships" type="ellipse" r:blip="">
              <dgm:adjLst/>
            </dgm:shape>
            <dgm:presOf/>
          </dgm:layoutNode>
          <dgm:layoutNode name="Child5" styleLbl="revTx">
            <dgm:varLst>
              <dgm:chMax/>
              <dgm:chPref val="0"/>
              <dgm:bulletEnabled val="1"/>
            </dgm:varLst>
            <dgm:alg type="tx">
              <dgm:param type="parTxLTRAlign" val="l"/>
              <dgm:param type="txAnchorVert" val="b"/>
              <dgm:param type="txAnchorVertCh" val="b"/>
            </dgm:alg>
            <dgm:shape xmlns:r="http://schemas.openxmlformats.org/officeDocument/2006/relationships" type="rect" r:blip="">
              <dgm:adjLst/>
            </dgm:shape>
            <dgm:presOf axis="desOrSelf" ptType="node"/>
            <dgm:constrLst>
              <dgm:constr type="lMarg" refType="primFontSz" fact="0"/>
              <dgm:constr type="rMarg" refType="primFontSz" fact="0"/>
              <dgm:constr type="tMarg" refType="primFontSz" fact="0"/>
              <dgm:constr type="bMarg" refType="primFontSz" fact="0"/>
            </dgm:constrLst>
            <dgm:ruleLst>
              <dgm:rule type="primFontSz" val="5" fact="NaN" max="NaN"/>
            </dgm:ruleLst>
          </dgm:layoutNode>
        </dgm:forEach>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30.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31.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3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33.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5.xml><?xml version="1.0" encoding="utf-8"?>
<dgm:layoutDef xmlns:dgm="http://schemas.openxmlformats.org/drawingml/2006/diagram" xmlns:a="http://schemas.openxmlformats.org/drawingml/2006/main" uniqueId="urn:microsoft.com/office/officeart/2011/layout/CircleProcess">
  <dgm:title val="Circle Process"/>
  <dgm:desc val="Use to show sequential steps in a process. Limited to eleven Level 1 shapes with an unlimited number of Level 2 shapes. Works best with small amounts of text. Unused text does not appear, but remains available if you switch layouts."/>
  <dgm:catLst>
    <dgm:cat type="process" pri="8500"/>
    <dgm:cat type="officeonline" pri="85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11"/>
      <dgm:chPref val="11"/>
      <dgm:dir/>
      <dgm:resizeHandles/>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5"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Parent2" refType="w" fact="0.6249"/>
              <dgm:constr type="t" for="ch" forName="Parent2" refType="h" fact="0.2022"/>
              <dgm:constr type="w" for="ch" forName="Parent2" refType="w" fact="0.3001"/>
              <dgm:constr type="h" for="ch" forName="Parent2" refType="h" fact="0.3799"/>
              <dgm:constr type="l" for="ch" forName="Parent1" refType="w" fact="0.1597"/>
              <dgm:constr type="t" for="ch" forName="Parent1" refType="h" fact="0.2022"/>
              <dgm:constr type="w" for="ch" forName="Parent1" refType="w" fact="0.3001"/>
              <dgm:constr type="h" for="ch" forName="Parent1" refType="h" fact="0.3799"/>
              <dgm:constr type="l" for="ch" forName="Accent2" refType="w" fact="0.5498"/>
              <dgm:constr type="t" for="ch" forName="Accent2" refType="h" fact="0.1072"/>
              <dgm:constr type="w" for="ch" forName="Accent2" refType="w" fact="0.4502"/>
              <dgm:constr type="h" for="ch" forName="Accent2" refType="h" fact="0.5699"/>
              <dgm:constr type="l" for="ch" forName="ParentBackground2" refType="w" fact="0.5648"/>
              <dgm:constr type="t" for="ch" forName="ParentBackground2" refType="h" fact="0.1262"/>
              <dgm:constr type="w" for="ch" forName="ParentBackground2" refType="w" fact="0.4201"/>
              <dgm:constr type="h" for="ch" forName="ParentBackground2" refType="h" fact="0.5319"/>
              <dgm:constr type="l" for="ch" forName="Child2" refType="w" fact="0.5648"/>
              <dgm:constr type="t" for="ch" forName="Child2" refType="h" fact="0.6876"/>
              <dgm:constr type="w" for="ch" forName="Child2" refType="w" fact="0.4201"/>
              <dgm:constr type="h" for="ch" forName="Child2" refType="h" fact="0.3124"/>
              <dgm:constr type="l" for="ch" forName="Accent1" refType="w" fact="-0.0086"/>
              <dgm:constr type="t" for="ch" forName="Accent1" refType="h" fact="-0.0109"/>
              <dgm:constr type="w" for="ch" forName="Accent1" refType="w" fact="0.6367"/>
              <dgm:constr type="h" for="ch" forName="Accent1" refType="h" fact="0.806"/>
              <dgm:constr type="l" for="ch" forName="ParentBackground1" refType="w" fact="0.0997"/>
              <dgm:constr type="t" for="ch" forName="ParentBackground1" refType="h" fact="0.1262"/>
              <dgm:constr type="w" for="ch" forName="ParentBackground1" refType="w" fact="0.4201"/>
              <dgm:constr type="h" for="ch" forName="ParentBackground1" refType="h" fact="0.5319"/>
              <dgm:constr type="l" for="ch" forName="Child1" refType="w" fact="0.0997"/>
              <dgm:constr type="t" for="ch" forName="Child1" refType="h" fact="0.6876"/>
              <dgm:constr type="w" for="ch" forName="Child1" refType="w" fact="0.4201"/>
              <dgm:constr type="h" for="ch" forName="Child1" refType="h" fact="0.3124"/>
            </dgm:constrLst>
          </dgm:if>
          <dgm:if name="Name6"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Parent3" refType="w" fact="0.744"/>
              <dgm:constr type="t" for="ch" forName="Parent3" refType="h" fact="0.2022"/>
              <dgm:constr type="w" for="ch" forName="Parent3" refType="w" fact="0.2048"/>
              <dgm:constr type="h" for="ch" forName="Parent3" refType="h" fact="0.3799"/>
              <dgm:constr type="l" for="ch" forName="Parent2" refType="w" fact="0.4265"/>
              <dgm:constr type="t" for="ch" forName="Parent2" refType="h" fact="0.2022"/>
              <dgm:constr type="w" for="ch" forName="Parent2" refType="w" fact="0.2048"/>
              <dgm:constr type="h" for="ch" forName="Parent2" refType="h" fact="0.3799"/>
              <dgm:constr type="l" for="ch" forName="Parent1" refType="w" fact="0.109"/>
              <dgm:constr type="t" for="ch" forName="Parent1" refType="h" fact="0.2022"/>
              <dgm:constr type="w" for="ch" forName="Parent1" refType="w" fact="0.2048"/>
              <dgm:constr type="h" for="ch" forName="Parent1" refType="h" fact="0.3799"/>
              <dgm:constr type="l" for="ch" forName="Accent3" refType="w" fact="0.6928"/>
              <dgm:constr type="t" for="ch" forName="Accent3" refType="h" fact="0.1072"/>
              <dgm:constr type="w" for="ch" forName="Accent3" refType="w" fact="0.3072"/>
              <dgm:constr type="h" for="ch" forName="Accent3" refType="h" fact="0.5699"/>
              <dgm:constr type="l" for="ch" forName="ParentBackground3" refType="w" fact="0.703"/>
              <dgm:constr type="t" for="ch" forName="ParentBackground3" refType="h" fact="0.1262"/>
              <dgm:constr type="w" for="ch" forName="ParentBackground3" refType="w" fact="0.2868"/>
              <dgm:constr type="h" for="ch" forName="ParentBackground3" refType="h" fact="0.5319"/>
              <dgm:constr type="l" for="ch" forName="Child3" refType="w" fact="0.703"/>
              <dgm:constr type="t" for="ch" forName="Child3" refType="h" fact="0.6876"/>
              <dgm:constr type="w" for="ch" forName="Child3" refType="w" fact="0.2868"/>
              <dgm:constr type="h" for="ch" forName="Child3" refType="h" fact="0.3124"/>
              <dgm:constr type="l" for="ch" forName="Accent2" refType="w" fact="0.3122"/>
              <dgm:constr type="t" for="ch" forName="Accent2" refType="h" fact="-0.0109"/>
              <dgm:constr type="w" for="ch" forName="Accent2" refType="w" fact="0.4334"/>
              <dgm:constr type="h" for="ch" forName="Accent2" refType="h" fact="0.806"/>
              <dgm:constr type="l" for="ch" forName="ParentBackground2" refType="w" fact="0.3855"/>
              <dgm:constr type="t" for="ch" forName="ParentBackground2" refType="h" fact="0.1262"/>
              <dgm:constr type="w" for="ch" forName="ParentBackground2" refType="w" fact="0.2868"/>
              <dgm:constr type="h" for="ch" forName="ParentBackground2" refType="h" fact="0.5319"/>
              <dgm:constr type="l" for="ch" forName="Child2" refType="w" fact="0.3855"/>
              <dgm:constr type="t" for="ch" forName="Child2" refType="h" fact="0.6876"/>
              <dgm:constr type="w" for="ch" forName="Child2" refType="w" fact="0.2868"/>
              <dgm:constr type="h" for="ch" forName="Child2" refType="h" fact="0.3124"/>
              <dgm:constr type="l" for="ch" forName="Accent1" refType="w" fact="-0.0053"/>
              <dgm:constr type="t" for="ch" forName="Accent1" refType="h" fact="-0.0109"/>
              <dgm:constr type="w" for="ch" forName="Accent1" refType="w" fact="0.4334"/>
              <dgm:constr type="h" for="ch" forName="Accent1" refType="h" fact="0.806"/>
              <dgm:constr type="l" for="ch" forName="ParentBackground1" refType="w" fact="0.068"/>
              <dgm:constr type="t" for="ch" forName="ParentBackground1" refType="h" fact="0.1262"/>
              <dgm:constr type="w" for="ch" forName="ParentBackground1" refType="w" fact="0.2868"/>
              <dgm:constr type="h" for="ch" forName="ParentBackground1" refType="h" fact="0.5319"/>
              <dgm:constr type="l" for="ch" forName="Child1" refType="w" fact="0.068"/>
              <dgm:constr type="t" for="ch" forName="Child1" refType="h" fact="0.6876"/>
              <dgm:constr type="w" for="ch" forName="Child1" refType="w" fact="0.2868"/>
              <dgm:constr type="h" for="ch" forName="Child1" refType="h" fact="0.3124"/>
            </dgm:constrLst>
          </dgm:if>
          <dgm:if name="Name7"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Parent4" refType="w" fact="0.8057"/>
              <dgm:constr type="t" for="ch" forName="Parent4" refType="h" fact="0.2022"/>
              <dgm:constr type="w" for="ch" forName="Parent4" refType="w" fact="0.1555"/>
              <dgm:constr type="h" for="ch" forName="Parent4" refType="h" fact="0.3799"/>
              <dgm:constr type="l" for="ch" forName="Parent3" refType="w" fact="0.5647"/>
              <dgm:constr type="t" for="ch" forName="Parent3" refType="h" fact="0.2022"/>
              <dgm:constr type="w" for="ch" forName="Parent3" refType="w" fact="0.1555"/>
              <dgm:constr type="h" for="ch" forName="Parent3" refType="h" fact="0.3799"/>
              <dgm:constr type="l" for="ch" forName="Parent2" refType="w" fact="0.3237"/>
              <dgm:constr type="t" for="ch" forName="Parent2" refType="h" fact="0.2022"/>
              <dgm:constr type="w" for="ch" forName="Parent2" refType="w" fact="0.1555"/>
              <dgm:constr type="h" for="ch" forName="Parent2" refType="h" fact="0.3799"/>
              <dgm:constr type="l" for="ch" forName="Parent1" refType="w" fact="0.0827"/>
              <dgm:constr type="t" for="ch" forName="Parent1" refType="h" fact="0.2022"/>
              <dgm:constr type="w" for="ch" forName="Parent1" refType="w" fact="0.1555"/>
              <dgm:constr type="h" for="ch" forName="Parent1" refType="h" fact="0.3799"/>
              <dgm:constr type="l" for="ch" forName="Accent4" refType="w" fact="0.7668"/>
              <dgm:constr type="t" for="ch" forName="Accent4" refType="h" fact="0.1072"/>
              <dgm:constr type="w" for="ch" forName="Accent4" refType="w" fact="0.2332"/>
              <dgm:constr type="h" for="ch" forName="Accent4" refType="h" fact="0.5699"/>
              <dgm:constr type="l" for="ch" forName="ParentBackground4" refType="w" fact="0.7746"/>
              <dgm:constr type="t" for="ch" forName="ParentBackground4" refType="h" fact="0.1262"/>
              <dgm:constr type="w" for="ch" forName="ParentBackground4" refType="w" fact="0.2177"/>
              <dgm:constr type="h" for="ch" forName="ParentBackground4" refType="h" fact="0.5319"/>
              <dgm:constr type="l" for="ch" forName="Child4" refType="w" fact="0.7746"/>
              <dgm:constr type="t" for="ch" forName="Child4" refType="h" fact="0.6876"/>
              <dgm:constr type="w" for="ch" forName="Child4" refType="w" fact="0.2177"/>
              <dgm:constr type="h" for="ch" forName="Child4" refType="h" fact="0.3124"/>
              <dgm:constr type="l" for="ch" forName="Accent3" refType="w" fact="0.4765"/>
              <dgm:constr type="t" for="ch" forName="Accent3" refType="h" fact="-0.0109"/>
              <dgm:constr type="w" for="ch" forName="Accent3" refType="w" fact="0.3298"/>
              <dgm:constr type="h" for="ch" forName="Accent3" refType="h" fact="0.806"/>
              <dgm:constr type="l" for="ch" forName="ParentBackground3" refType="w" fact="0.5336"/>
              <dgm:constr type="t" for="ch" forName="ParentBackground3" refType="h" fact="0.1262"/>
              <dgm:constr type="w" for="ch" forName="ParentBackground3" refType="w" fact="0.2177"/>
              <dgm:constr type="h" for="ch" forName="ParentBackground3" refType="h" fact="0.5319"/>
              <dgm:constr type="l" for="ch" forName="Child3" refType="w" fact="0.5336"/>
              <dgm:constr type="t" for="ch" forName="Child3" refType="h" fact="0.6876"/>
              <dgm:constr type="w" for="ch" forName="Child3" refType="w" fact="0.2177"/>
              <dgm:constr type="h" for="ch" forName="Child3" refType="h" fact="0.3124"/>
              <dgm:constr type="l" for="ch" forName="Accent2" refType="w" fact="0.2365"/>
              <dgm:constr type="t" for="ch" forName="Accent2" refType="h" fact="-0.0109"/>
              <dgm:constr type="w" for="ch" forName="Accent2" refType="w" fact="0.3298"/>
              <dgm:constr type="h" for="ch" forName="Accent2" refType="h" fact="0.806"/>
              <dgm:constr type="l" for="ch" forName="ParentBackground2" refType="w" fact="0.2926"/>
              <dgm:constr type="t" for="ch" forName="ParentBackground2" refType="h" fact="0.1262"/>
              <dgm:constr type="w" for="ch" forName="ParentBackground2" refType="w" fact="0.2177"/>
              <dgm:constr type="h" for="ch" forName="ParentBackground2" refType="h" fact="0.5319"/>
              <dgm:constr type="l" for="ch" forName="Child2" refType="w" fact="0.2926"/>
              <dgm:constr type="t" for="ch" forName="Child2" refType="h" fact="0.6876"/>
              <dgm:constr type="w" for="ch" forName="Child2" refType="w" fact="0.2177"/>
              <dgm:constr type="h" for="ch" forName="Child2" refType="h" fact="0.3124"/>
              <dgm:constr type="l" for="ch" forName="Accent1" refType="w" fact="-0.0045"/>
              <dgm:constr type="t" for="ch" forName="Accent1" refType="h" fact="-0.0109"/>
              <dgm:constr type="w" for="ch" forName="Accent1" refType="w" fact="0.3298"/>
              <dgm:constr type="h" for="ch" forName="Accent1" refType="h" fact="0.806"/>
              <dgm:constr type="l" for="ch" forName="ParentBackground1" refType="w" fact="0.0516"/>
              <dgm:constr type="t" for="ch" forName="ParentBackground1" refType="h" fact="0.1262"/>
              <dgm:constr type="w" for="ch" forName="ParentBackground1" refType="w" fact="0.2177"/>
              <dgm:constr type="h" for="ch" forName="ParentBackground1" refType="h" fact="0.5319"/>
              <dgm:constr type="l" for="ch" forName="Child1" refType="w" fact="0.0516"/>
              <dgm:constr type="t" for="ch" forName="Child1" refType="h" fact="0.6876"/>
              <dgm:constr type="w" for="ch" forName="Child1" refType="w" fact="0.2177"/>
              <dgm:constr type="h" for="ch" forName="Child1" refType="h" fact="0.3124"/>
            </dgm:constrLst>
          </dgm:if>
          <dgm:if name="Name8"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Parent5" refType="w" fact="0.8434"/>
              <dgm:constr type="t" for="ch" forName="Parent5" refType="h" fact="0.2022"/>
              <dgm:constr type="w" for="ch" forName="Parent5" refType="w" fact="0.1253"/>
              <dgm:constr type="h" for="ch" forName="Parent5" refType="h" fact="0.3799"/>
              <dgm:constr type="l" for="ch" forName="Parent4" refType="w" fact="0.6492"/>
              <dgm:constr type="t" for="ch" forName="Parent4" refType="h" fact="0.2022"/>
              <dgm:constr type="w" for="ch" forName="Parent4" refType="w" fact="0.1253"/>
              <dgm:constr type="h" for="ch" forName="Parent4" refType="h" fact="0.3799"/>
              <dgm:constr type="l" for="ch" forName="Parent3" refType="w" fact="0.455"/>
              <dgm:constr type="t" for="ch" forName="Parent3" refType="h" fact="0.2022"/>
              <dgm:constr type="w" for="ch" forName="Parent3" refType="w" fact="0.1253"/>
              <dgm:constr type="h" for="ch" forName="Parent3" refType="h" fact="0.3799"/>
              <dgm:constr type="l" for="ch" forName="Parent2" refType="w" fact="0.2609"/>
              <dgm:constr type="t" for="ch" forName="Parent2" refType="h" fact="0.2022"/>
              <dgm:constr type="w" for="ch" forName="Parent2" refType="w" fact="0.1253"/>
              <dgm:constr type="h" for="ch" forName="Parent2" refType="h" fact="0.3799"/>
              <dgm:constr type="l" for="ch" forName="Parent1" refType="w" fact="0.0667"/>
              <dgm:constr type="t" for="ch" forName="Parent1" refType="h" fact="0.2022"/>
              <dgm:constr type="w" for="ch" forName="Parent1" refType="w" fact="0.1253"/>
              <dgm:constr type="h" for="ch" forName="Parent1" refType="h" fact="0.3799"/>
              <dgm:constr type="l" for="ch" forName="Accent5" refType="w" fact="0.8121"/>
              <dgm:constr type="t" for="ch" forName="Accent5" refType="h" fact="0.1072"/>
              <dgm:constr type="w" for="ch" forName="Accent5" refType="w" fact="0.1879"/>
              <dgm:constr type="h" for="ch" forName="Accent5" refType="h" fact="0.5699"/>
              <dgm:constr type="l" for="ch" forName="ParentBackground5" refType="w" fact="0.8183"/>
              <dgm:constr type="t" for="ch" forName="ParentBackground5" refType="h" fact="0.1262"/>
              <dgm:constr type="w" for="ch" forName="ParentBackground5" refType="w" fact="0.1754"/>
              <dgm:constr type="h" for="ch" forName="ParentBackground5" refType="h" fact="0.5319"/>
              <dgm:constr type="l" for="ch" forName="Child5" refType="w" fact="0.8183"/>
              <dgm:constr type="t" for="ch" forName="Child5" refType="h" fact="0.6876"/>
              <dgm:constr type="w" for="ch" forName="Child5" refType="w" fact="0.1754"/>
              <dgm:constr type="h" for="ch" forName="Child5" refType="h" fact="0.3124"/>
              <dgm:constr type="l" for="ch" forName="Accent4" refType="w" fact="0.5789"/>
              <dgm:constr type="t" for="ch" forName="Accent4" refType="h" fact="-0.0109"/>
              <dgm:constr type="w" for="ch" forName="Accent4" refType="w" fact="0.2657"/>
              <dgm:constr type="h" for="ch" forName="Accent4" refType="h" fact="0.806"/>
              <dgm:constr type="l" for="ch" forName="ParentBackground4" refType="w" fact="0.6242"/>
              <dgm:constr type="t" for="ch" forName="ParentBackground4" refType="h" fact="0.1262"/>
              <dgm:constr type="w" for="ch" forName="ParentBackground4" refType="w" fact="0.1754"/>
              <dgm:constr type="h" for="ch" forName="ParentBackground4" refType="h" fact="0.5319"/>
              <dgm:constr type="l" for="ch" forName="Child4" refType="w" fact="0.6242"/>
              <dgm:constr type="t" for="ch" forName="Child4" refType="h" fact="0.6876"/>
              <dgm:constr type="w" for="ch" forName="Child4" refType="w" fact="0.1754"/>
              <dgm:constr type="h" for="ch" forName="Child4" refType="h" fact="0.3124"/>
              <dgm:constr type="l" for="ch" forName="Accent3" refType="w" fact="0.3848"/>
              <dgm:constr type="t" for="ch" forName="Accent3" refType="h" fact="-0.0109"/>
              <dgm:constr type="w" for="ch" forName="Accent3" refType="w" fact="0.2657"/>
              <dgm:constr type="h" for="ch" forName="Accent3" refType="h" fact="0.806"/>
              <dgm:constr type="l" for="ch" forName="ParentBackground3" refType="w" fact="0.43"/>
              <dgm:constr type="t" for="ch" forName="ParentBackground3" refType="h" fact="0.1262"/>
              <dgm:constr type="w" for="ch" forName="ParentBackground3" refType="w" fact="0.1754"/>
              <dgm:constr type="h" for="ch" forName="ParentBackground3" refType="h" fact="0.5319"/>
              <dgm:constr type="l" for="ch" forName="Child3" refType="w" fact="0.43"/>
              <dgm:constr type="t" for="ch" forName="Child3" refType="h" fact="0.6876"/>
              <dgm:constr type="w" for="ch" forName="Child3" refType="w" fact="0.1754"/>
              <dgm:constr type="h" for="ch" forName="Child3" refType="h" fact="0.3124"/>
              <dgm:constr type="l" for="ch" forName="Accent2" refType="w" fact="0.1906"/>
              <dgm:constr type="t" for="ch" forName="Accent2" refType="h" fact="-0.0109"/>
              <dgm:constr type="w" for="ch" forName="Accent2" refType="w" fact="0.2657"/>
              <dgm:constr type="h" for="ch" forName="Accent2" refType="h" fact="0.806"/>
              <dgm:constr type="l" for="ch" forName="ParentBackground2" refType="w" fact="0.2358"/>
              <dgm:constr type="t" for="ch" forName="ParentBackground2" refType="h" fact="0.1262"/>
              <dgm:constr type="w" for="ch" forName="ParentBackground2" refType="w" fact="0.1754"/>
              <dgm:constr type="h" for="ch" forName="ParentBackground2" refType="h" fact="0.5319"/>
              <dgm:constr type="l" for="ch" forName="Child2" refType="w" fact="0.2358"/>
              <dgm:constr type="t" for="ch" forName="Child2" refType="h" fact="0.6876"/>
              <dgm:constr type="w" for="ch" forName="Child2" refType="w" fact="0.1754"/>
              <dgm:constr type="h" for="ch" forName="Child2" refType="h" fact="0.3124"/>
              <dgm:constr type="l" for="ch" forName="Accent1" refType="w" fact="-0.0036"/>
              <dgm:constr type="t" for="ch" forName="Accent1" refType="h" fact="-0.0109"/>
              <dgm:constr type="w" for="ch" forName="Accent1" refType="w" fact="0.2657"/>
              <dgm:constr type="h" for="ch" forName="Accent1" refType="h" fact="0.806"/>
              <dgm:constr type="l" for="ch" forName="ParentBackground1" refType="w" fact="0.0416"/>
              <dgm:constr type="t" for="ch" forName="ParentBackground1" refType="h" fact="0.1262"/>
              <dgm:constr type="w" for="ch" forName="ParentBackground1" refType="w" fact="0.1754"/>
              <dgm:constr type="h" for="ch" forName="ParentBackground1" refType="h" fact="0.5319"/>
              <dgm:constr type="l" for="ch" forName="Child1" refType="w" fact="0.0416"/>
              <dgm:constr type="t" for="ch" forName="Child1" refType="h" fact="0.6876"/>
              <dgm:constr type="w" for="ch" forName="Child1" refType="w" fact="0.1754"/>
              <dgm:constr type="h" for="ch" forName="Child1" refType="h" fact="0.3124"/>
            </dgm:constrLst>
          </dgm:if>
          <dgm:if name="Name9"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Parent6" refType="w" fact="0.8689"/>
              <dgm:constr type="t" for="ch" forName="Parent6" refType="h" fact="0.2022"/>
              <dgm:constr type="w" for="ch" forName="Parent6" refType="w" fact="0.1049"/>
              <dgm:constr type="h" for="ch" forName="Parent6" refType="h" fact="0.3799"/>
              <dgm:constr type="l" for="ch" forName="Parent5" refType="w" fact="0.7063"/>
              <dgm:constr type="t" for="ch" forName="Parent5" refType="h" fact="0.2022"/>
              <dgm:constr type="w" for="ch" forName="Parent5" refType="w" fact="0.1049"/>
              <dgm:constr type="h" for="ch" forName="Parent5" refType="h" fact="0.3799"/>
              <dgm:constr type="l" for="ch" forName="Parent4" refType="w" fact="0.5437"/>
              <dgm:constr type="t" for="ch" forName="Parent4" refType="h" fact="0.2022"/>
              <dgm:constr type="w" for="ch" forName="Parent4" refType="w" fact="0.1049"/>
              <dgm:constr type="h" for="ch" forName="Parent4" refType="h" fact="0.3799"/>
              <dgm:constr type="l" for="ch" forName="Parent3" refType="w" fact="0.381"/>
              <dgm:constr type="t" for="ch" forName="Parent3" refType="h" fact="0.2022"/>
              <dgm:constr type="w" for="ch" forName="Parent3" refType="w" fact="0.1049"/>
              <dgm:constr type="h" for="ch" forName="Parent3" refType="h" fact="0.3799"/>
              <dgm:constr type="l" for="ch" forName="Parent2" refType="w" fact="0.2184"/>
              <dgm:constr type="t" for="ch" forName="Parent2" refType="h" fact="0.2022"/>
              <dgm:constr type="w" for="ch" forName="Parent2" refType="w" fact="0.1049"/>
              <dgm:constr type="h" for="ch" forName="Parent2" refType="h" fact="0.3799"/>
              <dgm:constr type="l" for="ch" forName="Parent1" refType="w" fact="0.0558"/>
              <dgm:constr type="t" for="ch" forName="Parent1" refType="h" fact="0.2022"/>
              <dgm:constr type="w" for="ch" forName="Parent1" refType="w" fact="0.1049"/>
              <dgm:constr type="h" for="ch" forName="Parent1" refType="h" fact="0.3799"/>
              <dgm:constr type="l" for="ch" forName="Accent6" refType="w" fact="0.8426"/>
              <dgm:constr type="t" for="ch" forName="Accent6" refType="h" fact="0.1072"/>
              <dgm:constr type="w" for="ch" forName="Accent6" refType="w" fact="0.1574"/>
              <dgm:constr type="h" for="ch" forName="Accent6" refType="h" fact="0.5699"/>
              <dgm:constr type="l" for="ch" forName="ParentBackground6" refType="w" fact="0.8479"/>
              <dgm:constr type="t" for="ch" forName="ParentBackground6" refType="h" fact="0.1262"/>
              <dgm:constr type="w" for="ch" forName="ParentBackground6" refType="w" fact="0.1469"/>
              <dgm:constr type="h" for="ch" forName="ParentBackground6" refType="h" fact="0.5319"/>
              <dgm:constr type="l" for="ch" forName="Child6" refType="w" fact="0.8479"/>
              <dgm:constr type="t" for="ch" forName="Child6" refType="h" fact="0.6876"/>
              <dgm:constr type="w" for="ch" forName="Child6" refType="w" fact="0.1469"/>
              <dgm:constr type="h" for="ch" forName="Child6" refType="h" fact="0.3124"/>
              <dgm:constr type="l" for="ch" forName="Accent5" refType="w" fact="0.6474"/>
              <dgm:constr type="t" for="ch" forName="Accent5" refType="h" fact="-0.0109"/>
              <dgm:constr type="w" for="ch" forName="Accent5" refType="w" fact="0.2226"/>
              <dgm:constr type="h" for="ch" forName="Accent5" refType="h" fact="0.806"/>
              <dgm:constr type="l" for="ch" forName="ParentBackground5" refType="w" fact="0.6853"/>
              <dgm:constr type="t" for="ch" forName="ParentBackground5" refType="h" fact="0.1262"/>
              <dgm:constr type="w" for="ch" forName="ParentBackground5" refType="w" fact="0.1469"/>
              <dgm:constr type="h" for="ch" forName="ParentBackground5" refType="h" fact="0.5319"/>
              <dgm:constr type="l" for="ch" forName="Child5" refType="w" fact="0.6853"/>
              <dgm:constr type="t" for="ch" forName="Child5" refType="h" fact="0.6876"/>
              <dgm:constr type="w" for="ch" forName="Child5" refType="w" fact="0.1469"/>
              <dgm:constr type="h" for="ch" forName="Child5" refType="h" fact="0.3124"/>
              <dgm:constr type="l" for="ch" forName="Accent4" refType="w" fact="0.4848"/>
              <dgm:constr type="t" for="ch" forName="Accent4" refType="h" fact="-0.0109"/>
              <dgm:constr type="w" for="ch" forName="Accent4" refType="w" fact="0.2226"/>
              <dgm:constr type="h" for="ch" forName="Accent4" refType="h" fact="0.806"/>
              <dgm:constr type="l" for="ch" forName="ParentBackground4" refType="w" fact="0.5227"/>
              <dgm:constr type="t" for="ch" forName="ParentBackground4" refType="h" fact="0.1262"/>
              <dgm:constr type="w" for="ch" forName="ParentBackground4" refType="w" fact="0.1469"/>
              <dgm:constr type="h" for="ch" forName="ParentBackground4" refType="h" fact="0.5319"/>
              <dgm:constr type="l" for="ch" forName="Child4" refType="w" fact="0.5227"/>
              <dgm:constr type="t" for="ch" forName="Child4" refType="h" fact="0.6876"/>
              <dgm:constr type="w" for="ch" forName="Child4" refType="w" fact="0.1469"/>
              <dgm:constr type="h" for="ch" forName="Child4" refType="h" fact="0.3124"/>
              <dgm:constr type="l" for="ch" forName="Accent3" refType="w" fact="0.3222"/>
              <dgm:constr type="t" for="ch" forName="Accent3" refType="h" fact="-0.0109"/>
              <dgm:constr type="w" for="ch" forName="Accent3" refType="w" fact="0.2226"/>
              <dgm:constr type="h" for="ch" forName="Accent3" refType="h" fact="0.806"/>
              <dgm:constr type="l" for="ch" forName="ParentBackground3" refType="w" fact="0.3601"/>
              <dgm:constr type="t" for="ch" forName="ParentBackground3" refType="h" fact="0.1262"/>
              <dgm:constr type="w" for="ch" forName="ParentBackground3" refType="w" fact="0.1469"/>
              <dgm:constr type="h" for="ch" forName="ParentBackground3" refType="h" fact="0.5319"/>
              <dgm:constr type="l" for="ch" forName="Child3" refType="w" fact="0.3601"/>
              <dgm:constr type="t" for="ch" forName="Child3" refType="h" fact="0.6876"/>
              <dgm:constr type="w" for="ch" forName="Child3" refType="w" fact="0.1469"/>
              <dgm:constr type="h" for="ch" forName="Child3" refType="h" fact="0.3124"/>
              <dgm:constr type="l" for="ch" forName="Accent2" refType="w" fact="0.1596"/>
              <dgm:constr type="t" for="ch" forName="Accent2" refType="h" fact="-0.0109"/>
              <dgm:constr type="w" for="ch" forName="Accent2" refType="w" fact="0.2226"/>
              <dgm:constr type="h" for="ch" forName="Accent2" refType="h" fact="0.806"/>
              <dgm:constr type="l" for="ch" forName="ParentBackground2" refType="w" fact="0.1975"/>
              <dgm:constr type="t" for="ch" forName="ParentBackground2" refType="h" fact="0.1262"/>
              <dgm:constr type="w" for="ch" forName="ParentBackground2" refType="w" fact="0.1469"/>
              <dgm:constr type="h" for="ch" forName="ParentBackground2" refType="h" fact="0.5319"/>
              <dgm:constr type="l" for="ch" forName="Child2" refType="w" fact="0.1975"/>
              <dgm:constr type="t" for="ch" forName="Child2" refType="h" fact="0.6876"/>
              <dgm:constr type="w" for="ch" forName="Child2" refType="w" fact="0.1469"/>
              <dgm:constr type="h" for="ch" forName="Child2" refType="h" fact="0.3124"/>
              <dgm:constr type="l" for="ch" forName="Accent1" refType="w" fact="-0.003"/>
              <dgm:constr type="t" for="ch" forName="Accent1" refType="h" fact="-0.0109"/>
              <dgm:constr type="w" for="ch" forName="Accent1" refType="w" fact="0.2226"/>
              <dgm:constr type="h" for="ch" forName="Accent1" refType="h" fact="0.806"/>
              <dgm:constr type="l" for="ch" forName="ParentBackground1" refType="w" fact="0.0348"/>
              <dgm:constr type="t" for="ch" forName="ParentBackground1" refType="h" fact="0.1262"/>
              <dgm:constr type="w" for="ch" forName="ParentBackground1" refType="w" fact="0.1469"/>
              <dgm:constr type="h" for="ch" forName="ParentBackground1" refType="h" fact="0.5319"/>
              <dgm:constr type="l" for="ch" forName="Child1" refType="w" fact="0.0348"/>
              <dgm:constr type="t" for="ch" forName="Child1" refType="h" fact="0.6876"/>
              <dgm:constr type="w" for="ch" forName="Child1" refType="w" fact="0.1469"/>
              <dgm:constr type="h" for="ch" forName="Child1" refType="h" fact="0.3124"/>
            </dgm:constrLst>
          </dgm:if>
          <dgm:if name="Name10"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Parent7" refType="w" fact="0.8872"/>
              <dgm:constr type="t" for="ch" forName="Parent7" refType="h" fact="0.2022"/>
              <dgm:constr type="w" for="ch" forName="Parent7" refType="w" fact="0.0902"/>
              <dgm:constr type="h" for="ch" forName="Parent7" refType="h" fact="0.3799"/>
              <dgm:constr type="l" for="ch" forName="Parent6" refType="w" fact="0.7473"/>
              <dgm:constr type="t" for="ch" forName="Parent6" refType="h" fact="0.2022"/>
              <dgm:constr type="w" for="ch" forName="Parent6" refType="w" fact="0.0902"/>
              <dgm:constr type="h" for="ch" forName="Parent6" refType="h" fact="0.3799"/>
              <dgm:constr type="l" for="ch" forName="Parent5" refType="w" fact="0.6075"/>
              <dgm:constr type="t" for="ch" forName="Parent5" refType="h" fact="0.2022"/>
              <dgm:constr type="w" for="ch" forName="Parent5" refType="w" fact="0.0902"/>
              <dgm:constr type="h" for="ch" forName="Parent5" refType="h" fact="0.3799"/>
              <dgm:constr type="l" for="ch" forName="Parent4" refType="w" fact="0.4676"/>
              <dgm:constr type="t" for="ch" forName="Parent4" refType="h" fact="0.2022"/>
              <dgm:constr type="w" for="ch" forName="Parent4" refType="w" fact="0.0902"/>
              <dgm:constr type="h" for="ch" forName="Parent4" refType="h" fact="0.3799"/>
              <dgm:constr type="l" for="ch" forName="Parent3" refType="w" fact="0.3277"/>
              <dgm:constr type="t" for="ch" forName="Parent3" refType="h" fact="0.2022"/>
              <dgm:constr type="w" for="ch" forName="Parent3" refType="w" fact="0.0902"/>
              <dgm:constr type="h" for="ch" forName="Parent3" refType="h" fact="0.3799"/>
              <dgm:constr type="l" for="ch" forName="Parent2" refType="w" fact="0.1879"/>
              <dgm:constr type="t" for="ch" forName="Parent2" refType="h" fact="0.2022"/>
              <dgm:constr type="w" for="ch" forName="Parent2" refType="w" fact="0.0902"/>
              <dgm:constr type="h" for="ch" forName="Parent2" refType="h" fact="0.3799"/>
              <dgm:constr type="l" for="ch" forName="Parent1" refType="w" fact="0.048"/>
              <dgm:constr type="t" for="ch" forName="Parent1" refType="h" fact="0.2022"/>
              <dgm:constr type="w" for="ch" forName="Parent1" refType="w" fact="0.0902"/>
              <dgm:constr type="h" for="ch" forName="Parent1" refType="h" fact="0.3799"/>
              <dgm:constr type="l" for="ch" forName="Accent7" refType="w" fact="0.8646"/>
              <dgm:constr type="t" for="ch" forName="Accent7" refType="h" fact="0.1072"/>
              <dgm:constr type="w" for="ch" forName="Accent7" refType="w" fact="0.1354"/>
              <dgm:constr type="h" for="ch" forName="Accent7" refType="h" fact="0.5699"/>
              <dgm:constr type="l" for="ch" forName="ParentBackground7" refType="w" fact="0.8692"/>
              <dgm:constr type="t" for="ch" forName="ParentBackground7" refType="h" fact="0.1262"/>
              <dgm:constr type="w" for="ch" forName="ParentBackground7" refType="w" fact="0.1263"/>
              <dgm:constr type="h" for="ch" forName="ParentBackground7" refType="h" fact="0.5319"/>
              <dgm:constr type="l" for="ch" forName="Child7" refType="w" fact="0.8692"/>
              <dgm:constr type="t" for="ch" forName="Child7" refType="h" fact="0.6876"/>
              <dgm:constr type="w" for="ch" forName="Child7" refType="w" fact="0.1263"/>
              <dgm:constr type="h" for="ch" forName="Child7" refType="h" fact="0.3124"/>
              <dgm:constr type="l" for="ch" forName="Accent6" refType="w" fact="0.6967"/>
              <dgm:constr type="t" for="ch" forName="Accent6" refType="h" fact="-0.0109"/>
              <dgm:constr type="w" for="ch" forName="Accent6" refType="w" fact="0.1915"/>
              <dgm:constr type="h" for="ch" forName="Accent6" refType="h" fact="0.806"/>
              <dgm:constr type="l" for="ch" forName="ParentBackground6" refType="w" fact="0.7293"/>
              <dgm:constr type="t" for="ch" forName="ParentBackground6" refType="h" fact="0.1262"/>
              <dgm:constr type="w" for="ch" forName="ParentBackground6" refType="w" fact="0.1263"/>
              <dgm:constr type="h" for="ch" forName="ParentBackground6" refType="h" fact="0.5319"/>
              <dgm:constr type="l" for="ch" forName="Child6" refType="w" fact="0.7293"/>
              <dgm:constr type="t" for="ch" forName="Child6" refType="h" fact="0.6876"/>
              <dgm:constr type="w" for="ch" forName="Child6" refType="w" fact="0.1263"/>
              <dgm:constr type="h" for="ch" forName="Child6" refType="h" fact="0.3124"/>
              <dgm:constr type="l" for="ch" forName="Accent5" refType="w" fact="0.5569"/>
              <dgm:constr type="t" for="ch" forName="Accent5" refType="h" fact="-0.0109"/>
              <dgm:constr type="w" for="ch" forName="Accent5" refType="w" fact="0.1915"/>
              <dgm:constr type="h" for="ch" forName="Accent5" refType="h" fact="0.806"/>
              <dgm:constr type="l" for="ch" forName="ParentBackground5" refType="w" fact="0.5894"/>
              <dgm:constr type="t" for="ch" forName="ParentBackground5" refType="h" fact="0.1262"/>
              <dgm:constr type="w" for="ch" forName="ParentBackground5" refType="w" fact="0.1263"/>
              <dgm:constr type="h" for="ch" forName="ParentBackground5" refType="h" fact="0.5319"/>
              <dgm:constr type="l" for="ch" forName="Child5" refType="w" fact="0.5894"/>
              <dgm:constr type="t" for="ch" forName="Child5" refType="h" fact="0.6876"/>
              <dgm:constr type="w" for="ch" forName="Child5" refType="w" fact="0.1263"/>
              <dgm:constr type="h" for="ch" forName="Child5" refType="h" fact="0.3124"/>
              <dgm:constr type="l" for="ch" forName="Accent4" refType="w" fact="0.417"/>
              <dgm:constr type="t" for="ch" forName="Accent4" refType="h" fact="-0.0109"/>
              <dgm:constr type="w" for="ch" forName="Accent4" refType="w" fact="0.1915"/>
              <dgm:constr type="h" for="ch" forName="Accent4" refType="h" fact="0.806"/>
              <dgm:constr type="l" for="ch" forName="ParentBackground4" refType="w" fact="0.4496"/>
              <dgm:constr type="t" for="ch" forName="ParentBackground4" refType="h" fact="0.1262"/>
              <dgm:constr type="w" for="ch" forName="ParentBackground4" refType="w" fact="0.1263"/>
              <dgm:constr type="h" for="ch" forName="ParentBackground4" refType="h" fact="0.5319"/>
              <dgm:constr type="l" for="ch" forName="Child4" refType="w" fact="0.4496"/>
              <dgm:constr type="t" for="ch" forName="Child4" refType="h" fact="0.6876"/>
              <dgm:constr type="w" for="ch" forName="Child4" refType="w" fact="0.1263"/>
              <dgm:constr type="h" for="ch" forName="Child4" refType="h" fact="0.3124"/>
              <dgm:constr type="l" for="ch" forName="Accent3" refType="w" fact="0.2771"/>
              <dgm:constr type="t" for="ch" forName="Accent3" refType="h" fact="-0.0109"/>
              <dgm:constr type="w" for="ch" forName="Accent3" refType="w" fact="0.1915"/>
              <dgm:constr type="h" for="ch" forName="Accent3" refType="h" fact="0.806"/>
              <dgm:constr type="l" for="ch" forName="ParentBackground3" refType="w" fact="0.3097"/>
              <dgm:constr type="t" for="ch" forName="ParentBackground3" refType="h" fact="0.1262"/>
              <dgm:constr type="w" for="ch" forName="ParentBackground3" refType="w" fact="0.1263"/>
              <dgm:constr type="h" for="ch" forName="ParentBackground3" refType="h" fact="0.5319"/>
              <dgm:constr type="l" for="ch" forName="Child3" refType="w" fact="0.3097"/>
              <dgm:constr type="t" for="ch" forName="Child3" refType="h" fact="0.6876"/>
              <dgm:constr type="w" for="ch" forName="Child3" refType="w" fact="0.1263"/>
              <dgm:constr type="h" for="ch" forName="Child3" refType="h" fact="0.3124"/>
              <dgm:constr type="l" for="ch" forName="Accent2" refType="w" fact="0.1373"/>
              <dgm:constr type="t" for="ch" forName="Accent2" refType="h" fact="-0.0109"/>
              <dgm:constr type="w" for="ch" forName="Accent2" refType="w" fact="0.1915"/>
              <dgm:constr type="h" for="ch" forName="Accent2" refType="h" fact="0.806"/>
              <dgm:constr type="l" for="ch" forName="ParentBackground2" refType="w" fact="0.1698"/>
              <dgm:constr type="t" for="ch" forName="ParentBackground2" refType="h" fact="0.1262"/>
              <dgm:constr type="w" for="ch" forName="ParentBackground2" refType="w" fact="0.1263"/>
              <dgm:constr type="h" for="ch" forName="ParentBackground2" refType="h" fact="0.5319"/>
              <dgm:constr type="l" for="ch" forName="Child2" refType="w" fact="0.1698"/>
              <dgm:constr type="t" for="ch" forName="Child2" refType="h" fact="0.6876"/>
              <dgm:constr type="w" for="ch" forName="Child2" refType="w" fact="0.1263"/>
              <dgm:constr type="h" for="ch" forName="Child2" refType="h" fact="0.3124"/>
              <dgm:constr type="l" for="ch" forName="Accent1" refType="w" fact="-0.0026"/>
              <dgm:constr type="t" for="ch" forName="Accent1" refType="h" fact="-0.0109"/>
              <dgm:constr type="w" for="ch" forName="Accent1" refType="w" fact="0.1915"/>
              <dgm:constr type="h" for="ch" forName="Accent1" refType="h" fact="0.806"/>
              <dgm:constr type="l" for="ch" forName="ParentBackground1" refType="w" fact="0.03"/>
              <dgm:constr type="t" for="ch" forName="ParentBackground1" refType="h" fact="0.1262"/>
              <dgm:constr type="w" for="ch" forName="ParentBackground1" refType="w" fact="0.1263"/>
              <dgm:constr type="h" for="ch" forName="ParentBackground1" refType="h" fact="0.5319"/>
              <dgm:constr type="l" for="ch" forName="Child1" refType="w" fact="0.03"/>
              <dgm:constr type="t" for="ch" forName="Child1" refType="h" fact="0.6876"/>
              <dgm:constr type="w" for="ch" forName="Child1" refType="w" fact="0.1263"/>
              <dgm:constr type="h" for="ch" forName="Child1" refType="h" fact="0.3124"/>
            </dgm:constrLst>
          </dgm:if>
          <dgm:if name="Name11"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l" for="ch" forName="Parent8" refType="w" fact="0.901"/>
              <dgm:constr type="t" for="ch" forName="Parent8" refType="h" fact="0.2022"/>
              <dgm:constr type="w" for="ch" forName="Parent8" refType="w" fact="0.0792"/>
              <dgm:constr type="h" for="ch" forName="Parent8" refType="h" fact="0.3799"/>
              <dgm:constr type="l" for="ch" forName="Parent7" refType="w" fact="0.7783"/>
              <dgm:constr type="t" for="ch" forName="Parent7" refType="h" fact="0.2022"/>
              <dgm:constr type="w" for="ch" forName="Parent7" refType="w" fact="0.0792"/>
              <dgm:constr type="h" for="ch" forName="Parent7" refType="h" fact="0.3799"/>
              <dgm:constr type="l" for="ch" forName="Parent6" refType="w" fact="0.6556"/>
              <dgm:constr type="t" for="ch" forName="Parent6" refType="h" fact="0.2022"/>
              <dgm:constr type="w" for="ch" forName="Parent6" refType="w" fact="0.0792"/>
              <dgm:constr type="h" for="ch" forName="Parent6" refType="h" fact="0.3799"/>
              <dgm:constr type="l" for="ch" forName="Parent5" refType="w" fact="0.5329"/>
              <dgm:constr type="t" for="ch" forName="Parent5" refType="h" fact="0.2022"/>
              <dgm:constr type="w" for="ch" forName="Parent5" refType="w" fact="0.0792"/>
              <dgm:constr type="h" for="ch" forName="Parent5" refType="h" fact="0.3799"/>
              <dgm:constr type="l" for="ch" forName="Parent4" refType="w" fact="0.4102"/>
              <dgm:constr type="t" for="ch" forName="Parent4" refType="h" fact="0.2022"/>
              <dgm:constr type="w" for="ch" forName="Parent4" refType="w" fact="0.0792"/>
              <dgm:constr type="h" for="ch" forName="Parent4" refType="h" fact="0.3799"/>
              <dgm:constr type="l" for="ch" forName="Parent3" refType="w" fact="0.2875"/>
              <dgm:constr type="t" for="ch" forName="Parent3" refType="h" fact="0.2022"/>
              <dgm:constr type="w" for="ch" forName="Parent3" refType="w" fact="0.0792"/>
              <dgm:constr type="h" for="ch" forName="Parent3" refType="h" fact="0.3799"/>
              <dgm:constr type="l" for="ch" forName="Parent2" refType="w" fact="0.1648"/>
              <dgm:constr type="t" for="ch" forName="Parent2" refType="h" fact="0.2022"/>
              <dgm:constr type="w" for="ch" forName="Parent2" refType="w" fact="0.0792"/>
              <dgm:constr type="h" for="ch" forName="Parent2" refType="h" fact="0.3799"/>
              <dgm:constr type="l" for="ch" forName="Parent1" refType="w" fact="0.0421"/>
              <dgm:constr type="t" for="ch" forName="Parent1" refType="h" fact="0.2022"/>
              <dgm:constr type="w" for="ch" forName="Parent1" refType="w" fact="0.0792"/>
              <dgm:constr type="h" for="ch" forName="Parent1" refType="h" fact="0.3799"/>
              <dgm:constr type="l" for="ch" forName="Accent8" refType="w" fact="0.8813"/>
              <dgm:constr type="t" for="ch" forName="Accent8" refType="h" fact="0.1072"/>
              <dgm:constr type="w" for="ch" forName="Accent8" refType="w" fact="0.1187"/>
              <dgm:constr type="h" for="ch" forName="Accent8" refType="h" fact="0.5699"/>
              <dgm:constr type="l" for="ch" forName="ParentBackground8" refType="w" fact="0.8852"/>
              <dgm:constr type="t" for="ch" forName="ParentBackground8" refType="h" fact="0.1262"/>
              <dgm:constr type="w" for="ch" forName="ParentBackground8" refType="w" fact="0.1108"/>
              <dgm:constr type="h" for="ch" forName="ParentBackground8" refType="h" fact="0.5319"/>
              <dgm:constr type="l" for="ch" forName="Child8" refType="w" fact="0.8852"/>
              <dgm:constr type="t" for="ch" forName="Child8" refType="h" fact="0.6876"/>
              <dgm:constr type="w" for="ch" forName="Child8" refType="w" fact="0.1108"/>
              <dgm:constr type="h" for="ch" forName="Child8" refType="h" fact="0.3124"/>
              <dgm:constr type="l" for="ch" forName="Accent7" refType="w" fact="0.7339"/>
              <dgm:constr type="t" for="ch" forName="Accent7" refType="h" fact="-0.0109"/>
              <dgm:constr type="w" for="ch" forName="Accent7" refType="w" fact="0.1679"/>
              <dgm:constr type="h" for="ch" forName="Accent7" refType="h" fact="0.806"/>
              <dgm:constr type="l" for="ch" forName="ParentBackground7" refType="w" fact="0.7625"/>
              <dgm:constr type="t" for="ch" forName="ParentBackground7" refType="h" fact="0.1262"/>
              <dgm:constr type="w" for="ch" forName="ParentBackground7" refType="w" fact="0.1108"/>
              <dgm:constr type="h" for="ch" forName="ParentBackground7" refType="h" fact="0.5319"/>
              <dgm:constr type="l" for="ch" forName="Child7" refType="w" fact="0.7625"/>
              <dgm:constr type="t" for="ch" forName="Child7" refType="h" fact="0.6876"/>
              <dgm:constr type="w" for="ch" forName="Child7" refType="w" fact="0.1108"/>
              <dgm:constr type="h" for="ch" forName="Child7" refType="h" fact="0.3124"/>
              <dgm:constr type="l" for="ch" forName="Accent6" refType="w" fact="0.6112"/>
              <dgm:constr type="t" for="ch" forName="Accent6" refType="h" fact="-0.0109"/>
              <dgm:constr type="w" for="ch" forName="Accent6" refType="w" fact="0.1679"/>
              <dgm:constr type="h" for="ch" forName="Accent6" refType="h" fact="0.806"/>
              <dgm:constr type="l" for="ch" forName="ParentBackground6" refType="w" fact="0.6398"/>
              <dgm:constr type="t" for="ch" forName="ParentBackground6" refType="h" fact="0.1262"/>
              <dgm:constr type="w" for="ch" forName="ParentBackground6" refType="w" fact="0.1108"/>
              <dgm:constr type="h" for="ch" forName="ParentBackground6" refType="h" fact="0.5319"/>
              <dgm:constr type="l" for="ch" forName="Child6" refType="w" fact="0.6398"/>
              <dgm:constr type="t" for="ch" forName="Child6" refType="h" fact="0.6876"/>
              <dgm:constr type="w" for="ch" forName="Child6" refType="w" fact="0.1108"/>
              <dgm:constr type="h" for="ch" forName="Child6" refType="h" fact="0.3124"/>
              <dgm:constr type="l" for="ch" forName="Accent5" refType="w" fact="0.4885"/>
              <dgm:constr type="t" for="ch" forName="Accent5" refType="h" fact="-0.0109"/>
              <dgm:constr type="w" for="ch" forName="Accent5" refType="w" fact="0.1679"/>
              <dgm:constr type="h" for="ch" forName="Accent5" refType="h" fact="0.806"/>
              <dgm:constr type="l" for="ch" forName="ParentBackground5" refType="w" fact="0.5171"/>
              <dgm:constr type="t" for="ch" forName="ParentBackground5" refType="h" fact="0.1262"/>
              <dgm:constr type="w" for="ch" forName="ParentBackground5" refType="w" fact="0.1108"/>
              <dgm:constr type="h" for="ch" forName="ParentBackground5" refType="h" fact="0.5319"/>
              <dgm:constr type="l" for="ch" forName="Child5" refType="w" fact="0.5171"/>
              <dgm:constr type="t" for="ch" forName="Child5" refType="h" fact="0.6876"/>
              <dgm:constr type="w" for="ch" forName="Child5" refType="w" fact="0.1108"/>
              <dgm:constr type="h" for="ch" forName="Child5" refType="h" fact="0.3124"/>
              <dgm:constr type="l" for="ch" forName="Accent4" refType="w" fact="0.3658"/>
              <dgm:constr type="t" for="ch" forName="Accent4" refType="h" fact="-0.0109"/>
              <dgm:constr type="w" for="ch" forName="Accent4" refType="w" fact="0.1679"/>
              <dgm:constr type="h" for="ch" forName="Accent4" refType="h" fact="0.806"/>
              <dgm:constr type="l" for="ch" forName="ParentBackground4" refType="w" fact="0.3944"/>
              <dgm:constr type="t" for="ch" forName="ParentBackground4" refType="h" fact="0.1262"/>
              <dgm:constr type="w" for="ch" forName="ParentBackground4" refType="w" fact="0.1108"/>
              <dgm:constr type="h" for="ch" forName="ParentBackground4" refType="h" fact="0.5319"/>
              <dgm:constr type="l" for="ch" forName="Child4" refType="w" fact="0.3944"/>
              <dgm:constr type="t" for="ch" forName="Child4" refType="h" fact="0.6876"/>
              <dgm:constr type="w" for="ch" forName="Child4" refType="w" fact="0.1108"/>
              <dgm:constr type="h" for="ch" forName="Child4" refType="h" fact="0.3124"/>
              <dgm:constr type="l" for="ch" forName="Accent3" refType="w" fact="0.2431"/>
              <dgm:constr type="t" for="ch" forName="Accent3" refType="h" fact="-0.0109"/>
              <dgm:constr type="w" for="ch" forName="Accent3" refType="w" fact="0.1679"/>
              <dgm:constr type="h" for="ch" forName="Accent3" refType="h" fact="0.806"/>
              <dgm:constr type="l" for="ch" forName="ParentBackground3" refType="w" fact="0.2717"/>
              <dgm:constr type="t" for="ch" forName="ParentBackground3" refType="h" fact="0.1262"/>
              <dgm:constr type="w" for="ch" forName="ParentBackground3" refType="w" fact="0.1108"/>
              <dgm:constr type="h" for="ch" forName="ParentBackground3" refType="h" fact="0.5319"/>
              <dgm:constr type="l" for="ch" forName="Child3" refType="w" fact="0.2717"/>
              <dgm:constr type="t" for="ch" forName="Child3" refType="h" fact="0.6876"/>
              <dgm:constr type="w" for="ch" forName="Child3" refType="w" fact="0.1108"/>
              <dgm:constr type="h" for="ch" forName="Child3" refType="h" fact="0.3124"/>
              <dgm:constr type="l" for="ch" forName="Accent2" refType="w" fact="0.1204"/>
              <dgm:constr type="t" for="ch" forName="Accent2" refType="h" fact="-0.0109"/>
              <dgm:constr type="w" for="ch" forName="Accent2" refType="w" fact="0.1679"/>
              <dgm:constr type="h" for="ch" forName="Accent2" refType="h" fact="0.806"/>
              <dgm:constr type="l" for="ch" forName="ParentBackground2" refType="w" fact="0.149"/>
              <dgm:constr type="t" for="ch" forName="ParentBackground2" refType="h" fact="0.1262"/>
              <dgm:constr type="w" for="ch" forName="ParentBackground2" refType="w" fact="0.1108"/>
              <dgm:constr type="h" for="ch" forName="ParentBackground2" refType="h" fact="0.5319"/>
              <dgm:constr type="l" for="ch" forName="Child2" refType="w" fact="0.149"/>
              <dgm:constr type="t" for="ch" forName="Child2" refType="h" fact="0.6876"/>
              <dgm:constr type="w" for="ch" forName="Child2" refType="w" fact="0.1108"/>
              <dgm:constr type="h" for="ch" forName="Child2" refType="h" fact="0.3124"/>
              <dgm:constr type="l" for="ch" forName="Accent1" refType="w" fact="-0.0023"/>
              <dgm:constr type="t" for="ch" forName="Accent1" refType="h" fact="-0.0109"/>
              <dgm:constr type="w" for="ch" forName="Accent1" refType="w" fact="0.1679"/>
              <dgm:constr type="h" for="ch" forName="Accent1" refType="h" fact="0.806"/>
              <dgm:constr type="l" for="ch" forName="ParentBackground1" refType="w" fact="0.0263"/>
              <dgm:constr type="t" for="ch" forName="ParentBackground1" refType="h" fact="0.1262"/>
              <dgm:constr type="w" for="ch" forName="ParentBackground1" refType="w" fact="0.1108"/>
              <dgm:constr type="h" for="ch" forName="ParentBackground1" refType="h" fact="0.5319"/>
              <dgm:constr type="l" for="ch" forName="Child1" refType="w" fact="0.0263"/>
              <dgm:constr type="t" for="ch" forName="Child1" refType="h" fact="0.6876"/>
              <dgm:constr type="w" for="ch" forName="Child1" refType="w" fact="0.1108"/>
              <dgm:constr type="h" for="ch" forName="Child1" refType="h" fact="0.3124"/>
            </dgm:constrLst>
          </dgm:if>
          <dgm:if name="Name12"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l" for="ch" forName="Parent9" refType="w" fact="0.9119"/>
              <dgm:constr type="t" for="ch" forName="Parent9" refType="h" fact="0.2022"/>
              <dgm:constr type="w" for="ch" forName="Parent9" refType="w" fact="0.0705"/>
              <dgm:constr type="h" for="ch" forName="Parent9" refType="h" fact="0.3799"/>
              <dgm:constr type="l" for="ch" forName="Parent8" refType="w" fact="0.8026"/>
              <dgm:constr type="t" for="ch" forName="Parent8" refType="h" fact="0.2022"/>
              <dgm:constr type="w" for="ch" forName="Parent8" refType="w" fact="0.0705"/>
              <dgm:constr type="h" for="ch" forName="Parent8" refType="h" fact="0.3799"/>
              <dgm:constr type="l" for="ch" forName="Parent7" refType="w" fact="0.6933"/>
              <dgm:constr type="t" for="ch" forName="Parent7" refType="h" fact="0.2022"/>
              <dgm:constr type="w" for="ch" forName="Parent7" refType="w" fact="0.0705"/>
              <dgm:constr type="h" for="ch" forName="Parent7" refType="h" fact="0.3799"/>
              <dgm:constr type="l" for="ch" forName="Parent6" refType="w" fact="0.584"/>
              <dgm:constr type="t" for="ch" forName="Parent6" refType="h" fact="0.2022"/>
              <dgm:constr type="w" for="ch" forName="Parent6" refType="w" fact="0.0705"/>
              <dgm:constr type="h" for="ch" forName="Parent6" refType="h" fact="0.3799"/>
              <dgm:constr type="l" for="ch" forName="Parent5" refType="w" fact="0.4747"/>
              <dgm:constr type="t" for="ch" forName="Parent5" refType="h" fact="0.2022"/>
              <dgm:constr type="w" for="ch" forName="Parent5" refType="w" fact="0.0705"/>
              <dgm:constr type="h" for="ch" forName="Parent5" refType="h" fact="0.3799"/>
              <dgm:constr type="l" for="ch" forName="Parent4" refType="w" fact="0.3654"/>
              <dgm:constr type="t" for="ch" forName="Parent4" refType="h" fact="0.2022"/>
              <dgm:constr type="w" for="ch" forName="Parent4" refType="w" fact="0.0705"/>
              <dgm:constr type="h" for="ch" forName="Parent4" refType="h" fact="0.3799"/>
              <dgm:constr type="l" for="ch" forName="Parent3" refType="w" fact="0.2561"/>
              <dgm:constr type="t" for="ch" forName="Parent3" refType="h" fact="0.2022"/>
              <dgm:constr type="w" for="ch" forName="Parent3" refType="w" fact="0.0705"/>
              <dgm:constr type="h" for="ch" forName="Parent3" refType="h" fact="0.3799"/>
              <dgm:constr type="l" for="ch" forName="Parent2" refType="w" fact="0.1468"/>
              <dgm:constr type="t" for="ch" forName="Parent2" refType="h" fact="0.2022"/>
              <dgm:constr type="w" for="ch" forName="Parent2" refType="w" fact="0.0705"/>
              <dgm:constr type="h" for="ch" forName="Parent2" refType="h" fact="0.3799"/>
              <dgm:constr type="l" for="ch" forName="Parent1" refType="w" fact="0.0375"/>
              <dgm:constr type="t" for="ch" forName="Parent1" refType="h" fact="0.2022"/>
              <dgm:constr type="w" for="ch" forName="Parent1" refType="w" fact="0.0705"/>
              <dgm:constr type="h" for="ch" forName="Parent1" refType="h" fact="0.3799"/>
              <dgm:constr type="l" for="ch" forName="Accent9" refType="w" fact="0.8942"/>
              <dgm:constr type="t" for="ch" forName="Accent9" refType="h" fact="0.1072"/>
              <dgm:constr type="w" for="ch" forName="Accent9" refType="w" fact="0.1058"/>
              <dgm:constr type="h" for="ch" forName="Accent9" refType="h" fact="0.5699"/>
              <dgm:constr type="l" for="ch" forName="ParentBackground9" refType="w" fact="0.8978"/>
              <dgm:constr type="t" for="ch" forName="ParentBackground9" refType="h" fact="0.1262"/>
              <dgm:constr type="w" for="ch" forName="ParentBackground9" refType="w" fact="0.0987"/>
              <dgm:constr type="h" for="ch" forName="ParentBackground9" refType="h" fact="0.5319"/>
              <dgm:constr type="l" for="ch" forName="Child9" refType="w" fact="0.8978"/>
              <dgm:constr type="t" for="ch" forName="Child9" refType="h" fact="0.6876"/>
              <dgm:constr type="w" for="ch" forName="Child9" refType="w" fact="0.0987"/>
              <dgm:constr type="h" for="ch" forName="Child9" refType="h" fact="0.3124"/>
              <dgm:constr type="l" for="ch" forName="Accent8" refType="w" fact="0.763"/>
              <dgm:constr type="t" for="ch" forName="Accent8" refType="h" fact="-0.0109"/>
              <dgm:constr type="w" for="ch" forName="Accent8" refType="w" fact="0.1496"/>
              <dgm:constr type="h" for="ch" forName="Accent8" refType="h" fact="0.806"/>
              <dgm:constr type="l" for="ch" forName="ParentBackground8" refType="w" fact="0.7885"/>
              <dgm:constr type="t" for="ch" forName="ParentBackground8" refType="h" fact="0.1262"/>
              <dgm:constr type="w" for="ch" forName="ParentBackground8" refType="w" fact="0.0987"/>
              <dgm:constr type="h" for="ch" forName="ParentBackground8" refType="h" fact="0.5319"/>
              <dgm:constr type="l" for="ch" forName="Child8" refType="w" fact="0.7885"/>
              <dgm:constr type="t" for="ch" forName="Child8" refType="h" fact="0.6876"/>
              <dgm:constr type="w" for="ch" forName="Child8" refType="w" fact="0.0987"/>
              <dgm:constr type="h" for="ch" forName="Child8" refType="h" fact="0.3124"/>
              <dgm:constr type="l" for="ch" forName="Accent7" refType="w" fact="0.6538"/>
              <dgm:constr type="t" for="ch" forName="Accent7" refType="h" fact="-0.0109"/>
              <dgm:constr type="w" for="ch" forName="Accent7" refType="w" fact="0.1496"/>
              <dgm:constr type="h" for="ch" forName="Accent7" refType="h" fact="0.806"/>
              <dgm:constr type="l" for="ch" forName="ParentBackground7" refType="w" fact="0.6792"/>
              <dgm:constr type="t" for="ch" forName="ParentBackground7" refType="h" fact="0.1262"/>
              <dgm:constr type="w" for="ch" forName="ParentBackground7" refType="w" fact="0.0987"/>
              <dgm:constr type="h" for="ch" forName="ParentBackground7" refType="h" fact="0.5319"/>
              <dgm:constr type="l" for="ch" forName="Child7" refType="w" fact="0.6792"/>
              <dgm:constr type="t" for="ch" forName="Child7" refType="h" fact="0.6876"/>
              <dgm:constr type="w" for="ch" forName="Child7" refType="w" fact="0.0987"/>
              <dgm:constr type="h" for="ch" forName="Child7" refType="h" fact="0.3124"/>
              <dgm:constr type="l" for="ch" forName="Accent6" refType="w" fact="0.5445"/>
              <dgm:constr type="t" for="ch" forName="Accent6" refType="h" fact="-0.0109"/>
              <dgm:constr type="w" for="ch" forName="Accent6" refType="w" fact="0.1496"/>
              <dgm:constr type="h" for="ch" forName="Accent6" refType="h" fact="0.806"/>
              <dgm:constr type="l" for="ch" forName="ParentBackground6" refType="w" fact="0.5699"/>
              <dgm:constr type="t" for="ch" forName="ParentBackground6" refType="h" fact="0.1262"/>
              <dgm:constr type="w" for="ch" forName="ParentBackground6" refType="w" fact="0.0987"/>
              <dgm:constr type="h" for="ch" forName="ParentBackground6" refType="h" fact="0.5319"/>
              <dgm:constr type="l" for="ch" forName="Child6" refType="w" fact="0.5699"/>
              <dgm:constr type="t" for="ch" forName="Child6" refType="h" fact="0.6876"/>
              <dgm:constr type="w" for="ch" forName="Child6" refType="w" fact="0.0987"/>
              <dgm:constr type="h" for="ch" forName="Child6" refType="h" fact="0.3124"/>
              <dgm:constr type="l" for="ch" forName="Accent5" refType="w" fact="0.4352"/>
              <dgm:constr type="t" for="ch" forName="Accent5" refType="h" fact="-0.0109"/>
              <dgm:constr type="w" for="ch" forName="Accent5" refType="w" fact="0.1496"/>
              <dgm:constr type="h" for="ch" forName="Accent5" refType="h" fact="0.806"/>
              <dgm:constr type="l" for="ch" forName="ParentBackground5" refType="w" fact="0.4606"/>
              <dgm:constr type="t" for="ch" forName="ParentBackground5" refType="h" fact="0.1262"/>
              <dgm:constr type="w" for="ch" forName="ParentBackground5" refType="w" fact="0.0987"/>
              <dgm:constr type="h" for="ch" forName="ParentBackground5" refType="h" fact="0.5319"/>
              <dgm:constr type="l" for="ch" forName="Child5" refType="w" fact="0.4606"/>
              <dgm:constr type="t" for="ch" forName="Child5" refType="h" fact="0.6876"/>
              <dgm:constr type="w" for="ch" forName="Child5" refType="w" fact="0.0987"/>
              <dgm:constr type="h" for="ch" forName="Child5" refType="h" fact="0.3124"/>
              <dgm:constr type="l" for="ch" forName="Accent4" refType="w" fact="0.3259"/>
              <dgm:constr type="t" for="ch" forName="Accent4" refType="h" fact="-0.0109"/>
              <dgm:constr type="w" for="ch" forName="Accent4" refType="w" fact="0.1496"/>
              <dgm:constr type="h" for="ch" forName="Accent4" refType="h" fact="0.806"/>
              <dgm:constr type="l" for="ch" forName="ParentBackground4" refType="w" fact="0.3513"/>
              <dgm:constr type="t" for="ch" forName="ParentBackground4" refType="h" fact="0.1262"/>
              <dgm:constr type="w" for="ch" forName="ParentBackground4" refType="w" fact="0.0987"/>
              <dgm:constr type="h" for="ch" forName="ParentBackground4" refType="h" fact="0.5319"/>
              <dgm:constr type="l" for="ch" forName="Child4" refType="w" fact="0.3513"/>
              <dgm:constr type="t" for="ch" forName="Child4" refType="h" fact="0.6876"/>
              <dgm:constr type="w" for="ch" forName="Child4" refType="w" fact="0.0987"/>
              <dgm:constr type="h" for="ch" forName="Child4" refType="h" fact="0.3124"/>
              <dgm:constr type="l" for="ch" forName="Accent3" refType="w" fact="0.2166"/>
              <dgm:constr type="t" for="ch" forName="Accent3" refType="h" fact="-0.0109"/>
              <dgm:constr type="w" for="ch" forName="Accent3" refType="w" fact="0.1496"/>
              <dgm:constr type="h" for="ch" forName="Accent3" refType="h" fact="0.806"/>
              <dgm:constr type="l" for="ch" forName="ParentBackground3" refType="w" fact="0.242"/>
              <dgm:constr type="t" for="ch" forName="ParentBackground3" refType="h" fact="0.1262"/>
              <dgm:constr type="w" for="ch" forName="ParentBackground3" refType="w" fact="0.0987"/>
              <dgm:constr type="h" for="ch" forName="ParentBackground3" refType="h" fact="0.5319"/>
              <dgm:constr type="l" for="ch" forName="Child3" refType="w" fact="0.242"/>
              <dgm:constr type="t" for="ch" forName="Child3" refType="h" fact="0.6876"/>
              <dgm:constr type="w" for="ch" forName="Child3" refType="w" fact="0.0987"/>
              <dgm:constr type="h" for="ch" forName="Child3" refType="h" fact="0.3124"/>
              <dgm:constr type="l" for="ch" forName="Accent2" refType="w" fact="0.1073"/>
              <dgm:constr type="t" for="ch" forName="Accent2" refType="h" fact="-0.0109"/>
              <dgm:constr type="w" for="ch" forName="Accent2" refType="w" fact="0.1496"/>
              <dgm:constr type="h" for="ch" forName="Accent2" refType="h" fact="0.806"/>
              <dgm:constr type="l" for="ch" forName="ParentBackground2" refType="w" fact="0.1327"/>
              <dgm:constr type="t" for="ch" forName="ParentBackground2" refType="h" fact="0.1262"/>
              <dgm:constr type="w" for="ch" forName="ParentBackground2" refType="w" fact="0.0987"/>
              <dgm:constr type="h" for="ch" forName="ParentBackground2" refType="h" fact="0.5319"/>
              <dgm:constr type="l" for="ch" forName="Child2" refType="w" fact="0.1327"/>
              <dgm:constr type="t" for="ch" forName="Child2" refType="h" fact="0.6876"/>
              <dgm:constr type="w" for="ch" forName="Child2" refType="w" fact="0.0987"/>
              <dgm:constr type="h" for="ch" forName="Child2" refType="h" fact="0.3124"/>
              <dgm:constr type="l" for="ch" forName="Accent1" refType="w" fact="-0.002"/>
              <dgm:constr type="t" for="ch" forName="Accent1" refType="h" fact="-0.0109"/>
              <dgm:constr type="w" for="ch" forName="Accent1" refType="w" fact="0.1496"/>
              <dgm:constr type="h" for="ch" forName="Accent1" refType="h" fact="0.806"/>
              <dgm:constr type="l" for="ch" forName="ParentBackground1" refType="w" fact="0.0234"/>
              <dgm:constr type="t" for="ch" forName="ParentBackground1" refType="h" fact="0.1262"/>
              <dgm:constr type="w" for="ch" forName="ParentBackground1" refType="w" fact="0.0987"/>
              <dgm:constr type="h" for="ch" forName="ParentBackground1" refType="h" fact="0.5319"/>
              <dgm:constr type="l" for="ch" forName="Child1" refType="w" fact="0.0234"/>
              <dgm:constr type="t" for="ch" forName="Child1" refType="h" fact="0.6876"/>
              <dgm:constr type="w" for="ch" forName="Child1" refType="w" fact="0.0987"/>
              <dgm:constr type="h" for="ch" forName="Child1" refType="h" fact="0.3124"/>
            </dgm:constrLst>
          </dgm:if>
          <dgm:if name="Name13"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l" for="ch" forName="Parent10" refType="w" fact="0.9205"/>
              <dgm:constr type="t" for="ch" forName="Parent10" refType="h" fact="0.2022"/>
              <dgm:constr type="w" for="ch" forName="Parent10" refType="w" fact="0.0636"/>
              <dgm:constr type="h" for="ch" forName="Parent10" refType="h" fact="0.3799"/>
              <dgm:constr type="l" for="ch" forName="Parent9" refType="w" fact="0.822"/>
              <dgm:constr type="t" for="ch" forName="Parent9" refType="h" fact="0.2022"/>
              <dgm:constr type="w" for="ch" forName="Parent9" refType="w" fact="0.0636"/>
              <dgm:constr type="h" for="ch" forName="Parent9" refType="h" fact="0.3799"/>
              <dgm:constr type="l" for="ch" forName="Parent8" refType="w" fact="0.7235"/>
              <dgm:constr type="t" for="ch" forName="Parent8" refType="h" fact="0.2022"/>
              <dgm:constr type="w" for="ch" forName="Parent8" refType="w" fact="0.0636"/>
              <dgm:constr type="h" for="ch" forName="Parent8" refType="h" fact="0.3799"/>
              <dgm:constr type="l" for="ch" forName="Parent7" refType="w" fact="0.625"/>
              <dgm:constr type="t" for="ch" forName="Parent7" refType="h" fact="0.2022"/>
              <dgm:constr type="w" for="ch" forName="Parent7" refType="w" fact="0.0636"/>
              <dgm:constr type="h" for="ch" forName="Parent7" refType="h" fact="0.3799"/>
              <dgm:constr type="l" for="ch" forName="Parent6" refType="w" fact="0.5264"/>
              <dgm:constr type="t" for="ch" forName="Parent6" refType="h" fact="0.2022"/>
              <dgm:constr type="w" for="ch" forName="Parent6" refType="w" fact="0.0636"/>
              <dgm:constr type="h" for="ch" forName="Parent6" refType="h" fact="0.3799"/>
              <dgm:constr type="l" for="ch" forName="Parent5" refType="w" fact="0.4279"/>
              <dgm:constr type="t" for="ch" forName="Parent5" refType="h" fact="0.2022"/>
              <dgm:constr type="w" for="ch" forName="Parent5" refType="w" fact="0.0636"/>
              <dgm:constr type="h" for="ch" forName="Parent5" refType="h" fact="0.3799"/>
              <dgm:constr type="l" for="ch" forName="Parent4" refType="w" fact="0.3294"/>
              <dgm:constr type="t" for="ch" forName="Parent4" refType="h" fact="0.2022"/>
              <dgm:constr type="w" for="ch" forName="Parent4" refType="w" fact="0.0636"/>
              <dgm:constr type="h" for="ch" forName="Parent4" refType="h" fact="0.3799"/>
              <dgm:constr type="l" for="ch" forName="Parent3" refType="w" fact="0.2309"/>
              <dgm:constr type="t" for="ch" forName="Parent3" refType="h" fact="0.2022"/>
              <dgm:constr type="w" for="ch" forName="Parent3" refType="w" fact="0.0636"/>
              <dgm:constr type="h" for="ch" forName="Parent3" refType="h" fact="0.3799"/>
              <dgm:constr type="l" for="ch" forName="Parent2" refType="w" fact="0.1324"/>
              <dgm:constr type="t" for="ch" forName="Parent2" refType="h" fact="0.2022"/>
              <dgm:constr type="w" for="ch" forName="Parent2" refType="w" fact="0.0636"/>
              <dgm:constr type="h" for="ch" forName="Parent2" refType="h" fact="0.3799"/>
              <dgm:constr type="l" for="ch" forName="Parent1" refType="w" fact="0.0338"/>
              <dgm:constr type="t" for="ch" forName="Parent1" refType="h" fact="0.2022"/>
              <dgm:constr type="w" for="ch" forName="Parent1" refType="w" fact="0.0636"/>
              <dgm:constr type="h" for="ch" forName="Parent1" refType="h" fact="0.3799"/>
              <dgm:constr type="l" for="ch" forName="Accent10" refType="w" fact="0.9047"/>
              <dgm:constr type="t" for="ch" forName="Accent10" refType="h" fact="0.1072"/>
              <dgm:constr type="w" for="ch" forName="Accent10" refType="w" fact="0.0953"/>
              <dgm:constr type="h" for="ch" forName="Accent10" refType="h" fact="0.5699"/>
              <dgm:constr type="l" for="ch" forName="ParentBackground10" refType="w" fact="0.9078"/>
              <dgm:constr type="t" for="ch" forName="ParentBackground10" refType="h" fact="0.1262"/>
              <dgm:constr type="w" for="ch" forName="ParentBackground10" refType="w" fact="0.089"/>
              <dgm:constr type="h" for="ch" forName="ParentBackground10" refType="h" fact="0.5319"/>
              <dgm:constr type="l" for="ch" forName="Child10" refType="w" fact="0.9078"/>
              <dgm:constr type="t" for="ch" forName="Child10" refType="h" fact="0.6876"/>
              <dgm:constr type="w" for="ch" forName="Child10" refType="w" fact="0.089"/>
              <dgm:constr type="h" for="ch" forName="Child10" refType="h" fact="0.3124"/>
              <dgm:constr type="l" for="ch" forName="Accent9" refType="w" fact="0.7864"/>
              <dgm:constr type="t" for="ch" forName="Accent9" refType="h" fact="-0.0109"/>
              <dgm:constr type="w" for="ch" forName="Accent9" refType="w" fact="0.1348"/>
              <dgm:constr type="h" for="ch" forName="Accent9" refType="h" fact="0.806"/>
              <dgm:constr type="l" for="ch" forName="ParentBackground9" refType="w" fact="0.8093"/>
              <dgm:constr type="t" for="ch" forName="ParentBackground9" refType="h" fact="0.1262"/>
              <dgm:constr type="w" for="ch" forName="ParentBackground9" refType="w" fact="0.089"/>
              <dgm:constr type="h" for="ch" forName="ParentBackground9" refType="h" fact="0.5319"/>
              <dgm:constr type="l" for="ch" forName="Child9" refType="w" fact="0.8093"/>
              <dgm:constr type="t" for="ch" forName="Child9" refType="h" fact="0.6876"/>
              <dgm:constr type="w" for="ch" forName="Child9" refType="w" fact="0.089"/>
              <dgm:constr type="h" for="ch" forName="Child9" refType="h" fact="0.3124"/>
              <dgm:constr type="l" for="ch" forName="Accent8" refType="w" fact="0.6879"/>
              <dgm:constr type="t" for="ch" forName="Accent8" refType="h" fact="-0.0109"/>
              <dgm:constr type="w" for="ch" forName="Accent8" refType="w" fact="0.1348"/>
              <dgm:constr type="h" for="ch" forName="Accent8" refType="h" fact="0.806"/>
              <dgm:constr type="l" for="ch" forName="ParentBackground8" refType="w" fact="0.7108"/>
              <dgm:constr type="t" for="ch" forName="ParentBackground8" refType="h" fact="0.1262"/>
              <dgm:constr type="w" for="ch" forName="ParentBackground8" refType="w" fact="0.089"/>
              <dgm:constr type="h" for="ch" forName="ParentBackground8" refType="h" fact="0.5319"/>
              <dgm:constr type="l" for="ch" forName="Child8" refType="w" fact="0.7108"/>
              <dgm:constr type="t" for="ch" forName="Child8" refType="h" fact="0.6876"/>
              <dgm:constr type="w" for="ch" forName="Child8" refType="w" fact="0.089"/>
              <dgm:constr type="h" for="ch" forName="Child8" refType="h" fact="0.3124"/>
              <dgm:constr type="l" for="ch" forName="Accent7" refType="w" fact="0.5893"/>
              <dgm:constr type="t" for="ch" forName="Accent7" refType="h" fact="-0.0109"/>
              <dgm:constr type="w" for="ch" forName="Accent7" refType="w" fact="0.1348"/>
              <dgm:constr type="h" for="ch" forName="Accent7" refType="h" fact="0.806"/>
              <dgm:constr type="l" for="ch" forName="ParentBackground7" refType="w" fact="0.6123"/>
              <dgm:constr type="t" for="ch" forName="ParentBackground7" refType="h" fact="0.1262"/>
              <dgm:constr type="w" for="ch" forName="ParentBackground7" refType="w" fact="0.089"/>
              <dgm:constr type="h" for="ch" forName="ParentBackground7" refType="h" fact="0.5319"/>
              <dgm:constr type="l" for="ch" forName="Child7" refType="w" fact="0.6123"/>
              <dgm:constr type="t" for="ch" forName="Child7" refType="h" fact="0.6876"/>
              <dgm:constr type="w" for="ch" forName="Child7" refType="w" fact="0.089"/>
              <dgm:constr type="h" for="ch" forName="Child7" refType="h" fact="0.3124"/>
              <dgm:constr type="l" for="ch" forName="Accent6" refType="w" fact="0.4908"/>
              <dgm:constr type="t" for="ch" forName="Accent6" refType="h" fact="-0.0109"/>
              <dgm:constr type="w" for="ch" forName="Accent6" refType="w" fact="0.1348"/>
              <dgm:constr type="h" for="ch" forName="Accent6" refType="h" fact="0.806"/>
              <dgm:constr type="l" for="ch" forName="ParentBackground6" refType="w" fact="0.5137"/>
              <dgm:constr type="t" for="ch" forName="ParentBackground6" refType="h" fact="0.1262"/>
              <dgm:constr type="w" for="ch" forName="ParentBackground6" refType="w" fact="0.089"/>
              <dgm:constr type="h" for="ch" forName="ParentBackground6" refType="h" fact="0.5319"/>
              <dgm:constr type="l" for="ch" forName="Child6" refType="w" fact="0.5137"/>
              <dgm:constr type="t" for="ch" forName="Child6" refType="h" fact="0.6876"/>
              <dgm:constr type="w" for="ch" forName="Child6" refType="w" fact="0.089"/>
              <dgm:constr type="h" for="ch" forName="Child6" refType="h" fact="0.3124"/>
              <dgm:constr type="l" for="ch" forName="Accent5" refType="w" fact="0.3923"/>
              <dgm:constr type="t" for="ch" forName="Accent5" refType="h" fact="-0.0109"/>
              <dgm:constr type="w" for="ch" forName="Accent5" refType="w" fact="0.1348"/>
              <dgm:constr type="h" for="ch" forName="Accent5" refType="h" fact="0.806"/>
              <dgm:constr type="l" for="ch" forName="ParentBackground5" refType="w" fact="0.4152"/>
              <dgm:constr type="t" for="ch" forName="ParentBackground5" refType="h" fact="0.1262"/>
              <dgm:constr type="w" for="ch" forName="ParentBackground5" refType="w" fact="0.089"/>
              <dgm:constr type="h" for="ch" forName="ParentBackground5" refType="h" fact="0.5319"/>
              <dgm:constr type="l" for="ch" forName="Child5" refType="w" fact="0.4152"/>
              <dgm:constr type="t" for="ch" forName="Child5" refType="h" fact="0.6876"/>
              <dgm:constr type="w" for="ch" forName="Child5" refType="w" fact="0.089"/>
              <dgm:constr type="h" for="ch" forName="Child5" refType="h" fact="0.3124"/>
              <dgm:constr type="l" for="ch" forName="Accent4" refType="w" fact="0.2938"/>
              <dgm:constr type="t" for="ch" forName="Accent4" refType="h" fact="-0.0109"/>
              <dgm:constr type="w" for="ch" forName="Accent4" refType="w" fact="0.1348"/>
              <dgm:constr type="h" for="ch" forName="Accent4" refType="h" fact="0.806"/>
              <dgm:constr type="l" for="ch" forName="ParentBackground4" refType="w" fact="0.3167"/>
              <dgm:constr type="t" for="ch" forName="ParentBackground4" refType="h" fact="0.1262"/>
              <dgm:constr type="w" for="ch" forName="ParentBackground4" refType="w" fact="0.089"/>
              <dgm:constr type="h" for="ch" forName="ParentBackground4" refType="h" fact="0.5319"/>
              <dgm:constr type="l" for="ch" forName="Child4" refType="w" fact="0.3167"/>
              <dgm:constr type="t" for="ch" forName="Child4" refType="h" fact="0.6876"/>
              <dgm:constr type="w" for="ch" forName="Child4" refType="w" fact="0.089"/>
              <dgm:constr type="h" for="ch" forName="Child4" refType="h" fact="0.3124"/>
              <dgm:constr type="l" for="ch" forName="Accent3" refType="w" fact="0.1952"/>
              <dgm:constr type="t" for="ch" forName="Accent3" refType="h" fact="-0.0109"/>
              <dgm:constr type="w" for="ch" forName="Accent3" refType="w" fact="0.1348"/>
              <dgm:constr type="h" for="ch" forName="Accent3" refType="h" fact="0.806"/>
              <dgm:constr type="l" for="ch" forName="ParentBackground3" refType="w" fact="0.2182"/>
              <dgm:constr type="t" for="ch" forName="ParentBackground3" refType="h" fact="0.1262"/>
              <dgm:constr type="w" for="ch" forName="ParentBackground3" refType="w" fact="0.089"/>
              <dgm:constr type="h" for="ch" forName="ParentBackground3" refType="h" fact="0.5319"/>
              <dgm:constr type="l" for="ch" forName="Child3" refType="w" fact="0.2182"/>
              <dgm:constr type="t" for="ch" forName="Child3" refType="h" fact="0.6876"/>
              <dgm:constr type="w" for="ch" forName="Child3" refType="w" fact="0.089"/>
              <dgm:constr type="h" for="ch" forName="Child3" refType="h" fact="0.3124"/>
              <dgm:constr type="l" for="ch" forName="Accent2" refType="w" fact="0.0967"/>
              <dgm:constr type="t" for="ch" forName="Accent2" refType="h" fact="-0.0109"/>
              <dgm:constr type="w" for="ch" forName="Accent2" refType="w" fact="0.1348"/>
              <dgm:constr type="h" for="ch" forName="Accent2" refType="h" fact="0.806"/>
              <dgm:constr type="l" for="ch" forName="ParentBackground2" refType="w" fact="0.1196"/>
              <dgm:constr type="t" for="ch" forName="ParentBackground2" refType="h" fact="0.1262"/>
              <dgm:constr type="w" for="ch" forName="ParentBackground2" refType="w" fact="0.089"/>
              <dgm:constr type="h" for="ch" forName="ParentBackground2" refType="h" fact="0.5319"/>
              <dgm:constr type="l" for="ch" forName="Child2" refType="w" fact="0.1196"/>
              <dgm:constr type="t" for="ch" forName="Child2" refType="h" fact="0.6876"/>
              <dgm:constr type="w" for="ch" forName="Child2" refType="w" fact="0.089"/>
              <dgm:constr type="h" for="ch" forName="Child2" refType="h" fact="0.3124"/>
              <dgm:constr type="l" for="ch" forName="Accent1" refType="w" fact="-0.0018"/>
              <dgm:constr type="t" for="ch" forName="Accent1" refType="h" fact="-0.0109"/>
              <dgm:constr type="w" for="ch" forName="Accent1" refType="w" fact="0.1348"/>
              <dgm:constr type="h" for="ch" forName="Accent1" refType="h" fact="0.806"/>
              <dgm:constr type="l" for="ch" forName="ParentBackground1" refType="w" fact="0.0211"/>
              <dgm:constr type="t" for="ch" forName="ParentBackground1" refType="h" fact="0.1262"/>
              <dgm:constr type="w" for="ch" forName="ParentBackground1" refType="w" fact="0.089"/>
              <dgm:constr type="h" for="ch" forName="ParentBackground1" refType="h" fact="0.5319"/>
              <dgm:constr type="l" for="ch" forName="Child1" refType="w" fact="0.0211"/>
              <dgm:constr type="t" for="ch" forName="Child1" refType="h" fact="0.6876"/>
              <dgm:constr type="w" for="ch" forName="Child1" refType="w" fact="0.089"/>
              <dgm:constr type="h" for="ch" forName="Child1" refType="h" fact="0.3124"/>
            </dgm:constrLst>
          </dgm:if>
          <dgm:else name="Name14">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l" for="ch" forName="Parent11" refType="w" fact="0.9277"/>
              <dgm:constr type="t" for="ch" forName="Parent11" refType="h" fact="0.2022"/>
              <dgm:constr type="w" for="ch" forName="Parent11" refType="w" fact="0.0579"/>
              <dgm:constr type="h" for="ch" forName="Parent11" refType="h" fact="0.3799"/>
              <dgm:constr type="l" for="ch" forName="Parent10" refType="w" fact="0.838"/>
              <dgm:constr type="t" for="ch" forName="Parent10" refType="h" fact="0.2022"/>
              <dgm:constr type="w" for="ch" forName="Parent10" refType="w" fact="0.0579"/>
              <dgm:constr type="h" for="ch" forName="Parent10" refType="h" fact="0.3799"/>
              <dgm:constr type="l" for="ch" forName="Parent9" refType="w" fact="0.7483"/>
              <dgm:constr type="t" for="ch" forName="Parent9" refType="h" fact="0.2022"/>
              <dgm:constr type="w" for="ch" forName="Parent9" refType="w" fact="0.0579"/>
              <dgm:constr type="h" for="ch" forName="Parent9" refType="h" fact="0.3799"/>
              <dgm:constr type="l" for="ch" forName="Parent8" refType="w" fact="0.6586"/>
              <dgm:constr type="t" for="ch" forName="Parent8" refType="h" fact="0.2022"/>
              <dgm:constr type="w" for="ch" forName="Parent8" refType="w" fact="0.0579"/>
              <dgm:constr type="h" for="ch" forName="Parent8" refType="h" fact="0.3799"/>
              <dgm:constr type="l" for="ch" forName="Parent7" refType="w" fact="0.5689"/>
              <dgm:constr type="t" for="ch" forName="Parent7" refType="h" fact="0.2022"/>
              <dgm:constr type="w" for="ch" forName="Parent7" refType="w" fact="0.0579"/>
              <dgm:constr type="h" for="ch" forName="Parent7" refType="h" fact="0.3799"/>
              <dgm:constr type="l" for="ch" forName="Parent6" refType="w" fact="0.4792"/>
              <dgm:constr type="t" for="ch" forName="Parent6" refType="h" fact="0.2022"/>
              <dgm:constr type="w" for="ch" forName="Parent6" refType="w" fact="0.0579"/>
              <dgm:constr type="h" for="ch" forName="Parent6" refType="h" fact="0.3799"/>
              <dgm:constr type="l" for="ch" forName="Parent5" refType="w" fact="0.3895"/>
              <dgm:constr type="t" for="ch" forName="Parent5" refType="h" fact="0.2022"/>
              <dgm:constr type="w" for="ch" forName="Parent5" refType="w" fact="0.0579"/>
              <dgm:constr type="h" for="ch" forName="Parent5" refType="h" fact="0.3799"/>
              <dgm:constr type="l" for="ch" forName="Parent4" refType="w" fact="0.2999"/>
              <dgm:constr type="t" for="ch" forName="Parent4" refType="h" fact="0.2022"/>
              <dgm:constr type="w" for="ch" forName="Parent4" refType="w" fact="0.0579"/>
              <dgm:constr type="h" for="ch" forName="Parent4" refType="h" fact="0.3799"/>
              <dgm:constr type="l" for="ch" forName="Parent3" refType="w" fact="0.2102"/>
              <dgm:constr type="t" for="ch" forName="Parent3" refType="h" fact="0.2022"/>
              <dgm:constr type="w" for="ch" forName="Parent3" refType="w" fact="0.0579"/>
              <dgm:constr type="h" for="ch" forName="Parent3" refType="h" fact="0.3799"/>
              <dgm:constr type="l" for="ch" forName="Parent2" refType="w" fact="0.1205"/>
              <dgm:constr type="t" for="ch" forName="Parent2" refType="h" fact="0.2022"/>
              <dgm:constr type="w" for="ch" forName="Parent2" refType="w" fact="0.0579"/>
              <dgm:constr type="h" for="ch" forName="Parent2" refType="h" fact="0.3799"/>
              <dgm:constr type="l" for="ch" forName="Parent1" refType="w" fact="0.0308"/>
              <dgm:constr type="t" for="ch" forName="Parent1" refType="h" fact="0.2022"/>
              <dgm:constr type="w" for="ch" forName="Parent1" refType="w" fact="0.0579"/>
              <dgm:constr type="h" for="ch" forName="Parent1" refType="h" fact="0.3799"/>
              <dgm:constr type="l" for="ch" forName="Accent11" refType="w" fact="0.9132"/>
              <dgm:constr type="t" for="ch" forName="Accent11" refType="h" fact="0.1072"/>
              <dgm:constr type="w" for="ch" forName="Accent11" refType="w" fact="0.0868"/>
              <dgm:constr type="h" for="ch" forName="Accent11" refType="h" fact="0.5699"/>
              <dgm:constr type="l" for="ch" forName="ParentBackground11" refType="w" fact="0.9161"/>
              <dgm:constr type="t" for="ch" forName="ParentBackground11" refType="h" fact="0.1262"/>
              <dgm:constr type="w" for="ch" forName="ParentBackground11" refType="w" fact="0.081"/>
              <dgm:constr type="h" for="ch" forName="ParentBackground11" refType="h" fact="0.5319"/>
              <dgm:constr type="l" for="ch" forName="Child11" refType="w" fact="0.9161"/>
              <dgm:constr type="t" for="ch" forName="Child11" refType="h" fact="0.6876"/>
              <dgm:constr type="w" for="ch" forName="Child11" refType="w" fact="0.081"/>
              <dgm:constr type="h" for="ch" forName="Child11" refType="h" fact="0.3124"/>
              <dgm:constr type="l" for="ch" forName="Accent10" refType="w" fact="0.8055"/>
              <dgm:constr type="t" for="ch" forName="Accent10" refType="h" fact="-0.0109"/>
              <dgm:constr type="w" for="ch" forName="Accent10" refType="w" fact="0.1228"/>
              <dgm:constr type="h" for="ch" forName="Accent10" refType="h" fact="0.806"/>
              <dgm:constr type="l" for="ch" forName="ParentBackground10" refType="w" fact="0.8264"/>
              <dgm:constr type="t" for="ch" forName="ParentBackground10" refType="h" fact="0.1262"/>
              <dgm:constr type="w" for="ch" forName="ParentBackground10" refType="w" fact="0.081"/>
              <dgm:constr type="h" for="ch" forName="ParentBackground10" refType="h" fact="0.5319"/>
              <dgm:constr type="l" for="ch" forName="Child10" refType="w" fact="0.8264"/>
              <dgm:constr type="t" for="ch" forName="Child10" refType="h" fact="0.6876"/>
              <dgm:constr type="w" for="ch" forName="Child10" refType="w" fact="0.081"/>
              <dgm:constr type="h" for="ch" forName="Child10" refType="h" fact="0.3124"/>
              <dgm:constr type="l" for="ch" forName="Accent9" refType="w" fact="0.7158"/>
              <dgm:constr type="t" for="ch" forName="Accent9" refType="h" fact="-0.0109"/>
              <dgm:constr type="w" for="ch" forName="Accent9" refType="w" fact="0.1228"/>
              <dgm:constr type="h" for="ch" forName="Accent9" refType="h" fact="0.806"/>
              <dgm:constr type="l" for="ch" forName="ParentBackground9" refType="w" fact="0.7367"/>
              <dgm:constr type="t" for="ch" forName="ParentBackground9" refType="h" fact="0.1262"/>
              <dgm:constr type="w" for="ch" forName="ParentBackground9" refType="w" fact="0.081"/>
              <dgm:constr type="h" for="ch" forName="ParentBackground9" refType="h" fact="0.5319"/>
              <dgm:constr type="l" for="ch" forName="Child9" refType="w" fact="0.7367"/>
              <dgm:constr type="t" for="ch" forName="Child9" refType="h" fact="0.6876"/>
              <dgm:constr type="w" for="ch" forName="Child9" refType="w" fact="0.081"/>
              <dgm:constr type="h" for="ch" forName="Child9" refType="h" fact="0.3124"/>
              <dgm:constr type="l" for="ch" forName="Accent8" refType="w" fact="0.6261"/>
              <dgm:constr type="t" for="ch" forName="Accent8" refType="h" fact="-0.0109"/>
              <dgm:constr type="w" for="ch" forName="Accent8" refType="w" fact="0.1228"/>
              <dgm:constr type="h" for="ch" forName="Accent8" refType="h" fact="0.806"/>
              <dgm:constr type="l" for="ch" forName="ParentBackground8" refType="w" fact="0.647"/>
              <dgm:constr type="t" for="ch" forName="ParentBackground8" refType="h" fact="0.1262"/>
              <dgm:constr type="w" for="ch" forName="ParentBackground8" refType="w" fact="0.081"/>
              <dgm:constr type="h" for="ch" forName="ParentBackground8" refType="h" fact="0.5319"/>
              <dgm:constr type="l" for="ch" forName="Child8" refType="w" fact="0.647"/>
              <dgm:constr type="t" for="ch" forName="Child8" refType="h" fact="0.6876"/>
              <dgm:constr type="w" for="ch" forName="Child8" refType="w" fact="0.081"/>
              <dgm:constr type="h" for="ch" forName="Child8" refType="h" fact="0.3124"/>
              <dgm:constr type="l" for="ch" forName="Accent7" refType="w" fact="0.5364"/>
              <dgm:constr type="t" for="ch" forName="Accent7" refType="h" fact="-0.0109"/>
              <dgm:constr type="w" for="ch" forName="Accent7" refType="w" fact="0.1228"/>
              <dgm:constr type="h" for="ch" forName="Accent7" refType="h" fact="0.806"/>
              <dgm:constr type="l" for="ch" forName="ParentBackground7" refType="w" fact="0.5573"/>
              <dgm:constr type="t" for="ch" forName="ParentBackground7" refType="h" fact="0.1262"/>
              <dgm:constr type="w" for="ch" forName="ParentBackground7" refType="w" fact="0.081"/>
              <dgm:constr type="h" for="ch" forName="ParentBackground7" refType="h" fact="0.5319"/>
              <dgm:constr type="l" for="ch" forName="Child7" refType="w" fact="0.5573"/>
              <dgm:constr type="t" for="ch" forName="Child7" refType="h" fact="0.6876"/>
              <dgm:constr type="w" for="ch" forName="Child7" refType="w" fact="0.081"/>
              <dgm:constr type="h" for="ch" forName="Child7" refType="h" fact="0.3124"/>
              <dgm:constr type="l" for="ch" forName="Accent6" refType="w" fact="0.4467"/>
              <dgm:constr type="t" for="ch" forName="Accent6" refType="h" fact="-0.0109"/>
              <dgm:constr type="w" for="ch" forName="Accent6" refType="w" fact="0.1228"/>
              <dgm:constr type="h" for="ch" forName="Accent6" refType="h" fact="0.806"/>
              <dgm:constr type="l" for="ch" forName="ParentBackground6" refType="w" fact="0.4677"/>
              <dgm:constr type="t" for="ch" forName="ParentBackground6" refType="h" fact="0.1262"/>
              <dgm:constr type="w" for="ch" forName="ParentBackground6" refType="w" fact="0.081"/>
              <dgm:constr type="h" for="ch" forName="ParentBackground6" refType="h" fact="0.5319"/>
              <dgm:constr type="l" for="ch" forName="Child6" refType="w" fact="0.4677"/>
              <dgm:constr type="t" for="ch" forName="Child6" refType="h" fact="0.6876"/>
              <dgm:constr type="w" for="ch" forName="Child6" refType="w" fact="0.081"/>
              <dgm:constr type="h" for="ch" forName="Child6" refType="h" fact="0.3124"/>
              <dgm:constr type="l" for="ch" forName="Accent5" refType="w" fact="0.3571"/>
              <dgm:constr type="t" for="ch" forName="Accent5" refType="h" fact="-0.0109"/>
              <dgm:constr type="w" for="ch" forName="Accent5" refType="w" fact="0.1228"/>
              <dgm:constr type="h" for="ch" forName="Accent5" refType="h" fact="0.806"/>
              <dgm:constr type="l" for="ch" forName="ParentBackground5" refType="w" fact="0.378"/>
              <dgm:constr type="t" for="ch" forName="ParentBackground5" refType="h" fact="0.1262"/>
              <dgm:constr type="w" for="ch" forName="ParentBackground5" refType="w" fact="0.081"/>
              <dgm:constr type="h" for="ch" forName="ParentBackground5" refType="h" fact="0.5319"/>
              <dgm:constr type="l" for="ch" forName="Child5" refType="w" fact="0.378"/>
              <dgm:constr type="t" for="ch" forName="Child5" refType="h" fact="0.6876"/>
              <dgm:constr type="w" for="ch" forName="Child5" refType="w" fact="0.081"/>
              <dgm:constr type="h" for="ch" forName="Child5" refType="h" fact="0.3124"/>
              <dgm:constr type="l" for="ch" forName="Accent4" refType="w" fact="0.2674"/>
              <dgm:constr type="t" for="ch" forName="Accent4" refType="h" fact="-0.0109"/>
              <dgm:constr type="w" for="ch" forName="Accent4" refType="w" fact="0.1228"/>
              <dgm:constr type="h" for="ch" forName="Accent4" refType="h" fact="0.806"/>
              <dgm:constr type="l" for="ch" forName="ParentBackground4" refType="w" fact="0.2883"/>
              <dgm:constr type="t" for="ch" forName="ParentBackground4" refType="h" fact="0.1262"/>
              <dgm:constr type="w" for="ch" forName="ParentBackground4" refType="w" fact="0.081"/>
              <dgm:constr type="h" for="ch" forName="ParentBackground4" refType="h" fact="0.5319"/>
              <dgm:constr type="l" for="ch" forName="Child4" refType="w" fact="0.2883"/>
              <dgm:constr type="t" for="ch" forName="Child4" refType="h" fact="0.6876"/>
              <dgm:constr type="w" for="ch" forName="Child4" refType="w" fact="0.081"/>
              <dgm:constr type="h" for="ch" forName="Child4" refType="h" fact="0.3124"/>
              <dgm:constr type="l" for="ch" forName="Accent3" refType="w" fact="0.1777"/>
              <dgm:constr type="t" for="ch" forName="Accent3" refType="h" fact="-0.0109"/>
              <dgm:constr type="w" for="ch" forName="Accent3" refType="w" fact="0.1228"/>
              <dgm:constr type="h" for="ch" forName="Accent3" refType="h" fact="0.806"/>
              <dgm:constr type="l" for="ch" forName="ParentBackground3" refType="w" fact="0.1986"/>
              <dgm:constr type="t" for="ch" forName="ParentBackground3" refType="h" fact="0.1262"/>
              <dgm:constr type="w" for="ch" forName="ParentBackground3" refType="w" fact="0.081"/>
              <dgm:constr type="h" for="ch" forName="ParentBackground3" refType="h" fact="0.5319"/>
              <dgm:constr type="l" for="ch" forName="Child3" refType="w" fact="0.1986"/>
              <dgm:constr type="t" for="ch" forName="Child3" refType="h" fact="0.6876"/>
              <dgm:constr type="w" for="ch" forName="Child3" refType="w" fact="0.081"/>
              <dgm:constr type="h" for="ch" forName="Child3" refType="h" fact="0.3124"/>
              <dgm:constr type="l" for="ch" forName="Accent2" refType="w" fact="0.088"/>
              <dgm:constr type="t" for="ch" forName="Accent2" refType="h" fact="-0.0109"/>
              <dgm:constr type="w" for="ch" forName="Accent2" refType="w" fact="0.1228"/>
              <dgm:constr type="h" for="ch" forName="Accent2" refType="h" fact="0.806"/>
              <dgm:constr type="l" for="ch" forName="ParentBackground2" refType="w" fact="0.1089"/>
              <dgm:constr type="t" for="ch" forName="ParentBackground2" refType="h" fact="0.1262"/>
              <dgm:constr type="w" for="ch" forName="ParentBackground2" refType="w" fact="0.081"/>
              <dgm:constr type="h" for="ch" forName="ParentBackground2" refType="h" fact="0.5319"/>
              <dgm:constr type="l" for="ch" forName="Child2" refType="w" fact="0.1089"/>
              <dgm:constr type="t" for="ch" forName="Child2" refType="h" fact="0.6876"/>
              <dgm:constr type="w" for="ch" forName="Child2" refType="w" fact="0.081"/>
              <dgm:constr type="h" for="ch" forName="Child2" refType="h" fact="0.3124"/>
              <dgm:constr type="l" for="ch" forName="Accent1" refType="w" fact="-0.0017"/>
              <dgm:constr type="t" for="ch" forName="Accent1" refType="h" fact="-0.0109"/>
              <dgm:constr type="w" for="ch" forName="Accent1" refType="w" fact="0.1228"/>
              <dgm:constr type="h" for="ch" forName="Accent1" refType="h" fact="0.806"/>
              <dgm:constr type="l" for="ch" forName="ParentBackground1" refType="w" fact="0.0192"/>
              <dgm:constr type="t" for="ch" forName="ParentBackground1" refType="h" fact="0.1262"/>
              <dgm:constr type="w" for="ch" forName="ParentBackground1" refType="w" fact="0.081"/>
              <dgm:constr type="h" for="ch" forName="ParentBackground1" refType="h" fact="0.5319"/>
              <dgm:constr type="l" for="ch" forName="Child1" refType="w" fact="0.0192"/>
              <dgm:constr type="t" for="ch" forName="Child1" refType="h" fact="0.6876"/>
              <dgm:constr type="w" for="ch" forName="Child1" refType="w" fact="0.081"/>
              <dgm:constr type="h" for="ch" forName="Child1" refType="h" fact="0.3124"/>
            </dgm:constrLst>
          </dgm:else>
        </dgm:choose>
      </dgm:if>
      <dgm:else name="Name15">
        <dgm:choose name="Name16">
          <dgm:if name="Name17"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18"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r" for="ch" forName="Parent2" refType="w" fact="0.3751"/>
              <dgm:constr type="t" for="ch" forName="Parent2" refType="h" fact="0.2022"/>
              <dgm:constr type="w" for="ch" forName="Parent2" refType="w" fact="0.3001"/>
              <dgm:constr type="h" for="ch" forName="Parent2" refType="h" fact="0.3799"/>
              <dgm:constr type="r" for="ch" forName="Parent1" refType="w" fact="0.8403"/>
              <dgm:constr type="t" for="ch" forName="Parent1" refType="h" fact="0.2022"/>
              <dgm:constr type="w" for="ch" forName="Parent1" refType="w" fact="0.3001"/>
              <dgm:constr type="h" for="ch" forName="Parent1" refType="h" fact="0.3799"/>
              <dgm:constr type="r" for="ch" forName="Accent2" refType="w" fact="0.4502"/>
              <dgm:constr type="t" for="ch" forName="Accent2" refType="h" fact="0.1072"/>
              <dgm:constr type="w" for="ch" forName="Accent2" refType="w" fact="0.4502"/>
              <dgm:constr type="h" for="ch" forName="Accent2" refType="h" fact="0.5699"/>
              <dgm:constr type="r" for="ch" forName="ParentBackground2" refType="w" fact="0.4352"/>
              <dgm:constr type="t" for="ch" forName="ParentBackground2" refType="h" fact="0.1262"/>
              <dgm:constr type="w" for="ch" forName="ParentBackground2" refType="w" fact="0.4201"/>
              <dgm:constr type="h" for="ch" forName="ParentBackground2" refType="h" fact="0.5319"/>
              <dgm:constr type="r" for="ch" forName="Child2" refType="w" fact="0.4352"/>
              <dgm:constr type="t" for="ch" forName="Child2" refType="h" fact="0.6876"/>
              <dgm:constr type="w" for="ch" forName="Child2" refType="w" fact="0.4201"/>
              <dgm:constr type="h" for="ch" forName="Child2" refType="h" fact="0.3124"/>
              <dgm:constr type="r" for="ch" forName="Accent1" refType="w" fact="1.0086"/>
              <dgm:constr type="t" for="ch" forName="Accent1" refType="h" fact="-0.0109"/>
              <dgm:constr type="w" for="ch" forName="Accent1" refType="w" fact="0.6367"/>
              <dgm:constr type="h" for="ch" forName="Accent1" refType="h" fact="0.806"/>
              <dgm:constr type="r" for="ch" forName="ParentBackground1" refType="w" fact="0.9003"/>
              <dgm:constr type="t" for="ch" forName="ParentBackground1" refType="h" fact="0.1262"/>
              <dgm:constr type="w" for="ch" forName="ParentBackground1" refType="w" fact="0.4201"/>
              <dgm:constr type="h" for="ch" forName="ParentBackground1" refType="h" fact="0.5319"/>
              <dgm:constr type="r" for="ch" forName="Child1" refType="w" fact="0.9003"/>
              <dgm:constr type="t" for="ch" forName="Child1" refType="h" fact="0.6876"/>
              <dgm:constr type="w" for="ch" forName="Child1" refType="w" fact="0.4201"/>
              <dgm:constr type="h" for="ch" forName="Child1" refType="h" fact="0.3124"/>
            </dgm:constrLst>
          </dgm:if>
          <dgm:if name="Name19"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r" for="ch" forName="Parent3" refType="w" fact="0.256"/>
              <dgm:constr type="t" for="ch" forName="Parent3" refType="h" fact="0.2022"/>
              <dgm:constr type="w" for="ch" forName="Parent3" refType="w" fact="0.2048"/>
              <dgm:constr type="h" for="ch" forName="Parent3" refType="h" fact="0.3799"/>
              <dgm:constr type="r" for="ch" forName="Parent2" refType="w" fact="0.5735"/>
              <dgm:constr type="t" for="ch" forName="Parent2" refType="h" fact="0.2022"/>
              <dgm:constr type="w" for="ch" forName="Parent2" refType="w" fact="0.2048"/>
              <dgm:constr type="h" for="ch" forName="Parent2" refType="h" fact="0.3799"/>
              <dgm:constr type="r" for="ch" forName="Parent1" refType="w" fact="0.891"/>
              <dgm:constr type="t" for="ch" forName="Parent1" refType="h" fact="0.2022"/>
              <dgm:constr type="w" for="ch" forName="Parent1" refType="w" fact="0.2048"/>
              <dgm:constr type="h" for="ch" forName="Parent1" refType="h" fact="0.3799"/>
              <dgm:constr type="r" for="ch" forName="Accent3" refType="w" fact="0.3072"/>
              <dgm:constr type="t" for="ch" forName="Accent3" refType="h" fact="0.1072"/>
              <dgm:constr type="w" for="ch" forName="Accent3" refType="w" fact="0.3072"/>
              <dgm:constr type="h" for="ch" forName="Accent3" refType="h" fact="0.5699"/>
              <dgm:constr type="r" for="ch" forName="ParentBackground3" refType="w" fact="0.297"/>
              <dgm:constr type="t" for="ch" forName="ParentBackground3" refType="h" fact="0.1262"/>
              <dgm:constr type="w" for="ch" forName="ParentBackground3" refType="w" fact="0.2868"/>
              <dgm:constr type="h" for="ch" forName="ParentBackground3" refType="h" fact="0.5319"/>
              <dgm:constr type="r" for="ch" forName="Child3" refType="w" fact="0.297"/>
              <dgm:constr type="t" for="ch" forName="Child3" refType="h" fact="0.6876"/>
              <dgm:constr type="w" for="ch" forName="Child3" refType="w" fact="0.2868"/>
              <dgm:constr type="h" for="ch" forName="Child3" refType="h" fact="0.3124"/>
              <dgm:constr type="r" for="ch" forName="Accent2" refType="w" fact="0.6878"/>
              <dgm:constr type="t" for="ch" forName="Accent2" refType="h" fact="-0.0109"/>
              <dgm:constr type="w" for="ch" forName="Accent2" refType="w" fact="0.4334"/>
              <dgm:constr type="h" for="ch" forName="Accent2" refType="h" fact="0.806"/>
              <dgm:constr type="r" for="ch" forName="ParentBackground2" refType="w" fact="0.6145"/>
              <dgm:constr type="t" for="ch" forName="ParentBackground2" refType="h" fact="0.1262"/>
              <dgm:constr type="w" for="ch" forName="ParentBackground2" refType="w" fact="0.2868"/>
              <dgm:constr type="h" for="ch" forName="ParentBackground2" refType="h" fact="0.5319"/>
              <dgm:constr type="r" for="ch" forName="Child2" refType="w" fact="0.6145"/>
              <dgm:constr type="t" for="ch" forName="Child2" refType="h" fact="0.6876"/>
              <dgm:constr type="w" for="ch" forName="Child2" refType="w" fact="0.2868"/>
              <dgm:constr type="h" for="ch" forName="Child2" refType="h" fact="0.3124"/>
              <dgm:constr type="r" for="ch" forName="Accent1" refType="w" fact="1.0053"/>
              <dgm:constr type="t" for="ch" forName="Accent1" refType="h" fact="-0.0109"/>
              <dgm:constr type="w" for="ch" forName="Accent1" refType="w" fact="0.4334"/>
              <dgm:constr type="h" for="ch" forName="Accent1" refType="h" fact="0.806"/>
              <dgm:constr type="r" for="ch" forName="ParentBackground1" refType="w" fact="0.932"/>
              <dgm:constr type="t" for="ch" forName="ParentBackground1" refType="h" fact="0.1262"/>
              <dgm:constr type="w" for="ch" forName="ParentBackground1" refType="w" fact="0.2868"/>
              <dgm:constr type="h" for="ch" forName="ParentBackground1" refType="h" fact="0.5319"/>
              <dgm:constr type="r" for="ch" forName="Child1" refType="w" fact="0.932"/>
              <dgm:constr type="t" for="ch" forName="Child1" refType="h" fact="0.6876"/>
              <dgm:constr type="w" for="ch" forName="Child1" refType="w" fact="0.2868"/>
              <dgm:constr type="h" for="ch" forName="Child1" refType="h" fact="0.3124"/>
            </dgm:constrLst>
          </dgm:if>
          <dgm:if name="Name20"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Parent4" refType="w" fact="0.1943"/>
              <dgm:constr type="t" for="ch" forName="Parent4" refType="h" fact="0.2022"/>
              <dgm:constr type="w" for="ch" forName="Parent4" refType="w" fact="0.1555"/>
              <dgm:constr type="h" for="ch" forName="Parent4" refType="h" fact="0.3799"/>
              <dgm:constr type="r" for="ch" forName="Parent3" refType="w" fact="0.4353"/>
              <dgm:constr type="t" for="ch" forName="Parent3" refType="h" fact="0.2022"/>
              <dgm:constr type="w" for="ch" forName="Parent3" refType="w" fact="0.1555"/>
              <dgm:constr type="h" for="ch" forName="Parent3" refType="h" fact="0.3799"/>
              <dgm:constr type="r" for="ch" forName="Parent2" refType="w" fact="0.6763"/>
              <dgm:constr type="t" for="ch" forName="Parent2" refType="h" fact="0.2022"/>
              <dgm:constr type="w" for="ch" forName="Parent2" refType="w" fact="0.1555"/>
              <dgm:constr type="h" for="ch" forName="Parent2" refType="h" fact="0.3799"/>
              <dgm:constr type="r" for="ch" forName="Parent1" refType="w" fact="0.9173"/>
              <dgm:constr type="t" for="ch" forName="Parent1" refType="h" fact="0.2022"/>
              <dgm:constr type="w" for="ch" forName="Parent1" refType="w" fact="0.1555"/>
              <dgm:constr type="h" for="ch" forName="Parent1" refType="h" fact="0.3799"/>
              <dgm:constr type="r" for="ch" forName="Accent4" refType="w" fact="0.2332"/>
              <dgm:constr type="t" for="ch" forName="Accent4" refType="h" fact="0.1072"/>
              <dgm:constr type="w" for="ch" forName="Accent4" refType="w" fact="0.2332"/>
              <dgm:constr type="h" for="ch" forName="Accent4" refType="h" fact="0.5699"/>
              <dgm:constr type="r" for="ch" forName="ParentBackground4" refType="w" fact="0.2254"/>
              <dgm:constr type="t" for="ch" forName="ParentBackground4" refType="h" fact="0.1262"/>
              <dgm:constr type="w" for="ch" forName="ParentBackground4" refType="w" fact="0.2177"/>
              <dgm:constr type="h" for="ch" forName="ParentBackground4" refType="h" fact="0.5319"/>
              <dgm:constr type="r" for="ch" forName="Child4" refType="w" fact="0.2254"/>
              <dgm:constr type="t" for="ch" forName="Child4" refType="h" fact="0.6876"/>
              <dgm:constr type="w" for="ch" forName="Child4" refType="w" fact="0.2177"/>
              <dgm:constr type="h" for="ch" forName="Child4" refType="h" fact="0.3124"/>
              <dgm:constr type="r" for="ch" forName="Accent3" refType="w" fact="0.5235"/>
              <dgm:constr type="t" for="ch" forName="Accent3" refType="h" fact="-0.0109"/>
              <dgm:constr type="w" for="ch" forName="Accent3" refType="w" fact="0.3298"/>
              <dgm:constr type="h" for="ch" forName="Accent3" refType="h" fact="0.806"/>
              <dgm:constr type="r" for="ch" forName="ParentBackground3" refType="w" fact="0.4664"/>
              <dgm:constr type="t" for="ch" forName="ParentBackground3" refType="h" fact="0.1262"/>
              <dgm:constr type="w" for="ch" forName="ParentBackground3" refType="w" fact="0.2177"/>
              <dgm:constr type="h" for="ch" forName="ParentBackground3" refType="h" fact="0.5319"/>
              <dgm:constr type="r" for="ch" forName="Child3" refType="w" fact="0.4664"/>
              <dgm:constr type="t" for="ch" forName="Child3" refType="h" fact="0.6876"/>
              <dgm:constr type="w" for="ch" forName="Child3" refType="w" fact="0.2177"/>
              <dgm:constr type="h" for="ch" forName="Child3" refType="h" fact="0.3124"/>
              <dgm:constr type="r" for="ch" forName="Accent2" refType="w" fact="0.7635"/>
              <dgm:constr type="t" for="ch" forName="Accent2" refType="h" fact="-0.0109"/>
              <dgm:constr type="w" for="ch" forName="Accent2" refType="w" fact="0.3298"/>
              <dgm:constr type="h" for="ch" forName="Accent2" refType="h" fact="0.806"/>
              <dgm:constr type="r" for="ch" forName="ParentBackground2" refType="w" fact="0.7074"/>
              <dgm:constr type="t" for="ch" forName="ParentBackground2" refType="h" fact="0.1262"/>
              <dgm:constr type="w" for="ch" forName="ParentBackground2" refType="w" fact="0.2177"/>
              <dgm:constr type="h" for="ch" forName="ParentBackground2" refType="h" fact="0.5319"/>
              <dgm:constr type="r" for="ch" forName="Child2" refType="w" fact="0.7074"/>
              <dgm:constr type="t" for="ch" forName="Child2" refType="h" fact="0.6876"/>
              <dgm:constr type="w" for="ch" forName="Child2" refType="w" fact="0.2177"/>
              <dgm:constr type="h" for="ch" forName="Child2" refType="h" fact="0.3124"/>
              <dgm:constr type="r" for="ch" forName="Accent1" refType="w" fact="1.0045"/>
              <dgm:constr type="t" for="ch" forName="Accent1" refType="h" fact="-0.0109"/>
              <dgm:constr type="w" for="ch" forName="Accent1" refType="w" fact="0.3298"/>
              <dgm:constr type="h" for="ch" forName="Accent1" refType="h" fact="0.806"/>
              <dgm:constr type="r" for="ch" forName="ParentBackground1" refType="w" fact="0.9484"/>
              <dgm:constr type="t" for="ch" forName="ParentBackground1" refType="h" fact="0.1262"/>
              <dgm:constr type="w" for="ch" forName="ParentBackground1" refType="w" fact="0.2177"/>
              <dgm:constr type="h" for="ch" forName="ParentBackground1" refType="h" fact="0.5319"/>
              <dgm:constr type="r" for="ch" forName="Child1" refType="w" fact="0.9484"/>
              <dgm:constr type="t" for="ch" forName="Child1" refType="h" fact="0.6876"/>
              <dgm:constr type="w" for="ch" forName="Child1" refType="w" fact="0.2177"/>
              <dgm:constr type="h" for="ch" forName="Child1" refType="h" fact="0.3124"/>
            </dgm:constrLst>
          </dgm:if>
          <dgm:if name="Name21"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Parent5" refType="w" fact="0.1566"/>
              <dgm:constr type="t" for="ch" forName="Parent5" refType="h" fact="0.2022"/>
              <dgm:constr type="w" for="ch" forName="Parent5" refType="w" fact="0.1253"/>
              <dgm:constr type="h" for="ch" forName="Parent5" refType="h" fact="0.3799"/>
              <dgm:constr type="r" for="ch" forName="Parent4" refType="w" fact="0.3508"/>
              <dgm:constr type="t" for="ch" forName="Parent4" refType="h" fact="0.2022"/>
              <dgm:constr type="w" for="ch" forName="Parent4" refType="w" fact="0.1253"/>
              <dgm:constr type="h" for="ch" forName="Parent4" refType="h" fact="0.3799"/>
              <dgm:constr type="r" for="ch" forName="Parent3" refType="w" fact="0.545"/>
              <dgm:constr type="t" for="ch" forName="Parent3" refType="h" fact="0.2022"/>
              <dgm:constr type="w" for="ch" forName="Parent3" refType="w" fact="0.1253"/>
              <dgm:constr type="h" for="ch" forName="Parent3" refType="h" fact="0.3799"/>
              <dgm:constr type="r" for="ch" forName="Parent2" refType="w" fact="0.7391"/>
              <dgm:constr type="t" for="ch" forName="Parent2" refType="h" fact="0.2022"/>
              <dgm:constr type="w" for="ch" forName="Parent2" refType="w" fact="0.1253"/>
              <dgm:constr type="h" for="ch" forName="Parent2" refType="h" fact="0.3799"/>
              <dgm:constr type="r" for="ch" forName="Parent1" refType="w" fact="0.9333"/>
              <dgm:constr type="t" for="ch" forName="Parent1" refType="h" fact="0.2022"/>
              <dgm:constr type="w" for="ch" forName="Parent1" refType="w" fact="0.1253"/>
              <dgm:constr type="h" for="ch" forName="Parent1" refType="h" fact="0.3799"/>
              <dgm:constr type="r" for="ch" forName="Accent5" refType="w" fact="0.1879"/>
              <dgm:constr type="t" for="ch" forName="Accent5" refType="h" fact="0.1072"/>
              <dgm:constr type="w" for="ch" forName="Accent5" refType="w" fact="0.1879"/>
              <dgm:constr type="h" for="ch" forName="Accent5" refType="h" fact="0.5699"/>
              <dgm:constr type="r" for="ch" forName="ParentBackground5" refType="w" fact="0.1817"/>
              <dgm:constr type="t" for="ch" forName="ParentBackground5" refType="h" fact="0.1262"/>
              <dgm:constr type="w" for="ch" forName="ParentBackground5" refType="w" fact="0.1754"/>
              <dgm:constr type="h" for="ch" forName="ParentBackground5" refType="h" fact="0.5319"/>
              <dgm:constr type="r" for="ch" forName="Child5" refType="w" fact="0.1817"/>
              <dgm:constr type="t" for="ch" forName="Child5" refType="h" fact="0.6876"/>
              <dgm:constr type="w" for="ch" forName="Child5" refType="w" fact="0.1754"/>
              <dgm:constr type="h" for="ch" forName="Child5" refType="h" fact="0.3124"/>
              <dgm:constr type="r" for="ch" forName="Accent4" refType="w" fact="0.4211"/>
              <dgm:constr type="t" for="ch" forName="Accent4" refType="h" fact="-0.0109"/>
              <dgm:constr type="w" for="ch" forName="Accent4" refType="w" fact="0.2657"/>
              <dgm:constr type="h" for="ch" forName="Accent4" refType="h" fact="0.806"/>
              <dgm:constr type="r" for="ch" forName="ParentBackground4" refType="w" fact="0.3758"/>
              <dgm:constr type="t" for="ch" forName="ParentBackground4" refType="h" fact="0.1262"/>
              <dgm:constr type="w" for="ch" forName="ParentBackground4" refType="w" fact="0.1754"/>
              <dgm:constr type="h" for="ch" forName="ParentBackground4" refType="h" fact="0.5319"/>
              <dgm:constr type="r" for="ch" forName="Child4" refType="w" fact="0.3758"/>
              <dgm:constr type="t" for="ch" forName="Child4" refType="h" fact="0.6876"/>
              <dgm:constr type="w" for="ch" forName="Child4" refType="w" fact="0.1754"/>
              <dgm:constr type="h" for="ch" forName="Child4" refType="h" fact="0.3124"/>
              <dgm:constr type="r" for="ch" forName="Accent3" refType="w" fact="0.6152"/>
              <dgm:constr type="t" for="ch" forName="Accent3" refType="h" fact="-0.0109"/>
              <dgm:constr type="w" for="ch" forName="Accent3" refType="w" fact="0.2657"/>
              <dgm:constr type="h" for="ch" forName="Accent3" refType="h" fact="0.806"/>
              <dgm:constr type="r" for="ch" forName="ParentBackground3" refType="w" fact="0.57"/>
              <dgm:constr type="t" for="ch" forName="ParentBackground3" refType="h" fact="0.1262"/>
              <dgm:constr type="w" for="ch" forName="ParentBackground3" refType="w" fact="0.1754"/>
              <dgm:constr type="h" for="ch" forName="ParentBackground3" refType="h" fact="0.5319"/>
              <dgm:constr type="r" for="ch" forName="Child3" refType="w" fact="0.57"/>
              <dgm:constr type="t" for="ch" forName="Child3" refType="h" fact="0.6876"/>
              <dgm:constr type="w" for="ch" forName="Child3" refType="w" fact="0.1754"/>
              <dgm:constr type="h" for="ch" forName="Child3" refType="h" fact="0.3124"/>
              <dgm:constr type="r" for="ch" forName="Accent2" refType="w" fact="0.8094"/>
              <dgm:constr type="t" for="ch" forName="Accent2" refType="h" fact="-0.0109"/>
              <dgm:constr type="w" for="ch" forName="Accent2" refType="w" fact="0.2657"/>
              <dgm:constr type="h" for="ch" forName="Accent2" refType="h" fact="0.806"/>
              <dgm:constr type="r" for="ch" forName="ParentBackground2" refType="w" fact="0.7642"/>
              <dgm:constr type="t" for="ch" forName="ParentBackground2" refType="h" fact="0.1262"/>
              <dgm:constr type="w" for="ch" forName="ParentBackground2" refType="w" fact="0.1754"/>
              <dgm:constr type="h" for="ch" forName="ParentBackground2" refType="h" fact="0.5319"/>
              <dgm:constr type="r" for="ch" forName="Child2" refType="w" fact="0.7642"/>
              <dgm:constr type="t" for="ch" forName="Child2" refType="h" fact="0.6876"/>
              <dgm:constr type="w" for="ch" forName="Child2" refType="w" fact="0.1754"/>
              <dgm:constr type="h" for="ch" forName="Child2" refType="h" fact="0.3124"/>
              <dgm:constr type="r" for="ch" forName="Accent1" refType="w" fact="1.0036"/>
              <dgm:constr type="t" for="ch" forName="Accent1" refType="h" fact="-0.0109"/>
              <dgm:constr type="w" for="ch" forName="Accent1" refType="w" fact="0.2657"/>
              <dgm:constr type="h" for="ch" forName="Accent1" refType="h" fact="0.806"/>
              <dgm:constr type="r" for="ch" forName="ParentBackground1" refType="w" fact="0.9584"/>
              <dgm:constr type="t" for="ch" forName="ParentBackground1" refType="h" fact="0.1262"/>
              <dgm:constr type="w" for="ch" forName="ParentBackground1" refType="w" fact="0.1754"/>
              <dgm:constr type="h" for="ch" forName="ParentBackground1" refType="h" fact="0.5319"/>
              <dgm:constr type="r" for="ch" forName="Child1" refType="w" fact="0.9584"/>
              <dgm:constr type="t" for="ch" forName="Child1" refType="h" fact="0.6876"/>
              <dgm:constr type="w" for="ch" forName="Child1" refType="w" fact="0.1754"/>
              <dgm:constr type="h" for="ch" forName="Child1" refType="h" fact="0.3124"/>
            </dgm:constrLst>
          </dgm:if>
          <dgm:if name="Name22"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r" for="ch" forName="Parent6" refType="w" fact="0.1311"/>
              <dgm:constr type="t" for="ch" forName="Parent6" refType="h" fact="0.2022"/>
              <dgm:constr type="w" for="ch" forName="Parent6" refType="w" fact="0.1049"/>
              <dgm:constr type="h" for="ch" forName="Parent6" refType="h" fact="0.3799"/>
              <dgm:constr type="r" for="ch" forName="Parent5" refType="w" fact="0.2937"/>
              <dgm:constr type="t" for="ch" forName="Parent5" refType="h" fact="0.2022"/>
              <dgm:constr type="w" for="ch" forName="Parent5" refType="w" fact="0.1049"/>
              <dgm:constr type="h" for="ch" forName="Parent5" refType="h" fact="0.3799"/>
              <dgm:constr type="r" for="ch" forName="Parent4" refType="w" fact="0.4563"/>
              <dgm:constr type="t" for="ch" forName="Parent4" refType="h" fact="0.2022"/>
              <dgm:constr type="w" for="ch" forName="Parent4" refType="w" fact="0.1049"/>
              <dgm:constr type="h" for="ch" forName="Parent4" refType="h" fact="0.3799"/>
              <dgm:constr type="r" for="ch" forName="Parent3" refType="w" fact="0.619"/>
              <dgm:constr type="t" for="ch" forName="Parent3" refType="h" fact="0.2022"/>
              <dgm:constr type="w" for="ch" forName="Parent3" refType="w" fact="0.1049"/>
              <dgm:constr type="h" for="ch" forName="Parent3" refType="h" fact="0.3799"/>
              <dgm:constr type="r" for="ch" forName="Parent2" refType="w" fact="0.7816"/>
              <dgm:constr type="t" for="ch" forName="Parent2" refType="h" fact="0.2022"/>
              <dgm:constr type="w" for="ch" forName="Parent2" refType="w" fact="0.1049"/>
              <dgm:constr type="h" for="ch" forName="Parent2" refType="h" fact="0.3799"/>
              <dgm:constr type="r" for="ch" forName="Parent1" refType="w" fact="0.9442"/>
              <dgm:constr type="t" for="ch" forName="Parent1" refType="h" fact="0.2022"/>
              <dgm:constr type="w" for="ch" forName="Parent1" refType="w" fact="0.1049"/>
              <dgm:constr type="h" for="ch" forName="Parent1" refType="h" fact="0.3799"/>
              <dgm:constr type="r" for="ch" forName="Accent6" refType="w" fact="0.1574"/>
              <dgm:constr type="t" for="ch" forName="Accent6" refType="h" fact="0.1072"/>
              <dgm:constr type="w" for="ch" forName="Accent6" refType="w" fact="0.1574"/>
              <dgm:constr type="h" for="ch" forName="Accent6" refType="h" fact="0.5699"/>
              <dgm:constr type="r" for="ch" forName="ParentBackground6" refType="w" fact="0.1521"/>
              <dgm:constr type="t" for="ch" forName="ParentBackground6" refType="h" fact="0.1262"/>
              <dgm:constr type="w" for="ch" forName="ParentBackground6" refType="w" fact="0.1469"/>
              <dgm:constr type="h" for="ch" forName="ParentBackground6" refType="h" fact="0.5319"/>
              <dgm:constr type="r" for="ch" forName="Child6" refType="w" fact="0.1521"/>
              <dgm:constr type="t" for="ch" forName="Child6" refType="h" fact="0.6876"/>
              <dgm:constr type="w" for="ch" forName="Child6" refType="w" fact="0.1469"/>
              <dgm:constr type="h" for="ch" forName="Child6" refType="h" fact="0.3124"/>
              <dgm:constr type="r" for="ch" forName="Accent5" refType="w" fact="0.3526"/>
              <dgm:constr type="t" for="ch" forName="Accent5" refType="h" fact="-0.0109"/>
              <dgm:constr type="w" for="ch" forName="Accent5" refType="w" fact="0.2226"/>
              <dgm:constr type="h" for="ch" forName="Accent5" refType="h" fact="0.806"/>
              <dgm:constr type="r" for="ch" forName="ParentBackground5" refType="w" fact="0.3147"/>
              <dgm:constr type="t" for="ch" forName="ParentBackground5" refType="h" fact="0.1262"/>
              <dgm:constr type="w" for="ch" forName="ParentBackground5" refType="w" fact="0.1469"/>
              <dgm:constr type="h" for="ch" forName="ParentBackground5" refType="h" fact="0.5319"/>
              <dgm:constr type="r" for="ch" forName="Child5" refType="w" fact="0.3147"/>
              <dgm:constr type="t" for="ch" forName="Child5" refType="h" fact="0.6876"/>
              <dgm:constr type="w" for="ch" forName="Child5" refType="w" fact="0.1469"/>
              <dgm:constr type="h" for="ch" forName="Child5" refType="h" fact="0.3124"/>
              <dgm:constr type="r" for="ch" forName="Accent4" refType="w" fact="0.5152"/>
              <dgm:constr type="t" for="ch" forName="Accent4" refType="h" fact="-0.0109"/>
              <dgm:constr type="w" for="ch" forName="Accent4" refType="w" fact="0.2226"/>
              <dgm:constr type="h" for="ch" forName="Accent4" refType="h" fact="0.806"/>
              <dgm:constr type="r" for="ch" forName="ParentBackground4" refType="w" fact="0.4773"/>
              <dgm:constr type="t" for="ch" forName="ParentBackground4" refType="h" fact="0.1262"/>
              <dgm:constr type="w" for="ch" forName="ParentBackground4" refType="w" fact="0.1469"/>
              <dgm:constr type="h" for="ch" forName="ParentBackground4" refType="h" fact="0.5319"/>
              <dgm:constr type="r" for="ch" forName="Child4" refType="w" fact="0.4773"/>
              <dgm:constr type="t" for="ch" forName="Child4" refType="h" fact="0.6876"/>
              <dgm:constr type="w" for="ch" forName="Child4" refType="w" fact="0.1469"/>
              <dgm:constr type="h" for="ch" forName="Child4" refType="h" fact="0.3124"/>
              <dgm:constr type="r" for="ch" forName="Accent3" refType="w" fact="0.6778"/>
              <dgm:constr type="t" for="ch" forName="Accent3" refType="h" fact="-0.0109"/>
              <dgm:constr type="w" for="ch" forName="Accent3" refType="w" fact="0.2226"/>
              <dgm:constr type="h" for="ch" forName="Accent3" refType="h" fact="0.806"/>
              <dgm:constr type="r" for="ch" forName="ParentBackground3" refType="w" fact="0.6399"/>
              <dgm:constr type="t" for="ch" forName="ParentBackground3" refType="h" fact="0.1262"/>
              <dgm:constr type="w" for="ch" forName="ParentBackground3" refType="w" fact="0.1469"/>
              <dgm:constr type="h" for="ch" forName="ParentBackground3" refType="h" fact="0.5319"/>
              <dgm:constr type="r" for="ch" forName="Child3" refType="w" fact="0.6399"/>
              <dgm:constr type="t" for="ch" forName="Child3" refType="h" fact="0.6876"/>
              <dgm:constr type="w" for="ch" forName="Child3" refType="w" fact="0.1469"/>
              <dgm:constr type="h" for="ch" forName="Child3" refType="h" fact="0.3124"/>
              <dgm:constr type="r" for="ch" forName="Accent2" refType="w" fact="0.8404"/>
              <dgm:constr type="t" for="ch" forName="Accent2" refType="h" fact="-0.0109"/>
              <dgm:constr type="w" for="ch" forName="Accent2" refType="w" fact="0.2226"/>
              <dgm:constr type="h" for="ch" forName="Accent2" refType="h" fact="0.806"/>
              <dgm:constr type="r" for="ch" forName="ParentBackground2" refType="w" fact="0.8025"/>
              <dgm:constr type="t" for="ch" forName="ParentBackground2" refType="h" fact="0.1262"/>
              <dgm:constr type="w" for="ch" forName="ParentBackground2" refType="w" fact="0.1469"/>
              <dgm:constr type="h" for="ch" forName="ParentBackground2" refType="h" fact="0.5319"/>
              <dgm:constr type="r" for="ch" forName="Child2" refType="w" fact="0.8025"/>
              <dgm:constr type="t" for="ch" forName="Child2" refType="h" fact="0.6876"/>
              <dgm:constr type="w" for="ch" forName="Child2" refType="w" fact="0.1469"/>
              <dgm:constr type="h" for="ch" forName="Child2" refType="h" fact="0.3124"/>
              <dgm:constr type="r" for="ch" forName="Accent1" refType="w" fact="1.003"/>
              <dgm:constr type="t" for="ch" forName="Accent1" refType="h" fact="-0.0109"/>
              <dgm:constr type="w" for="ch" forName="Accent1" refType="w" fact="0.2226"/>
              <dgm:constr type="h" for="ch" forName="Accent1" refType="h" fact="0.806"/>
              <dgm:constr type="r" for="ch" forName="ParentBackground1" refType="w" fact="0.9652"/>
              <dgm:constr type="t" for="ch" forName="ParentBackground1" refType="h" fact="0.1262"/>
              <dgm:constr type="w" for="ch" forName="ParentBackground1" refType="w" fact="0.1469"/>
              <dgm:constr type="h" for="ch" forName="ParentBackground1" refType="h" fact="0.5319"/>
              <dgm:constr type="r" for="ch" forName="Child1" refType="w" fact="0.9652"/>
              <dgm:constr type="t" for="ch" forName="Child1" refType="h" fact="0.6876"/>
              <dgm:constr type="w" for="ch" forName="Child1" refType="w" fact="0.1469"/>
              <dgm:constr type="h" for="ch" forName="Child1" refType="h" fact="0.3124"/>
            </dgm:constrLst>
          </dgm:if>
          <dgm:if name="Name23"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r" for="ch" forName="Parent7" refType="w" fact="0.1128"/>
              <dgm:constr type="t" for="ch" forName="Parent7" refType="h" fact="0.2022"/>
              <dgm:constr type="w" for="ch" forName="Parent7" refType="w" fact="0.0902"/>
              <dgm:constr type="h" for="ch" forName="Parent7" refType="h" fact="0.3799"/>
              <dgm:constr type="r" for="ch" forName="Parent6" refType="w" fact="0.2527"/>
              <dgm:constr type="t" for="ch" forName="Parent6" refType="h" fact="0.2022"/>
              <dgm:constr type="w" for="ch" forName="Parent6" refType="w" fact="0.0902"/>
              <dgm:constr type="h" for="ch" forName="Parent6" refType="h" fact="0.3799"/>
              <dgm:constr type="r" for="ch" forName="Parent5" refType="w" fact="0.3925"/>
              <dgm:constr type="t" for="ch" forName="Parent5" refType="h" fact="0.2022"/>
              <dgm:constr type="w" for="ch" forName="Parent5" refType="w" fact="0.0902"/>
              <dgm:constr type="h" for="ch" forName="Parent5" refType="h" fact="0.3799"/>
              <dgm:constr type="r" for="ch" forName="Parent4" refType="w" fact="0.5324"/>
              <dgm:constr type="t" for="ch" forName="Parent4" refType="h" fact="0.2022"/>
              <dgm:constr type="w" for="ch" forName="Parent4" refType="w" fact="0.0902"/>
              <dgm:constr type="h" for="ch" forName="Parent4" refType="h" fact="0.3799"/>
              <dgm:constr type="r" for="ch" forName="Parent3" refType="w" fact="0.6723"/>
              <dgm:constr type="t" for="ch" forName="Parent3" refType="h" fact="0.2022"/>
              <dgm:constr type="w" for="ch" forName="Parent3" refType="w" fact="0.0902"/>
              <dgm:constr type="h" for="ch" forName="Parent3" refType="h" fact="0.3799"/>
              <dgm:constr type="r" for="ch" forName="Parent2" refType="w" fact="0.8121"/>
              <dgm:constr type="t" for="ch" forName="Parent2" refType="h" fact="0.2022"/>
              <dgm:constr type="w" for="ch" forName="Parent2" refType="w" fact="0.0902"/>
              <dgm:constr type="h" for="ch" forName="Parent2" refType="h" fact="0.3799"/>
              <dgm:constr type="r" for="ch" forName="Parent1" refType="w" fact="0.952"/>
              <dgm:constr type="t" for="ch" forName="Parent1" refType="h" fact="0.2022"/>
              <dgm:constr type="w" for="ch" forName="Parent1" refType="w" fact="0.0902"/>
              <dgm:constr type="h" for="ch" forName="Parent1" refType="h" fact="0.3799"/>
              <dgm:constr type="r" for="ch" forName="Accent7" refType="w" fact="0.1354"/>
              <dgm:constr type="t" for="ch" forName="Accent7" refType="h" fact="0.1072"/>
              <dgm:constr type="w" for="ch" forName="Accent7" refType="w" fact="0.1354"/>
              <dgm:constr type="h" for="ch" forName="Accent7" refType="h" fact="0.5699"/>
              <dgm:constr type="r" for="ch" forName="ParentBackground7" refType="w" fact="0.1308"/>
              <dgm:constr type="t" for="ch" forName="ParentBackground7" refType="h" fact="0.1262"/>
              <dgm:constr type="w" for="ch" forName="ParentBackground7" refType="w" fact="0.1263"/>
              <dgm:constr type="h" for="ch" forName="ParentBackground7" refType="h" fact="0.5319"/>
              <dgm:constr type="r" for="ch" forName="Child7" refType="w" fact="0.1308"/>
              <dgm:constr type="t" for="ch" forName="Child7" refType="h" fact="0.6876"/>
              <dgm:constr type="w" for="ch" forName="Child7" refType="w" fact="0.1263"/>
              <dgm:constr type="h" for="ch" forName="Child7" refType="h" fact="0.3124"/>
              <dgm:constr type="r" for="ch" forName="Accent6" refType="w" fact="0.3033"/>
              <dgm:constr type="t" for="ch" forName="Accent6" refType="h" fact="-0.0109"/>
              <dgm:constr type="w" for="ch" forName="Accent6" refType="w" fact="0.1915"/>
              <dgm:constr type="h" for="ch" forName="Accent6" refType="h" fact="0.806"/>
              <dgm:constr type="r" for="ch" forName="ParentBackground6" refType="w" fact="0.2707"/>
              <dgm:constr type="t" for="ch" forName="ParentBackground6" refType="h" fact="0.1262"/>
              <dgm:constr type="w" for="ch" forName="ParentBackground6" refType="w" fact="0.1263"/>
              <dgm:constr type="h" for="ch" forName="ParentBackground6" refType="h" fact="0.5319"/>
              <dgm:constr type="r" for="ch" forName="Child6" refType="w" fact="0.2707"/>
              <dgm:constr type="t" for="ch" forName="Child6" refType="h" fact="0.6876"/>
              <dgm:constr type="w" for="ch" forName="Child6" refType="w" fact="0.1263"/>
              <dgm:constr type="h" for="ch" forName="Child6" refType="h" fact="0.3124"/>
              <dgm:constr type="r" for="ch" forName="Accent5" refType="w" fact="0.4431"/>
              <dgm:constr type="t" for="ch" forName="Accent5" refType="h" fact="-0.0109"/>
              <dgm:constr type="w" for="ch" forName="Accent5" refType="w" fact="0.1915"/>
              <dgm:constr type="h" for="ch" forName="Accent5" refType="h" fact="0.806"/>
              <dgm:constr type="r" for="ch" forName="ParentBackground5" refType="w" fact="0.4106"/>
              <dgm:constr type="t" for="ch" forName="ParentBackground5" refType="h" fact="0.1262"/>
              <dgm:constr type="w" for="ch" forName="ParentBackground5" refType="w" fact="0.1263"/>
              <dgm:constr type="h" for="ch" forName="ParentBackground5" refType="h" fact="0.5319"/>
              <dgm:constr type="r" for="ch" forName="Child5" refType="w" fact="0.4106"/>
              <dgm:constr type="t" for="ch" forName="Child5" refType="h" fact="0.6876"/>
              <dgm:constr type="w" for="ch" forName="Child5" refType="w" fact="0.1263"/>
              <dgm:constr type="h" for="ch" forName="Child5" refType="h" fact="0.3124"/>
              <dgm:constr type="r" for="ch" forName="Accent4" refType="w" fact="0.583"/>
              <dgm:constr type="t" for="ch" forName="Accent4" refType="h" fact="-0.0109"/>
              <dgm:constr type="w" for="ch" forName="Accent4" refType="w" fact="0.1915"/>
              <dgm:constr type="h" for="ch" forName="Accent4" refType="h" fact="0.806"/>
              <dgm:constr type="r" for="ch" forName="ParentBackground4" refType="w" fact="0.5504"/>
              <dgm:constr type="t" for="ch" forName="ParentBackground4" refType="h" fact="0.1262"/>
              <dgm:constr type="w" for="ch" forName="ParentBackground4" refType="w" fact="0.1263"/>
              <dgm:constr type="h" for="ch" forName="ParentBackground4" refType="h" fact="0.5319"/>
              <dgm:constr type="r" for="ch" forName="Child4" refType="w" fact="0.5504"/>
              <dgm:constr type="t" for="ch" forName="Child4" refType="h" fact="0.6876"/>
              <dgm:constr type="w" for="ch" forName="Child4" refType="w" fact="0.1263"/>
              <dgm:constr type="h" for="ch" forName="Child4" refType="h" fact="0.3124"/>
              <dgm:constr type="r" for="ch" forName="Accent3" refType="w" fact="0.7229"/>
              <dgm:constr type="t" for="ch" forName="Accent3" refType="h" fact="-0.0109"/>
              <dgm:constr type="w" for="ch" forName="Accent3" refType="w" fact="0.1915"/>
              <dgm:constr type="h" for="ch" forName="Accent3" refType="h" fact="0.806"/>
              <dgm:constr type="r" for="ch" forName="ParentBackground3" refType="w" fact="0.6903"/>
              <dgm:constr type="t" for="ch" forName="ParentBackground3" refType="h" fact="0.1262"/>
              <dgm:constr type="w" for="ch" forName="ParentBackground3" refType="w" fact="0.1263"/>
              <dgm:constr type="h" for="ch" forName="ParentBackground3" refType="h" fact="0.5319"/>
              <dgm:constr type="r" for="ch" forName="Child3" refType="w" fact="0.6903"/>
              <dgm:constr type="t" for="ch" forName="Child3" refType="h" fact="0.6876"/>
              <dgm:constr type="w" for="ch" forName="Child3" refType="w" fact="0.1263"/>
              <dgm:constr type="h" for="ch" forName="Child3" refType="h" fact="0.3124"/>
              <dgm:constr type="r" for="ch" forName="Accent2" refType="w" fact="0.8627"/>
              <dgm:constr type="t" for="ch" forName="Accent2" refType="h" fact="-0.0109"/>
              <dgm:constr type="w" for="ch" forName="Accent2" refType="w" fact="0.1915"/>
              <dgm:constr type="h" for="ch" forName="Accent2" refType="h" fact="0.806"/>
              <dgm:constr type="r" for="ch" forName="ParentBackground2" refType="w" fact="0.8302"/>
              <dgm:constr type="t" for="ch" forName="ParentBackground2" refType="h" fact="0.1262"/>
              <dgm:constr type="w" for="ch" forName="ParentBackground2" refType="w" fact="0.1263"/>
              <dgm:constr type="h" for="ch" forName="ParentBackground2" refType="h" fact="0.5319"/>
              <dgm:constr type="r" for="ch" forName="Child2" refType="w" fact="0.8302"/>
              <dgm:constr type="t" for="ch" forName="Child2" refType="h" fact="0.6876"/>
              <dgm:constr type="w" for="ch" forName="Child2" refType="w" fact="0.1263"/>
              <dgm:constr type="h" for="ch" forName="Child2" refType="h" fact="0.3124"/>
              <dgm:constr type="r" for="ch" forName="Accent1" refType="w" fact="1.0026"/>
              <dgm:constr type="t" for="ch" forName="Accent1" refType="h" fact="-0.0109"/>
              <dgm:constr type="w" for="ch" forName="Accent1" refType="w" fact="0.1915"/>
              <dgm:constr type="h" for="ch" forName="Accent1" refType="h" fact="0.806"/>
              <dgm:constr type="r" for="ch" forName="ParentBackground1" refType="w" fact="0.97"/>
              <dgm:constr type="t" for="ch" forName="ParentBackground1" refType="h" fact="0.1262"/>
              <dgm:constr type="w" for="ch" forName="ParentBackground1" refType="w" fact="0.1263"/>
              <dgm:constr type="h" for="ch" forName="ParentBackground1" refType="h" fact="0.5319"/>
              <dgm:constr type="r" for="ch" forName="Child1" refType="w" fact="0.97"/>
              <dgm:constr type="t" for="ch" forName="Child1" refType="h" fact="0.6876"/>
              <dgm:constr type="w" for="ch" forName="Child1" refType="w" fact="0.1263"/>
              <dgm:constr type="h" for="ch" forName="Child1" refType="h" fact="0.3124"/>
            </dgm:constrLst>
          </dgm:if>
          <dgm:if name="Name24"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r" for="ch" forName="Parent8" refType="w" fact="0.099"/>
              <dgm:constr type="t" for="ch" forName="Parent8" refType="h" fact="0.2022"/>
              <dgm:constr type="w" for="ch" forName="Parent8" refType="w" fact="0.0792"/>
              <dgm:constr type="h" for="ch" forName="Parent8" refType="h" fact="0.3799"/>
              <dgm:constr type="r" for="ch" forName="Parent7" refType="w" fact="0.2217"/>
              <dgm:constr type="t" for="ch" forName="Parent7" refType="h" fact="0.2022"/>
              <dgm:constr type="w" for="ch" forName="Parent7" refType="w" fact="0.0792"/>
              <dgm:constr type="h" for="ch" forName="Parent7" refType="h" fact="0.3799"/>
              <dgm:constr type="r" for="ch" forName="Parent6" refType="w" fact="0.3444"/>
              <dgm:constr type="t" for="ch" forName="Parent6" refType="h" fact="0.2022"/>
              <dgm:constr type="w" for="ch" forName="Parent6" refType="w" fact="0.0792"/>
              <dgm:constr type="h" for="ch" forName="Parent6" refType="h" fact="0.3799"/>
              <dgm:constr type="r" for="ch" forName="Parent5" refType="w" fact="0.4671"/>
              <dgm:constr type="t" for="ch" forName="Parent5" refType="h" fact="0.2022"/>
              <dgm:constr type="w" for="ch" forName="Parent5" refType="w" fact="0.0792"/>
              <dgm:constr type="h" for="ch" forName="Parent5" refType="h" fact="0.3799"/>
              <dgm:constr type="r" for="ch" forName="Parent4" refType="w" fact="0.5898"/>
              <dgm:constr type="t" for="ch" forName="Parent4" refType="h" fact="0.2022"/>
              <dgm:constr type="w" for="ch" forName="Parent4" refType="w" fact="0.0792"/>
              <dgm:constr type="h" for="ch" forName="Parent4" refType="h" fact="0.3799"/>
              <dgm:constr type="r" for="ch" forName="Parent3" refType="w" fact="0.7125"/>
              <dgm:constr type="t" for="ch" forName="Parent3" refType="h" fact="0.2022"/>
              <dgm:constr type="w" for="ch" forName="Parent3" refType="w" fact="0.0792"/>
              <dgm:constr type="h" for="ch" forName="Parent3" refType="h" fact="0.3799"/>
              <dgm:constr type="r" for="ch" forName="Parent2" refType="w" fact="0.8352"/>
              <dgm:constr type="t" for="ch" forName="Parent2" refType="h" fact="0.2022"/>
              <dgm:constr type="w" for="ch" forName="Parent2" refType="w" fact="0.0792"/>
              <dgm:constr type="h" for="ch" forName="Parent2" refType="h" fact="0.3799"/>
              <dgm:constr type="r" for="ch" forName="Parent1" refType="w" fact="0.9579"/>
              <dgm:constr type="t" for="ch" forName="Parent1" refType="h" fact="0.2022"/>
              <dgm:constr type="w" for="ch" forName="Parent1" refType="w" fact="0.0792"/>
              <dgm:constr type="h" for="ch" forName="Parent1" refType="h" fact="0.3799"/>
              <dgm:constr type="r" for="ch" forName="Accent8" refType="w" fact="0.1187"/>
              <dgm:constr type="t" for="ch" forName="Accent8" refType="h" fact="0.1072"/>
              <dgm:constr type="w" for="ch" forName="Accent8" refType="w" fact="0.1187"/>
              <dgm:constr type="h" for="ch" forName="Accent8" refType="h" fact="0.5699"/>
              <dgm:constr type="r" for="ch" forName="ParentBackground8" refType="w" fact="0.1148"/>
              <dgm:constr type="t" for="ch" forName="ParentBackground8" refType="h" fact="0.1262"/>
              <dgm:constr type="w" for="ch" forName="ParentBackground8" refType="w" fact="0.1108"/>
              <dgm:constr type="h" for="ch" forName="ParentBackground8" refType="h" fact="0.5319"/>
              <dgm:constr type="r" for="ch" forName="Child8" refType="w" fact="0.1148"/>
              <dgm:constr type="t" for="ch" forName="Child8" refType="h" fact="0.6876"/>
              <dgm:constr type="w" for="ch" forName="Child8" refType="w" fact="0.1108"/>
              <dgm:constr type="h" for="ch" forName="Child8" refType="h" fact="0.3124"/>
              <dgm:constr type="r" for="ch" forName="Accent7" refType="w" fact="0.2661"/>
              <dgm:constr type="t" for="ch" forName="Accent7" refType="h" fact="-0.0109"/>
              <dgm:constr type="w" for="ch" forName="Accent7" refType="w" fact="0.1679"/>
              <dgm:constr type="h" for="ch" forName="Accent7" refType="h" fact="0.806"/>
              <dgm:constr type="r" for="ch" forName="ParentBackground7" refType="w" fact="0.2375"/>
              <dgm:constr type="t" for="ch" forName="ParentBackground7" refType="h" fact="0.1262"/>
              <dgm:constr type="w" for="ch" forName="ParentBackground7" refType="w" fact="0.1108"/>
              <dgm:constr type="h" for="ch" forName="ParentBackground7" refType="h" fact="0.5319"/>
              <dgm:constr type="r" for="ch" forName="Child7" refType="w" fact="0.2375"/>
              <dgm:constr type="t" for="ch" forName="Child7" refType="h" fact="0.6876"/>
              <dgm:constr type="w" for="ch" forName="Child7" refType="w" fact="0.1108"/>
              <dgm:constr type="h" for="ch" forName="Child7" refType="h" fact="0.3124"/>
              <dgm:constr type="r" for="ch" forName="Accent6" refType="w" fact="0.3888"/>
              <dgm:constr type="t" for="ch" forName="Accent6" refType="h" fact="-0.0109"/>
              <dgm:constr type="w" for="ch" forName="Accent6" refType="w" fact="0.1679"/>
              <dgm:constr type="h" for="ch" forName="Accent6" refType="h" fact="0.806"/>
              <dgm:constr type="r" for="ch" forName="ParentBackground6" refType="w" fact="0.3602"/>
              <dgm:constr type="t" for="ch" forName="ParentBackground6" refType="h" fact="0.1262"/>
              <dgm:constr type="w" for="ch" forName="ParentBackground6" refType="w" fact="0.1108"/>
              <dgm:constr type="h" for="ch" forName="ParentBackground6" refType="h" fact="0.5319"/>
              <dgm:constr type="r" for="ch" forName="Child6" refType="w" fact="0.3602"/>
              <dgm:constr type="t" for="ch" forName="Child6" refType="h" fact="0.6876"/>
              <dgm:constr type="w" for="ch" forName="Child6" refType="w" fact="0.1108"/>
              <dgm:constr type="h" for="ch" forName="Child6" refType="h" fact="0.3124"/>
              <dgm:constr type="r" for="ch" forName="Accent5" refType="w" fact="0.5115"/>
              <dgm:constr type="t" for="ch" forName="Accent5" refType="h" fact="-0.0109"/>
              <dgm:constr type="w" for="ch" forName="Accent5" refType="w" fact="0.1679"/>
              <dgm:constr type="h" for="ch" forName="Accent5" refType="h" fact="0.806"/>
              <dgm:constr type="r" for="ch" forName="ParentBackground5" refType="w" fact="0.4829"/>
              <dgm:constr type="t" for="ch" forName="ParentBackground5" refType="h" fact="0.1262"/>
              <dgm:constr type="w" for="ch" forName="ParentBackground5" refType="w" fact="0.1108"/>
              <dgm:constr type="h" for="ch" forName="ParentBackground5" refType="h" fact="0.5319"/>
              <dgm:constr type="r" for="ch" forName="Child5" refType="w" fact="0.4829"/>
              <dgm:constr type="t" for="ch" forName="Child5" refType="h" fact="0.6876"/>
              <dgm:constr type="w" for="ch" forName="Child5" refType="w" fact="0.1108"/>
              <dgm:constr type="h" for="ch" forName="Child5" refType="h" fact="0.3124"/>
              <dgm:constr type="r" for="ch" forName="Accent4" refType="w" fact="0.6342"/>
              <dgm:constr type="t" for="ch" forName="Accent4" refType="h" fact="-0.0109"/>
              <dgm:constr type="w" for="ch" forName="Accent4" refType="w" fact="0.1679"/>
              <dgm:constr type="h" for="ch" forName="Accent4" refType="h" fact="0.806"/>
              <dgm:constr type="r" for="ch" forName="ParentBackground4" refType="w" fact="0.6056"/>
              <dgm:constr type="t" for="ch" forName="ParentBackground4" refType="h" fact="0.1262"/>
              <dgm:constr type="w" for="ch" forName="ParentBackground4" refType="w" fact="0.1108"/>
              <dgm:constr type="h" for="ch" forName="ParentBackground4" refType="h" fact="0.5319"/>
              <dgm:constr type="r" for="ch" forName="Child4" refType="w" fact="0.6056"/>
              <dgm:constr type="t" for="ch" forName="Child4" refType="h" fact="0.6876"/>
              <dgm:constr type="w" for="ch" forName="Child4" refType="w" fact="0.1108"/>
              <dgm:constr type="h" for="ch" forName="Child4" refType="h" fact="0.3124"/>
              <dgm:constr type="r" for="ch" forName="Accent3" refType="w" fact="0.7569"/>
              <dgm:constr type="t" for="ch" forName="Accent3" refType="h" fact="-0.0109"/>
              <dgm:constr type="w" for="ch" forName="Accent3" refType="w" fact="0.1679"/>
              <dgm:constr type="h" for="ch" forName="Accent3" refType="h" fact="0.806"/>
              <dgm:constr type="r" for="ch" forName="ParentBackground3" refType="w" fact="0.7283"/>
              <dgm:constr type="t" for="ch" forName="ParentBackground3" refType="h" fact="0.1262"/>
              <dgm:constr type="w" for="ch" forName="ParentBackground3" refType="w" fact="0.1108"/>
              <dgm:constr type="h" for="ch" forName="ParentBackground3" refType="h" fact="0.5319"/>
              <dgm:constr type="r" for="ch" forName="Child3" refType="w" fact="0.7283"/>
              <dgm:constr type="t" for="ch" forName="Child3" refType="h" fact="0.6876"/>
              <dgm:constr type="w" for="ch" forName="Child3" refType="w" fact="0.1108"/>
              <dgm:constr type="h" for="ch" forName="Child3" refType="h" fact="0.3124"/>
              <dgm:constr type="r" for="ch" forName="Accent2" refType="w" fact="0.8796"/>
              <dgm:constr type="t" for="ch" forName="Accent2" refType="h" fact="-0.0109"/>
              <dgm:constr type="w" for="ch" forName="Accent2" refType="w" fact="0.1679"/>
              <dgm:constr type="h" for="ch" forName="Accent2" refType="h" fact="0.806"/>
              <dgm:constr type="r" for="ch" forName="ParentBackground2" refType="w" fact="0.851"/>
              <dgm:constr type="t" for="ch" forName="ParentBackground2" refType="h" fact="0.1262"/>
              <dgm:constr type="w" for="ch" forName="ParentBackground2" refType="w" fact="0.1108"/>
              <dgm:constr type="h" for="ch" forName="ParentBackground2" refType="h" fact="0.5319"/>
              <dgm:constr type="r" for="ch" forName="Child2" refType="w" fact="0.851"/>
              <dgm:constr type="t" for="ch" forName="Child2" refType="h" fact="0.6876"/>
              <dgm:constr type="w" for="ch" forName="Child2" refType="w" fact="0.1108"/>
              <dgm:constr type="h" for="ch" forName="Child2" refType="h" fact="0.3124"/>
              <dgm:constr type="r" for="ch" forName="Accent1" refType="w" fact="1.0023"/>
              <dgm:constr type="t" for="ch" forName="Accent1" refType="h" fact="-0.0109"/>
              <dgm:constr type="w" for="ch" forName="Accent1" refType="w" fact="0.1679"/>
              <dgm:constr type="h" for="ch" forName="Accent1" refType="h" fact="0.806"/>
              <dgm:constr type="r" for="ch" forName="ParentBackground1" refType="w" fact="0.9737"/>
              <dgm:constr type="t" for="ch" forName="ParentBackground1" refType="h" fact="0.1262"/>
              <dgm:constr type="w" for="ch" forName="ParentBackground1" refType="w" fact="0.1108"/>
              <dgm:constr type="h" for="ch" forName="ParentBackground1" refType="h" fact="0.5319"/>
              <dgm:constr type="r" for="ch" forName="Child1" refType="w" fact="0.9737"/>
              <dgm:constr type="t" for="ch" forName="Child1" refType="h" fact="0.6876"/>
              <dgm:constr type="w" for="ch" forName="Child1" refType="w" fact="0.1108"/>
              <dgm:constr type="h" for="ch" forName="Child1" refType="h" fact="0.3124"/>
            </dgm:constrLst>
          </dgm:if>
          <dgm:if name="Name25"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r" for="ch" forName="Parent9" refType="w" fact="0.0881"/>
              <dgm:constr type="t" for="ch" forName="Parent9" refType="h" fact="0.2022"/>
              <dgm:constr type="w" for="ch" forName="Parent9" refType="w" fact="0.0705"/>
              <dgm:constr type="h" for="ch" forName="Parent9" refType="h" fact="0.3799"/>
              <dgm:constr type="r" for="ch" forName="Parent8" refType="w" fact="0.1974"/>
              <dgm:constr type="t" for="ch" forName="Parent8" refType="h" fact="0.2022"/>
              <dgm:constr type="w" for="ch" forName="Parent8" refType="w" fact="0.0705"/>
              <dgm:constr type="h" for="ch" forName="Parent8" refType="h" fact="0.3799"/>
              <dgm:constr type="r" for="ch" forName="Parent7" refType="w" fact="0.3067"/>
              <dgm:constr type="t" for="ch" forName="Parent7" refType="h" fact="0.2022"/>
              <dgm:constr type="w" for="ch" forName="Parent7" refType="w" fact="0.0705"/>
              <dgm:constr type="h" for="ch" forName="Parent7" refType="h" fact="0.3799"/>
              <dgm:constr type="r" for="ch" forName="Parent6" refType="w" fact="0.416"/>
              <dgm:constr type="t" for="ch" forName="Parent6" refType="h" fact="0.2022"/>
              <dgm:constr type="w" for="ch" forName="Parent6" refType="w" fact="0.0705"/>
              <dgm:constr type="h" for="ch" forName="Parent6" refType="h" fact="0.3799"/>
              <dgm:constr type="r" for="ch" forName="Parent5" refType="w" fact="0.5253"/>
              <dgm:constr type="t" for="ch" forName="Parent5" refType="h" fact="0.2022"/>
              <dgm:constr type="w" for="ch" forName="Parent5" refType="w" fact="0.0705"/>
              <dgm:constr type="h" for="ch" forName="Parent5" refType="h" fact="0.3799"/>
              <dgm:constr type="r" for="ch" forName="Parent4" refType="w" fact="0.6346"/>
              <dgm:constr type="t" for="ch" forName="Parent4" refType="h" fact="0.2022"/>
              <dgm:constr type="w" for="ch" forName="Parent4" refType="w" fact="0.0705"/>
              <dgm:constr type="h" for="ch" forName="Parent4" refType="h" fact="0.3799"/>
              <dgm:constr type="r" for="ch" forName="Parent3" refType="w" fact="0.7439"/>
              <dgm:constr type="t" for="ch" forName="Parent3" refType="h" fact="0.2022"/>
              <dgm:constr type="w" for="ch" forName="Parent3" refType="w" fact="0.0705"/>
              <dgm:constr type="h" for="ch" forName="Parent3" refType="h" fact="0.3799"/>
              <dgm:constr type="r" for="ch" forName="Parent2" refType="w" fact="0.8532"/>
              <dgm:constr type="t" for="ch" forName="Parent2" refType="h" fact="0.2022"/>
              <dgm:constr type="w" for="ch" forName="Parent2" refType="w" fact="0.0705"/>
              <dgm:constr type="h" for="ch" forName="Parent2" refType="h" fact="0.3799"/>
              <dgm:constr type="r" for="ch" forName="Parent1" refType="w" fact="0.9625"/>
              <dgm:constr type="t" for="ch" forName="Parent1" refType="h" fact="0.2022"/>
              <dgm:constr type="w" for="ch" forName="Parent1" refType="w" fact="0.0705"/>
              <dgm:constr type="h" for="ch" forName="Parent1" refType="h" fact="0.3799"/>
              <dgm:constr type="r" for="ch" forName="Accent9" refType="w" fact="0.1058"/>
              <dgm:constr type="t" for="ch" forName="Accent9" refType="h" fact="0.1072"/>
              <dgm:constr type="w" for="ch" forName="Accent9" refType="w" fact="0.1058"/>
              <dgm:constr type="h" for="ch" forName="Accent9" refType="h" fact="0.5699"/>
              <dgm:constr type="r" for="ch" forName="ParentBackground9" refType="w" fact="0.1022"/>
              <dgm:constr type="t" for="ch" forName="ParentBackground9" refType="h" fact="0.1262"/>
              <dgm:constr type="w" for="ch" forName="ParentBackground9" refType="w" fact="0.0987"/>
              <dgm:constr type="h" for="ch" forName="ParentBackground9" refType="h" fact="0.5319"/>
              <dgm:constr type="r" for="ch" forName="Child9" refType="w" fact="0.1022"/>
              <dgm:constr type="t" for="ch" forName="Child9" refType="h" fact="0.6876"/>
              <dgm:constr type="w" for="ch" forName="Child9" refType="w" fact="0.0987"/>
              <dgm:constr type="h" for="ch" forName="Child9" refType="h" fact="0.3124"/>
              <dgm:constr type="r" for="ch" forName="Accent8" refType="w" fact="0.237"/>
              <dgm:constr type="t" for="ch" forName="Accent8" refType="h" fact="-0.0109"/>
              <dgm:constr type="w" for="ch" forName="Accent8" refType="w" fact="0.1496"/>
              <dgm:constr type="h" for="ch" forName="Accent8" refType="h" fact="0.806"/>
              <dgm:constr type="r" for="ch" forName="ParentBackground8" refType="w" fact="0.2115"/>
              <dgm:constr type="t" for="ch" forName="ParentBackground8" refType="h" fact="0.1262"/>
              <dgm:constr type="w" for="ch" forName="ParentBackground8" refType="w" fact="0.0987"/>
              <dgm:constr type="h" for="ch" forName="ParentBackground8" refType="h" fact="0.5319"/>
              <dgm:constr type="r" for="ch" forName="Child8" refType="w" fact="0.2115"/>
              <dgm:constr type="t" for="ch" forName="Child8" refType="h" fact="0.6876"/>
              <dgm:constr type="w" for="ch" forName="Child8" refType="w" fact="0.0987"/>
              <dgm:constr type="h" for="ch" forName="Child8" refType="h" fact="0.3124"/>
              <dgm:constr type="r" for="ch" forName="Accent7" refType="w" fact="0.3462"/>
              <dgm:constr type="t" for="ch" forName="Accent7" refType="h" fact="-0.0109"/>
              <dgm:constr type="w" for="ch" forName="Accent7" refType="w" fact="0.1496"/>
              <dgm:constr type="h" for="ch" forName="Accent7" refType="h" fact="0.806"/>
              <dgm:constr type="r" for="ch" forName="ParentBackground7" refType="w" fact="0.3208"/>
              <dgm:constr type="t" for="ch" forName="ParentBackground7" refType="h" fact="0.1262"/>
              <dgm:constr type="w" for="ch" forName="ParentBackground7" refType="w" fact="0.0987"/>
              <dgm:constr type="h" for="ch" forName="ParentBackground7" refType="h" fact="0.5319"/>
              <dgm:constr type="r" for="ch" forName="Child7" refType="w" fact="0.3208"/>
              <dgm:constr type="t" for="ch" forName="Child7" refType="h" fact="0.6876"/>
              <dgm:constr type="w" for="ch" forName="Child7" refType="w" fact="0.0987"/>
              <dgm:constr type="h" for="ch" forName="Child7" refType="h" fact="0.3124"/>
              <dgm:constr type="r" for="ch" forName="Accent6" refType="w" fact="0.4555"/>
              <dgm:constr type="t" for="ch" forName="Accent6" refType="h" fact="-0.0109"/>
              <dgm:constr type="w" for="ch" forName="Accent6" refType="w" fact="0.1496"/>
              <dgm:constr type="h" for="ch" forName="Accent6" refType="h" fact="0.806"/>
              <dgm:constr type="r" for="ch" forName="ParentBackground6" refType="w" fact="0.4301"/>
              <dgm:constr type="t" for="ch" forName="ParentBackground6" refType="h" fact="0.1262"/>
              <dgm:constr type="w" for="ch" forName="ParentBackground6" refType="w" fact="0.0987"/>
              <dgm:constr type="h" for="ch" forName="ParentBackground6" refType="h" fact="0.5319"/>
              <dgm:constr type="r" for="ch" forName="Child6" refType="w" fact="0.4301"/>
              <dgm:constr type="t" for="ch" forName="Child6" refType="h" fact="0.6876"/>
              <dgm:constr type="w" for="ch" forName="Child6" refType="w" fact="0.0987"/>
              <dgm:constr type="h" for="ch" forName="Child6" refType="h" fact="0.3124"/>
              <dgm:constr type="r" for="ch" forName="Accent5" refType="w" fact="0.5648"/>
              <dgm:constr type="t" for="ch" forName="Accent5" refType="h" fact="-0.0109"/>
              <dgm:constr type="w" for="ch" forName="Accent5" refType="w" fact="0.1496"/>
              <dgm:constr type="h" for="ch" forName="Accent5" refType="h" fact="0.806"/>
              <dgm:constr type="r" for="ch" forName="ParentBackground5" refType="w" fact="0.5394"/>
              <dgm:constr type="t" for="ch" forName="ParentBackground5" refType="h" fact="0.1262"/>
              <dgm:constr type="w" for="ch" forName="ParentBackground5" refType="w" fact="0.0987"/>
              <dgm:constr type="h" for="ch" forName="ParentBackground5" refType="h" fact="0.5319"/>
              <dgm:constr type="r" for="ch" forName="Child5" refType="w" fact="0.5394"/>
              <dgm:constr type="t" for="ch" forName="Child5" refType="h" fact="0.6876"/>
              <dgm:constr type="w" for="ch" forName="Child5" refType="w" fact="0.0987"/>
              <dgm:constr type="h" for="ch" forName="Child5" refType="h" fact="0.3124"/>
              <dgm:constr type="r" for="ch" forName="Accent4" refType="w" fact="0.6741"/>
              <dgm:constr type="t" for="ch" forName="Accent4" refType="h" fact="-0.0109"/>
              <dgm:constr type="w" for="ch" forName="Accent4" refType="w" fact="0.1496"/>
              <dgm:constr type="h" for="ch" forName="Accent4" refType="h" fact="0.806"/>
              <dgm:constr type="r" for="ch" forName="ParentBackground4" refType="w" fact="0.6487"/>
              <dgm:constr type="t" for="ch" forName="ParentBackground4" refType="h" fact="0.1262"/>
              <dgm:constr type="w" for="ch" forName="ParentBackground4" refType="w" fact="0.0987"/>
              <dgm:constr type="h" for="ch" forName="ParentBackground4" refType="h" fact="0.5319"/>
              <dgm:constr type="r" for="ch" forName="Child4" refType="w" fact="0.6487"/>
              <dgm:constr type="t" for="ch" forName="Child4" refType="h" fact="0.6876"/>
              <dgm:constr type="w" for="ch" forName="Child4" refType="w" fact="0.0987"/>
              <dgm:constr type="h" for="ch" forName="Child4" refType="h" fact="0.3124"/>
              <dgm:constr type="r" for="ch" forName="Accent3" refType="w" fact="0.7834"/>
              <dgm:constr type="t" for="ch" forName="Accent3" refType="h" fact="-0.0109"/>
              <dgm:constr type="w" for="ch" forName="Accent3" refType="w" fact="0.1496"/>
              <dgm:constr type="h" for="ch" forName="Accent3" refType="h" fact="0.806"/>
              <dgm:constr type="r" for="ch" forName="ParentBackground3" refType="w" fact="0.758"/>
              <dgm:constr type="t" for="ch" forName="ParentBackground3" refType="h" fact="0.1262"/>
              <dgm:constr type="w" for="ch" forName="ParentBackground3" refType="w" fact="0.0987"/>
              <dgm:constr type="h" for="ch" forName="ParentBackground3" refType="h" fact="0.5319"/>
              <dgm:constr type="r" for="ch" forName="Child3" refType="w" fact="0.758"/>
              <dgm:constr type="t" for="ch" forName="Child3" refType="h" fact="0.6876"/>
              <dgm:constr type="w" for="ch" forName="Child3" refType="w" fact="0.0987"/>
              <dgm:constr type="h" for="ch" forName="Child3" refType="h" fact="0.3124"/>
              <dgm:constr type="r" for="ch" forName="Accent2" refType="w" fact="0.8927"/>
              <dgm:constr type="t" for="ch" forName="Accent2" refType="h" fact="-0.0109"/>
              <dgm:constr type="w" for="ch" forName="Accent2" refType="w" fact="0.1496"/>
              <dgm:constr type="h" for="ch" forName="Accent2" refType="h" fact="0.806"/>
              <dgm:constr type="r" for="ch" forName="ParentBackground2" refType="w" fact="0.8673"/>
              <dgm:constr type="t" for="ch" forName="ParentBackground2" refType="h" fact="0.1262"/>
              <dgm:constr type="w" for="ch" forName="ParentBackground2" refType="w" fact="0.0987"/>
              <dgm:constr type="h" for="ch" forName="ParentBackground2" refType="h" fact="0.5319"/>
              <dgm:constr type="r" for="ch" forName="Child2" refType="w" fact="0.8673"/>
              <dgm:constr type="t" for="ch" forName="Child2" refType="h" fact="0.6876"/>
              <dgm:constr type="w" for="ch" forName="Child2" refType="w" fact="0.0987"/>
              <dgm:constr type="h" for="ch" forName="Child2" refType="h" fact="0.3124"/>
              <dgm:constr type="r" for="ch" forName="Accent1" refType="w" fact="1.002"/>
              <dgm:constr type="t" for="ch" forName="Accent1" refType="h" fact="-0.0109"/>
              <dgm:constr type="w" for="ch" forName="Accent1" refType="w" fact="0.1496"/>
              <dgm:constr type="h" for="ch" forName="Accent1" refType="h" fact="0.806"/>
              <dgm:constr type="r" for="ch" forName="ParentBackground1" refType="w" fact="0.9765"/>
              <dgm:constr type="t" for="ch" forName="ParentBackground1" refType="h" fact="0.1262"/>
              <dgm:constr type="w" for="ch" forName="ParentBackground1" refType="w" fact="0.0987"/>
              <dgm:constr type="h" for="ch" forName="ParentBackground1" refType="h" fact="0.5319"/>
              <dgm:constr type="r" for="ch" forName="Child1" refType="w" fact="0.9765"/>
              <dgm:constr type="t" for="ch" forName="Child1" refType="h" fact="0.6876"/>
              <dgm:constr type="w" for="ch" forName="Child1" refType="w" fact="0.0987"/>
              <dgm:constr type="h" for="ch" forName="Child1" refType="h" fact="0.3124"/>
            </dgm:constrLst>
          </dgm:if>
          <dgm:if name="Name26"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r" for="ch" forName="Parent10" refType="w" fact="0.0795"/>
              <dgm:constr type="t" for="ch" forName="Parent10" refType="h" fact="0.2022"/>
              <dgm:constr type="w" for="ch" forName="Parent10" refType="w" fact="0.0636"/>
              <dgm:constr type="h" for="ch" forName="Parent10" refType="h" fact="0.3799"/>
              <dgm:constr type="r" for="ch" forName="Parent9" refType="w" fact="0.178"/>
              <dgm:constr type="t" for="ch" forName="Parent9" refType="h" fact="0.2022"/>
              <dgm:constr type="w" for="ch" forName="Parent9" refType="w" fact="0.0636"/>
              <dgm:constr type="h" for="ch" forName="Parent9" refType="h" fact="0.3799"/>
              <dgm:constr type="r" for="ch" forName="Parent8" refType="w" fact="0.2765"/>
              <dgm:constr type="t" for="ch" forName="Parent8" refType="h" fact="0.2022"/>
              <dgm:constr type="w" for="ch" forName="Parent8" refType="w" fact="0.0636"/>
              <dgm:constr type="h" for="ch" forName="Parent8" refType="h" fact="0.3799"/>
              <dgm:constr type="r" for="ch" forName="Parent7" refType="w" fact="0.375"/>
              <dgm:constr type="t" for="ch" forName="Parent7" refType="h" fact="0.2022"/>
              <dgm:constr type="w" for="ch" forName="Parent7" refType="w" fact="0.0636"/>
              <dgm:constr type="h" for="ch" forName="Parent7" refType="h" fact="0.3799"/>
              <dgm:constr type="r" for="ch" forName="Parent6" refType="w" fact="0.4736"/>
              <dgm:constr type="t" for="ch" forName="Parent6" refType="h" fact="0.2022"/>
              <dgm:constr type="w" for="ch" forName="Parent6" refType="w" fact="0.0636"/>
              <dgm:constr type="h" for="ch" forName="Parent6" refType="h" fact="0.3799"/>
              <dgm:constr type="r" for="ch" forName="Parent5" refType="w" fact="0.5721"/>
              <dgm:constr type="t" for="ch" forName="Parent5" refType="h" fact="0.2022"/>
              <dgm:constr type="w" for="ch" forName="Parent5" refType="w" fact="0.0636"/>
              <dgm:constr type="h" for="ch" forName="Parent5" refType="h" fact="0.3799"/>
              <dgm:constr type="r" for="ch" forName="Parent4" refType="w" fact="0.6706"/>
              <dgm:constr type="t" for="ch" forName="Parent4" refType="h" fact="0.2022"/>
              <dgm:constr type="w" for="ch" forName="Parent4" refType="w" fact="0.0636"/>
              <dgm:constr type="h" for="ch" forName="Parent4" refType="h" fact="0.3799"/>
              <dgm:constr type="r" for="ch" forName="Parent3" refType="w" fact="0.7691"/>
              <dgm:constr type="t" for="ch" forName="Parent3" refType="h" fact="0.2022"/>
              <dgm:constr type="w" for="ch" forName="Parent3" refType="w" fact="0.0636"/>
              <dgm:constr type="h" for="ch" forName="Parent3" refType="h" fact="0.3799"/>
              <dgm:constr type="r" for="ch" forName="Parent2" refType="w" fact="0.8676"/>
              <dgm:constr type="t" for="ch" forName="Parent2" refType="h" fact="0.2022"/>
              <dgm:constr type="w" for="ch" forName="Parent2" refType="w" fact="0.0636"/>
              <dgm:constr type="h" for="ch" forName="Parent2" refType="h" fact="0.3799"/>
              <dgm:constr type="r" for="ch" forName="Parent1" refType="w" fact="0.9662"/>
              <dgm:constr type="t" for="ch" forName="Parent1" refType="h" fact="0.2022"/>
              <dgm:constr type="w" for="ch" forName="Parent1" refType="w" fact="0.0636"/>
              <dgm:constr type="h" for="ch" forName="Parent1" refType="h" fact="0.3799"/>
              <dgm:constr type="r" for="ch" forName="Accent10" refType="w" fact="0.0953"/>
              <dgm:constr type="t" for="ch" forName="Accent10" refType="h" fact="0.1072"/>
              <dgm:constr type="w" for="ch" forName="Accent10" refType="w" fact="0.0953"/>
              <dgm:constr type="h" for="ch" forName="Accent10" refType="h" fact="0.5699"/>
              <dgm:constr type="r" for="ch" forName="ParentBackground10" refType="w" fact="0.0922"/>
              <dgm:constr type="t" for="ch" forName="ParentBackground10" refType="h" fact="0.1262"/>
              <dgm:constr type="w" for="ch" forName="ParentBackground10" refType="w" fact="0.089"/>
              <dgm:constr type="h" for="ch" forName="ParentBackground10" refType="h" fact="0.5319"/>
              <dgm:constr type="r" for="ch" forName="Child10" refType="w" fact="0.0922"/>
              <dgm:constr type="t" for="ch" forName="Child10" refType="h" fact="0.6876"/>
              <dgm:constr type="w" for="ch" forName="Child10" refType="w" fact="0.089"/>
              <dgm:constr type="h" for="ch" forName="Child10" refType="h" fact="0.3124"/>
              <dgm:constr type="r" for="ch" forName="Accent9" refType="w" fact="0.2136"/>
              <dgm:constr type="t" for="ch" forName="Accent9" refType="h" fact="-0.0109"/>
              <dgm:constr type="w" for="ch" forName="Accent9" refType="w" fact="0.1348"/>
              <dgm:constr type="h" for="ch" forName="Accent9" refType="h" fact="0.806"/>
              <dgm:constr type="r" for="ch" forName="ParentBackground9" refType="w" fact="0.1907"/>
              <dgm:constr type="t" for="ch" forName="ParentBackground9" refType="h" fact="0.1262"/>
              <dgm:constr type="w" for="ch" forName="ParentBackground9" refType="w" fact="0.089"/>
              <dgm:constr type="h" for="ch" forName="ParentBackground9" refType="h" fact="0.5319"/>
              <dgm:constr type="r" for="ch" forName="Child9" refType="w" fact="0.1907"/>
              <dgm:constr type="t" for="ch" forName="Child9" refType="h" fact="0.6876"/>
              <dgm:constr type="w" for="ch" forName="Child9" refType="w" fact="0.089"/>
              <dgm:constr type="h" for="ch" forName="Child9" refType="h" fact="0.3124"/>
              <dgm:constr type="r" for="ch" forName="Accent8" refType="w" fact="0.3121"/>
              <dgm:constr type="t" for="ch" forName="Accent8" refType="h" fact="-0.0109"/>
              <dgm:constr type="w" for="ch" forName="Accent8" refType="w" fact="0.1348"/>
              <dgm:constr type="h" for="ch" forName="Accent8" refType="h" fact="0.806"/>
              <dgm:constr type="r" for="ch" forName="ParentBackground8" refType="w" fact="0.2892"/>
              <dgm:constr type="t" for="ch" forName="ParentBackground8" refType="h" fact="0.1262"/>
              <dgm:constr type="w" for="ch" forName="ParentBackground8" refType="w" fact="0.089"/>
              <dgm:constr type="h" for="ch" forName="ParentBackground8" refType="h" fact="0.5319"/>
              <dgm:constr type="r" for="ch" forName="Child8" refType="w" fact="0.2892"/>
              <dgm:constr type="t" for="ch" forName="Child8" refType="h" fact="0.6876"/>
              <dgm:constr type="w" for="ch" forName="Child8" refType="w" fact="0.089"/>
              <dgm:constr type="h" for="ch" forName="Child8" refType="h" fact="0.3124"/>
              <dgm:constr type="r" for="ch" forName="Accent7" refType="w" fact="0.4107"/>
              <dgm:constr type="t" for="ch" forName="Accent7" refType="h" fact="-0.0109"/>
              <dgm:constr type="w" for="ch" forName="Accent7" refType="w" fact="0.1348"/>
              <dgm:constr type="h" for="ch" forName="Accent7" refType="h" fact="0.806"/>
              <dgm:constr type="r" for="ch" forName="ParentBackground7" refType="w" fact="0.3877"/>
              <dgm:constr type="t" for="ch" forName="ParentBackground7" refType="h" fact="0.1262"/>
              <dgm:constr type="w" for="ch" forName="ParentBackground7" refType="w" fact="0.089"/>
              <dgm:constr type="h" for="ch" forName="ParentBackground7" refType="h" fact="0.5319"/>
              <dgm:constr type="r" for="ch" forName="Child7" refType="w" fact="0.3877"/>
              <dgm:constr type="t" for="ch" forName="Child7" refType="h" fact="0.6876"/>
              <dgm:constr type="w" for="ch" forName="Child7" refType="w" fact="0.089"/>
              <dgm:constr type="h" for="ch" forName="Child7" refType="h" fact="0.3124"/>
              <dgm:constr type="r" for="ch" forName="Accent6" refType="w" fact="0.5092"/>
              <dgm:constr type="t" for="ch" forName="Accent6" refType="h" fact="-0.0109"/>
              <dgm:constr type="w" for="ch" forName="Accent6" refType="w" fact="0.1348"/>
              <dgm:constr type="h" for="ch" forName="Accent6" refType="h" fact="0.806"/>
              <dgm:constr type="r" for="ch" forName="ParentBackground6" refType="w" fact="0.4863"/>
              <dgm:constr type="t" for="ch" forName="ParentBackground6" refType="h" fact="0.1262"/>
              <dgm:constr type="w" for="ch" forName="ParentBackground6" refType="w" fact="0.089"/>
              <dgm:constr type="h" for="ch" forName="ParentBackground6" refType="h" fact="0.5319"/>
              <dgm:constr type="r" for="ch" forName="Child6" refType="w" fact="0.4863"/>
              <dgm:constr type="t" for="ch" forName="Child6" refType="h" fact="0.6876"/>
              <dgm:constr type="w" for="ch" forName="Child6" refType="w" fact="0.089"/>
              <dgm:constr type="h" for="ch" forName="Child6" refType="h" fact="0.3124"/>
              <dgm:constr type="r" for="ch" forName="Accent5" refType="w" fact="0.6077"/>
              <dgm:constr type="t" for="ch" forName="Accent5" refType="h" fact="-0.0109"/>
              <dgm:constr type="w" for="ch" forName="Accent5" refType="w" fact="0.1348"/>
              <dgm:constr type="h" for="ch" forName="Accent5" refType="h" fact="0.806"/>
              <dgm:constr type="r" for="ch" forName="ParentBackground5" refType="w" fact="0.5848"/>
              <dgm:constr type="t" for="ch" forName="ParentBackground5" refType="h" fact="0.1262"/>
              <dgm:constr type="w" for="ch" forName="ParentBackground5" refType="w" fact="0.089"/>
              <dgm:constr type="h" for="ch" forName="ParentBackground5" refType="h" fact="0.5319"/>
              <dgm:constr type="r" for="ch" forName="Child5" refType="w" fact="0.5848"/>
              <dgm:constr type="t" for="ch" forName="Child5" refType="h" fact="0.6876"/>
              <dgm:constr type="w" for="ch" forName="Child5" refType="w" fact="0.089"/>
              <dgm:constr type="h" for="ch" forName="Child5" refType="h" fact="0.3124"/>
              <dgm:constr type="r" for="ch" forName="Accent4" refType="w" fact="0.7062"/>
              <dgm:constr type="t" for="ch" forName="Accent4" refType="h" fact="-0.0109"/>
              <dgm:constr type="w" for="ch" forName="Accent4" refType="w" fact="0.1348"/>
              <dgm:constr type="h" for="ch" forName="Accent4" refType="h" fact="0.806"/>
              <dgm:constr type="r" for="ch" forName="ParentBackground4" refType="w" fact="0.6833"/>
              <dgm:constr type="t" for="ch" forName="ParentBackground4" refType="h" fact="0.1262"/>
              <dgm:constr type="w" for="ch" forName="ParentBackground4" refType="w" fact="0.089"/>
              <dgm:constr type="h" for="ch" forName="ParentBackground4" refType="h" fact="0.5319"/>
              <dgm:constr type="r" for="ch" forName="Child4" refType="w" fact="0.6833"/>
              <dgm:constr type="t" for="ch" forName="Child4" refType="h" fact="0.6876"/>
              <dgm:constr type="w" for="ch" forName="Child4" refType="w" fact="0.089"/>
              <dgm:constr type="h" for="ch" forName="Child4" refType="h" fact="0.3124"/>
              <dgm:constr type="r" for="ch" forName="Accent3" refType="w" fact="0.8048"/>
              <dgm:constr type="t" for="ch" forName="Accent3" refType="h" fact="-0.0109"/>
              <dgm:constr type="w" for="ch" forName="Accent3" refType="w" fact="0.1348"/>
              <dgm:constr type="h" for="ch" forName="Accent3" refType="h" fact="0.806"/>
              <dgm:constr type="r" for="ch" forName="ParentBackground3" refType="w" fact="0.7818"/>
              <dgm:constr type="t" for="ch" forName="ParentBackground3" refType="h" fact="0.1262"/>
              <dgm:constr type="w" for="ch" forName="ParentBackground3" refType="w" fact="0.089"/>
              <dgm:constr type="h" for="ch" forName="ParentBackground3" refType="h" fact="0.5319"/>
              <dgm:constr type="r" for="ch" forName="Child3" refType="w" fact="0.7818"/>
              <dgm:constr type="t" for="ch" forName="Child3" refType="h" fact="0.6876"/>
              <dgm:constr type="w" for="ch" forName="Child3" refType="w" fact="0.089"/>
              <dgm:constr type="h" for="ch" forName="Child3" refType="h" fact="0.3124"/>
              <dgm:constr type="r" for="ch" forName="Accent2" refType="w" fact="0.9033"/>
              <dgm:constr type="t" for="ch" forName="Accent2" refType="h" fact="-0.0109"/>
              <dgm:constr type="w" for="ch" forName="Accent2" refType="w" fact="0.1348"/>
              <dgm:constr type="h" for="ch" forName="Accent2" refType="h" fact="0.806"/>
              <dgm:constr type="r" for="ch" forName="ParentBackground2" refType="w" fact="0.8804"/>
              <dgm:constr type="t" for="ch" forName="ParentBackground2" refType="h" fact="0.1262"/>
              <dgm:constr type="w" for="ch" forName="ParentBackground2" refType="w" fact="0.089"/>
              <dgm:constr type="h" for="ch" forName="ParentBackground2" refType="h" fact="0.5319"/>
              <dgm:constr type="r" for="ch" forName="Child2" refType="w" fact="0.8804"/>
              <dgm:constr type="t" for="ch" forName="Child2" refType="h" fact="0.6876"/>
              <dgm:constr type="w" for="ch" forName="Child2" refType="w" fact="0.089"/>
              <dgm:constr type="h" for="ch" forName="Child2" refType="h" fact="0.3124"/>
              <dgm:constr type="r" for="ch" forName="Accent1" refType="w" fact="1.0018"/>
              <dgm:constr type="t" for="ch" forName="Accent1" refType="h" fact="-0.0109"/>
              <dgm:constr type="w" for="ch" forName="Accent1" refType="w" fact="0.1348"/>
              <dgm:constr type="h" for="ch" forName="Accent1" refType="h" fact="0.806"/>
              <dgm:constr type="r" for="ch" forName="ParentBackground1" refType="w" fact="0.9789"/>
              <dgm:constr type="t" for="ch" forName="ParentBackground1" refType="h" fact="0.1262"/>
              <dgm:constr type="w" for="ch" forName="ParentBackground1" refType="w" fact="0.089"/>
              <dgm:constr type="h" for="ch" forName="ParentBackground1" refType="h" fact="0.5319"/>
              <dgm:constr type="r" for="ch" forName="Child1" refType="w" fact="0.9789"/>
              <dgm:constr type="t" for="ch" forName="Child1" refType="h" fact="0.6876"/>
              <dgm:constr type="w" for="ch" forName="Child1" refType="w" fact="0.089"/>
              <dgm:constr type="h" for="ch" forName="Child1" refType="h" fact="0.3124"/>
            </dgm:constrLst>
          </dgm:if>
          <dgm:else name="Name27">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r" for="ch" forName="Parent11" refType="w" fact="0.0723"/>
              <dgm:constr type="t" for="ch" forName="Parent11" refType="h" fact="0.2022"/>
              <dgm:constr type="w" for="ch" forName="Parent11" refType="w" fact="0.0579"/>
              <dgm:constr type="h" for="ch" forName="Parent11" refType="h" fact="0.3799"/>
              <dgm:constr type="r" for="ch" forName="Parent10" refType="w" fact="0.162"/>
              <dgm:constr type="t" for="ch" forName="Parent10" refType="h" fact="0.2022"/>
              <dgm:constr type="w" for="ch" forName="Parent10" refType="w" fact="0.0579"/>
              <dgm:constr type="h" for="ch" forName="Parent10" refType="h" fact="0.3799"/>
              <dgm:constr type="r" for="ch" forName="Parent9" refType="w" fact="0.2517"/>
              <dgm:constr type="t" for="ch" forName="Parent9" refType="h" fact="0.2022"/>
              <dgm:constr type="w" for="ch" forName="Parent9" refType="w" fact="0.0579"/>
              <dgm:constr type="h" for="ch" forName="Parent9" refType="h" fact="0.3799"/>
              <dgm:constr type="r" for="ch" forName="Parent8" refType="w" fact="0.3414"/>
              <dgm:constr type="t" for="ch" forName="Parent8" refType="h" fact="0.2022"/>
              <dgm:constr type="w" for="ch" forName="Parent8" refType="w" fact="0.0579"/>
              <dgm:constr type="h" for="ch" forName="Parent8" refType="h" fact="0.3799"/>
              <dgm:constr type="r" for="ch" forName="Parent7" refType="w" fact="0.4311"/>
              <dgm:constr type="t" for="ch" forName="Parent7" refType="h" fact="0.2022"/>
              <dgm:constr type="w" for="ch" forName="Parent7" refType="w" fact="0.0579"/>
              <dgm:constr type="h" for="ch" forName="Parent7" refType="h" fact="0.3799"/>
              <dgm:constr type="r" for="ch" forName="Parent6" refType="w" fact="0.5208"/>
              <dgm:constr type="t" for="ch" forName="Parent6" refType="h" fact="0.2022"/>
              <dgm:constr type="w" for="ch" forName="Parent6" refType="w" fact="0.0579"/>
              <dgm:constr type="h" for="ch" forName="Parent6" refType="h" fact="0.3799"/>
              <dgm:constr type="r" for="ch" forName="Parent5" refType="w" fact="0.6105"/>
              <dgm:constr type="t" for="ch" forName="Parent5" refType="h" fact="0.2022"/>
              <dgm:constr type="w" for="ch" forName="Parent5" refType="w" fact="0.0579"/>
              <dgm:constr type="h" for="ch" forName="Parent5" refType="h" fact="0.3799"/>
              <dgm:constr type="r" for="ch" forName="Parent4" refType="w" fact="0.7001"/>
              <dgm:constr type="t" for="ch" forName="Parent4" refType="h" fact="0.2022"/>
              <dgm:constr type="w" for="ch" forName="Parent4" refType="w" fact="0.0579"/>
              <dgm:constr type="h" for="ch" forName="Parent4" refType="h" fact="0.3799"/>
              <dgm:constr type="r" for="ch" forName="Parent3" refType="w" fact="0.7898"/>
              <dgm:constr type="t" for="ch" forName="Parent3" refType="h" fact="0.2022"/>
              <dgm:constr type="w" for="ch" forName="Parent3" refType="w" fact="0.0579"/>
              <dgm:constr type="h" for="ch" forName="Parent3" refType="h" fact="0.3799"/>
              <dgm:constr type="r" for="ch" forName="Parent2" refType="w" fact="0.8795"/>
              <dgm:constr type="t" for="ch" forName="Parent2" refType="h" fact="0.2022"/>
              <dgm:constr type="w" for="ch" forName="Parent2" refType="w" fact="0.0579"/>
              <dgm:constr type="h" for="ch" forName="Parent2" refType="h" fact="0.3799"/>
              <dgm:constr type="r" for="ch" forName="Parent1" refType="w" fact="0.9692"/>
              <dgm:constr type="t" for="ch" forName="Parent1" refType="h" fact="0.2022"/>
              <dgm:constr type="w" for="ch" forName="Parent1" refType="w" fact="0.0579"/>
              <dgm:constr type="h" for="ch" forName="Parent1" refType="h" fact="0.3799"/>
              <dgm:constr type="r" for="ch" forName="Accent11" refType="w" fact="0.0868"/>
              <dgm:constr type="t" for="ch" forName="Accent11" refType="h" fact="0.1072"/>
              <dgm:constr type="w" for="ch" forName="Accent11" refType="w" fact="0.0868"/>
              <dgm:constr type="h" for="ch" forName="Accent11" refType="h" fact="0.5699"/>
              <dgm:constr type="r" for="ch" forName="ParentBackground11" refType="w" fact="0.0839"/>
              <dgm:constr type="t" for="ch" forName="ParentBackground11" refType="h" fact="0.1262"/>
              <dgm:constr type="w" for="ch" forName="ParentBackground11" refType="w" fact="0.081"/>
              <dgm:constr type="h" for="ch" forName="ParentBackground11" refType="h" fact="0.5319"/>
              <dgm:constr type="r" for="ch" forName="Child11" refType="w" fact="0.0839"/>
              <dgm:constr type="t" for="ch" forName="Child11" refType="h" fact="0.6876"/>
              <dgm:constr type="w" for="ch" forName="Child11" refType="w" fact="0.081"/>
              <dgm:constr type="h" for="ch" forName="Child11" refType="h" fact="0.3124"/>
              <dgm:constr type="r" for="ch" forName="Accent10" refType="w" fact="0.1945"/>
              <dgm:constr type="t" for="ch" forName="Accent10" refType="h" fact="-0.0109"/>
              <dgm:constr type="w" for="ch" forName="Accent10" refType="w" fact="0.1228"/>
              <dgm:constr type="h" for="ch" forName="Accent10" refType="h" fact="0.806"/>
              <dgm:constr type="r" for="ch" forName="ParentBackground10" refType="w" fact="0.1736"/>
              <dgm:constr type="t" for="ch" forName="ParentBackground10" refType="h" fact="0.1262"/>
              <dgm:constr type="w" for="ch" forName="ParentBackground10" refType="w" fact="0.081"/>
              <dgm:constr type="h" for="ch" forName="ParentBackground10" refType="h" fact="0.5319"/>
              <dgm:constr type="r" for="ch" forName="Child10" refType="w" fact="0.1736"/>
              <dgm:constr type="t" for="ch" forName="Child10" refType="h" fact="0.6876"/>
              <dgm:constr type="w" for="ch" forName="Child10" refType="w" fact="0.081"/>
              <dgm:constr type="h" for="ch" forName="Child10" refType="h" fact="0.3124"/>
              <dgm:constr type="r" for="ch" forName="Accent9" refType="w" fact="0.2842"/>
              <dgm:constr type="t" for="ch" forName="Accent9" refType="h" fact="-0.0109"/>
              <dgm:constr type="w" for="ch" forName="Accent9" refType="w" fact="0.1228"/>
              <dgm:constr type="h" for="ch" forName="Accent9" refType="h" fact="0.806"/>
              <dgm:constr type="r" for="ch" forName="ParentBackground9" refType="w" fact="0.2633"/>
              <dgm:constr type="t" for="ch" forName="ParentBackground9" refType="h" fact="0.1262"/>
              <dgm:constr type="w" for="ch" forName="ParentBackground9" refType="w" fact="0.081"/>
              <dgm:constr type="h" for="ch" forName="ParentBackground9" refType="h" fact="0.5319"/>
              <dgm:constr type="r" for="ch" forName="Child9" refType="w" fact="0.2633"/>
              <dgm:constr type="t" for="ch" forName="Child9" refType="h" fact="0.6876"/>
              <dgm:constr type="w" for="ch" forName="Child9" refType="w" fact="0.081"/>
              <dgm:constr type="h" for="ch" forName="Child9" refType="h" fact="0.3124"/>
              <dgm:constr type="r" for="ch" forName="Accent8" refType="w" fact="0.3739"/>
              <dgm:constr type="t" for="ch" forName="Accent8" refType="h" fact="-0.0109"/>
              <dgm:constr type="w" for="ch" forName="Accent8" refType="w" fact="0.1228"/>
              <dgm:constr type="h" for="ch" forName="Accent8" refType="h" fact="0.806"/>
              <dgm:constr type="r" for="ch" forName="ParentBackground8" refType="w" fact="0.353"/>
              <dgm:constr type="t" for="ch" forName="ParentBackground8" refType="h" fact="0.1262"/>
              <dgm:constr type="w" for="ch" forName="ParentBackground8" refType="w" fact="0.081"/>
              <dgm:constr type="h" for="ch" forName="ParentBackground8" refType="h" fact="0.5319"/>
              <dgm:constr type="r" for="ch" forName="Child8" refType="w" fact="0.353"/>
              <dgm:constr type="t" for="ch" forName="Child8" refType="h" fact="0.6876"/>
              <dgm:constr type="w" for="ch" forName="Child8" refType="w" fact="0.081"/>
              <dgm:constr type="h" for="ch" forName="Child8" refType="h" fact="0.3124"/>
              <dgm:constr type="r" for="ch" forName="Accent7" refType="w" fact="0.4636"/>
              <dgm:constr type="t" for="ch" forName="Accent7" refType="h" fact="-0.0109"/>
              <dgm:constr type="w" for="ch" forName="Accent7" refType="w" fact="0.1228"/>
              <dgm:constr type="h" for="ch" forName="Accent7" refType="h" fact="0.806"/>
              <dgm:constr type="r" for="ch" forName="ParentBackground7" refType="w" fact="0.4427"/>
              <dgm:constr type="t" for="ch" forName="ParentBackground7" refType="h" fact="0.1262"/>
              <dgm:constr type="w" for="ch" forName="ParentBackground7" refType="w" fact="0.081"/>
              <dgm:constr type="h" for="ch" forName="ParentBackground7" refType="h" fact="0.5319"/>
              <dgm:constr type="r" for="ch" forName="Child7" refType="w" fact="0.4427"/>
              <dgm:constr type="t" for="ch" forName="Child7" refType="h" fact="0.6876"/>
              <dgm:constr type="w" for="ch" forName="Child7" refType="w" fact="0.081"/>
              <dgm:constr type="h" for="ch" forName="Child7" refType="h" fact="0.3124"/>
              <dgm:constr type="r" for="ch" forName="Accent6" refType="w" fact="0.5533"/>
              <dgm:constr type="t" for="ch" forName="Accent6" refType="h" fact="-0.0109"/>
              <dgm:constr type="w" for="ch" forName="Accent6" refType="w" fact="0.1228"/>
              <dgm:constr type="h" for="ch" forName="Accent6" refType="h" fact="0.806"/>
              <dgm:constr type="r" for="ch" forName="ParentBackground6" refType="w" fact="0.5323"/>
              <dgm:constr type="t" for="ch" forName="ParentBackground6" refType="h" fact="0.1262"/>
              <dgm:constr type="w" for="ch" forName="ParentBackground6" refType="w" fact="0.081"/>
              <dgm:constr type="h" for="ch" forName="ParentBackground6" refType="h" fact="0.5319"/>
              <dgm:constr type="r" for="ch" forName="Child6" refType="w" fact="0.5323"/>
              <dgm:constr type="t" for="ch" forName="Child6" refType="h" fact="0.6876"/>
              <dgm:constr type="w" for="ch" forName="Child6" refType="w" fact="0.081"/>
              <dgm:constr type="h" for="ch" forName="Child6" refType="h" fact="0.3124"/>
              <dgm:constr type="r" for="ch" forName="Accent5" refType="w" fact="0.6429"/>
              <dgm:constr type="t" for="ch" forName="Accent5" refType="h" fact="-0.0109"/>
              <dgm:constr type="w" for="ch" forName="Accent5" refType="w" fact="0.1228"/>
              <dgm:constr type="h" for="ch" forName="Accent5" refType="h" fact="0.806"/>
              <dgm:constr type="r" for="ch" forName="ParentBackground5" refType="w" fact="0.622"/>
              <dgm:constr type="t" for="ch" forName="ParentBackground5" refType="h" fact="0.1262"/>
              <dgm:constr type="w" for="ch" forName="ParentBackground5" refType="w" fact="0.081"/>
              <dgm:constr type="h" for="ch" forName="ParentBackground5" refType="h" fact="0.5319"/>
              <dgm:constr type="r" for="ch" forName="Child5" refType="w" fact="0.622"/>
              <dgm:constr type="t" for="ch" forName="Child5" refType="h" fact="0.6876"/>
              <dgm:constr type="w" for="ch" forName="Child5" refType="w" fact="0.081"/>
              <dgm:constr type="h" for="ch" forName="Child5" refType="h" fact="0.3124"/>
              <dgm:constr type="r" for="ch" forName="Accent4" refType="w" fact="0.7326"/>
              <dgm:constr type="t" for="ch" forName="Accent4" refType="h" fact="-0.0109"/>
              <dgm:constr type="w" for="ch" forName="Accent4" refType="w" fact="0.1228"/>
              <dgm:constr type="h" for="ch" forName="Accent4" refType="h" fact="0.806"/>
              <dgm:constr type="r" for="ch" forName="ParentBackground4" refType="w" fact="0.7117"/>
              <dgm:constr type="t" for="ch" forName="ParentBackground4" refType="h" fact="0.1262"/>
              <dgm:constr type="w" for="ch" forName="ParentBackground4" refType="w" fact="0.081"/>
              <dgm:constr type="h" for="ch" forName="ParentBackground4" refType="h" fact="0.5319"/>
              <dgm:constr type="r" for="ch" forName="Child4" refType="w" fact="0.7117"/>
              <dgm:constr type="t" for="ch" forName="Child4" refType="h" fact="0.6876"/>
              <dgm:constr type="w" for="ch" forName="Child4" refType="w" fact="0.081"/>
              <dgm:constr type="h" for="ch" forName="Child4" refType="h" fact="0.3124"/>
              <dgm:constr type="r" for="ch" forName="Accent3" refType="w" fact="0.8223"/>
              <dgm:constr type="t" for="ch" forName="Accent3" refType="h" fact="-0.0109"/>
              <dgm:constr type="w" for="ch" forName="Accent3" refType="w" fact="0.1228"/>
              <dgm:constr type="h" for="ch" forName="Accent3" refType="h" fact="0.806"/>
              <dgm:constr type="r" for="ch" forName="ParentBackground3" refType="w" fact="0.8014"/>
              <dgm:constr type="t" for="ch" forName="ParentBackground3" refType="h" fact="0.1262"/>
              <dgm:constr type="w" for="ch" forName="ParentBackground3" refType="w" fact="0.081"/>
              <dgm:constr type="h" for="ch" forName="ParentBackground3" refType="h" fact="0.5319"/>
              <dgm:constr type="r" for="ch" forName="Child3" refType="w" fact="0.8014"/>
              <dgm:constr type="t" for="ch" forName="Child3" refType="h" fact="0.6876"/>
              <dgm:constr type="w" for="ch" forName="Child3" refType="w" fact="0.081"/>
              <dgm:constr type="h" for="ch" forName="Child3" refType="h" fact="0.3124"/>
              <dgm:constr type="r" for="ch" forName="Accent2" refType="w" fact="0.912"/>
              <dgm:constr type="t" for="ch" forName="Accent2" refType="h" fact="-0.0109"/>
              <dgm:constr type="w" for="ch" forName="Accent2" refType="w" fact="0.1228"/>
              <dgm:constr type="h" for="ch" forName="Accent2" refType="h" fact="0.806"/>
              <dgm:constr type="r" for="ch" forName="ParentBackground2" refType="w" fact="0.8911"/>
              <dgm:constr type="t" for="ch" forName="ParentBackground2" refType="h" fact="0.1262"/>
              <dgm:constr type="w" for="ch" forName="ParentBackground2" refType="w" fact="0.081"/>
              <dgm:constr type="h" for="ch" forName="ParentBackground2" refType="h" fact="0.5319"/>
              <dgm:constr type="r" for="ch" forName="Child2" refType="w" fact="0.8911"/>
              <dgm:constr type="t" for="ch" forName="Child2" refType="h" fact="0.6876"/>
              <dgm:constr type="w" for="ch" forName="Child2" refType="w" fact="0.081"/>
              <dgm:constr type="h" for="ch" forName="Child2" refType="h" fact="0.3124"/>
              <dgm:constr type="r" for="ch" forName="Accent1" refType="w" fact="1.0017"/>
              <dgm:constr type="t" for="ch" forName="Accent1" refType="h" fact="-0.0109"/>
              <dgm:constr type="w" for="ch" forName="Accent1" refType="w" fact="0.1228"/>
              <dgm:constr type="h" for="ch" forName="Accent1" refType="h" fact="0.806"/>
              <dgm:constr type="r" for="ch" forName="ParentBackground1" refType="w" fact="0.9808"/>
              <dgm:constr type="t" for="ch" forName="ParentBackground1" refType="h" fact="0.1262"/>
              <dgm:constr type="w" for="ch" forName="ParentBackground1" refType="w" fact="0.081"/>
              <dgm:constr type="h" for="ch" forName="ParentBackground1" refType="h" fact="0.5319"/>
              <dgm:constr type="r" for="ch" forName="Child1" refType="w" fact="0.9808"/>
              <dgm:constr type="t" for="ch" forName="Child1" refType="h" fact="0.6876"/>
              <dgm:constr type="w" for="ch" forName="Child1" refType="w" fact="0.081"/>
              <dgm:constr type="h" for="ch" forName="Child1" refType="h" fact="0.3124"/>
            </dgm:constrLst>
          </dgm:else>
        </dgm:choose>
      </dgm:else>
    </dgm:choose>
    <dgm:forEach name="wrapper" axis="self" ptType="parTrans">
      <dgm:forEach name="accentRepeat" axis="self">
        <dgm:layoutNode name="Accent" styleLbl="node1">
          <dgm:alg type="sp"/>
          <dgm:choose name="Name28">
            <dgm:if name="Name29" axis="followSib" ptType="node" func="cnt" op="equ" val="0">
              <dgm:shape xmlns:r="http://schemas.openxmlformats.org/officeDocument/2006/relationships" type="ellipse" r:blip="">
                <dgm:adjLst/>
              </dgm:shape>
            </dgm:if>
            <dgm:else name="Name30">
              <dgm:choose name="Name31">
                <dgm:if name="Name32" axis="precedSib" ptType="node" func="cnt" op="equ" val="10">
                  <dgm:shape xmlns:r="http://schemas.openxmlformats.org/officeDocument/2006/relationships" type="ellipse" r:blip="">
                    <dgm:adjLst/>
                  </dgm:shape>
                </dgm:if>
                <dgm:else name="Name33">
                  <dgm:choose name="Name34">
                    <dgm:if name="Name35" func="var" arg="dir" op="equ" val="norm">
                      <dgm:shape xmlns:r="http://schemas.openxmlformats.org/officeDocument/2006/relationships" rot="45" type="teardrop" r:blip="">
                        <dgm:adjLst>
                          <dgm:adj idx="1" val="1"/>
                        </dgm:adjLst>
                      </dgm:shape>
                    </dgm:if>
                    <dgm:else name="Name36">
                      <dgm:shape xmlns:r="http://schemas.openxmlformats.org/officeDocument/2006/relationships" rot="225" type="teardrop" r:blip="">
                        <dgm:adjLst>
                          <dgm:adj idx="1" val="1"/>
                        </dgm:adjLst>
                      </dgm:shape>
                    </dgm:else>
                  </dgm:choose>
                </dgm:else>
              </dgm:choose>
            </dgm:else>
          </dgm:choose>
          <dgm:presOf/>
        </dgm:layoutNode>
      </dgm:forEach>
      <dgm:forEach name="parentBackgroundRepeat" axis="self">
        <dgm:layoutNode name="ParentBackground" styleLbl="fgAcc1">
          <dgm:alg type="sp"/>
          <dgm:shape xmlns:r="http://schemas.openxmlformats.org/officeDocument/2006/relationships" type="ellipse" r:blip="">
            <dgm:adjLst/>
          </dgm:shape>
          <dgm:presOf axis="self" ptType="node"/>
        </dgm:layoutNode>
      </dgm:forEach>
    </dgm:forEach>
    <dgm:forEach name="Name37" axis="ch" ptType="node" st="11" cnt="1">
      <dgm:layoutNode name="Accent11">
        <dgm:alg type="sp"/>
        <dgm:shape xmlns:r="http://schemas.openxmlformats.org/officeDocument/2006/relationships" r:blip="">
          <dgm:adjLst/>
        </dgm:shape>
        <dgm:presOf/>
        <dgm:constrLst/>
        <dgm:forEach name="Name38" ref="accentRepeat"/>
      </dgm:layoutNode>
      <dgm:layoutNode name="ParentBackground11">
        <dgm:alg type="sp"/>
        <dgm:shape xmlns:r="http://schemas.openxmlformats.org/officeDocument/2006/relationships" r:blip="">
          <dgm:adjLst/>
        </dgm:shape>
        <dgm:presOf/>
        <dgm:forEach name="Name39" ref="parentBackgroundRepeat"/>
      </dgm:layoutNode>
      <dgm:choose name="Name40">
        <dgm:if name="Name41" axis="ch" ptType="node" func="cnt" op="gte" val="1">
          <dgm:layoutNode name="Child1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2"/>
      </dgm:choose>
      <dgm:layoutNode name="Parent1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3" axis="ch" ptType="node" st="10" cnt="1">
      <dgm:layoutNode name="Accent10">
        <dgm:alg type="sp"/>
        <dgm:shape xmlns:r="http://schemas.openxmlformats.org/officeDocument/2006/relationships" r:blip="">
          <dgm:adjLst/>
        </dgm:shape>
        <dgm:presOf/>
        <dgm:constrLst/>
        <dgm:forEach name="Name44" ref="accentRepeat"/>
      </dgm:layoutNode>
      <dgm:layoutNode name="ParentBackground10">
        <dgm:alg type="sp"/>
        <dgm:shape xmlns:r="http://schemas.openxmlformats.org/officeDocument/2006/relationships" r:blip="">
          <dgm:adjLst/>
        </dgm:shape>
        <dgm:presOf/>
        <dgm:forEach name="Name45" ref="parentBackgroundRepeat"/>
      </dgm:layoutNode>
      <dgm:choose name="Name46">
        <dgm:if name="Name47" axis="ch" ptType="node" func="cnt" op="gte" val="1">
          <dgm:layoutNode name="Child10"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8"/>
      </dgm:choose>
      <dgm:layoutNode name="Parent10"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9" axis="ch" ptType="node" st="9" cnt="1">
      <dgm:layoutNode name="Accent9">
        <dgm:alg type="sp"/>
        <dgm:shape xmlns:r="http://schemas.openxmlformats.org/officeDocument/2006/relationships" r:blip="">
          <dgm:adjLst/>
        </dgm:shape>
        <dgm:presOf/>
        <dgm:constrLst/>
        <dgm:forEach name="Name50" ref="accentRepeat"/>
      </dgm:layoutNode>
      <dgm:layoutNode name="ParentBackground9">
        <dgm:alg type="sp"/>
        <dgm:shape xmlns:r="http://schemas.openxmlformats.org/officeDocument/2006/relationships" r:blip="">
          <dgm:adjLst/>
        </dgm:shape>
        <dgm:presOf/>
        <dgm:forEach name="Name51" ref="parentBackgroundRepeat"/>
      </dgm:layoutNode>
      <dgm:choose name="Name52">
        <dgm:if name="Name53" axis="ch" ptType="node" func="cnt" op="gte" val="1">
          <dgm:layoutNode name="Child9"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4"/>
      </dgm:choose>
      <dgm:layoutNode name="Parent9"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55" axis="ch" ptType="node" st="8" cnt="1">
      <dgm:layoutNode name="Accent8">
        <dgm:alg type="sp"/>
        <dgm:shape xmlns:r="http://schemas.openxmlformats.org/officeDocument/2006/relationships" r:blip="">
          <dgm:adjLst/>
        </dgm:shape>
        <dgm:presOf/>
        <dgm:constrLst/>
        <dgm:forEach name="Name56" ref="accentRepeat"/>
      </dgm:layoutNode>
      <dgm:layoutNode name="ParentBackground8">
        <dgm:alg type="sp"/>
        <dgm:shape xmlns:r="http://schemas.openxmlformats.org/officeDocument/2006/relationships" r:blip="">
          <dgm:adjLst/>
        </dgm:shape>
        <dgm:presOf/>
        <dgm:forEach name="Name57" ref="parentBackgroundRepeat"/>
      </dgm:layoutNode>
      <dgm:choose name="Name58">
        <dgm:if name="Name59" axis="ch" ptType="node" func="cnt" op="gte" val="1">
          <dgm:layoutNode name="Child8"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0"/>
      </dgm:choose>
      <dgm:layoutNode name="Parent8"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1" axis="ch" ptType="node" st="7" cnt="1">
      <dgm:layoutNode name="Accent7">
        <dgm:alg type="sp"/>
        <dgm:shape xmlns:r="http://schemas.openxmlformats.org/officeDocument/2006/relationships" r:blip="">
          <dgm:adjLst/>
        </dgm:shape>
        <dgm:presOf/>
        <dgm:constrLst/>
        <dgm:forEach name="Name62" ref="accentRepeat"/>
      </dgm:layoutNode>
      <dgm:layoutNode name="ParentBackground7">
        <dgm:alg type="sp"/>
        <dgm:shape xmlns:r="http://schemas.openxmlformats.org/officeDocument/2006/relationships" r:blip="">
          <dgm:adjLst/>
        </dgm:shape>
        <dgm:presOf/>
        <dgm:forEach name="Name63" ref="parentBackgroundRepeat"/>
      </dgm:layoutNode>
      <dgm:choose name="Name64">
        <dgm:if name="Name65" axis="ch" ptType="node" func="cnt" op="gte" val="1">
          <dgm:layoutNode name="Child7"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6"/>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7" axis="ch" ptType="node" st="6" cnt="1">
      <dgm:layoutNode name="Accent6">
        <dgm:alg type="sp"/>
        <dgm:shape xmlns:r="http://schemas.openxmlformats.org/officeDocument/2006/relationships" r:blip="">
          <dgm:adjLst/>
        </dgm:shape>
        <dgm:presOf/>
        <dgm:constrLst/>
        <dgm:forEach name="Name68" ref="accentRepeat"/>
      </dgm:layoutNode>
      <dgm:layoutNode name="ParentBackground6">
        <dgm:alg type="sp"/>
        <dgm:shape xmlns:r="http://schemas.openxmlformats.org/officeDocument/2006/relationships" r:blip="">
          <dgm:adjLst/>
        </dgm:shape>
        <dgm:presOf/>
        <dgm:forEach name="Name69" ref="parentBackgroundRepeat"/>
      </dgm:layoutNode>
      <dgm:choose name="Name70">
        <dgm:if name="Name71" axis="ch" ptType="node" func="cnt" op="gte" val="1">
          <dgm:layoutNode name="Child6"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3" axis="ch" ptType="node" st="5" cnt="1">
      <dgm:layoutNode name="Accent5">
        <dgm:alg type="sp"/>
        <dgm:shape xmlns:r="http://schemas.openxmlformats.org/officeDocument/2006/relationships" r:blip="">
          <dgm:adjLst/>
        </dgm:shape>
        <dgm:presOf/>
        <dgm:constrLst/>
        <dgm:forEach name="Name74" ref="accentRepeat"/>
      </dgm:layoutNode>
      <dgm:layoutNode name="ParentBackground5">
        <dgm:alg type="sp"/>
        <dgm:shape xmlns:r="http://schemas.openxmlformats.org/officeDocument/2006/relationships" r:blip="">
          <dgm:adjLst/>
        </dgm:shape>
        <dgm:presOf/>
        <dgm:forEach name="Name75" ref="parentBackgroundRepeat"/>
      </dgm:layoutNode>
      <dgm:choose name="Name76">
        <dgm:if name="Name77" axis="ch" ptType="node" func="cnt" op="gte" val="1">
          <dgm:layoutNode name="Child5"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8"/>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9" axis="ch" ptType="node" st="4" cnt="1">
      <dgm:layoutNode name="Accent4">
        <dgm:alg type="sp"/>
        <dgm:shape xmlns:r="http://schemas.openxmlformats.org/officeDocument/2006/relationships" r:blip="">
          <dgm:adjLst/>
        </dgm:shape>
        <dgm:presOf/>
        <dgm:constrLst/>
        <dgm:forEach name="Name80" ref="accentRepeat"/>
      </dgm:layoutNode>
      <dgm:layoutNode name="ParentBackground4">
        <dgm:alg type="sp"/>
        <dgm:shape xmlns:r="http://schemas.openxmlformats.org/officeDocument/2006/relationships" r:blip="">
          <dgm:adjLst/>
        </dgm:shape>
        <dgm:presOf/>
        <dgm:forEach name="Name81" ref="parentBackgroundRepeat"/>
      </dgm:layoutNode>
      <dgm:choose name="Name82">
        <dgm:if name="Name83" axis="ch" ptType="node" func="cnt" op="gte" val="1">
          <dgm:layoutNode name="Child4"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layoutNode name="ParentBackground3">
        <dgm:alg type="sp"/>
        <dgm:shape xmlns:r="http://schemas.openxmlformats.org/officeDocument/2006/relationships" r:blip="">
          <dgm:adjLst/>
        </dgm:shape>
        <dgm:presOf/>
        <dgm:forEach name="Name87" ref="parentBackgroundRepeat"/>
      </dgm:layoutNode>
      <dgm:choose name="Name88">
        <dgm:if name="Name89" axis="ch" ptType="node" func="cnt" op="gte" val="1">
          <dgm:layoutNode name="Child3"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0"/>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1" axis="ch" ptType="node" st="2" cnt="1">
      <dgm:layoutNode name="Accent2">
        <dgm:alg type="sp"/>
        <dgm:shape xmlns:r="http://schemas.openxmlformats.org/officeDocument/2006/relationships" r:blip="">
          <dgm:adjLst/>
        </dgm:shape>
        <dgm:presOf/>
        <dgm:constrLst/>
        <dgm:forEach name="Name92" ref="accentRepeat"/>
      </dgm:layoutNode>
      <dgm:layoutNode name="ParentBackground2" styleLbl="fgAcc1">
        <dgm:alg type="sp"/>
        <dgm:shape xmlns:r="http://schemas.openxmlformats.org/officeDocument/2006/relationships" r:blip="">
          <dgm:adjLst/>
        </dgm:shape>
        <dgm:presOf/>
        <dgm:forEach name="Name93" ref="parentBackgroundRepeat"/>
      </dgm:layoutNode>
      <dgm:choose name="Name94">
        <dgm:if name="Name95" axis="ch" ptType="node" func="cnt" op="gte" val="1">
          <dgm:layoutNode name="Child2"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6"/>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7" axis="ch" ptType="node" cnt="1">
      <dgm:layoutNode name="Accent1">
        <dgm:alg type="sp"/>
        <dgm:shape xmlns:r="http://schemas.openxmlformats.org/officeDocument/2006/relationships" r:blip="">
          <dgm:adjLst/>
        </dgm:shape>
        <dgm:presOf/>
        <dgm:constrLst/>
        <dgm:forEach name="Name98" ref="accentRepeat"/>
      </dgm:layoutNode>
      <dgm:layoutNode name="ParentBackground1">
        <dgm:alg type="sp"/>
        <dgm:shape xmlns:r="http://schemas.openxmlformats.org/officeDocument/2006/relationships" r:blip="">
          <dgm:adjLst/>
        </dgm:shape>
        <dgm:presOf/>
        <dgm:forEach name="Name99" ref="parentBackgroundRepeat"/>
      </dgm:layoutNode>
      <dgm:choose name="Name100">
        <dgm:if name="Name101" axis="ch" ptType="node" func="cnt" op="gte" val="1">
          <dgm:layoutNode name="Child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2"/>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36.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37.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38.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39.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40.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4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42.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4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4.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45.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46.xml><?xml version="1.0" encoding="utf-8"?>
<dgm:layoutDef xmlns:dgm="http://schemas.openxmlformats.org/drawingml/2006/diagram" xmlns:a="http://schemas.openxmlformats.org/drawingml/2006/main" uniqueId="urn:microsoft.com/office/officeart/2005/8/layout/radial3">
  <dgm:title val=""/>
  <dgm:desc val=""/>
  <dgm:catLst>
    <dgm:cat type="relationship" pri="31000"/>
    <dgm:cat type="cycle" pri="1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omposite">
    <dgm:varLst>
      <dgm:chMax val="1"/>
      <dgm:dir/>
      <dgm:resizeHandles val="exact"/>
    </dgm:varLst>
    <dgm:alg type="composite">
      <dgm:param type="ar" val="1"/>
    </dgm:alg>
    <dgm:shape xmlns:r="http://schemas.openxmlformats.org/officeDocument/2006/relationships" r:blip="">
      <dgm:adjLst/>
    </dgm:shape>
    <dgm:presOf/>
    <dgm:constrLst/>
    <dgm:ruleLst/>
    <dgm:layoutNode name="radial">
      <dgm:varLst>
        <dgm:animLvl val="ctr"/>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h" for="ch" forName="centerShape" refType="h"/>
        <dgm:constr type="w" for="ch" forName="node" refType="w" fact="0.5"/>
        <dgm:constr type="h" for="ch" forName="node" refType="h" fact="0.5"/>
        <dgm:constr type="sp" refType="w" refFor="ch" refForName="node" fact="-0.2"/>
        <dgm:constr type="sibSp" refType="w" refFor="ch" refForName="node" fact="-0.2"/>
        <dgm:constr type="primFontSz" for="ch" forName="centerShape" val="65"/>
        <dgm:constr type="primFontSz" for="des" forName="node" val="65"/>
        <dgm:constr type="primFontSz" for="ch" forName="node" refType="primFontSz" refFor="ch" refForName="centerShape" op="lte"/>
      </dgm:constrLst>
      <dgm:ruleLst/>
      <dgm:forEach name="Name6" axis="ch" ptType="node" cnt="1">
        <dgm:layoutNode name="centerShape" styleLbl="vennNode1">
          <dgm:alg type="tx"/>
          <dgm:shape xmlns:r="http://schemas.openxmlformats.org/officeDocument/2006/relationships" type="ellipse"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7" axis="ch" ptType="node">
          <dgm:layoutNode name="node" styleLbl="vennNode1">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dgm:layoutNode>
  </dgm:layoutNode>
</dgm:layoutDef>
</file>

<file path=ppt/diagrams/layout47.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4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9.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50.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51.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52.xml><?xml version="1.0" encoding="utf-8"?>
<dgm:layoutDef xmlns:dgm="http://schemas.openxmlformats.org/drawingml/2006/diagram" xmlns:a="http://schemas.openxmlformats.org/drawingml/2006/main" uniqueId="urn:microsoft.com/office/officeart/2005/8/layout/equation2">
  <dgm:title val=""/>
  <dgm:desc val=""/>
  <dgm:catLst>
    <dgm:cat type="relationship" pri="18000"/>
    <dgm:cat type="process" pri="26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linDir" val="fromL"/>
          <dgm:param type="fallback" val="2D"/>
        </dgm:alg>
      </dgm:if>
      <dgm:else name="Name3">
        <dgm:alg type="lin">
          <dgm:param type="linDir" val="fromR"/>
          <dgm:param type="fallback" val="2D"/>
        </dgm:alg>
      </dgm:else>
    </dgm:choose>
    <dgm:shape xmlns:r="http://schemas.openxmlformats.org/officeDocument/2006/relationships" r:blip="">
      <dgm:adjLst/>
    </dgm:shape>
    <dgm:presOf/>
    <dgm:choose name="Name4">
      <dgm:if name="Name5" axis="ch" ptType="node" func="cnt" op="gte" val="3">
        <dgm:constrLst>
          <dgm:constr type="h" for="des" forName="node" refType="w" fact="0.5"/>
          <dgm:constr type="w" for="ch" forName="lastNode" refType="w"/>
          <dgm:constr type="w" for="des" forName="node" refType="h" refFor="des" refForName="node"/>
          <dgm:constr type="w" for="ch" forName="sibTransLast" refType="h" refFor="des" refForName="node" fact="0.6"/>
          <dgm:constr type="h" for="des" forName="sibTrans" refType="h" refFor="des" refForName="node" op="equ" fact="0.58"/>
          <dgm:constr type="w" for="des" forName="sibTrans" refType="h" refFor="des" refForName="sibTrans" op="equ"/>
          <dgm:constr type="primFontSz" for="ch" forName="lastNode" op="equ" val="65"/>
          <dgm:constr type="primFontSz" for="des" forName="node" op="equ" val="65"/>
          <dgm:constr type="primFontSz" for="des" forName="sibTrans" val="55"/>
          <dgm:constr type="primFontSz" for="des" forName="sibTrans" refType="primFontSz" refFor="des" refForName="node" op="lte" fact="0.8"/>
          <dgm:constr type="primFontSz" for="des" forName="connectorText" refType="primFontSz" refFor="des" refForName="node" op="lte" fact="0.8"/>
          <dgm:constr type="primFontSz" for="des" forName="connectorText" refType="primFontSz" refFor="des" refForName="sibTrans" op="equ"/>
          <dgm:constr type="h" for="des" forName="spacerT" refType="h" refFor="des" refForName="sibTrans" fact="0.14"/>
          <dgm:constr type="h" for="des" forName="spacerB" refType="h" refFor="des" refForName="sibTrans" fact="0.14"/>
        </dgm:constrLst>
      </dgm:if>
      <dgm:else name="Name6">
        <dgm:constrLst>
          <dgm:constr type="h" for="des" forName="node" refType="w"/>
          <dgm:constr type="w" for="ch" forName="lastNode" refType="w"/>
          <dgm:constr type="w" for="des" forName="node" refType="h" refFor="des" refForName="node"/>
          <dgm:constr type="w" for="ch" forName="sibTransLast" refType="h" refFor="des" refForName="node" fact="0.6"/>
          <dgm:constr type="h" for="des" forName="sibTrans" refType="h" refFor="des" refForName="node" op="equ" fact="0.58"/>
          <dgm:constr type="w" for="des" forName="sibTrans" refType="h" refFor="des" refForName="sibTrans" op="equ"/>
          <dgm:constr type="primFontSz" for="des" forName="node" val="65"/>
          <dgm:constr type="primFontSz" for="ch" forName="lastNode" refType="primFontSz" refFor="des" refForName="node" op="equ"/>
          <dgm:constr type="primFontSz" for="des" forName="sibTrans" val="55"/>
          <dgm:constr type="primFontSz" for="des" forName="connectorText" refType="primFontSz" refFor="des" refForName="node" op="lte" fact="0.8"/>
          <dgm:constr type="primFontSz" for="des" forName="connectorText" refType="primFontSz" refFor="des" refForName="sibTrans" op="equ"/>
          <dgm:constr type="h" for="des" forName="spacerT" refType="h" refFor="des" refForName="sibTrans" fact="0.14"/>
          <dgm:constr type="h" for="des" forName="spacerB" refType="h" refFor="des" refForName="sibTrans" fact="0.14"/>
        </dgm:constrLst>
      </dgm:else>
    </dgm:choose>
    <dgm:ruleLst/>
    <dgm:choose name="Name7">
      <dgm:if name="Name8" axis="ch" ptType="node" func="cnt" op="gte" val="1">
        <dgm:layoutNode name="vNodes">
          <dgm:alg type="lin">
            <dgm:param type="linDir" val="fromT"/>
            <dgm:param type="fallback" val="2D"/>
          </dgm:alg>
          <dgm:shape xmlns:r="http://schemas.openxmlformats.org/officeDocument/2006/relationships" r:blip="">
            <dgm:adjLst/>
          </dgm:shape>
          <dgm:presOf/>
          <dgm:constrLst/>
          <dgm:ruleLst/>
          <dgm:forEach name="Name9" axis="ch" ptType="node">
            <dgm:choose name="Name10">
              <dgm:if name="Name11" axis="self" func="revPos" op="neq" val="1">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choose name="Name12">
                  <dgm:if name="Name13" axis="self" ptType="node" func="revPos" op="gt" val="2">
                    <dgm:forEach name="sibTransForEach" axis="followSib" ptType="sibTrans" cnt="1">
                      <dgm:layoutNode name="spacerT">
                        <dgm:alg type="sp"/>
                        <dgm:shape xmlns:r="http://schemas.openxmlformats.org/officeDocument/2006/relationships" r:blip="">
                          <dgm:adjLst/>
                        </dgm:shape>
                        <dgm:presOf axis="self"/>
                        <dgm:constrLst/>
                        <dgm:ruleLst/>
                      </dgm:layoutNode>
                      <dgm:layoutNode name="sibTrans">
                        <dgm:alg type="tx"/>
                        <dgm:shape xmlns:r="http://schemas.openxmlformats.org/officeDocument/2006/relationships" type="mathPlus" r:blip="">
                          <dgm:adjLst/>
                        </dgm:shape>
                        <dgm:presOf axis="self"/>
                        <dgm:constrLst>
                          <dgm:constr type="h" refType="w"/>
                          <dgm:constr type="lMarg"/>
                          <dgm:constr type="rMarg"/>
                          <dgm:constr type="tMarg"/>
                          <dgm:constr type="bMarg"/>
                        </dgm:constrLst>
                        <dgm:ruleLst>
                          <dgm:rule type="primFontSz" val="5" fact="NaN" max="NaN"/>
                        </dgm:ruleLst>
                      </dgm:layoutNode>
                      <dgm:layoutNode name="spacerB">
                        <dgm:alg type="sp"/>
                        <dgm:shape xmlns:r="http://schemas.openxmlformats.org/officeDocument/2006/relationships" r:blip="">
                          <dgm:adjLst/>
                        </dgm:shape>
                        <dgm:presOf axis="self"/>
                        <dgm:constrLst/>
                        <dgm:ruleLst/>
                      </dgm:layoutNode>
                    </dgm:forEach>
                  </dgm:if>
                  <dgm:else name="Name14"/>
                </dgm:choose>
              </dgm:if>
              <dgm:else name="Name15"/>
            </dgm:choose>
          </dgm:forEach>
        </dgm:layoutNode>
        <dgm:choose name="Name16">
          <dgm:if name="Name17" axis="ch" ptType="node" func="cnt" op="gt" val="1">
            <dgm:layoutNode name="sibTransLast">
              <dgm:alg type="conn">
                <dgm:param type="begPts" val="auto"/>
                <dgm:param type="endPts" val="auto"/>
                <dgm:param type="srcNode" val="vNodes"/>
                <dgm:param type="dstNode" val="lastNode"/>
              </dgm:alg>
              <dgm:shape xmlns:r="http://schemas.openxmlformats.org/officeDocument/2006/relationships" type="conn" r:blip="">
                <dgm:adjLst/>
              </dgm:shape>
              <dgm:presOf axis="ch" ptType="sibTrans" st="-1" cnt="1"/>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ch desOrSelf" ptType="sibTrans sibTrans" st="-1 1" cnt="1 0"/>
                <dgm:constrLst>
                  <dgm:constr type="lMarg"/>
                  <dgm:constr type="rMarg"/>
                  <dgm:constr type="tMarg"/>
                  <dgm:constr type="bMarg"/>
                </dgm:constrLst>
                <dgm:ruleLst>
                  <dgm:rule type="primFontSz" val="5" fact="NaN" max="NaN"/>
                </dgm:ruleLst>
              </dgm:layoutNode>
            </dgm:layoutNode>
          </dgm:if>
          <dgm:else name="Name18"/>
        </dgm:choose>
        <dgm:layoutNode name="lastNode">
          <dgm:varLst>
            <dgm:bulletEnabled val="1"/>
          </dgm:varLst>
          <dgm:alg type="tx">
            <dgm:param type="txAnchorVertCh" val="mid"/>
          </dgm:alg>
          <dgm:shape xmlns:r="http://schemas.openxmlformats.org/officeDocument/2006/relationships" type="ellipse" r:blip="">
            <dgm:adjLst/>
          </dgm:shape>
          <dgm:presOf axis="ch desOrSelf" ptType="node node" st="-1 1" cnt="1 0"/>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if>
      <dgm:else name="Name19"/>
    </dgm:choose>
  </dgm:layoutNode>
</dgm:layoutDef>
</file>

<file path=ppt/diagrams/layout5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4.xml><?xml version="1.0" encoding="utf-8"?>
<dgm:layoutDef xmlns:dgm="http://schemas.openxmlformats.org/drawingml/2006/diagram" xmlns:a="http://schemas.openxmlformats.org/drawingml/2006/main" uniqueId="urn:microsoft.com/office/officeart/2005/8/layout/radial3">
  <dgm:title val=""/>
  <dgm:desc val=""/>
  <dgm:catLst>
    <dgm:cat type="relationship" pri="31000"/>
    <dgm:cat type="cycle" pri="1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omposite">
    <dgm:varLst>
      <dgm:chMax val="1"/>
      <dgm:dir/>
      <dgm:resizeHandles val="exact"/>
    </dgm:varLst>
    <dgm:alg type="composite">
      <dgm:param type="ar" val="1"/>
    </dgm:alg>
    <dgm:shape xmlns:r="http://schemas.openxmlformats.org/officeDocument/2006/relationships" r:blip="">
      <dgm:adjLst/>
    </dgm:shape>
    <dgm:presOf/>
    <dgm:constrLst/>
    <dgm:ruleLst/>
    <dgm:layoutNode name="radial">
      <dgm:varLst>
        <dgm:animLvl val="ctr"/>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h" for="ch" forName="centerShape" refType="h"/>
        <dgm:constr type="w" for="ch" forName="node" refType="w" fact="0.5"/>
        <dgm:constr type="h" for="ch" forName="node" refType="h" fact="0.5"/>
        <dgm:constr type="sp" refType="w" refFor="ch" refForName="node" fact="-0.2"/>
        <dgm:constr type="sibSp" refType="w" refFor="ch" refForName="node" fact="-0.2"/>
        <dgm:constr type="primFontSz" for="ch" forName="centerShape" val="65"/>
        <dgm:constr type="primFontSz" for="des" forName="node" val="65"/>
        <dgm:constr type="primFontSz" for="ch" forName="node" refType="primFontSz" refFor="ch" refForName="centerShape" op="lte"/>
      </dgm:constrLst>
      <dgm:ruleLst/>
      <dgm:forEach name="Name6" axis="ch" ptType="node" cnt="1">
        <dgm:layoutNode name="centerShape" styleLbl="vennNode1">
          <dgm:alg type="tx"/>
          <dgm:shape xmlns:r="http://schemas.openxmlformats.org/officeDocument/2006/relationships" type="ellipse"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7" axis="ch" ptType="node">
          <dgm:layoutNode name="node" styleLbl="vennNode1">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dgm:layoutNode>
  </dgm:layoutNode>
</dgm:layoutDef>
</file>

<file path=ppt/diagrams/layout5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6.xml><?xml version="1.0" encoding="utf-8"?>
<dgm:layoutDef xmlns:dgm="http://schemas.openxmlformats.org/drawingml/2006/diagram" xmlns:a="http://schemas.openxmlformats.org/drawingml/2006/main" uniqueId="urn:microsoft.com/office/officeart/2005/8/layout/radial3">
  <dgm:title val=""/>
  <dgm:desc val=""/>
  <dgm:catLst>
    <dgm:cat type="relationship" pri="31000"/>
    <dgm:cat type="cycle" pri="1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omposite">
    <dgm:varLst>
      <dgm:chMax val="1"/>
      <dgm:dir/>
      <dgm:resizeHandles val="exact"/>
    </dgm:varLst>
    <dgm:alg type="composite">
      <dgm:param type="ar" val="1"/>
    </dgm:alg>
    <dgm:shape xmlns:r="http://schemas.openxmlformats.org/officeDocument/2006/relationships" r:blip="">
      <dgm:adjLst/>
    </dgm:shape>
    <dgm:presOf/>
    <dgm:constrLst/>
    <dgm:ruleLst/>
    <dgm:layoutNode name="radial">
      <dgm:varLst>
        <dgm:animLvl val="ctr"/>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h" for="ch" forName="centerShape" refType="h"/>
        <dgm:constr type="w" for="ch" forName="node" refType="w" fact="0.5"/>
        <dgm:constr type="h" for="ch" forName="node" refType="h" fact="0.5"/>
        <dgm:constr type="sp" refType="w" refFor="ch" refForName="node" fact="-0.2"/>
        <dgm:constr type="sibSp" refType="w" refFor="ch" refForName="node" fact="-0.2"/>
        <dgm:constr type="primFontSz" for="ch" forName="centerShape" val="65"/>
        <dgm:constr type="primFontSz" for="des" forName="node" val="65"/>
        <dgm:constr type="primFontSz" for="ch" forName="node" refType="primFontSz" refFor="ch" refForName="centerShape" op="lte"/>
      </dgm:constrLst>
      <dgm:ruleLst/>
      <dgm:forEach name="Name6" axis="ch" ptType="node" cnt="1">
        <dgm:layoutNode name="centerShape" styleLbl="vennNode1">
          <dgm:alg type="tx"/>
          <dgm:shape xmlns:r="http://schemas.openxmlformats.org/officeDocument/2006/relationships" type="ellipse"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7" axis="ch" ptType="node">
          <dgm:layoutNode name="node" styleLbl="vennNode1">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dgm:layoutNode>
  </dgm:layoutNode>
</dgm:layoutDef>
</file>

<file path=ppt/diagrams/layout57.xml><?xml version="1.0" encoding="utf-8"?>
<dgm:layoutDef xmlns:dgm="http://schemas.openxmlformats.org/drawingml/2006/diagram" xmlns:a="http://schemas.openxmlformats.org/drawingml/2006/main" uniqueId="urn:microsoft.com/office/officeart/2005/8/layout/radial3">
  <dgm:title val=""/>
  <dgm:desc val=""/>
  <dgm:catLst>
    <dgm:cat type="relationship" pri="31000"/>
    <dgm:cat type="cycle" pri="1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omposite">
    <dgm:varLst>
      <dgm:chMax val="1"/>
      <dgm:dir/>
      <dgm:resizeHandles val="exact"/>
    </dgm:varLst>
    <dgm:alg type="composite">
      <dgm:param type="ar" val="1"/>
    </dgm:alg>
    <dgm:shape xmlns:r="http://schemas.openxmlformats.org/officeDocument/2006/relationships" r:blip="">
      <dgm:adjLst/>
    </dgm:shape>
    <dgm:presOf/>
    <dgm:constrLst/>
    <dgm:ruleLst/>
    <dgm:layoutNode name="radial">
      <dgm:varLst>
        <dgm:animLvl val="ctr"/>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h" for="ch" forName="centerShape" refType="h"/>
        <dgm:constr type="w" for="ch" forName="node" refType="w" fact="0.5"/>
        <dgm:constr type="h" for="ch" forName="node" refType="h" fact="0.5"/>
        <dgm:constr type="sp" refType="w" refFor="ch" refForName="node" fact="-0.2"/>
        <dgm:constr type="sibSp" refType="w" refFor="ch" refForName="node" fact="-0.2"/>
        <dgm:constr type="primFontSz" for="ch" forName="centerShape" val="65"/>
        <dgm:constr type="primFontSz" for="des" forName="node" val="65"/>
        <dgm:constr type="primFontSz" for="ch" forName="node" refType="primFontSz" refFor="ch" refForName="centerShape" op="lte"/>
      </dgm:constrLst>
      <dgm:ruleLst/>
      <dgm:forEach name="Name6" axis="ch" ptType="node" cnt="1">
        <dgm:layoutNode name="centerShape" styleLbl="vennNode1">
          <dgm:alg type="tx"/>
          <dgm:shape xmlns:r="http://schemas.openxmlformats.org/officeDocument/2006/relationships" type="ellipse"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7" axis="ch" ptType="node">
          <dgm:layoutNode name="node" styleLbl="vennNode1">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dgm:layoutNode>
  </dgm:layoutNode>
</dgm:layoutDef>
</file>

<file path=ppt/diagrams/layout5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3.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64.xml><?xml version="1.0" encoding="utf-8"?>
<dgm:layoutDef xmlns:dgm="http://schemas.openxmlformats.org/drawingml/2006/diagram" xmlns:a="http://schemas.openxmlformats.org/drawingml/2006/main" uniqueId="urn:microsoft.com/office/officeart/2011/layout/RadialPictureList">
  <dgm:title val="Radial Picture List"/>
  <dgm:desc val="Use to show relationships to a central idea. The Level 1 shape contains text and all Level 2 shapes contain a picture with corresponding text. Limited to four Level 2 pictures.  Unused pictures do not appear, but remain available if you switch layouts. Works best with a small amount of Level 2 text."/>
  <dgm:catLst>
    <dgm:cat type="picture" pri="2500"/>
    <dgm:cat type="officeonline" pri="2500"/>
  </dgm:catLst>
  <dgm:sampData>
    <dgm:dataModel>
      <dgm:ptLst>
        <dgm:pt modelId="0" type="doc"/>
        <dgm:pt modelId="10">
          <dgm:prSet phldr="1"/>
        </dgm:pt>
        <dgm:pt modelId="11">
          <dgm:prSet phldr="1"/>
        </dgm:pt>
        <dgm:pt modelId="12">
          <dgm:prSet phldr="1"/>
        </dgm:pt>
        <dgm:pt modelId="13">
          <dgm:prSet phldr="1"/>
        </dgm:pt>
      </dgm:ptLst>
      <dgm:cxnLst>
        <dgm:cxn modelId="1" srcId="0" destId="10" srcOrd="0" destOrd="0"/>
        <dgm:cxn modelId="2" srcId="10" destId="11" srcOrd="0" destOrd="0"/>
        <dgm:cxn modelId="3" srcId="10" destId="12" srcOrd="1" destOrd="0"/>
        <dgm:cxn modelId="4" srcId="10" destId="13" srcOrd="2" destOrd="0"/>
      </dgm:cxnLst>
      <dgm:bg/>
      <dgm:whole/>
    </dgm:dataModel>
  </dgm:sampData>
  <dgm:styleData>
    <dgm:dataModel>
      <dgm:ptLst>
        <dgm:pt modelId="0" type="doc"/>
        <dgm:pt modelId="10">
          <dgm:prSet phldr="1"/>
        </dgm:pt>
        <dgm:pt modelId="11">
          <dgm:prSet phldr="1"/>
        </dgm:pt>
        <dgm:pt modelId="12">
          <dgm:prSet phldr="1"/>
        </dgm:pt>
      </dgm:ptLst>
      <dgm:cxnLst>
        <dgm:cxn modelId="1" srcId="0" destId="10" srcOrd="0" destOrd="0"/>
        <dgm:cxn modelId="2" srcId="10" destId="11" srcOrd="0" destOrd="0"/>
        <dgm:cxn modelId="3" srcId="10" destId="12" srcOrd="1" destOrd="0"/>
      </dgm:cxnLst>
      <dgm:bg/>
      <dgm:whole/>
    </dgm:dataModel>
  </dgm:styleData>
  <dgm:clrData>
    <dgm:dataModel>
      <dgm:ptLst>
        <dgm:pt modelId="0" type="doc"/>
        <dgm:pt modelId="10">
          <dgm:prSet phldr="1"/>
        </dgm:pt>
        <dgm:pt modelId="11">
          <dgm:prSet phldr="1"/>
        </dgm:pt>
        <dgm:pt modelId="12">
          <dgm:prSet phldr="1"/>
        </dgm:pt>
        <dgm:pt modelId="13">
          <dgm:prSet phldr="1"/>
        </dgm:pt>
        <dgm:pt modelId="14">
          <dgm:prSet phldr="1"/>
        </dgm:pt>
      </dgm:ptLst>
      <dgm:cxnLst>
        <dgm:cxn modelId="1" srcId="0" destId="10" srcOrd="0" destOrd="0"/>
        <dgm:cxn modelId="2" srcId="10" destId="11" srcOrd="0" destOrd="0"/>
        <dgm:cxn modelId="3" srcId="10" destId="12" srcOrd="1" destOrd="0"/>
        <dgm:cxn modelId="4" srcId="10" destId="13" srcOrd="2" destOrd="0"/>
        <dgm:cxn modelId="5" srcId="10" destId="14" srcOrd="3" destOrd="0"/>
      </dgm:cxnLst>
      <dgm:bg/>
      <dgm:whole/>
    </dgm:dataModel>
  </dgm:clrData>
  <dgm:layoutNode name="Name0">
    <dgm:varLst>
      <dgm:chMax val="1"/>
      <dgm:chPref val="1"/>
      <dgm:dir/>
      <dgm:resizeHandles/>
    </dgm:varLst>
    <dgm:shape xmlns:r="http://schemas.openxmlformats.org/officeDocument/2006/relationships" r:blip="">
      <dgm:adjLst/>
    </dgm:shape>
    <dgm:choose name="Name1">
      <dgm:if name="Name2" func="var" arg="dir" op="equ" val="norm">
        <dgm:choose name="Name3">
          <dgm:if name="Name4" axis="ch ch" ptType="node node" st="1 1" cnt="1 0" func="cnt" op="equ" val="0">
            <dgm:alg type="composite">
              <dgm:param type="ar" val="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5" axis="ch ch" ptType="node node" st="1 1" cnt="1 0" func="cnt" op="equ" val="1">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l" for="ch" forName="Accent" refType="w" fact="0"/>
              <dgm:constr type="t" for="ch" forName="Accent" refType="h" fact="0"/>
              <dgm:constr type="w" for="ch" forName="Accent" refType="w" fact="0.6747"/>
              <dgm:constr type="h" for="ch" forName="Accent" refType="h"/>
              <dgm:constr type="l" for="ch" forName="Child1" refType="w" fact="0.76"/>
              <dgm:constr type="t" for="ch" forName="Child1" refType="h" fact="0.3739"/>
              <dgm:constr type="w" for="ch" forName="Child1" refType="w" fact="0.24"/>
              <dgm:constr type="h" for="ch" forName="Child1" refType="h" fact="0.255"/>
              <dgm:constr type="l" for="ch" forName="Parent" refType="w" fact="0.1726"/>
              <dgm:constr type="t" for="ch" forName="Parent" refType="h" fact="0.2646"/>
              <dgm:constr type="w" for="ch" forName="Parent" refType="w" fact="0.3347"/>
              <dgm:constr type="h" for="ch" forName="Parent" refType="h" fact="0.4759"/>
              <dgm:constr type="l" for="ch" forName="Image1" refType="w" fact="0.5661"/>
              <dgm:constr type="t" for="ch" forName="Image1" refType="h" fact="0.3744"/>
              <dgm:constr type="w" for="ch" forName="Image1" refType="w" fact="0.1793"/>
              <dgm:constr type="h" for="ch" forName="Image1" refType="h" fact="0.255"/>
            </dgm:constrLst>
          </dgm:if>
          <dgm:if name="Name6" axis="ch ch" ptType="node node" st="1 1" cnt="1 0" func="cnt" op="equ" val="2">
            <dgm:alg type="composite">
              <dgm:param type="ar" val="1.381"/>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l" for="ch" forName="Accent" refType="w" fact="0"/>
              <dgm:constr type="t" for="ch" forName="Accent" refType="h" fact="0"/>
              <dgm:constr type="w" for="ch" forName="Accent" refType="w" fact="0.6946"/>
              <dgm:constr type="h" for="ch" forName="Accent" refType="h"/>
              <dgm:constr type="l" for="ch" forName="Parent" refType="w" fact="0.1777"/>
              <dgm:constr type="t" for="ch" forName="Parent" refType="h" fact="0.2646"/>
              <dgm:constr type="w" for="ch" forName="Parent" refType="w" fact="0.3446"/>
              <dgm:constr type="h" for="ch" forName="Parent" refType="h" fact="0.4759"/>
              <dgm:constr type="l" for="ch" forName="Image1" refType="w" fact="0.5531"/>
              <dgm:constr type="t" for="ch" forName="Image1" refType="h" fact="0.1585"/>
              <dgm:constr type="w" for="ch" forName="Image1" refType="w" fact="0.1846"/>
              <dgm:constr type="h" for="ch" forName="Image1" refType="h" fact="0.255"/>
              <dgm:constr type="l" for="ch" forName="Image2" refType="w" fact="0.5531"/>
              <dgm:constr type="t" for="ch" forName="Image2" refType="h" fact="0.5624"/>
              <dgm:constr type="w" for="ch" forName="Image2" refType="w" fact="0.1846"/>
              <dgm:constr type="h" for="ch" forName="Image2" refType="h" fact="0.255"/>
              <dgm:constr type="l" for="ch" forName="Child1" refType="w" fact="0.7529"/>
              <dgm:constr type="t" for="ch" forName="Child1" refType="h" fact="0.1618"/>
              <dgm:constr type="w" for="ch" forName="Child1" refType="w" fact="0.2471"/>
              <dgm:constr type="h" for="ch" forName="Child1" refType="h" fact="0.2468"/>
              <dgm:constr type="l" for="ch" forName="Child2" refType="w" fact="0.7529"/>
              <dgm:constr type="t" for="ch" forName="Child2" refType="h" fact="0.5657"/>
              <dgm:constr type="w" for="ch" forName="Child2" refType="w" fact="0.2471"/>
              <dgm:constr type="h" for="ch" forName="Child2" refType="h" fact="0.2468"/>
            </dgm:constrLst>
          </dgm:if>
          <dgm:if name="Name7" axis="ch ch" ptType="node node" st="1 1" cnt="1 0" func="cnt" op="equ" val="3">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l" for="ch" forName="Accent" refType="w" fact="0"/>
              <dgm:constr type="t" for="ch" forName="Accent" refType="h" fact="0"/>
              <dgm:constr type="w" for="ch" forName="Accent" refType="w" fact="0.6747"/>
              <dgm:constr type="h" for="ch" forName="Accent" refType="h"/>
              <dgm:constr type="l" for="ch" forName="Parent" refType="w" fact="0.1726"/>
              <dgm:constr type="t" for="ch" forName="Parent" refType="h" fact="0.2646"/>
              <dgm:constr type="w" for="ch" forName="Parent" refType="w" fact="0.3347"/>
              <dgm:constr type="h" for="ch" forName="Parent" refType="h" fact="0.4759"/>
              <dgm:constr type="l" for="ch" forName="Image1" refType="w" fact="0.4968"/>
              <dgm:constr type="t" for="ch" forName="Image1" refType="h" fact="0.0843"/>
              <dgm:constr type="w" for="ch" forName="Image1" refType="w" fact="0.1793"/>
              <dgm:constr type="h" for="ch" forName="Image1" refType="h" fact="0.255"/>
              <dgm:constr type="l" for="ch" forName="Image2" refType="w" fact="0.5661"/>
              <dgm:constr type="t" for="ch" forName="Image2" refType="h" fact="0.3744"/>
              <dgm:constr type="w" for="ch" forName="Image2" refType="w" fact="0.1793"/>
              <dgm:constr type="h" for="ch" forName="Image2" refType="h" fact="0.255"/>
              <dgm:constr type="l" for="ch" forName="Image3" refType="w" fact="0.4968"/>
              <dgm:constr type="t" for="ch" forName="Image3" refType="h" fact="0.6686"/>
              <dgm:constr type="w" for="ch" forName="Image3" refType="w" fact="0.1793"/>
              <dgm:constr type="h" for="ch" forName="Image3" refType="h" fact="0.255"/>
              <dgm:constr type="l" for="ch" forName="Child1" refType="w" fact="0.6897"/>
              <dgm:constr type="t" for="ch" forName="Child1" refType="h" fact="0.0884"/>
              <dgm:constr type="w" for="ch" forName="Child1" refType="w" fact="0.24"/>
              <dgm:constr type="h" for="ch" forName="Child1" refType="h" fact="0.2468"/>
              <dgm:constr type="l" for="ch" forName="Child2" refType="w" fact="0.76"/>
              <dgm:constr type="t" for="ch" forName="Child2" refType="h" fact="0.378"/>
              <dgm:constr type="w" for="ch" forName="Child2" refType="w" fact="0.24"/>
              <dgm:constr type="h" for="ch" forName="Child2" refType="h" fact="0.2468"/>
              <dgm:constr type="l" for="ch" forName="Child3" refType="w" fact="0.6897"/>
              <dgm:constr type="t" for="ch" forName="Child3" refType="h" fact="0.6738"/>
              <dgm:constr type="w" for="ch" forName="Child3" refType="w" fact="0.24"/>
              <dgm:constr type="h" for="ch" forName="Child3" refType="h" fact="0.2468"/>
            </dgm:constrLst>
          </dgm:if>
          <dgm:else name="Name8">
            <dgm:alg type="composite">
              <dgm:param type="ar" val="1.2852"/>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 refType="w" fact="0"/>
              <dgm:constr type="t" for="ch" forName="Accent" refType="h" fact="0.0361"/>
              <dgm:constr type="w" for="ch" forName="Accent" refType="w" fact="0.6865"/>
              <dgm:constr type="h" for="ch" forName="Accent" refType="h" fact="0.9197"/>
              <dgm:constr type="l" for="ch" forName="Parent" refType="w" fact="0.1756"/>
              <dgm:constr type="t" for="ch" forName="Parent" refType="h" fact="0.2795"/>
              <dgm:constr type="w" for="ch" forName="Parent" refType="w" fact="0.3406"/>
              <dgm:constr type="h" for="ch" forName="Parent" refType="h" fact="0.4377"/>
              <dgm:constr type="l" for="ch" forName="Image1" refType="w" fact="0.425"/>
              <dgm:constr type="t" for="ch" forName="Image1" refType="h" fact="0"/>
              <dgm:constr type="w" for="ch" forName="Image1" refType="w" fact="0.1825"/>
              <dgm:constr type="h" for="ch" forName="Image1" refType="h" fact="0.2345"/>
              <dgm:constr type="l" for="ch" forName="Image2" refType="w" fact="0.5598"/>
              <dgm:constr type="t" for="ch" forName="Image2" refType="h" fact="0.2184"/>
              <dgm:constr type="w" for="ch" forName="Image2" refType="w" fact="0.1825"/>
              <dgm:constr type="h" for="ch" forName="Image2" refType="h" fact="0.2345"/>
              <dgm:constr type="l" for="ch" forName="Image3" refType="w" fact="0.5591"/>
              <dgm:constr type="t" for="ch" forName="Image3" refType="h" fact="0.5395"/>
              <dgm:constr type="w" for="ch" forName="Image3" refType="w" fact="0.1825"/>
              <dgm:constr type="h" for="ch" forName="Image3" refType="h" fact="0.2345"/>
              <dgm:constr type="l" for="ch" forName="Image4" refType="w" fact="0.425"/>
              <dgm:constr type="t" for="ch" forName="Image4" refType="h" fact="0.7655"/>
              <dgm:constr type="w" for="ch" forName="Image4" refType="w" fact="0.1825"/>
              <dgm:constr type="h" for="ch" forName="Image4" refType="h" fact="0.2345"/>
              <dgm:constr type="l" for="ch" forName="Child1" refType="w" fact="0.6214"/>
              <dgm:constr type="t" for="ch" forName="Child1" refType="h" fact="0.003"/>
              <dgm:constr type="w" for="ch" forName="Child1" refType="w" fact="0.2443"/>
              <dgm:constr type="h" for="ch" forName="Child1" refType="h" fact="0.227"/>
              <dgm:constr type="l" for="ch" forName="Child2" refType="w" fact="0.7557"/>
              <dgm:constr type="t" for="ch" forName="Child2" refType="h" fact="0.2225"/>
              <dgm:constr type="w" for="ch" forName="Child2" refType="w" fact="0.2443"/>
              <dgm:constr type="h" for="ch" forName="Child2" refType="h" fact="0.227"/>
              <dgm:constr type="l" for="ch" forName="Child3" refType="w" fact="0.7557"/>
              <dgm:constr type="t" for="ch" forName="Child3" refType="h" fact="0.5433"/>
              <dgm:constr type="w" for="ch" forName="Child3" refType="w" fact="0.2443"/>
              <dgm:constr type="h" for="ch" forName="Child3" refType="h" fact="0.227"/>
              <dgm:constr type="l" for="ch" forName="Child4" refType="w" fact="0.6214"/>
              <dgm:constr type="t" for="ch" forName="Child4" refType="h" fact="0.7703"/>
              <dgm:constr type="w" for="ch" forName="Child4" refType="w" fact="0.2443"/>
              <dgm:constr type="h" for="ch" forName="Child4" refType="h" fact="0.227"/>
            </dgm:constrLst>
          </dgm:else>
        </dgm:choose>
      </dgm:if>
      <dgm:else name="Name9">
        <dgm:choose name="Name10">
          <dgm:if name="Name11" axis="ch ch" ptType="node node" st="1 1" cnt="1 0" func="cnt" op="equ" val="0">
            <dgm:alg type="composite">
              <dgm:param type="ar" val="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12" axis="ch ch" ptType="node node" st="1 1" cnt="1 0" func="cnt" op="equ" val="1">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r" for="ch" forName="Accent" refType="w"/>
              <dgm:constr type="t" for="ch" forName="Accent" refType="h" fact="0"/>
              <dgm:constr type="w" for="ch" forName="Accent" refType="w" fact="0.6747"/>
              <dgm:constr type="h" for="ch" forName="Accent" refType="h"/>
              <dgm:constr type="r" for="ch" forName="Child1" refType="w" fact="0.24"/>
              <dgm:constr type="t" for="ch" forName="Child1" refType="h" fact="0.3739"/>
              <dgm:constr type="w" for="ch" forName="Child1" refType="w" fact="0.24"/>
              <dgm:constr type="h" for="ch" forName="Child1" refType="h" fact="0.255"/>
              <dgm:constr type="r" for="ch" forName="Parent" refType="w" fact="0.8274"/>
              <dgm:constr type="t" for="ch" forName="Parent" refType="h" fact="0.2646"/>
              <dgm:constr type="w" for="ch" forName="Parent" refType="w" fact="0.3347"/>
              <dgm:constr type="h" for="ch" forName="Parent" refType="h" fact="0.4759"/>
              <dgm:constr type="r" for="ch" forName="Image1" refType="w" fact="0.4339"/>
              <dgm:constr type="t" for="ch" forName="Image1" refType="h" fact="0.3744"/>
              <dgm:constr type="w" for="ch" forName="Image1" refType="w" fact="0.1793"/>
              <dgm:constr type="h" for="ch" forName="Image1" refType="h" fact="0.255"/>
            </dgm:constrLst>
          </dgm:if>
          <dgm:if name="Name13" axis="ch ch" ptType="node node" st="1 1" cnt="1 0" func="cnt" op="equ" val="2">
            <dgm:alg type="composite">
              <dgm:param type="ar" val="1.381"/>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r" for="ch" forName="Accent" refType="w"/>
              <dgm:constr type="t" for="ch" forName="Accent" refType="h" fact="0"/>
              <dgm:constr type="w" for="ch" forName="Accent" refType="w" fact="0.6946"/>
              <dgm:constr type="h" for="ch" forName="Accent" refType="h"/>
              <dgm:constr type="r" for="ch" forName="Parent" refType="w" fact="0.8223"/>
              <dgm:constr type="t" for="ch" forName="Parent" refType="h" fact="0.2646"/>
              <dgm:constr type="w" for="ch" forName="Parent" refType="w" fact="0.3446"/>
              <dgm:constr type="h" for="ch" forName="Parent" refType="h" fact="0.4759"/>
              <dgm:constr type="r" for="ch" forName="Image1" refType="w" fact="0.4469"/>
              <dgm:constr type="t" for="ch" forName="Image1" refType="h" fact="0.1585"/>
              <dgm:constr type="w" for="ch" forName="Image1" refType="w" fact="0.1846"/>
              <dgm:constr type="h" for="ch" forName="Image1" refType="h" fact="0.255"/>
              <dgm:constr type="r" for="ch" forName="Image2" refType="w" fact="0.4469"/>
              <dgm:constr type="t" for="ch" forName="Image2" refType="h" fact="0.5624"/>
              <dgm:constr type="w" for="ch" forName="Image2" refType="w" fact="0.1846"/>
              <dgm:constr type="h" for="ch" forName="Image2" refType="h" fact="0.255"/>
              <dgm:constr type="r" for="ch" forName="Child1" refType="w" fact="0.2471"/>
              <dgm:constr type="t" for="ch" forName="Child1" refType="h" fact="0.1618"/>
              <dgm:constr type="w" for="ch" forName="Child1" refType="w" fact="0.2471"/>
              <dgm:constr type="h" for="ch" forName="Child1" refType="h" fact="0.2468"/>
              <dgm:constr type="r" for="ch" forName="Child2" refType="w" fact="0.2471"/>
              <dgm:constr type="t" for="ch" forName="Child2" refType="h" fact="0.5657"/>
              <dgm:constr type="w" for="ch" forName="Child2" refType="w" fact="0.2471"/>
              <dgm:constr type="h" for="ch" forName="Child2" refType="h" fact="0.2468"/>
            </dgm:constrLst>
          </dgm:if>
          <dgm:if name="Name14" axis="ch ch" ptType="node node" st="1 1" cnt="1 0" func="cnt" op="equ" val="3">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r" for="ch" forName="Accent" refType="w"/>
              <dgm:constr type="t" for="ch" forName="Accent" refType="h" fact="0"/>
              <dgm:constr type="w" for="ch" forName="Accent" refType="w" fact="0.6747"/>
              <dgm:constr type="h" for="ch" forName="Accent" refType="h"/>
              <dgm:constr type="r" for="ch" forName="Parent" refType="w" fact="0.8274"/>
              <dgm:constr type="t" for="ch" forName="Parent" refType="h" fact="0.2646"/>
              <dgm:constr type="w" for="ch" forName="Parent" refType="w" fact="0.3347"/>
              <dgm:constr type="h" for="ch" forName="Parent" refType="h" fact="0.4759"/>
              <dgm:constr type="r" for="ch" forName="Image1" refType="w" fact="0.5032"/>
              <dgm:constr type="t" for="ch" forName="Image1" refType="h" fact="0.0843"/>
              <dgm:constr type="w" for="ch" forName="Image1" refType="w" fact="0.1793"/>
              <dgm:constr type="h" for="ch" forName="Image1" refType="h" fact="0.255"/>
              <dgm:constr type="r" for="ch" forName="Image2" refType="w" fact="0.4339"/>
              <dgm:constr type="t" for="ch" forName="Image2" refType="h" fact="0.3744"/>
              <dgm:constr type="w" for="ch" forName="Image2" refType="w" fact="0.1793"/>
              <dgm:constr type="h" for="ch" forName="Image2" refType="h" fact="0.255"/>
              <dgm:constr type="r" for="ch" forName="Image3" refType="w" fact="0.5032"/>
              <dgm:constr type="t" for="ch" forName="Image3" refType="h" fact="0.6686"/>
              <dgm:constr type="w" for="ch" forName="Image3" refType="w" fact="0.1793"/>
              <dgm:constr type="h" for="ch" forName="Image3" refType="h" fact="0.255"/>
              <dgm:constr type="r" for="ch" forName="Child1" refType="w" fact="0.3103"/>
              <dgm:constr type="t" for="ch" forName="Child1" refType="h" fact="0.0884"/>
              <dgm:constr type="w" for="ch" forName="Child1" refType="w" fact="0.24"/>
              <dgm:constr type="h" for="ch" forName="Child1" refType="h" fact="0.2468"/>
              <dgm:constr type="r" for="ch" forName="Child2" refType="w" fact="0.24"/>
              <dgm:constr type="t" for="ch" forName="Child2" refType="h" fact="0.378"/>
              <dgm:constr type="w" for="ch" forName="Child2" refType="w" fact="0.24"/>
              <dgm:constr type="h" for="ch" forName="Child2" refType="h" fact="0.2468"/>
              <dgm:constr type="r" for="ch" forName="Child3" refType="w" fact="0.3103"/>
              <dgm:constr type="t" for="ch" forName="Child3" refType="h" fact="0.6738"/>
              <dgm:constr type="w" for="ch" forName="Child3" refType="w" fact="0.24"/>
              <dgm:constr type="h" for="ch" forName="Child3" refType="h" fact="0.2468"/>
            </dgm:constrLst>
          </dgm:if>
          <dgm:else name="Name15">
            <dgm:alg type="composite">
              <dgm:param type="ar" val="1.2852"/>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Accent" refType="w"/>
              <dgm:constr type="t" for="ch" forName="Accent" refType="h" fact="0.0361"/>
              <dgm:constr type="w" for="ch" forName="Accent" refType="w" fact="0.6865"/>
              <dgm:constr type="h" for="ch" forName="Accent" refType="h" fact="0.9197"/>
              <dgm:constr type="r" for="ch" forName="Parent" refType="w" fact="0.8244"/>
              <dgm:constr type="t" for="ch" forName="Parent" refType="h" fact="0.2795"/>
              <dgm:constr type="w" for="ch" forName="Parent" refType="w" fact="0.3406"/>
              <dgm:constr type="h" for="ch" forName="Parent" refType="h" fact="0.4377"/>
              <dgm:constr type="r" for="ch" forName="Image1" refType="w" fact="0.575"/>
              <dgm:constr type="t" for="ch" forName="Image1" refType="h" fact="0"/>
              <dgm:constr type="w" for="ch" forName="Image1" refType="w" fact="0.1825"/>
              <dgm:constr type="h" for="ch" forName="Image1" refType="h" fact="0.2345"/>
              <dgm:constr type="r" for="ch" forName="Image2" refType="w" fact="0.4402"/>
              <dgm:constr type="t" for="ch" forName="Image2" refType="h" fact="0.2184"/>
              <dgm:constr type="w" for="ch" forName="Image2" refType="w" fact="0.1825"/>
              <dgm:constr type="h" for="ch" forName="Image2" refType="h" fact="0.2345"/>
              <dgm:constr type="r" for="ch" forName="Image3" refType="w" fact="0.4409"/>
              <dgm:constr type="t" for="ch" forName="Image3" refType="h" fact="0.5395"/>
              <dgm:constr type="w" for="ch" forName="Image3" refType="w" fact="0.1825"/>
              <dgm:constr type="h" for="ch" forName="Image3" refType="h" fact="0.2345"/>
              <dgm:constr type="r" for="ch" forName="Image4" refType="w" fact="0.575"/>
              <dgm:constr type="t" for="ch" forName="Image4" refType="h" fact="0.7655"/>
              <dgm:constr type="w" for="ch" forName="Image4" refType="w" fact="0.1825"/>
              <dgm:constr type="h" for="ch" forName="Image4" refType="h" fact="0.2345"/>
              <dgm:constr type="r" for="ch" forName="Child1" refType="w" fact="0.3786"/>
              <dgm:constr type="t" for="ch" forName="Child1" refType="h" fact="0.003"/>
              <dgm:constr type="w" for="ch" forName="Child1" refType="w" fact="0.2443"/>
              <dgm:constr type="h" for="ch" forName="Child1" refType="h" fact="0.227"/>
              <dgm:constr type="r" for="ch" forName="Child2" refType="w" fact="0.2443"/>
              <dgm:constr type="t" for="ch" forName="Child2" refType="h" fact="0.2225"/>
              <dgm:constr type="w" for="ch" forName="Child2" refType="w" fact="0.2443"/>
              <dgm:constr type="h" for="ch" forName="Child2" refType="h" fact="0.227"/>
              <dgm:constr type="r" for="ch" forName="Child3" refType="w" fact="0.2443"/>
              <dgm:constr type="t" for="ch" forName="Child3" refType="h" fact="0.5433"/>
              <dgm:constr type="w" for="ch" forName="Child3" refType="w" fact="0.2443"/>
              <dgm:constr type="h" for="ch" forName="Child3" refType="h" fact="0.227"/>
              <dgm:constr type="r" for="ch" forName="Child4" refType="w" fact="0.3786"/>
              <dgm:constr type="t" for="ch" forName="Child4" refType="h" fact="0.7703"/>
              <dgm:constr type="w" for="ch" forName="Child4" refType="w" fact="0.2443"/>
              <dgm:constr type="h" for="ch" forName="Child4" refType="h" fact="0.227"/>
            </dgm:constrLst>
          </dgm:else>
        </dgm:choose>
      </dgm:else>
    </dgm:choose>
    <dgm:forEach name="wrapper" axis="self" ptType="parTrans">
      <dgm:forEach name="ImageRepeat" axis="self">
        <dgm:layoutNode name="Image" styleLbl="fgImgPlace1">
          <dgm:alg type="sp"/>
          <dgm:shape xmlns:r="http://schemas.openxmlformats.org/officeDocument/2006/relationships" type="ellipse" r:blip="" blipPhldr="1">
            <dgm:adjLst/>
          </dgm:shape>
          <dgm:presOf/>
        </dgm:layoutNode>
      </dgm:forEach>
    </dgm:forEach>
    <dgm:forEach name="Name16" axis="ch" ptType="node" cnt="1">
      <dgm:layoutNode name="Parent" styleLbl="node1">
        <dgm:varLst>
          <dgm:chMax val="4"/>
          <dgm:chPref val="3"/>
        </dgm:varLst>
        <dgm:alg type="tx"/>
        <dgm:shape xmlns:r="http://schemas.openxmlformats.org/officeDocument/2006/relationships" type="ellipse" r:blip="">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17" axis="ch ch" ptType="node node" st="1 1" cnt="1 1">
      <dgm:layoutNode name="Accent" styleLbl="node1">
        <dgm:alg type="sp"/>
        <dgm:choose name="Name18">
          <dgm:if name="Name19" func="var" arg="dir" op="equ" val="norm">
            <dgm:choose name="Name20">
              <dgm:if name="Name21" axis="followSib" ptType="node" func="cnt" op="equ" val="0">
                <dgm:shape xmlns:r="http://schemas.openxmlformats.org/officeDocument/2006/relationships" type="blockArc" r:blip="">
                  <dgm:adjLst>
                    <dgm:adj idx="1" val="-49.0368"/>
                    <dgm:adj idx="2" val="49.4265"/>
                    <dgm:adj idx="3" val="0.0564"/>
                  </dgm:adjLst>
                </dgm:shape>
              </dgm:if>
              <dgm:if name="Name22" axis="followSib" ptType="node" func="cnt" op="equ" val="1">
                <dgm:shape xmlns:r="http://schemas.openxmlformats.org/officeDocument/2006/relationships" type="blockArc" r:blip="">
                  <dgm:adjLst>
                    <dgm:adj idx="1" val="-64.2028"/>
                    <dgm:adj idx="2" val="64.5456"/>
                    <dgm:adj idx="3" val="0.0558"/>
                  </dgm:adjLst>
                </dgm:shape>
              </dgm:if>
              <dgm:if name="Name23" axis="followSib" ptType="node" func="cnt" op="equ" val="2">
                <dgm:shape xmlns:r="http://schemas.openxmlformats.org/officeDocument/2006/relationships" type="blockArc" r:blip="">
                  <dgm:adjLst>
                    <dgm:adj idx="1" val="-67.8702"/>
                    <dgm:adj idx="2" val="68.6519"/>
                    <dgm:adj idx="3" val="0.0575"/>
                  </dgm:adjLst>
                </dgm:shape>
              </dgm:if>
              <dgm:else name="Name24">
                <dgm:shape xmlns:r="http://schemas.openxmlformats.org/officeDocument/2006/relationships" type="blockArc" r:blip="">
                  <dgm:adjLst>
                    <dgm:adj idx="1" val="-84.8426"/>
                    <dgm:adj idx="2" val="84.8009"/>
                    <dgm:adj idx="3" val="0.0524"/>
                  </dgm:adjLst>
                </dgm:shape>
              </dgm:else>
            </dgm:choose>
          </dgm:if>
          <dgm:else name="Name25">
            <dgm:choose name="Name26">
              <dgm:if name="Name27" axis="followSib" ptType="node" func="cnt" op="equ" val="0">
                <dgm:shape xmlns:r="http://schemas.openxmlformats.org/officeDocument/2006/relationships" rot="180" type="blockArc" r:blip="">
                  <dgm:adjLst>
                    <dgm:adj idx="1" val="-49.0368"/>
                    <dgm:adj idx="2" val="49.4265"/>
                    <dgm:adj idx="3" val="0.0564"/>
                  </dgm:adjLst>
                </dgm:shape>
              </dgm:if>
              <dgm:if name="Name28" axis="followSib" ptType="node" func="cnt" op="equ" val="1">
                <dgm:shape xmlns:r="http://schemas.openxmlformats.org/officeDocument/2006/relationships" rot="180" type="blockArc" r:blip="">
                  <dgm:adjLst>
                    <dgm:adj idx="1" val="-64.2028"/>
                    <dgm:adj idx="2" val="64.5456"/>
                    <dgm:adj idx="3" val="0.0558"/>
                  </dgm:adjLst>
                </dgm:shape>
              </dgm:if>
              <dgm:if name="Name29" axis="followSib" ptType="node" func="cnt" op="equ" val="2">
                <dgm:shape xmlns:r="http://schemas.openxmlformats.org/officeDocument/2006/relationships" rot="180" type="blockArc" r:blip="">
                  <dgm:adjLst>
                    <dgm:adj idx="1" val="-67.8702"/>
                    <dgm:adj idx="2" val="68.6519"/>
                    <dgm:adj idx="3" val="0.0575"/>
                  </dgm:adjLst>
                </dgm:shape>
              </dgm:if>
              <dgm:else name="Name30">
                <dgm:shape xmlns:r="http://schemas.openxmlformats.org/officeDocument/2006/relationships" rot="180" type="blockArc" r:blip="">
                  <dgm:adjLst>
                    <dgm:adj idx="1" val="-84.8426"/>
                    <dgm:adj idx="2" val="84.8009"/>
                    <dgm:adj idx="3" val="0.0524"/>
                  </dgm:adjLst>
                </dgm:shape>
              </dgm:else>
            </dgm:choose>
          </dgm:else>
        </dgm:choose>
        <dgm:presOf/>
      </dgm:layoutNode>
      <dgm:layoutNode name="Image1" styleLbl="fgImgPlace1">
        <dgm:alg type="sp"/>
        <dgm:shape xmlns:r="http://schemas.openxmlformats.org/officeDocument/2006/relationships" type="ellipse" r:blip="" blipPhldr="1">
          <dgm:adjLst/>
        </dgm:shape>
        <dgm:presOf/>
      </dgm:layoutNode>
      <dgm:layoutNode name="Child1" styleLbl="revTx">
        <dgm:varLst>
          <dgm:chMax val="0"/>
          <dgm:chPref val="0"/>
          <dgm:bulletEnabled val="1"/>
        </dgm:varLst>
        <dgm:choose name="Name31">
          <dgm:if name="Name32" func="var" arg="dir" op="equ" val="norm">
            <dgm:alg type="tx">
              <dgm:param type="parTxLTRAlign" val="l"/>
              <dgm:param type="shpTxLTRAlignCh" val="l"/>
              <dgm:param type="parTxRTLAlign" val="l"/>
              <dgm:param type="shpTxRTLAlignCh" val="l"/>
              <dgm:param type="lnSpAfParP" val="10"/>
            </dgm:alg>
          </dgm:if>
          <dgm:else name="Name33">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4" axis="ch ch" ptType="node node" st="1 2" cnt="1 1">
      <dgm:layoutNode name="Image2">
        <dgm:alg type="sp"/>
        <dgm:shape xmlns:r="http://schemas.openxmlformats.org/officeDocument/2006/relationships" r:blip="">
          <dgm:adjLst/>
        </dgm:shape>
        <dgm:presOf/>
        <dgm:constrLst/>
        <dgm:forEach name="Name35" ref="ImageRepeat"/>
      </dgm:layoutNode>
      <dgm:layoutNode name="Child2" styleLbl="revTx">
        <dgm:varLst>
          <dgm:chMax val="0"/>
          <dgm:chPref val="0"/>
          <dgm:bulletEnabled val="1"/>
        </dgm:varLst>
        <dgm:choose name="Name36">
          <dgm:if name="Name37" func="var" arg="dir" op="equ" val="norm">
            <dgm:alg type="tx">
              <dgm:param type="parTxLTRAlign" val="l"/>
              <dgm:param type="shpTxLTRAlignCh" val="l"/>
              <dgm:param type="parTxRTLAlign" val="l"/>
              <dgm:param type="shpTxRTLAlignCh" val="l"/>
              <dgm:param type="lnSpAfParP" val="10"/>
            </dgm:alg>
          </dgm:if>
          <dgm:else name="Name38">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9" axis="ch ch" ptType="node node" st="1 3" cnt="1 1">
      <dgm:layoutNode name="Image3">
        <dgm:alg type="sp"/>
        <dgm:shape xmlns:r="http://schemas.openxmlformats.org/officeDocument/2006/relationships" r:blip="">
          <dgm:adjLst/>
        </dgm:shape>
        <dgm:presOf/>
        <dgm:constrLst/>
        <dgm:forEach name="Name40" ref="ImageRepeat"/>
      </dgm:layoutNode>
      <dgm:layoutNode name="Child3" styleLbl="revTx">
        <dgm:varLst>
          <dgm:chMax val="0"/>
          <dgm:chPref val="0"/>
          <dgm:bulletEnabled val="1"/>
        </dgm:varLst>
        <dgm:choose name="Name41">
          <dgm:if name="Name42" func="var" arg="dir" op="equ" val="norm">
            <dgm:alg type="tx">
              <dgm:param type="parTxLTRAlign" val="l"/>
              <dgm:param type="shpTxLTRAlignCh" val="l"/>
              <dgm:param type="parTxRTLAlign" val="l"/>
              <dgm:param type="shpTxRTLAlignCh" val="l"/>
              <dgm:param type="lnSpAfParP" val="10"/>
            </dgm:alg>
          </dgm:if>
          <dgm:else name="Name43">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4" axis="ch ch" ptType="node node" st="1 4" cnt="1 1">
      <dgm:layoutNode name="Image4">
        <dgm:alg type="sp"/>
        <dgm:shape xmlns:r="http://schemas.openxmlformats.org/officeDocument/2006/relationships" r:blip="">
          <dgm:adjLst/>
        </dgm:shape>
        <dgm:presOf/>
        <dgm:constrLst/>
        <dgm:forEach name="Name45" ref="ImageRepeat"/>
      </dgm:layoutNode>
      <dgm:layoutNode name="Child4" styleLbl="revTx">
        <dgm:varLst>
          <dgm:chMax val="0"/>
          <dgm:chPref val="0"/>
          <dgm:bulletEnabled val="1"/>
        </dgm:varLst>
        <dgm:choose name="Name46">
          <dgm:if name="Name47" func="var" arg="dir" op="equ" val="norm">
            <dgm:alg type="tx">
              <dgm:param type="parTxLTRAlign" val="l"/>
              <dgm:param type="shpTxLTRAlignCh" val="l"/>
              <dgm:param type="parTxRTLAlign" val="l"/>
              <dgm:param type="shpTxRTLAlignCh" val="l"/>
              <dgm:param type="lnSpAfParP" val="10"/>
            </dgm:alg>
          </dgm:if>
          <dgm:else name="Name48">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6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6.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67.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68.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6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4.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5.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9.xml><?xml version="1.0" encoding="utf-8"?>
<dgm:styleDef xmlns:dgm="http://schemas.openxmlformats.org/drawingml/2006/diagram" xmlns:a="http://schemas.openxmlformats.org/drawingml/2006/main" uniqueId="urn:microsoft.com/office/officeart/2005/8/quickstyle/3d9">
  <dgm:title val=""/>
  <dgm:desc val=""/>
  <dgm:catLst>
    <dgm:cat type="3D" pri="11900"/>
  </dgm:catLst>
  <dgm:scene3d>
    <a:camera prst="perspectiveRelaxed">
      <a:rot lat="19149996" lon="20104178" rev="1577324"/>
    </a:camera>
    <a:lightRig rig="soft" dir="t"/>
    <a:backdrop>
      <a:anchor x="0" y="0" z="-210000"/>
      <a:norm dx="0" dy="0" dz="914400"/>
      <a:up dx="0" dy="914400" dz="0"/>
    </a:backdrop>
  </dgm:scene3d>
  <dgm:styleLbl name="node0">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52250" prstMaterial="matte">
      <a:bevelT w="165100" prst="coolSlant"/>
    </dgm:sp3d>
    <dgm:txPr>
      <a:sp3d extrusionH="28000" prstMaterial="matte"/>
    </dgm:txPr>
    <dgm:style>
      <a:lnRef idx="1">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152250" prstMaterial="matte">
      <a:bevelT w="165100" prst="coolSlant"/>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prstMaterial="matte"/>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22735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227350" prstMaterial="matte"/>
    <dgm:txPr/>
    <dgm:style>
      <a:lnRef idx="0">
        <a:scrgbClr r="0" g="0" b="0"/>
      </a:lnRef>
      <a:fillRef idx="3">
        <a:scrgbClr r="0" g="0" b="0"/>
      </a:fillRef>
      <a:effectRef idx="0">
        <a:scrgbClr r="0" g="0" b="0"/>
      </a:effectRef>
      <a:fontRef idx="minor">
        <a:schemeClr val="lt1"/>
      </a:fontRef>
    </dgm:style>
  </dgm:styleLbl>
  <dgm:styleLbl name="parChTrans2D4">
    <dgm:scene3d>
      <a:camera prst="orthographicFront"/>
      <a:lightRig rig="threePt" dir="t"/>
    </dgm:scene3d>
    <dgm:sp3d z="-227350" prstMaterial="matte"/>
    <dgm:txPr/>
    <dgm:style>
      <a:lnRef idx="0">
        <a:scrgbClr r="0" g="0" b="0"/>
      </a:lnRef>
      <a:fillRef idx="3">
        <a:scrgbClr r="0" g="0" b="0"/>
      </a:fillRef>
      <a:effectRef idx="0">
        <a:scrgbClr r="0" g="0" b="0"/>
      </a:effectRef>
      <a:fontRef idx="minor">
        <a:schemeClr val="lt1"/>
      </a:fontRef>
    </dgm:style>
  </dgm:styleLbl>
  <dgm:styleLbl name="parChTrans1D1">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prstMaterial="matte"/>
    <dgm:txPr/>
    <dgm:style>
      <a:lnRef idx="0">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a:sp3d extrusionH="28000" prstMaterial="matte"/>
    </dgm:txPr>
    <dgm:style>
      <a:lnRef idx="0">
        <a:scrgbClr r="0" g="0" b="0"/>
      </a:lnRef>
      <a:fillRef idx="0">
        <a:scrgbClr r="0" g="0" b="0"/>
      </a:fillRef>
      <a:effectRef idx="0">
        <a:scrgbClr r="0" g="0" b="0"/>
      </a:effectRef>
      <a:fontRef idx="minor"/>
    </dgm:style>
  </dgm:styleLbl>
</dgm:styleDef>
</file>

<file path=ppt/diagrams/quickStyle3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32A9FE3-7A40-49CA-8DDE-65A34791E5E7}" type="datetimeFigureOut">
              <a:rPr lang="en-US" smtClean="0"/>
              <a:t>2/1/2023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E2873FA-D1BC-460A-9DA5-24EAC97DF5D2}" type="slidenum">
              <a:rPr lang="en-US" smtClean="0"/>
              <a:t>‹#›</a:t>
            </a:fld>
            <a:endParaRPr lang="en-US"/>
          </a:p>
        </p:txBody>
      </p:sp>
    </p:spTree>
    <p:extLst>
      <p:ext uri="{BB962C8B-B14F-4D97-AF65-F5344CB8AC3E}">
        <p14:creationId xmlns:p14="http://schemas.microsoft.com/office/powerpoint/2010/main" val="207411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213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213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dirty="0"/>
          </a:p>
        </p:txBody>
      </p:sp>
      <p:sp>
        <p:nvSpPr>
          <p:cNvPr id="43213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B584791A-152E-4D13-8B8B-9549C37CCA83}" type="slidenum">
              <a:rPr kumimoji="0" lang="en-US" altLang="en-US" sz="1200" b="0" i="0" u="none" strike="noStrike" kern="1200" cap="none" spc="0" normalizeH="0" baseline="0" noProof="0" smtClean="0">
                <a:ln>
                  <a:noFill/>
                </a:ln>
                <a:solidFill>
                  <a:prstClr val="black"/>
                </a:solidFill>
                <a:effectLst/>
                <a:uLnTx/>
                <a:uFillTx/>
                <a:latin typeface=".VnTime" panose="020B7200000000000000"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1</a:t>
            </a:fld>
            <a:endParaRPr kumimoji="0" lang="en-US" altLang="en-US" sz="1200" b="0" i="0" u="none" strike="noStrike" kern="1200" cap="none" spc="0" normalizeH="0" baseline="0" noProof="0" dirty="0">
              <a:ln>
                <a:noFill/>
              </a:ln>
              <a:solidFill>
                <a:prstClr val="black"/>
              </a:solidFill>
              <a:effectLst/>
              <a:uLnTx/>
              <a:uFillTx/>
              <a:latin typeface=".VnTime" panose="020B7200000000000000" pitchFamily="34" charset="0"/>
              <a:ea typeface="+mn-ea"/>
              <a:cs typeface="+mn-cs"/>
            </a:endParaRPr>
          </a:p>
        </p:txBody>
      </p:sp>
    </p:spTree>
    <p:extLst>
      <p:ext uri="{BB962C8B-B14F-4D97-AF65-F5344CB8AC3E}">
        <p14:creationId xmlns:p14="http://schemas.microsoft.com/office/powerpoint/2010/main" val="148600529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787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787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20787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F131B73D-4C80-43E7-9920-1308D02BE35F}" type="slidenum">
              <a:rPr lang="en-US" altLang="en-US" smtClean="0">
                <a:solidFill>
                  <a:prstClr val="black"/>
                </a:solidFill>
                <a:latin typeface=".VnTime" panose="020B7200000000000000" pitchFamily="34" charset="0"/>
              </a:rPr>
              <a:pPr>
                <a:spcBef>
                  <a:spcPct val="0"/>
                </a:spcBef>
              </a:pPr>
              <a:t>7</a:t>
            </a:fld>
            <a:endParaRPr lang="en-US" altLang="en-US">
              <a:solidFill>
                <a:prstClr val="black"/>
              </a:solidFill>
              <a:latin typeface=".VnTime" panose="020B7200000000000000" pitchFamily="34" charset="0"/>
            </a:endParaRPr>
          </a:p>
        </p:txBody>
      </p:sp>
    </p:spTree>
    <p:extLst>
      <p:ext uri="{BB962C8B-B14F-4D97-AF65-F5344CB8AC3E}">
        <p14:creationId xmlns:p14="http://schemas.microsoft.com/office/powerpoint/2010/main" val="12379444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29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129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21299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1DDDB2D3-5146-4D40-A48C-3628028DA839}" type="slidenum">
              <a:rPr lang="en-US" altLang="en-US" smtClean="0">
                <a:solidFill>
                  <a:prstClr val="black"/>
                </a:solidFill>
                <a:latin typeface=".VnTime" panose="020B7200000000000000" pitchFamily="34" charset="0"/>
              </a:rPr>
              <a:pPr>
                <a:spcBef>
                  <a:spcPct val="0"/>
                </a:spcBef>
              </a:pPr>
              <a:t>17</a:t>
            </a:fld>
            <a:endParaRPr lang="en-US" altLang="en-US">
              <a:solidFill>
                <a:prstClr val="black"/>
              </a:solidFill>
              <a:latin typeface=".VnTime" panose="020B7200000000000000" pitchFamily="34" charset="0"/>
            </a:endParaRPr>
          </a:p>
        </p:txBody>
      </p:sp>
    </p:spTree>
    <p:extLst>
      <p:ext uri="{BB962C8B-B14F-4D97-AF65-F5344CB8AC3E}">
        <p14:creationId xmlns:p14="http://schemas.microsoft.com/office/powerpoint/2010/main" val="15022500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33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433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latin typeface="Arial" panose="020B0604020202020204" pitchFamily="34" charset="0"/>
              <a:cs typeface="Arial" panose="020B0604020202020204" pitchFamily="34" charset="0"/>
            </a:endParaRPr>
          </a:p>
        </p:txBody>
      </p:sp>
      <p:sp>
        <p:nvSpPr>
          <p:cNvPr id="44339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2F901ACB-E5AE-44C3-AC56-492141D0E6C5}" type="slidenum">
              <a:rPr lang="en-US" altLang="en-US" smtClean="0">
                <a:solidFill>
                  <a:srgbClr val="000000"/>
                </a:solidFill>
                <a:latin typeface=".VnTime" panose="020B7200000000000000" pitchFamily="34" charset="0"/>
              </a:rPr>
              <a:pPr>
                <a:spcBef>
                  <a:spcPct val="0"/>
                </a:spcBef>
              </a:pPr>
              <a:t>20</a:t>
            </a:fld>
            <a:endParaRPr lang="en-US" altLang="en-US">
              <a:solidFill>
                <a:srgbClr val="000000"/>
              </a:solidFill>
              <a:latin typeface=".VnTime" panose="020B7200000000000000" pitchFamily="34" charset="0"/>
            </a:endParaRPr>
          </a:p>
        </p:txBody>
      </p:sp>
    </p:spTree>
    <p:extLst>
      <p:ext uri="{BB962C8B-B14F-4D97-AF65-F5344CB8AC3E}">
        <p14:creationId xmlns:p14="http://schemas.microsoft.com/office/powerpoint/2010/main" val="20848936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2546"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416C6DBC-BFBB-4F0D-84E6-E31307254793}" type="slidenum">
              <a:rPr lang="en-US" altLang="en-US" smtClean="0">
                <a:solidFill>
                  <a:srgbClr val="000000"/>
                </a:solidFill>
              </a:rPr>
              <a:pPr>
                <a:spcBef>
                  <a:spcPct val="0"/>
                </a:spcBef>
              </a:pPr>
              <a:t>22</a:t>
            </a:fld>
            <a:endParaRPr lang="en-US" altLang="en-US">
              <a:solidFill>
                <a:srgbClr val="000000"/>
              </a:solidFill>
            </a:endParaRPr>
          </a:p>
        </p:txBody>
      </p:sp>
      <p:sp>
        <p:nvSpPr>
          <p:cNvPr id="492547"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92548"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en-US">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7725152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77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6077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16077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F3491441-1384-4628-A498-DFEC134A3587}" type="slidenum">
              <a:rPr kumimoji="1" lang="en-US" altLang="zh-CN" smtClean="0">
                <a:solidFill>
                  <a:srgbClr val="000000"/>
                </a:solidFill>
                <a:latin typeface="Times New Roman" panose="02020603050405020304" pitchFamily="18" charset="0"/>
              </a:rPr>
              <a:pPr>
                <a:spcBef>
                  <a:spcPct val="0"/>
                </a:spcBef>
              </a:pPr>
              <a:t>38</a:t>
            </a:fld>
            <a:endParaRPr kumimoji="1" lang="en-US" altLang="zh-CN">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236402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7E4A1E25-DC6E-4DD0-91A4-7BB71ED89D9A}" type="slidenum">
              <a:rPr lang="en-US" altLang="en-US" smtClean="0">
                <a:solidFill>
                  <a:srgbClr val="000000"/>
                </a:solidFill>
              </a:rPr>
              <a:pPr>
                <a:spcBef>
                  <a:spcPct val="0"/>
                </a:spcBef>
              </a:pPr>
              <a:t>86</a:t>
            </a:fld>
            <a:endParaRPr lang="en-US" altLang="en-US">
              <a:solidFill>
                <a:srgbClr val="000000"/>
              </a:solidFill>
            </a:endParaRPr>
          </a:p>
        </p:txBody>
      </p:sp>
      <p:sp>
        <p:nvSpPr>
          <p:cNvPr id="55299" name="Rectangle 2"/>
          <p:cNvSpPr>
            <a:spLocks noGrp="1" noRot="1" noChangeAspect="1" noChangeArrowheads="1" noTextEdit="1"/>
          </p:cNvSpPr>
          <p:nvPr>
            <p:ph type="sldImg"/>
          </p:nvPr>
        </p:nvSpPr>
        <p:spPr>
          <a:ln/>
        </p:spPr>
      </p:sp>
      <p:sp>
        <p:nvSpPr>
          <p:cNvPr id="5530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endParaRPr>
          </a:p>
        </p:txBody>
      </p:sp>
    </p:spTree>
    <p:extLst>
      <p:ext uri="{BB962C8B-B14F-4D97-AF65-F5344CB8AC3E}">
        <p14:creationId xmlns:p14="http://schemas.microsoft.com/office/powerpoint/2010/main" val="12018743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5.xml.rels><?xml version="1.0" encoding="UTF-8" standalone="yes"?>
<Relationships xmlns="http://schemas.openxmlformats.org/package/2006/relationships"><Relationship Id="rId2" Type="http://schemas.openxmlformats.org/officeDocument/2006/relationships/slideMaster" Target="../slideMasters/slideMaster8.xml"/><Relationship Id="rId1" Type="http://schemas.openxmlformats.org/officeDocument/2006/relationships/themeOverride" Target="../theme/themeOverride1.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1.xml.rels><?xml version="1.0" encoding="UTF-8" standalone="yes"?>
<Relationships xmlns="http://schemas.openxmlformats.org/package/2006/relationships"><Relationship Id="rId2" Type="http://schemas.openxmlformats.org/officeDocument/2006/relationships/slideMaster" Target="../slideMasters/slideMaster8.xml"/><Relationship Id="rId1" Type="http://schemas.openxmlformats.org/officeDocument/2006/relationships/themeOverride" Target="../theme/themeOverride2.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6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7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7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7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7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7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7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7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7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7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7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8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81.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82.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8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8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8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8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8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88.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89.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90.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91.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92.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93.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9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95.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96.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97.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98.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99.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00.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01.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02.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03.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04.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0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0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07.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08.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09.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10.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11.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12.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13.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14.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1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16.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17.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18.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19.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20.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21.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22.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23.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24.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25.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26.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27.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28.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29.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30.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31.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32.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33.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34.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35.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36.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37.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38.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39.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40.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41.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42.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43.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44.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45.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46.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47.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48.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49.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50.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51.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52.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53.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54.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55.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56.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57.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58.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59.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60.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61.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62.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63.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64.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65.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66.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67.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68.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69.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70.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71.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72.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73.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74.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75.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76.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77.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78.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79.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80.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81.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82.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83.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84.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85.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86.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87.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88.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89.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90.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91.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92.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93.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94.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95.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96.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97.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98.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99.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300.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01.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02.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03.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04.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05.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06.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07.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08.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09.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10.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11.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12.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13.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14.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15.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16.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17.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18.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19.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20.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21.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22.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23.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24.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25.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26.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27.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28.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29.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30.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31.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32.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33.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34.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35.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36.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37.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38.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39.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40.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41.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42.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43.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44.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45.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46.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47.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48.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49.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50.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51.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52.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53.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54.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55.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56.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57.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58.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59.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60.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61.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62.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63.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64.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65.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66.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67.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68.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69.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70.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71.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72.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73.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74.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75.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76.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77.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78.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79.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80.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81.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82.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83.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84.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85.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86.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87.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88.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89.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90.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91.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92.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93.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94.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95.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96.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97.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98.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99.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400.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401.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402.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403.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404.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405.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406.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407.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408.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409.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410.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411.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412.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413.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414.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415.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416.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417.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418.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419.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420.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421.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422.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423.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424.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425.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426.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427.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428.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429.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430.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431.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432.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433.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434.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435.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436.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D281E9DD-7413-4878-9A00-DDEE77B6D673}" type="datetimeFigureOut">
              <a:rPr lang="en-US" smtClean="0"/>
              <a:t>2/1/2023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E80FE1C-12CD-458B-BCE4-6C7970E5B000}" type="slidenum">
              <a:rPr lang="en-US" smtClean="0"/>
              <a:t>‹#›</a:t>
            </a:fld>
            <a:endParaRPr lang="en-US"/>
          </a:p>
        </p:txBody>
      </p:sp>
    </p:spTree>
    <p:extLst>
      <p:ext uri="{BB962C8B-B14F-4D97-AF65-F5344CB8AC3E}">
        <p14:creationId xmlns:p14="http://schemas.microsoft.com/office/powerpoint/2010/main" val="23445726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281E9DD-7413-4878-9A00-DDEE77B6D673}" type="datetimeFigureOut">
              <a:rPr lang="en-US" smtClean="0"/>
              <a:t>2/1/2023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E80FE1C-12CD-458B-BCE4-6C7970E5B000}" type="slidenum">
              <a:rPr lang="en-US" smtClean="0"/>
              <a:t>‹#›</a:t>
            </a:fld>
            <a:endParaRPr lang="en-US"/>
          </a:p>
        </p:txBody>
      </p:sp>
    </p:spTree>
    <p:extLst>
      <p:ext uri="{BB962C8B-B14F-4D97-AF65-F5344CB8AC3E}">
        <p14:creationId xmlns:p14="http://schemas.microsoft.com/office/powerpoint/2010/main" val="15392938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281E9DD-7413-4878-9A00-DDEE77B6D673}" type="datetimeFigureOut">
              <a:rPr lang="en-US" smtClean="0"/>
              <a:t>2/1/2023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E80FE1C-12CD-458B-BCE4-6C7970E5B000}" type="slidenum">
              <a:rPr lang="en-US" smtClean="0"/>
              <a:t>‹#›</a:t>
            </a:fld>
            <a:endParaRPr lang="en-US"/>
          </a:p>
        </p:txBody>
      </p:sp>
    </p:spTree>
    <p:extLst>
      <p:ext uri="{BB962C8B-B14F-4D97-AF65-F5344CB8AC3E}">
        <p14:creationId xmlns:p14="http://schemas.microsoft.com/office/powerpoint/2010/main" val="27944424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D281E9DD-7413-4878-9A00-DDEE77B6D673}" type="datetimeFigureOut">
              <a:rPr lang="en-US" smtClean="0"/>
              <a:t>2/1/2023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E80FE1C-12CD-458B-BCE4-6C7970E5B000}" type="slidenum">
              <a:rPr lang="en-US" smtClean="0"/>
              <a:t>‹#›</a:t>
            </a:fld>
            <a:endParaRPr lang="en-US"/>
          </a:p>
        </p:txBody>
      </p:sp>
    </p:spTree>
    <p:extLst>
      <p:ext uri="{BB962C8B-B14F-4D97-AF65-F5344CB8AC3E}">
        <p14:creationId xmlns:p14="http://schemas.microsoft.com/office/powerpoint/2010/main" val="8114478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D281E9DD-7413-4878-9A00-DDEE77B6D673}" type="datetimeFigureOut">
              <a:rPr lang="en-US" smtClean="0"/>
              <a:t>2/1/2023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E80FE1C-12CD-458B-BCE4-6C7970E5B000}" type="slidenum">
              <a:rPr lang="en-US" smtClean="0"/>
              <a:t>‹#›</a:t>
            </a:fld>
            <a:endParaRPr lang="en-US"/>
          </a:p>
        </p:txBody>
      </p:sp>
    </p:spTree>
    <p:extLst>
      <p:ext uri="{BB962C8B-B14F-4D97-AF65-F5344CB8AC3E}">
        <p14:creationId xmlns:p14="http://schemas.microsoft.com/office/powerpoint/2010/main" val="1984576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D281E9DD-7413-4878-9A00-DDEE77B6D673}" type="datetimeFigureOut">
              <a:rPr lang="en-US" smtClean="0"/>
              <a:t>2/1/2023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E80FE1C-12CD-458B-BCE4-6C7970E5B000}" type="slidenum">
              <a:rPr lang="en-US" smtClean="0"/>
              <a:t>‹#›</a:t>
            </a:fld>
            <a:endParaRPr lang="en-US"/>
          </a:p>
        </p:txBody>
      </p:sp>
    </p:spTree>
    <p:extLst>
      <p:ext uri="{BB962C8B-B14F-4D97-AF65-F5344CB8AC3E}">
        <p14:creationId xmlns:p14="http://schemas.microsoft.com/office/powerpoint/2010/main" val="36883200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281E9DD-7413-4878-9A00-DDEE77B6D673}" type="datetimeFigureOut">
              <a:rPr lang="en-US" smtClean="0"/>
              <a:t>2/1/2023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E80FE1C-12CD-458B-BCE4-6C7970E5B000}" type="slidenum">
              <a:rPr lang="en-US" smtClean="0"/>
              <a:t>‹#›</a:t>
            </a:fld>
            <a:endParaRPr lang="en-US"/>
          </a:p>
        </p:txBody>
      </p:sp>
    </p:spTree>
    <p:extLst>
      <p:ext uri="{BB962C8B-B14F-4D97-AF65-F5344CB8AC3E}">
        <p14:creationId xmlns:p14="http://schemas.microsoft.com/office/powerpoint/2010/main" val="17090557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281E9DD-7413-4878-9A00-DDEE77B6D673}" type="datetimeFigureOut">
              <a:rPr lang="en-US" smtClean="0"/>
              <a:t>2/1/2023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E80FE1C-12CD-458B-BCE4-6C7970E5B000}" type="slidenum">
              <a:rPr lang="en-US" smtClean="0"/>
              <a:t>‹#›</a:t>
            </a:fld>
            <a:endParaRPr lang="en-US"/>
          </a:p>
        </p:txBody>
      </p:sp>
    </p:spTree>
    <p:extLst>
      <p:ext uri="{BB962C8B-B14F-4D97-AF65-F5344CB8AC3E}">
        <p14:creationId xmlns:p14="http://schemas.microsoft.com/office/powerpoint/2010/main" val="37556876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281E9DD-7413-4878-9A00-DDEE77B6D673}" type="datetimeFigureOut">
              <a:rPr lang="en-US" smtClean="0"/>
              <a:t>2/1/2023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E80FE1C-12CD-458B-BCE4-6C7970E5B000}" type="slidenum">
              <a:rPr lang="en-US" smtClean="0"/>
              <a:t>‹#›</a:t>
            </a:fld>
            <a:endParaRPr lang="en-US"/>
          </a:p>
        </p:txBody>
      </p:sp>
    </p:spTree>
    <p:extLst>
      <p:ext uri="{BB962C8B-B14F-4D97-AF65-F5344CB8AC3E}">
        <p14:creationId xmlns:p14="http://schemas.microsoft.com/office/powerpoint/2010/main" val="38856061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281E9DD-7413-4878-9A00-DDEE77B6D673}" type="datetimeFigureOut">
              <a:rPr lang="en-US" smtClean="0"/>
              <a:t>2/1/2023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E80FE1C-12CD-458B-BCE4-6C7970E5B000}" type="slidenum">
              <a:rPr lang="en-US" smtClean="0"/>
              <a:t>‹#›</a:t>
            </a:fld>
            <a:endParaRPr lang="en-US"/>
          </a:p>
        </p:txBody>
      </p:sp>
    </p:spTree>
    <p:extLst>
      <p:ext uri="{BB962C8B-B14F-4D97-AF65-F5344CB8AC3E}">
        <p14:creationId xmlns:p14="http://schemas.microsoft.com/office/powerpoint/2010/main" val="32773728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281E9DD-7413-4878-9A00-DDEE77B6D673}" type="datetimeFigureOut">
              <a:rPr lang="en-US" smtClean="0"/>
              <a:t>2/1/2023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E80FE1C-12CD-458B-BCE4-6C7970E5B000}" type="slidenum">
              <a:rPr lang="en-US" smtClean="0"/>
              <a:t>‹#›</a:t>
            </a:fld>
            <a:endParaRPr lang="en-US"/>
          </a:p>
        </p:txBody>
      </p:sp>
    </p:spTree>
    <p:extLst>
      <p:ext uri="{BB962C8B-B14F-4D97-AF65-F5344CB8AC3E}">
        <p14:creationId xmlns:p14="http://schemas.microsoft.com/office/powerpoint/2010/main" val="163529966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6FAA1645-E42A-4C14-8F25-95FC65337D08}"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466086730"/>
      </p:ext>
    </p:extLst>
  </p:cSld>
  <p:clrMapOvr>
    <a:masterClrMapping/>
  </p:clrMapOvr>
  <p:transition>
    <p:wedg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5CBDE5E0-11F1-42CC-97C2-43D1B7A20BB6}"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3704797697"/>
      </p:ext>
    </p:extLst>
  </p:cSld>
  <p:clrMapOvr>
    <a:masterClrMapping/>
  </p:clrMapOvr>
  <p:transition>
    <p:wedg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1B03D5A4-80A4-4507-BD65-6FC58B968E00}"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2282125097"/>
      </p:ext>
    </p:extLst>
  </p:cSld>
  <p:clrMapOvr>
    <a:masterClrMapping/>
  </p:clrMapOvr>
  <p:transition>
    <p:wedg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15800BB5-8CCE-4EA3-BDFE-8DBFB496CD27}"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2748158880"/>
      </p:ext>
    </p:extLst>
  </p:cSld>
  <p:clrMapOvr>
    <a:masterClrMapping/>
  </p:clrMapOvr>
  <p:transition>
    <p:wedg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49D96F1F-3865-4EC9-A377-718F6265EA6F}"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1627973267"/>
      </p:ext>
    </p:extLst>
  </p:cSld>
  <p:clrMapOvr>
    <a:masterClrMapping/>
  </p:clrMapOvr>
  <p:transition>
    <p:wedg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11692A0A-126E-4952-AD52-AC5C54083580}"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2000623196"/>
      </p:ext>
    </p:extLst>
  </p:cSld>
  <p:clrMapOvr>
    <a:masterClrMapping/>
  </p:clrMapOvr>
  <p:transition>
    <p:wedg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3519A89A-CABB-4E0E-BC9D-F8955E1EE060}"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2545858518"/>
      </p:ext>
    </p:extLst>
  </p:cSld>
  <p:clrMapOvr>
    <a:masterClrMapping/>
  </p:clrMapOvr>
  <p:transition>
    <p:wedg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9A44A238-32CF-4E1E-A0AC-75EC5B3587BC}"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13054740"/>
      </p:ext>
    </p:extLst>
  </p:cSld>
  <p:clrMapOvr>
    <a:masterClrMapping/>
  </p:clrMapOvr>
  <p:transition>
    <p:wedg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094DE4DC-807E-4CE2-9437-9DE9B8256517}"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782204313"/>
      </p:ext>
    </p:extLst>
  </p:cSld>
  <p:clrMapOvr>
    <a:masterClrMapping/>
  </p:clrMapOvr>
  <p:transition>
    <p:wedg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3F7DCE8-2008-424D-A11A-42F179A74CB2}"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895405819"/>
      </p:ext>
    </p:extLst>
  </p:cSld>
  <p:clrMapOvr>
    <a:masterClrMapping/>
  </p:clrMapOvr>
  <p:transition>
    <p:wedg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FE2AF17F-4A22-4726-BC68-A474AF66E038}"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862381376"/>
      </p:ext>
    </p:extLst>
  </p:cSld>
  <p:clrMapOvr>
    <a:masterClrMapping/>
  </p:clrMapOvr>
  <p:transition>
    <p:wedge/>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EE3B7DDA-C566-4331-92A7-000385DC5467}" type="slidenum">
              <a:rPr lang="vi-VN"/>
              <a:pPr>
                <a:defRPr/>
              </a:pPr>
              <a:t>‹#›</a:t>
            </a:fld>
            <a:endParaRPr lang="vi-VN"/>
          </a:p>
        </p:txBody>
      </p:sp>
    </p:spTree>
    <p:extLst>
      <p:ext uri="{BB962C8B-B14F-4D97-AF65-F5344CB8AC3E}">
        <p14:creationId xmlns:p14="http://schemas.microsoft.com/office/powerpoint/2010/main" val="2532307873"/>
      </p:ext>
    </p:extLst>
  </p:cSld>
  <p:clrMapOvr>
    <a:masterClrMapping/>
  </p:clrMapOvr>
  <p:transition>
    <p:wedge/>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18F06CA1-1BD9-4975-BAA8-B2377DA0542A}" type="slidenum">
              <a:rPr lang="vi-VN"/>
              <a:pPr>
                <a:defRPr/>
              </a:pPr>
              <a:t>‹#›</a:t>
            </a:fld>
            <a:endParaRPr lang="vi-VN"/>
          </a:p>
        </p:txBody>
      </p:sp>
    </p:spTree>
    <p:extLst>
      <p:ext uri="{BB962C8B-B14F-4D97-AF65-F5344CB8AC3E}">
        <p14:creationId xmlns:p14="http://schemas.microsoft.com/office/powerpoint/2010/main" val="872655685"/>
      </p:ext>
    </p:extLst>
  </p:cSld>
  <p:clrMapOvr>
    <a:masterClrMapping/>
  </p:clrMapOvr>
  <p:transition>
    <p:wedge/>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5F5AF7EB-9189-41C2-9669-31BF57629A91}" type="slidenum">
              <a:rPr lang="vi-VN"/>
              <a:pPr>
                <a:defRPr/>
              </a:pPr>
              <a:t>‹#›</a:t>
            </a:fld>
            <a:endParaRPr lang="vi-VN"/>
          </a:p>
        </p:txBody>
      </p:sp>
    </p:spTree>
    <p:extLst>
      <p:ext uri="{BB962C8B-B14F-4D97-AF65-F5344CB8AC3E}">
        <p14:creationId xmlns:p14="http://schemas.microsoft.com/office/powerpoint/2010/main" val="3086543215"/>
      </p:ext>
    </p:extLst>
  </p:cSld>
  <p:clrMapOvr>
    <a:masterClrMapping/>
  </p:clrMapOvr>
  <p:transition>
    <p:wedge/>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5FB98F66-67B1-4B8B-AADE-5367313FB1A6}" type="slidenum">
              <a:rPr lang="vi-VN"/>
              <a:pPr>
                <a:defRPr/>
              </a:pPr>
              <a:t>‹#›</a:t>
            </a:fld>
            <a:endParaRPr lang="vi-VN"/>
          </a:p>
        </p:txBody>
      </p:sp>
    </p:spTree>
    <p:extLst>
      <p:ext uri="{BB962C8B-B14F-4D97-AF65-F5344CB8AC3E}">
        <p14:creationId xmlns:p14="http://schemas.microsoft.com/office/powerpoint/2010/main" val="2094409460"/>
      </p:ext>
    </p:extLst>
  </p:cSld>
  <p:clrMapOvr>
    <a:masterClrMapping/>
  </p:clrMapOvr>
  <p:transition>
    <p:wedge/>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vi-VN"/>
          </a:p>
        </p:txBody>
      </p:sp>
      <p:sp>
        <p:nvSpPr>
          <p:cNvPr id="8" name="Rectangle 5"/>
          <p:cNvSpPr>
            <a:spLocks noGrp="1" noChangeArrowheads="1"/>
          </p:cNvSpPr>
          <p:nvPr>
            <p:ph type="ftr" sz="quarter" idx="11"/>
          </p:nvPr>
        </p:nvSpPr>
        <p:spPr>
          <a:ln/>
        </p:spPr>
        <p:txBody>
          <a:bodyPr/>
          <a:lstStyle>
            <a:lvl1pPr>
              <a:defRPr/>
            </a:lvl1pPr>
          </a:lstStyle>
          <a:p>
            <a:pPr>
              <a:defRPr/>
            </a:pPr>
            <a:endParaRPr lang="vi-VN"/>
          </a:p>
        </p:txBody>
      </p:sp>
      <p:sp>
        <p:nvSpPr>
          <p:cNvPr id="9" name="Rectangle 6"/>
          <p:cNvSpPr>
            <a:spLocks noGrp="1" noChangeArrowheads="1"/>
          </p:cNvSpPr>
          <p:nvPr>
            <p:ph type="sldNum" sz="quarter" idx="12"/>
          </p:nvPr>
        </p:nvSpPr>
        <p:spPr>
          <a:ln/>
        </p:spPr>
        <p:txBody>
          <a:bodyPr/>
          <a:lstStyle>
            <a:lvl1pPr>
              <a:defRPr/>
            </a:lvl1pPr>
          </a:lstStyle>
          <a:p>
            <a:pPr>
              <a:defRPr/>
            </a:pPr>
            <a:fld id="{C4B1A54E-84F0-4A29-B9E2-3ED4E0112EDB}" type="slidenum">
              <a:rPr lang="vi-VN"/>
              <a:pPr>
                <a:defRPr/>
              </a:pPr>
              <a:t>‹#›</a:t>
            </a:fld>
            <a:endParaRPr lang="vi-VN"/>
          </a:p>
        </p:txBody>
      </p:sp>
    </p:spTree>
    <p:extLst>
      <p:ext uri="{BB962C8B-B14F-4D97-AF65-F5344CB8AC3E}">
        <p14:creationId xmlns:p14="http://schemas.microsoft.com/office/powerpoint/2010/main" val="3424305447"/>
      </p:ext>
    </p:extLst>
  </p:cSld>
  <p:clrMapOvr>
    <a:masterClrMapping/>
  </p:clrMapOvr>
  <p:transition>
    <p:wedge/>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endParaRPr lang="vi-VN"/>
          </a:p>
        </p:txBody>
      </p:sp>
      <p:sp>
        <p:nvSpPr>
          <p:cNvPr id="4" name="Rectangle 5"/>
          <p:cNvSpPr>
            <a:spLocks noGrp="1" noChangeArrowheads="1"/>
          </p:cNvSpPr>
          <p:nvPr>
            <p:ph type="ftr" sz="quarter" idx="11"/>
          </p:nvPr>
        </p:nvSpPr>
        <p:spPr>
          <a:ln/>
        </p:spPr>
        <p:txBody>
          <a:bodyPr/>
          <a:lstStyle>
            <a:lvl1pPr>
              <a:defRPr/>
            </a:lvl1pPr>
          </a:lstStyle>
          <a:p>
            <a:pPr>
              <a:defRPr/>
            </a:pPr>
            <a:endParaRPr lang="vi-VN"/>
          </a:p>
        </p:txBody>
      </p:sp>
      <p:sp>
        <p:nvSpPr>
          <p:cNvPr id="5" name="Rectangle 6"/>
          <p:cNvSpPr>
            <a:spLocks noGrp="1" noChangeArrowheads="1"/>
          </p:cNvSpPr>
          <p:nvPr>
            <p:ph type="sldNum" sz="quarter" idx="12"/>
          </p:nvPr>
        </p:nvSpPr>
        <p:spPr>
          <a:ln/>
        </p:spPr>
        <p:txBody>
          <a:bodyPr/>
          <a:lstStyle>
            <a:lvl1pPr>
              <a:defRPr/>
            </a:lvl1pPr>
          </a:lstStyle>
          <a:p>
            <a:pPr>
              <a:defRPr/>
            </a:pPr>
            <a:fld id="{684600F1-39FD-41DB-B35D-18791C6A3002}" type="slidenum">
              <a:rPr lang="vi-VN"/>
              <a:pPr>
                <a:defRPr/>
              </a:pPr>
              <a:t>‹#›</a:t>
            </a:fld>
            <a:endParaRPr lang="vi-VN"/>
          </a:p>
        </p:txBody>
      </p:sp>
    </p:spTree>
    <p:extLst>
      <p:ext uri="{BB962C8B-B14F-4D97-AF65-F5344CB8AC3E}">
        <p14:creationId xmlns:p14="http://schemas.microsoft.com/office/powerpoint/2010/main" val="14835445"/>
      </p:ext>
    </p:extLst>
  </p:cSld>
  <p:clrMapOvr>
    <a:masterClrMapping/>
  </p:clrMapOvr>
  <p:transition>
    <p:wedge/>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vi-VN"/>
          </a:p>
        </p:txBody>
      </p:sp>
      <p:sp>
        <p:nvSpPr>
          <p:cNvPr id="3" name="Rectangle 5"/>
          <p:cNvSpPr>
            <a:spLocks noGrp="1" noChangeArrowheads="1"/>
          </p:cNvSpPr>
          <p:nvPr>
            <p:ph type="ftr" sz="quarter" idx="11"/>
          </p:nvPr>
        </p:nvSpPr>
        <p:spPr>
          <a:ln/>
        </p:spPr>
        <p:txBody>
          <a:bodyPr/>
          <a:lstStyle>
            <a:lvl1pPr>
              <a:defRPr/>
            </a:lvl1pPr>
          </a:lstStyle>
          <a:p>
            <a:pPr>
              <a:defRPr/>
            </a:pPr>
            <a:endParaRPr lang="vi-VN"/>
          </a:p>
        </p:txBody>
      </p:sp>
      <p:sp>
        <p:nvSpPr>
          <p:cNvPr id="4" name="Rectangle 6"/>
          <p:cNvSpPr>
            <a:spLocks noGrp="1" noChangeArrowheads="1"/>
          </p:cNvSpPr>
          <p:nvPr>
            <p:ph type="sldNum" sz="quarter" idx="12"/>
          </p:nvPr>
        </p:nvSpPr>
        <p:spPr>
          <a:ln/>
        </p:spPr>
        <p:txBody>
          <a:bodyPr/>
          <a:lstStyle>
            <a:lvl1pPr>
              <a:defRPr/>
            </a:lvl1pPr>
          </a:lstStyle>
          <a:p>
            <a:pPr>
              <a:defRPr/>
            </a:pPr>
            <a:fld id="{E8E089AD-5580-4BFA-933E-D1EC7DBFAEFF}" type="slidenum">
              <a:rPr lang="vi-VN"/>
              <a:pPr>
                <a:defRPr/>
              </a:pPr>
              <a:t>‹#›</a:t>
            </a:fld>
            <a:endParaRPr lang="vi-VN"/>
          </a:p>
        </p:txBody>
      </p:sp>
    </p:spTree>
    <p:extLst>
      <p:ext uri="{BB962C8B-B14F-4D97-AF65-F5344CB8AC3E}">
        <p14:creationId xmlns:p14="http://schemas.microsoft.com/office/powerpoint/2010/main" val="3427579380"/>
      </p:ext>
    </p:extLst>
  </p:cSld>
  <p:clrMapOvr>
    <a:masterClrMapping/>
  </p:clrMapOvr>
  <p:transition>
    <p:wedge/>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2EBB502B-5F35-48DE-ACEC-C6E2F6234155}" type="slidenum">
              <a:rPr lang="vi-VN"/>
              <a:pPr>
                <a:defRPr/>
              </a:pPr>
              <a:t>‹#›</a:t>
            </a:fld>
            <a:endParaRPr lang="vi-VN"/>
          </a:p>
        </p:txBody>
      </p:sp>
    </p:spTree>
    <p:extLst>
      <p:ext uri="{BB962C8B-B14F-4D97-AF65-F5344CB8AC3E}">
        <p14:creationId xmlns:p14="http://schemas.microsoft.com/office/powerpoint/2010/main" val="1369521892"/>
      </p:ext>
    </p:extLst>
  </p:cSld>
  <p:clrMapOvr>
    <a:masterClrMapping/>
  </p:clrMapOvr>
  <p:transition>
    <p:wedge/>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4F731508-3AEB-4B55-80C1-FAAC812110AA}" type="slidenum">
              <a:rPr lang="vi-VN"/>
              <a:pPr>
                <a:defRPr/>
              </a:pPr>
              <a:t>‹#›</a:t>
            </a:fld>
            <a:endParaRPr lang="vi-VN"/>
          </a:p>
        </p:txBody>
      </p:sp>
    </p:spTree>
    <p:extLst>
      <p:ext uri="{BB962C8B-B14F-4D97-AF65-F5344CB8AC3E}">
        <p14:creationId xmlns:p14="http://schemas.microsoft.com/office/powerpoint/2010/main" val="772900227"/>
      </p:ext>
    </p:extLst>
  </p:cSld>
  <p:clrMapOvr>
    <a:masterClrMapping/>
  </p:clrMapOvr>
  <p:transition>
    <p:wedge/>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925F11D1-98F4-4517-9E6F-61ED87EFFD82}" type="slidenum">
              <a:rPr lang="vi-VN"/>
              <a:pPr>
                <a:defRPr/>
              </a:pPr>
              <a:t>‹#›</a:t>
            </a:fld>
            <a:endParaRPr lang="vi-VN"/>
          </a:p>
        </p:txBody>
      </p:sp>
    </p:spTree>
    <p:extLst>
      <p:ext uri="{BB962C8B-B14F-4D97-AF65-F5344CB8AC3E}">
        <p14:creationId xmlns:p14="http://schemas.microsoft.com/office/powerpoint/2010/main" val="199867572"/>
      </p:ext>
    </p:extLst>
  </p:cSld>
  <p:clrMapOvr>
    <a:masterClrMapping/>
  </p:clrMapOvr>
  <p:transition>
    <p:wedge/>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3D246E5A-B46E-464B-9CE1-7954A86D5E90}" type="slidenum">
              <a:rPr lang="vi-VN"/>
              <a:pPr>
                <a:defRPr/>
              </a:pPr>
              <a:t>‹#›</a:t>
            </a:fld>
            <a:endParaRPr lang="vi-VN"/>
          </a:p>
        </p:txBody>
      </p:sp>
    </p:spTree>
    <p:extLst>
      <p:ext uri="{BB962C8B-B14F-4D97-AF65-F5344CB8AC3E}">
        <p14:creationId xmlns:p14="http://schemas.microsoft.com/office/powerpoint/2010/main" val="1570241603"/>
      </p:ext>
    </p:extLst>
  </p:cSld>
  <p:clrMapOvr>
    <a:masterClrMapping/>
  </p:clrMapOvr>
  <p:transition>
    <p:wedge/>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74639"/>
            <a:ext cx="10972800" cy="58515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Date Placeholder 2"/>
          <p:cNvSpPr>
            <a:spLocks noGrp="1"/>
          </p:cNvSpPr>
          <p:nvPr>
            <p:ph type="dt" sz="half" idx="10"/>
          </p:nvPr>
        </p:nvSpPr>
        <p:spPr>
          <a:xfrm>
            <a:off x="609600" y="6356351"/>
            <a:ext cx="2844800" cy="365125"/>
          </a:xfrm>
        </p:spPr>
        <p:txBody>
          <a:bodyPr/>
          <a:lstStyle>
            <a:lvl1pPr>
              <a:defRPr/>
            </a:lvl1pPr>
          </a:lstStyle>
          <a:p>
            <a:pPr>
              <a:defRPr/>
            </a:pPr>
            <a:fld id="{39A3F3A5-18E2-4960-BBE8-8AA971CC30D7}" type="datetimeFigureOut">
              <a:rPr lang="en-US"/>
              <a:pPr>
                <a:defRPr/>
              </a:pPr>
              <a:t>2/1/2023</a:t>
            </a:fld>
            <a:endParaRPr lang="en-US"/>
          </a:p>
        </p:txBody>
      </p:sp>
      <p:sp>
        <p:nvSpPr>
          <p:cNvPr id="4" name="Footer Placeholder 3"/>
          <p:cNvSpPr>
            <a:spLocks noGrp="1"/>
          </p:cNvSpPr>
          <p:nvPr>
            <p:ph type="ftr" sz="quarter" idx="11"/>
          </p:nvPr>
        </p:nvSpPr>
        <p:spPr>
          <a:xfrm>
            <a:off x="4165600" y="6356351"/>
            <a:ext cx="3860800" cy="365125"/>
          </a:xfrm>
        </p:spPr>
        <p:txBody>
          <a:bodyPr/>
          <a:lstStyle>
            <a:lvl1pPr>
              <a:defRPr/>
            </a:lvl1pPr>
          </a:lstStyle>
          <a:p>
            <a:pPr>
              <a:defRPr/>
            </a:pPr>
            <a:endParaRPr lang="en-US"/>
          </a:p>
        </p:txBody>
      </p:sp>
      <p:sp>
        <p:nvSpPr>
          <p:cNvPr id="5" name="Slide Number Placeholder 4"/>
          <p:cNvSpPr>
            <a:spLocks noGrp="1"/>
          </p:cNvSpPr>
          <p:nvPr>
            <p:ph type="sldNum" sz="quarter" idx="12"/>
          </p:nvPr>
        </p:nvSpPr>
        <p:spPr>
          <a:xfrm>
            <a:off x="8737600" y="6356351"/>
            <a:ext cx="2844800" cy="365125"/>
          </a:xfrm>
        </p:spPr>
        <p:txBody>
          <a:bodyPr/>
          <a:lstStyle>
            <a:lvl1pPr>
              <a:defRPr/>
            </a:lvl1pPr>
          </a:lstStyle>
          <a:p>
            <a:pPr>
              <a:defRPr/>
            </a:pPr>
            <a:fld id="{18DF2872-F6E7-4273-B774-6B34898DE390}" type="slidenum">
              <a:rPr lang="en-US"/>
              <a:pPr>
                <a:defRPr/>
              </a:pPr>
              <a:t>‹#›</a:t>
            </a:fld>
            <a:endParaRPr lang="en-US"/>
          </a:p>
        </p:txBody>
      </p:sp>
    </p:spTree>
    <p:extLst>
      <p:ext uri="{BB962C8B-B14F-4D97-AF65-F5344CB8AC3E}">
        <p14:creationId xmlns:p14="http://schemas.microsoft.com/office/powerpoint/2010/main" val="265490870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0EB3B317-8AB9-48A4-B3DC-284B54F2A650}" type="slidenum">
              <a:rPr lang="vi-VN"/>
              <a:pPr>
                <a:defRPr/>
              </a:pPr>
              <a:t>‹#›</a:t>
            </a:fld>
            <a:endParaRPr lang="vi-VN"/>
          </a:p>
        </p:txBody>
      </p:sp>
    </p:spTree>
    <p:extLst>
      <p:ext uri="{BB962C8B-B14F-4D97-AF65-F5344CB8AC3E}">
        <p14:creationId xmlns:p14="http://schemas.microsoft.com/office/powerpoint/2010/main" val="1720242651"/>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2CFEBCCD-8399-45E9-B6BA-3AFA3E60CD33}" type="slidenum">
              <a:rPr lang="vi-VN"/>
              <a:pPr>
                <a:defRPr/>
              </a:pPr>
              <a:t>‹#›</a:t>
            </a:fld>
            <a:endParaRPr lang="vi-VN"/>
          </a:p>
        </p:txBody>
      </p:sp>
    </p:spTree>
    <p:extLst>
      <p:ext uri="{BB962C8B-B14F-4D97-AF65-F5344CB8AC3E}">
        <p14:creationId xmlns:p14="http://schemas.microsoft.com/office/powerpoint/2010/main" val="1255979505"/>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A27C8E8A-AF16-441B-8DE3-29845F8BBBAA}" type="slidenum">
              <a:rPr lang="vi-VN"/>
              <a:pPr>
                <a:defRPr/>
              </a:pPr>
              <a:t>‹#›</a:t>
            </a:fld>
            <a:endParaRPr lang="vi-VN"/>
          </a:p>
        </p:txBody>
      </p:sp>
    </p:spTree>
    <p:extLst>
      <p:ext uri="{BB962C8B-B14F-4D97-AF65-F5344CB8AC3E}">
        <p14:creationId xmlns:p14="http://schemas.microsoft.com/office/powerpoint/2010/main" val="215316022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623B0071-A1F5-419D-86C7-4B81159155A0}" type="slidenum">
              <a:rPr lang="vi-VN"/>
              <a:pPr>
                <a:defRPr/>
              </a:pPr>
              <a:t>‹#›</a:t>
            </a:fld>
            <a:endParaRPr lang="vi-VN"/>
          </a:p>
        </p:txBody>
      </p:sp>
    </p:spTree>
    <p:extLst>
      <p:ext uri="{BB962C8B-B14F-4D97-AF65-F5344CB8AC3E}">
        <p14:creationId xmlns:p14="http://schemas.microsoft.com/office/powerpoint/2010/main" val="3013653971"/>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vi-VN"/>
          </a:p>
        </p:txBody>
      </p:sp>
      <p:sp>
        <p:nvSpPr>
          <p:cNvPr id="8" name="Rectangle 5"/>
          <p:cNvSpPr>
            <a:spLocks noGrp="1" noChangeArrowheads="1"/>
          </p:cNvSpPr>
          <p:nvPr>
            <p:ph type="ftr" sz="quarter" idx="11"/>
          </p:nvPr>
        </p:nvSpPr>
        <p:spPr>
          <a:ln/>
        </p:spPr>
        <p:txBody>
          <a:bodyPr/>
          <a:lstStyle>
            <a:lvl1pPr>
              <a:defRPr/>
            </a:lvl1pPr>
          </a:lstStyle>
          <a:p>
            <a:pPr>
              <a:defRPr/>
            </a:pPr>
            <a:endParaRPr lang="vi-VN"/>
          </a:p>
        </p:txBody>
      </p:sp>
      <p:sp>
        <p:nvSpPr>
          <p:cNvPr id="9" name="Rectangle 6"/>
          <p:cNvSpPr>
            <a:spLocks noGrp="1" noChangeArrowheads="1"/>
          </p:cNvSpPr>
          <p:nvPr>
            <p:ph type="sldNum" sz="quarter" idx="12"/>
          </p:nvPr>
        </p:nvSpPr>
        <p:spPr>
          <a:ln/>
        </p:spPr>
        <p:txBody>
          <a:bodyPr/>
          <a:lstStyle>
            <a:lvl1pPr>
              <a:defRPr/>
            </a:lvl1pPr>
          </a:lstStyle>
          <a:p>
            <a:pPr>
              <a:defRPr/>
            </a:pPr>
            <a:fld id="{D08DDD72-3174-434D-9396-FB4E7C8D9C32}" type="slidenum">
              <a:rPr lang="vi-VN"/>
              <a:pPr>
                <a:defRPr/>
              </a:pPr>
              <a:t>‹#›</a:t>
            </a:fld>
            <a:endParaRPr lang="vi-VN"/>
          </a:p>
        </p:txBody>
      </p:sp>
    </p:spTree>
    <p:extLst>
      <p:ext uri="{BB962C8B-B14F-4D97-AF65-F5344CB8AC3E}">
        <p14:creationId xmlns:p14="http://schemas.microsoft.com/office/powerpoint/2010/main" val="274622434"/>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endParaRPr lang="vi-VN"/>
          </a:p>
        </p:txBody>
      </p:sp>
      <p:sp>
        <p:nvSpPr>
          <p:cNvPr id="4" name="Rectangle 5"/>
          <p:cNvSpPr>
            <a:spLocks noGrp="1" noChangeArrowheads="1"/>
          </p:cNvSpPr>
          <p:nvPr>
            <p:ph type="ftr" sz="quarter" idx="11"/>
          </p:nvPr>
        </p:nvSpPr>
        <p:spPr>
          <a:ln/>
        </p:spPr>
        <p:txBody>
          <a:bodyPr/>
          <a:lstStyle>
            <a:lvl1pPr>
              <a:defRPr/>
            </a:lvl1pPr>
          </a:lstStyle>
          <a:p>
            <a:pPr>
              <a:defRPr/>
            </a:pPr>
            <a:endParaRPr lang="vi-VN"/>
          </a:p>
        </p:txBody>
      </p:sp>
      <p:sp>
        <p:nvSpPr>
          <p:cNvPr id="5" name="Rectangle 6"/>
          <p:cNvSpPr>
            <a:spLocks noGrp="1" noChangeArrowheads="1"/>
          </p:cNvSpPr>
          <p:nvPr>
            <p:ph type="sldNum" sz="quarter" idx="12"/>
          </p:nvPr>
        </p:nvSpPr>
        <p:spPr>
          <a:ln/>
        </p:spPr>
        <p:txBody>
          <a:bodyPr/>
          <a:lstStyle>
            <a:lvl1pPr>
              <a:defRPr/>
            </a:lvl1pPr>
          </a:lstStyle>
          <a:p>
            <a:pPr>
              <a:defRPr/>
            </a:pPr>
            <a:fld id="{50001981-DB44-4680-ABFB-FFFC4F8BD4B1}" type="slidenum">
              <a:rPr lang="vi-VN"/>
              <a:pPr>
                <a:defRPr/>
              </a:pPr>
              <a:t>‹#›</a:t>
            </a:fld>
            <a:endParaRPr lang="vi-VN"/>
          </a:p>
        </p:txBody>
      </p:sp>
    </p:spTree>
    <p:extLst>
      <p:ext uri="{BB962C8B-B14F-4D97-AF65-F5344CB8AC3E}">
        <p14:creationId xmlns:p14="http://schemas.microsoft.com/office/powerpoint/2010/main" val="3617002415"/>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vi-VN"/>
          </a:p>
        </p:txBody>
      </p:sp>
      <p:sp>
        <p:nvSpPr>
          <p:cNvPr id="3" name="Rectangle 5"/>
          <p:cNvSpPr>
            <a:spLocks noGrp="1" noChangeArrowheads="1"/>
          </p:cNvSpPr>
          <p:nvPr>
            <p:ph type="ftr" sz="quarter" idx="11"/>
          </p:nvPr>
        </p:nvSpPr>
        <p:spPr>
          <a:ln/>
        </p:spPr>
        <p:txBody>
          <a:bodyPr/>
          <a:lstStyle>
            <a:lvl1pPr>
              <a:defRPr/>
            </a:lvl1pPr>
          </a:lstStyle>
          <a:p>
            <a:pPr>
              <a:defRPr/>
            </a:pPr>
            <a:endParaRPr lang="vi-VN"/>
          </a:p>
        </p:txBody>
      </p:sp>
      <p:sp>
        <p:nvSpPr>
          <p:cNvPr id="4" name="Rectangle 6"/>
          <p:cNvSpPr>
            <a:spLocks noGrp="1" noChangeArrowheads="1"/>
          </p:cNvSpPr>
          <p:nvPr>
            <p:ph type="sldNum" sz="quarter" idx="12"/>
          </p:nvPr>
        </p:nvSpPr>
        <p:spPr>
          <a:ln/>
        </p:spPr>
        <p:txBody>
          <a:bodyPr/>
          <a:lstStyle>
            <a:lvl1pPr>
              <a:defRPr/>
            </a:lvl1pPr>
          </a:lstStyle>
          <a:p>
            <a:pPr>
              <a:defRPr/>
            </a:pPr>
            <a:fld id="{0D1EAC07-C136-42BE-BC3E-9C9A832ABB4F}" type="slidenum">
              <a:rPr lang="vi-VN"/>
              <a:pPr>
                <a:defRPr/>
              </a:pPr>
              <a:t>‹#›</a:t>
            </a:fld>
            <a:endParaRPr lang="vi-VN"/>
          </a:p>
        </p:txBody>
      </p:sp>
    </p:spTree>
    <p:extLst>
      <p:ext uri="{BB962C8B-B14F-4D97-AF65-F5344CB8AC3E}">
        <p14:creationId xmlns:p14="http://schemas.microsoft.com/office/powerpoint/2010/main" val="1497434853"/>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9D1862DF-7107-4087-9800-E67AA1F2A5C3}" type="slidenum">
              <a:rPr lang="vi-VN"/>
              <a:pPr>
                <a:defRPr/>
              </a:pPr>
              <a:t>‹#›</a:t>
            </a:fld>
            <a:endParaRPr lang="vi-VN"/>
          </a:p>
        </p:txBody>
      </p:sp>
    </p:spTree>
    <p:extLst>
      <p:ext uri="{BB962C8B-B14F-4D97-AF65-F5344CB8AC3E}">
        <p14:creationId xmlns:p14="http://schemas.microsoft.com/office/powerpoint/2010/main" val="1383534219"/>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9729524F-BE32-4CB3-8A23-2A1B7DEC7B98}" type="slidenum">
              <a:rPr lang="vi-VN"/>
              <a:pPr>
                <a:defRPr/>
              </a:pPr>
              <a:t>‹#›</a:t>
            </a:fld>
            <a:endParaRPr lang="vi-VN"/>
          </a:p>
        </p:txBody>
      </p:sp>
    </p:spTree>
    <p:extLst>
      <p:ext uri="{BB962C8B-B14F-4D97-AF65-F5344CB8AC3E}">
        <p14:creationId xmlns:p14="http://schemas.microsoft.com/office/powerpoint/2010/main" val="3349592913"/>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1EB516EA-C821-4479-8310-989F1123037A}" type="slidenum">
              <a:rPr lang="vi-VN"/>
              <a:pPr>
                <a:defRPr/>
              </a:pPr>
              <a:t>‹#›</a:t>
            </a:fld>
            <a:endParaRPr lang="vi-VN"/>
          </a:p>
        </p:txBody>
      </p:sp>
    </p:spTree>
    <p:extLst>
      <p:ext uri="{BB962C8B-B14F-4D97-AF65-F5344CB8AC3E}">
        <p14:creationId xmlns:p14="http://schemas.microsoft.com/office/powerpoint/2010/main" val="1903607094"/>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0D9DC1F4-2581-41BA-B6FC-AC46103C8F35}" type="slidenum">
              <a:rPr lang="vi-VN"/>
              <a:pPr>
                <a:defRPr/>
              </a:pPr>
              <a:t>‹#›</a:t>
            </a:fld>
            <a:endParaRPr lang="vi-VN"/>
          </a:p>
        </p:txBody>
      </p:sp>
    </p:spTree>
    <p:extLst>
      <p:ext uri="{BB962C8B-B14F-4D97-AF65-F5344CB8AC3E}">
        <p14:creationId xmlns:p14="http://schemas.microsoft.com/office/powerpoint/2010/main" val="3668671402"/>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AndTx" preserve="1">
  <p:cSld name="Title,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197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C51A7355-5452-4DFF-A05E-E4BF7614ADCF}" type="slidenum">
              <a:rPr lang="vi-VN"/>
              <a:pPr>
                <a:defRPr/>
              </a:pPr>
              <a:t>‹#›</a:t>
            </a:fld>
            <a:endParaRPr lang="vi-VN"/>
          </a:p>
        </p:txBody>
      </p:sp>
    </p:spTree>
    <p:extLst>
      <p:ext uri="{BB962C8B-B14F-4D97-AF65-F5344CB8AC3E}">
        <p14:creationId xmlns:p14="http://schemas.microsoft.com/office/powerpoint/2010/main" val="1569917722"/>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600200"/>
            <a:ext cx="53848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197600" y="3938589"/>
            <a:ext cx="53848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4"/>
          <p:cNvSpPr>
            <a:spLocks noGrp="1" noChangeArrowheads="1"/>
          </p:cNvSpPr>
          <p:nvPr>
            <p:ph type="dt" sz="half" idx="10"/>
          </p:nvPr>
        </p:nvSpPr>
        <p:spPr>
          <a:ln/>
        </p:spPr>
        <p:txBody>
          <a:bodyPr/>
          <a:lstStyle>
            <a:lvl1pPr>
              <a:defRPr/>
            </a:lvl1pPr>
          </a:lstStyle>
          <a:p>
            <a:pPr>
              <a:defRPr/>
            </a:pPr>
            <a:endParaRPr lang="vi-VN"/>
          </a:p>
        </p:txBody>
      </p:sp>
      <p:sp>
        <p:nvSpPr>
          <p:cNvPr id="7" name="Rectangle 5"/>
          <p:cNvSpPr>
            <a:spLocks noGrp="1" noChangeArrowheads="1"/>
          </p:cNvSpPr>
          <p:nvPr>
            <p:ph type="ftr" sz="quarter" idx="11"/>
          </p:nvPr>
        </p:nvSpPr>
        <p:spPr>
          <a:ln/>
        </p:spPr>
        <p:txBody>
          <a:bodyPr/>
          <a:lstStyle>
            <a:lvl1pPr>
              <a:defRPr/>
            </a:lvl1pPr>
          </a:lstStyle>
          <a:p>
            <a:pPr>
              <a:defRPr/>
            </a:pPr>
            <a:endParaRPr lang="vi-VN"/>
          </a:p>
        </p:txBody>
      </p:sp>
      <p:sp>
        <p:nvSpPr>
          <p:cNvPr id="8" name="Rectangle 6"/>
          <p:cNvSpPr>
            <a:spLocks noGrp="1" noChangeArrowheads="1"/>
          </p:cNvSpPr>
          <p:nvPr>
            <p:ph type="sldNum" sz="quarter" idx="12"/>
          </p:nvPr>
        </p:nvSpPr>
        <p:spPr>
          <a:ln/>
        </p:spPr>
        <p:txBody>
          <a:bodyPr/>
          <a:lstStyle>
            <a:lvl1pPr>
              <a:defRPr/>
            </a:lvl1pPr>
          </a:lstStyle>
          <a:p>
            <a:pPr>
              <a:defRPr/>
            </a:pPr>
            <a:fld id="{41F0409E-5C92-4AF8-8599-2086C108D6B0}" type="slidenum">
              <a:rPr lang="vi-VN"/>
              <a:pPr>
                <a:defRPr/>
              </a:pPr>
              <a:t>‹#›</a:t>
            </a:fld>
            <a:endParaRPr lang="vi-VN"/>
          </a:p>
        </p:txBody>
      </p:sp>
    </p:spTree>
    <p:extLst>
      <p:ext uri="{BB962C8B-B14F-4D97-AF65-F5344CB8AC3E}">
        <p14:creationId xmlns:p14="http://schemas.microsoft.com/office/powerpoint/2010/main" val="3916858662"/>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609600" y="274638"/>
            <a:ext cx="10972800" cy="1143000"/>
          </a:xfrm>
        </p:spPr>
        <p:txBody>
          <a:bodyPr/>
          <a:lstStyle/>
          <a:p>
            <a:r>
              <a:rPr lang="en-US"/>
              <a:t>Click to edit Master title style</a:t>
            </a:r>
          </a:p>
        </p:txBody>
      </p:sp>
      <p:sp>
        <p:nvSpPr>
          <p:cNvPr id="3" name="Content Placeholder 2"/>
          <p:cNvSpPr>
            <a:spLocks noGrp="1"/>
          </p:cNvSpPr>
          <p:nvPr>
            <p:ph sz="quarter" idx="1"/>
          </p:nvPr>
        </p:nvSpPr>
        <p:spPr>
          <a:xfrm>
            <a:off x="609600" y="1600200"/>
            <a:ext cx="53848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600200"/>
            <a:ext cx="53848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09600" y="3938589"/>
            <a:ext cx="53848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6197600" y="3938589"/>
            <a:ext cx="53848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vi-VN"/>
          </a:p>
        </p:txBody>
      </p:sp>
      <p:sp>
        <p:nvSpPr>
          <p:cNvPr id="8" name="Rectangle 5"/>
          <p:cNvSpPr>
            <a:spLocks noGrp="1" noChangeArrowheads="1"/>
          </p:cNvSpPr>
          <p:nvPr>
            <p:ph type="ftr" sz="quarter" idx="11"/>
          </p:nvPr>
        </p:nvSpPr>
        <p:spPr>
          <a:ln/>
        </p:spPr>
        <p:txBody>
          <a:bodyPr/>
          <a:lstStyle>
            <a:lvl1pPr>
              <a:defRPr/>
            </a:lvl1pPr>
          </a:lstStyle>
          <a:p>
            <a:pPr>
              <a:defRPr/>
            </a:pPr>
            <a:endParaRPr lang="vi-VN"/>
          </a:p>
        </p:txBody>
      </p:sp>
      <p:sp>
        <p:nvSpPr>
          <p:cNvPr id="9" name="Rectangle 6"/>
          <p:cNvSpPr>
            <a:spLocks noGrp="1" noChangeArrowheads="1"/>
          </p:cNvSpPr>
          <p:nvPr>
            <p:ph type="sldNum" sz="quarter" idx="12"/>
          </p:nvPr>
        </p:nvSpPr>
        <p:spPr>
          <a:ln/>
        </p:spPr>
        <p:txBody>
          <a:bodyPr/>
          <a:lstStyle>
            <a:lvl1pPr>
              <a:defRPr/>
            </a:lvl1pPr>
          </a:lstStyle>
          <a:p>
            <a:pPr>
              <a:defRPr/>
            </a:pPr>
            <a:fld id="{5A1720F3-EDF4-4676-BD1A-61E8BE9AF038}" type="slidenum">
              <a:rPr lang="vi-VN"/>
              <a:pPr>
                <a:defRPr/>
              </a:pPr>
              <a:t>‹#›</a:t>
            </a:fld>
            <a:endParaRPr lang="vi-VN"/>
          </a:p>
        </p:txBody>
      </p:sp>
    </p:spTree>
    <p:extLst>
      <p:ext uri="{BB962C8B-B14F-4D97-AF65-F5344CB8AC3E}">
        <p14:creationId xmlns:p14="http://schemas.microsoft.com/office/powerpoint/2010/main" val="3677987916"/>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Text Placeholder 2"/>
          <p:cNvSpPr>
            <a:spLocks noGrp="1"/>
          </p:cNvSpPr>
          <p:nvPr>
            <p:ph type="body"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5AF594D6-7C3E-4432-A84F-9EA380BC4522}" type="slidenum">
              <a:rPr lang="vi-VN"/>
              <a:pPr>
                <a:defRPr/>
              </a:pPr>
              <a:t>‹#›</a:t>
            </a:fld>
            <a:endParaRPr lang="vi-VN"/>
          </a:p>
        </p:txBody>
      </p:sp>
    </p:spTree>
    <p:extLst>
      <p:ext uri="{BB962C8B-B14F-4D97-AF65-F5344CB8AC3E}">
        <p14:creationId xmlns:p14="http://schemas.microsoft.com/office/powerpoint/2010/main" val="2399301485"/>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74639"/>
            <a:ext cx="10972800" cy="58515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Rectangle 4"/>
          <p:cNvSpPr>
            <a:spLocks noGrp="1" noChangeArrowheads="1"/>
          </p:cNvSpPr>
          <p:nvPr>
            <p:ph type="dt" sz="half" idx="10"/>
          </p:nvPr>
        </p:nvSpPr>
        <p:spPr>
          <a:ln/>
        </p:spPr>
        <p:txBody>
          <a:bodyPr/>
          <a:lstStyle>
            <a:lvl1pPr>
              <a:defRPr/>
            </a:lvl1pPr>
          </a:lstStyle>
          <a:p>
            <a:pPr>
              <a:defRPr/>
            </a:pPr>
            <a:endParaRPr lang="vi-VN"/>
          </a:p>
        </p:txBody>
      </p:sp>
      <p:sp>
        <p:nvSpPr>
          <p:cNvPr id="4" name="Rectangle 5"/>
          <p:cNvSpPr>
            <a:spLocks noGrp="1" noChangeArrowheads="1"/>
          </p:cNvSpPr>
          <p:nvPr>
            <p:ph type="ftr" sz="quarter" idx="11"/>
          </p:nvPr>
        </p:nvSpPr>
        <p:spPr>
          <a:ln/>
        </p:spPr>
        <p:txBody>
          <a:bodyPr/>
          <a:lstStyle>
            <a:lvl1pPr>
              <a:defRPr/>
            </a:lvl1pPr>
          </a:lstStyle>
          <a:p>
            <a:pPr>
              <a:defRPr/>
            </a:pPr>
            <a:endParaRPr lang="vi-VN"/>
          </a:p>
        </p:txBody>
      </p:sp>
      <p:sp>
        <p:nvSpPr>
          <p:cNvPr id="5" name="Rectangle 6"/>
          <p:cNvSpPr>
            <a:spLocks noGrp="1" noChangeArrowheads="1"/>
          </p:cNvSpPr>
          <p:nvPr>
            <p:ph type="sldNum" sz="quarter" idx="12"/>
          </p:nvPr>
        </p:nvSpPr>
        <p:spPr>
          <a:ln/>
        </p:spPr>
        <p:txBody>
          <a:bodyPr/>
          <a:lstStyle>
            <a:lvl1pPr>
              <a:defRPr/>
            </a:lvl1pPr>
          </a:lstStyle>
          <a:p>
            <a:pPr>
              <a:defRPr/>
            </a:pPr>
            <a:fld id="{EE5CA7E0-9EFE-4E54-BAD6-ED1B13D4C415}" type="slidenum">
              <a:rPr lang="vi-VN"/>
              <a:pPr>
                <a:defRPr/>
              </a:pPr>
              <a:t>‹#›</a:t>
            </a:fld>
            <a:endParaRPr lang="vi-VN"/>
          </a:p>
        </p:txBody>
      </p:sp>
    </p:spTree>
    <p:extLst>
      <p:ext uri="{BB962C8B-B14F-4D97-AF65-F5344CB8AC3E}">
        <p14:creationId xmlns:p14="http://schemas.microsoft.com/office/powerpoint/2010/main" val="14319274"/>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Text Placeholder 2"/>
          <p:cNvSpPr>
            <a:spLocks noGrp="1"/>
          </p:cNvSpPr>
          <p:nvPr>
            <p:ph type="body"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lipArt Placeholder 3"/>
          <p:cNvSpPr>
            <a:spLocks noGrp="1"/>
          </p:cNvSpPr>
          <p:nvPr>
            <p:ph type="clipArt" sz="half" idx="2"/>
          </p:nvPr>
        </p:nvSpPr>
        <p:spPr>
          <a:xfrm>
            <a:off x="6197600" y="1600201"/>
            <a:ext cx="5384800" cy="4525963"/>
          </a:xfrm>
        </p:spPr>
        <p:txBody>
          <a:bodyPr/>
          <a:lstStyle/>
          <a:p>
            <a:pPr lvl="0"/>
            <a:endParaRPr lang="en-US" noProof="0"/>
          </a:p>
        </p:txBody>
      </p:sp>
      <p:sp>
        <p:nvSpPr>
          <p:cNvPr id="5" name="Date Placeholder 4"/>
          <p:cNvSpPr>
            <a:spLocks noGrp="1"/>
          </p:cNvSpPr>
          <p:nvPr>
            <p:ph type="dt" sz="half" idx="10"/>
          </p:nvPr>
        </p:nvSpPr>
        <p:spPr/>
        <p:txBody>
          <a:bodyPr/>
          <a:lstStyle>
            <a:lvl1pPr>
              <a:defRPr/>
            </a:lvl1pPr>
          </a:lstStyle>
          <a:p>
            <a:pPr>
              <a:defRPr/>
            </a:pPr>
            <a:endParaRPr lang="en-US"/>
          </a:p>
        </p:txBody>
      </p:sp>
      <p:sp>
        <p:nvSpPr>
          <p:cNvPr id="6" name="Footer Placeholder 5"/>
          <p:cNvSpPr>
            <a:spLocks noGrp="1"/>
          </p:cNvSpPr>
          <p:nvPr>
            <p:ph type="ftr" sz="quarter" idx="11"/>
          </p:nvPr>
        </p:nvSpPr>
        <p:spPr/>
        <p:txBody>
          <a:bodyPr/>
          <a:lstStyle>
            <a:lvl1pPr>
              <a:defRPr/>
            </a:lvl1pPr>
          </a:lstStyle>
          <a:p>
            <a:pPr>
              <a:defRPr/>
            </a:pPr>
            <a:endParaRPr lang="en-US"/>
          </a:p>
        </p:txBody>
      </p:sp>
      <p:sp>
        <p:nvSpPr>
          <p:cNvPr id="7" name="Slide Number Placeholder 6"/>
          <p:cNvSpPr>
            <a:spLocks noGrp="1"/>
          </p:cNvSpPr>
          <p:nvPr>
            <p:ph type="sldNum" sz="quarter" idx="12"/>
          </p:nvPr>
        </p:nvSpPr>
        <p:spPr/>
        <p:txBody>
          <a:bodyPr/>
          <a:lstStyle>
            <a:lvl1pPr>
              <a:defRPr/>
            </a:lvl1pPr>
          </a:lstStyle>
          <a:p>
            <a:pPr>
              <a:defRPr/>
            </a:pPr>
            <a:fld id="{58C57CF7-B31E-4176-A9B9-F74F3C287C57}" type="slidenum">
              <a:rPr lang="en-US"/>
              <a:pPr>
                <a:defRPr/>
              </a:pPr>
              <a:t>‹#›</a:t>
            </a:fld>
            <a:endParaRPr lang="en-US"/>
          </a:p>
        </p:txBody>
      </p:sp>
    </p:spTree>
    <p:extLst>
      <p:ext uri="{BB962C8B-B14F-4D97-AF65-F5344CB8AC3E}">
        <p14:creationId xmlns:p14="http://schemas.microsoft.com/office/powerpoint/2010/main" val="1037100833"/>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249EDF86-3149-4881-908E-A8616BD3D8A5}" type="slidenum">
              <a:rPr lang="vi-VN"/>
              <a:pPr>
                <a:defRPr/>
              </a:pPr>
              <a:t>‹#›</a:t>
            </a:fld>
            <a:endParaRPr lang="vi-VN"/>
          </a:p>
        </p:txBody>
      </p:sp>
    </p:spTree>
    <p:extLst>
      <p:ext uri="{BB962C8B-B14F-4D97-AF65-F5344CB8AC3E}">
        <p14:creationId xmlns:p14="http://schemas.microsoft.com/office/powerpoint/2010/main" val="1058598119"/>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3BFCB788-7CA1-45E4-A151-542AB4099246}" type="slidenum">
              <a:rPr lang="vi-VN"/>
              <a:pPr>
                <a:defRPr/>
              </a:pPr>
              <a:t>‹#›</a:t>
            </a:fld>
            <a:endParaRPr lang="vi-VN"/>
          </a:p>
        </p:txBody>
      </p:sp>
    </p:spTree>
    <p:extLst>
      <p:ext uri="{BB962C8B-B14F-4D97-AF65-F5344CB8AC3E}">
        <p14:creationId xmlns:p14="http://schemas.microsoft.com/office/powerpoint/2010/main" val="3045201043"/>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670B8D9C-616D-41A6-9339-583583B2AE9A}" type="slidenum">
              <a:rPr lang="vi-VN"/>
              <a:pPr>
                <a:defRPr/>
              </a:pPr>
              <a:t>‹#›</a:t>
            </a:fld>
            <a:endParaRPr lang="vi-VN"/>
          </a:p>
        </p:txBody>
      </p:sp>
    </p:spTree>
    <p:extLst>
      <p:ext uri="{BB962C8B-B14F-4D97-AF65-F5344CB8AC3E}">
        <p14:creationId xmlns:p14="http://schemas.microsoft.com/office/powerpoint/2010/main" val="885148157"/>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E163CEE6-0BEB-4D65-9249-954B4DFAD042}" type="slidenum">
              <a:rPr lang="vi-VN"/>
              <a:pPr>
                <a:defRPr/>
              </a:pPr>
              <a:t>‹#›</a:t>
            </a:fld>
            <a:endParaRPr lang="vi-VN"/>
          </a:p>
        </p:txBody>
      </p:sp>
    </p:spTree>
    <p:extLst>
      <p:ext uri="{BB962C8B-B14F-4D97-AF65-F5344CB8AC3E}">
        <p14:creationId xmlns:p14="http://schemas.microsoft.com/office/powerpoint/2010/main" val="4091832607"/>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vi-VN"/>
          </a:p>
        </p:txBody>
      </p:sp>
      <p:sp>
        <p:nvSpPr>
          <p:cNvPr id="8" name="Rectangle 5"/>
          <p:cNvSpPr>
            <a:spLocks noGrp="1" noChangeArrowheads="1"/>
          </p:cNvSpPr>
          <p:nvPr>
            <p:ph type="ftr" sz="quarter" idx="11"/>
          </p:nvPr>
        </p:nvSpPr>
        <p:spPr>
          <a:ln/>
        </p:spPr>
        <p:txBody>
          <a:bodyPr/>
          <a:lstStyle>
            <a:lvl1pPr>
              <a:defRPr/>
            </a:lvl1pPr>
          </a:lstStyle>
          <a:p>
            <a:pPr>
              <a:defRPr/>
            </a:pPr>
            <a:endParaRPr lang="vi-VN"/>
          </a:p>
        </p:txBody>
      </p:sp>
      <p:sp>
        <p:nvSpPr>
          <p:cNvPr id="9" name="Rectangle 6"/>
          <p:cNvSpPr>
            <a:spLocks noGrp="1" noChangeArrowheads="1"/>
          </p:cNvSpPr>
          <p:nvPr>
            <p:ph type="sldNum" sz="quarter" idx="12"/>
          </p:nvPr>
        </p:nvSpPr>
        <p:spPr>
          <a:ln/>
        </p:spPr>
        <p:txBody>
          <a:bodyPr/>
          <a:lstStyle>
            <a:lvl1pPr>
              <a:defRPr/>
            </a:lvl1pPr>
          </a:lstStyle>
          <a:p>
            <a:pPr>
              <a:defRPr/>
            </a:pPr>
            <a:fld id="{7B877FEF-647F-4B13-8C07-AD2ADBA0824B}" type="slidenum">
              <a:rPr lang="vi-VN"/>
              <a:pPr>
                <a:defRPr/>
              </a:pPr>
              <a:t>‹#›</a:t>
            </a:fld>
            <a:endParaRPr lang="vi-VN"/>
          </a:p>
        </p:txBody>
      </p:sp>
    </p:spTree>
    <p:extLst>
      <p:ext uri="{BB962C8B-B14F-4D97-AF65-F5344CB8AC3E}">
        <p14:creationId xmlns:p14="http://schemas.microsoft.com/office/powerpoint/2010/main" val="3674765904"/>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endParaRPr lang="vi-VN"/>
          </a:p>
        </p:txBody>
      </p:sp>
      <p:sp>
        <p:nvSpPr>
          <p:cNvPr id="4" name="Rectangle 5"/>
          <p:cNvSpPr>
            <a:spLocks noGrp="1" noChangeArrowheads="1"/>
          </p:cNvSpPr>
          <p:nvPr>
            <p:ph type="ftr" sz="quarter" idx="11"/>
          </p:nvPr>
        </p:nvSpPr>
        <p:spPr>
          <a:ln/>
        </p:spPr>
        <p:txBody>
          <a:bodyPr/>
          <a:lstStyle>
            <a:lvl1pPr>
              <a:defRPr/>
            </a:lvl1pPr>
          </a:lstStyle>
          <a:p>
            <a:pPr>
              <a:defRPr/>
            </a:pPr>
            <a:endParaRPr lang="vi-VN"/>
          </a:p>
        </p:txBody>
      </p:sp>
      <p:sp>
        <p:nvSpPr>
          <p:cNvPr id="5" name="Rectangle 6"/>
          <p:cNvSpPr>
            <a:spLocks noGrp="1" noChangeArrowheads="1"/>
          </p:cNvSpPr>
          <p:nvPr>
            <p:ph type="sldNum" sz="quarter" idx="12"/>
          </p:nvPr>
        </p:nvSpPr>
        <p:spPr>
          <a:ln/>
        </p:spPr>
        <p:txBody>
          <a:bodyPr/>
          <a:lstStyle>
            <a:lvl1pPr>
              <a:defRPr/>
            </a:lvl1pPr>
          </a:lstStyle>
          <a:p>
            <a:pPr>
              <a:defRPr/>
            </a:pPr>
            <a:fld id="{AC44CECD-DE6E-4F6B-B602-084AD2D1DE0E}" type="slidenum">
              <a:rPr lang="vi-VN"/>
              <a:pPr>
                <a:defRPr/>
              </a:pPr>
              <a:t>‹#›</a:t>
            </a:fld>
            <a:endParaRPr lang="vi-VN"/>
          </a:p>
        </p:txBody>
      </p:sp>
    </p:spTree>
    <p:extLst>
      <p:ext uri="{BB962C8B-B14F-4D97-AF65-F5344CB8AC3E}">
        <p14:creationId xmlns:p14="http://schemas.microsoft.com/office/powerpoint/2010/main" val="3687749943"/>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vi-VN"/>
          </a:p>
        </p:txBody>
      </p:sp>
      <p:sp>
        <p:nvSpPr>
          <p:cNvPr id="3" name="Rectangle 5"/>
          <p:cNvSpPr>
            <a:spLocks noGrp="1" noChangeArrowheads="1"/>
          </p:cNvSpPr>
          <p:nvPr>
            <p:ph type="ftr" sz="quarter" idx="11"/>
          </p:nvPr>
        </p:nvSpPr>
        <p:spPr>
          <a:ln/>
        </p:spPr>
        <p:txBody>
          <a:bodyPr/>
          <a:lstStyle>
            <a:lvl1pPr>
              <a:defRPr/>
            </a:lvl1pPr>
          </a:lstStyle>
          <a:p>
            <a:pPr>
              <a:defRPr/>
            </a:pPr>
            <a:endParaRPr lang="vi-VN"/>
          </a:p>
        </p:txBody>
      </p:sp>
      <p:sp>
        <p:nvSpPr>
          <p:cNvPr id="4" name="Rectangle 6"/>
          <p:cNvSpPr>
            <a:spLocks noGrp="1" noChangeArrowheads="1"/>
          </p:cNvSpPr>
          <p:nvPr>
            <p:ph type="sldNum" sz="quarter" idx="12"/>
          </p:nvPr>
        </p:nvSpPr>
        <p:spPr>
          <a:ln/>
        </p:spPr>
        <p:txBody>
          <a:bodyPr/>
          <a:lstStyle>
            <a:lvl1pPr>
              <a:defRPr/>
            </a:lvl1pPr>
          </a:lstStyle>
          <a:p>
            <a:pPr>
              <a:defRPr/>
            </a:pPr>
            <a:fld id="{3709CF3F-BC4D-41EE-B382-E9D682202198}" type="slidenum">
              <a:rPr lang="vi-VN"/>
              <a:pPr>
                <a:defRPr/>
              </a:pPr>
              <a:t>‹#›</a:t>
            </a:fld>
            <a:endParaRPr lang="vi-VN"/>
          </a:p>
        </p:txBody>
      </p:sp>
    </p:spTree>
    <p:extLst>
      <p:ext uri="{BB962C8B-B14F-4D97-AF65-F5344CB8AC3E}">
        <p14:creationId xmlns:p14="http://schemas.microsoft.com/office/powerpoint/2010/main" val="1421133046"/>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AC3AD4C3-0F82-4ED9-8021-EBCB30603A11}" type="slidenum">
              <a:rPr lang="vi-VN"/>
              <a:pPr>
                <a:defRPr/>
              </a:pPr>
              <a:t>‹#›</a:t>
            </a:fld>
            <a:endParaRPr lang="vi-VN"/>
          </a:p>
        </p:txBody>
      </p:sp>
    </p:spTree>
    <p:extLst>
      <p:ext uri="{BB962C8B-B14F-4D97-AF65-F5344CB8AC3E}">
        <p14:creationId xmlns:p14="http://schemas.microsoft.com/office/powerpoint/2010/main" val="3480682281"/>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8B7104AC-D934-4A6B-B052-7495F39C15FF}" type="slidenum">
              <a:rPr lang="vi-VN"/>
              <a:pPr>
                <a:defRPr/>
              </a:pPr>
              <a:t>‹#›</a:t>
            </a:fld>
            <a:endParaRPr lang="vi-VN"/>
          </a:p>
        </p:txBody>
      </p:sp>
    </p:spTree>
    <p:extLst>
      <p:ext uri="{BB962C8B-B14F-4D97-AF65-F5344CB8AC3E}">
        <p14:creationId xmlns:p14="http://schemas.microsoft.com/office/powerpoint/2010/main" val="1870692303"/>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146DF0C2-7AB1-4279-97E0-C3AC910DB085}" type="slidenum">
              <a:rPr lang="vi-VN"/>
              <a:pPr>
                <a:defRPr/>
              </a:pPr>
              <a:t>‹#›</a:t>
            </a:fld>
            <a:endParaRPr lang="vi-VN"/>
          </a:p>
        </p:txBody>
      </p:sp>
    </p:spTree>
    <p:extLst>
      <p:ext uri="{BB962C8B-B14F-4D97-AF65-F5344CB8AC3E}">
        <p14:creationId xmlns:p14="http://schemas.microsoft.com/office/powerpoint/2010/main" val="3361392428"/>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AE2406B2-7E63-45C1-A644-0B42B9F430AA}" type="slidenum">
              <a:rPr lang="vi-VN"/>
              <a:pPr>
                <a:defRPr/>
              </a:pPr>
              <a:t>‹#›</a:t>
            </a:fld>
            <a:endParaRPr lang="vi-VN"/>
          </a:p>
        </p:txBody>
      </p:sp>
    </p:spTree>
    <p:extLst>
      <p:ext uri="{BB962C8B-B14F-4D97-AF65-F5344CB8AC3E}">
        <p14:creationId xmlns:p14="http://schemas.microsoft.com/office/powerpoint/2010/main" val="2523833302"/>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AndTx" preserve="1">
  <p:cSld name="Title,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197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F4107D22-F997-462E-B18D-74CC80930F48}" type="slidenum">
              <a:rPr lang="vi-VN"/>
              <a:pPr>
                <a:defRPr/>
              </a:pPr>
              <a:t>‹#›</a:t>
            </a:fld>
            <a:endParaRPr lang="vi-VN"/>
          </a:p>
        </p:txBody>
      </p:sp>
    </p:spTree>
    <p:extLst>
      <p:ext uri="{BB962C8B-B14F-4D97-AF65-F5344CB8AC3E}">
        <p14:creationId xmlns:p14="http://schemas.microsoft.com/office/powerpoint/2010/main" val="468528088"/>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600200"/>
            <a:ext cx="53848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197600" y="3938589"/>
            <a:ext cx="53848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4"/>
          <p:cNvSpPr>
            <a:spLocks noGrp="1" noChangeArrowheads="1"/>
          </p:cNvSpPr>
          <p:nvPr>
            <p:ph type="dt" sz="half" idx="10"/>
          </p:nvPr>
        </p:nvSpPr>
        <p:spPr>
          <a:ln/>
        </p:spPr>
        <p:txBody>
          <a:bodyPr/>
          <a:lstStyle>
            <a:lvl1pPr>
              <a:defRPr/>
            </a:lvl1pPr>
          </a:lstStyle>
          <a:p>
            <a:pPr>
              <a:defRPr/>
            </a:pPr>
            <a:endParaRPr lang="vi-VN"/>
          </a:p>
        </p:txBody>
      </p:sp>
      <p:sp>
        <p:nvSpPr>
          <p:cNvPr id="7" name="Rectangle 5"/>
          <p:cNvSpPr>
            <a:spLocks noGrp="1" noChangeArrowheads="1"/>
          </p:cNvSpPr>
          <p:nvPr>
            <p:ph type="ftr" sz="quarter" idx="11"/>
          </p:nvPr>
        </p:nvSpPr>
        <p:spPr>
          <a:ln/>
        </p:spPr>
        <p:txBody>
          <a:bodyPr/>
          <a:lstStyle>
            <a:lvl1pPr>
              <a:defRPr/>
            </a:lvl1pPr>
          </a:lstStyle>
          <a:p>
            <a:pPr>
              <a:defRPr/>
            </a:pPr>
            <a:endParaRPr lang="vi-VN"/>
          </a:p>
        </p:txBody>
      </p:sp>
      <p:sp>
        <p:nvSpPr>
          <p:cNvPr id="8" name="Rectangle 6"/>
          <p:cNvSpPr>
            <a:spLocks noGrp="1" noChangeArrowheads="1"/>
          </p:cNvSpPr>
          <p:nvPr>
            <p:ph type="sldNum" sz="quarter" idx="12"/>
          </p:nvPr>
        </p:nvSpPr>
        <p:spPr>
          <a:ln/>
        </p:spPr>
        <p:txBody>
          <a:bodyPr/>
          <a:lstStyle>
            <a:lvl1pPr>
              <a:defRPr/>
            </a:lvl1pPr>
          </a:lstStyle>
          <a:p>
            <a:pPr>
              <a:defRPr/>
            </a:pPr>
            <a:fld id="{E034F8D0-DFDB-4E49-989E-399856678C1D}" type="slidenum">
              <a:rPr lang="vi-VN"/>
              <a:pPr>
                <a:defRPr/>
              </a:pPr>
              <a:t>‹#›</a:t>
            </a:fld>
            <a:endParaRPr lang="vi-VN"/>
          </a:p>
        </p:txBody>
      </p:sp>
    </p:spTree>
    <p:extLst>
      <p:ext uri="{BB962C8B-B14F-4D97-AF65-F5344CB8AC3E}">
        <p14:creationId xmlns:p14="http://schemas.microsoft.com/office/powerpoint/2010/main" val="914794172"/>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609600" y="274638"/>
            <a:ext cx="10972800" cy="1143000"/>
          </a:xfrm>
        </p:spPr>
        <p:txBody>
          <a:bodyPr/>
          <a:lstStyle/>
          <a:p>
            <a:r>
              <a:rPr lang="en-US"/>
              <a:t>Click to edit Master title style</a:t>
            </a:r>
          </a:p>
        </p:txBody>
      </p:sp>
      <p:sp>
        <p:nvSpPr>
          <p:cNvPr id="3" name="Content Placeholder 2"/>
          <p:cNvSpPr>
            <a:spLocks noGrp="1"/>
          </p:cNvSpPr>
          <p:nvPr>
            <p:ph sz="quarter" idx="1"/>
          </p:nvPr>
        </p:nvSpPr>
        <p:spPr>
          <a:xfrm>
            <a:off x="609600" y="1600200"/>
            <a:ext cx="53848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600200"/>
            <a:ext cx="53848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09600" y="3938589"/>
            <a:ext cx="53848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6197600" y="3938589"/>
            <a:ext cx="53848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vi-VN"/>
          </a:p>
        </p:txBody>
      </p:sp>
      <p:sp>
        <p:nvSpPr>
          <p:cNvPr id="8" name="Rectangle 5"/>
          <p:cNvSpPr>
            <a:spLocks noGrp="1" noChangeArrowheads="1"/>
          </p:cNvSpPr>
          <p:nvPr>
            <p:ph type="ftr" sz="quarter" idx="11"/>
          </p:nvPr>
        </p:nvSpPr>
        <p:spPr>
          <a:ln/>
        </p:spPr>
        <p:txBody>
          <a:bodyPr/>
          <a:lstStyle>
            <a:lvl1pPr>
              <a:defRPr/>
            </a:lvl1pPr>
          </a:lstStyle>
          <a:p>
            <a:pPr>
              <a:defRPr/>
            </a:pPr>
            <a:endParaRPr lang="vi-VN"/>
          </a:p>
        </p:txBody>
      </p:sp>
      <p:sp>
        <p:nvSpPr>
          <p:cNvPr id="9" name="Rectangle 6"/>
          <p:cNvSpPr>
            <a:spLocks noGrp="1" noChangeArrowheads="1"/>
          </p:cNvSpPr>
          <p:nvPr>
            <p:ph type="sldNum" sz="quarter" idx="12"/>
          </p:nvPr>
        </p:nvSpPr>
        <p:spPr>
          <a:ln/>
        </p:spPr>
        <p:txBody>
          <a:bodyPr/>
          <a:lstStyle>
            <a:lvl1pPr>
              <a:defRPr/>
            </a:lvl1pPr>
          </a:lstStyle>
          <a:p>
            <a:pPr>
              <a:defRPr/>
            </a:pPr>
            <a:fld id="{6DD55D50-D006-45B8-8A6A-24CF9DBEA862}" type="slidenum">
              <a:rPr lang="vi-VN"/>
              <a:pPr>
                <a:defRPr/>
              </a:pPr>
              <a:t>‹#›</a:t>
            </a:fld>
            <a:endParaRPr lang="vi-VN"/>
          </a:p>
        </p:txBody>
      </p:sp>
    </p:spTree>
    <p:extLst>
      <p:ext uri="{BB962C8B-B14F-4D97-AF65-F5344CB8AC3E}">
        <p14:creationId xmlns:p14="http://schemas.microsoft.com/office/powerpoint/2010/main" val="3060257961"/>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Text Placeholder 2"/>
          <p:cNvSpPr>
            <a:spLocks noGrp="1"/>
          </p:cNvSpPr>
          <p:nvPr>
            <p:ph type="body"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7239BC48-3FAF-44CB-97B7-F7402CEA6F90}" type="slidenum">
              <a:rPr lang="vi-VN"/>
              <a:pPr>
                <a:defRPr/>
              </a:pPr>
              <a:t>‹#›</a:t>
            </a:fld>
            <a:endParaRPr lang="vi-VN"/>
          </a:p>
        </p:txBody>
      </p:sp>
    </p:spTree>
    <p:extLst>
      <p:ext uri="{BB962C8B-B14F-4D97-AF65-F5344CB8AC3E}">
        <p14:creationId xmlns:p14="http://schemas.microsoft.com/office/powerpoint/2010/main" val="3033882900"/>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74639"/>
            <a:ext cx="10972800" cy="58515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Rectangle 4"/>
          <p:cNvSpPr>
            <a:spLocks noGrp="1" noChangeArrowheads="1"/>
          </p:cNvSpPr>
          <p:nvPr>
            <p:ph type="dt" sz="half" idx="10"/>
          </p:nvPr>
        </p:nvSpPr>
        <p:spPr>
          <a:ln/>
        </p:spPr>
        <p:txBody>
          <a:bodyPr/>
          <a:lstStyle>
            <a:lvl1pPr>
              <a:defRPr/>
            </a:lvl1pPr>
          </a:lstStyle>
          <a:p>
            <a:pPr>
              <a:defRPr/>
            </a:pPr>
            <a:endParaRPr lang="vi-VN"/>
          </a:p>
        </p:txBody>
      </p:sp>
      <p:sp>
        <p:nvSpPr>
          <p:cNvPr id="4" name="Rectangle 5"/>
          <p:cNvSpPr>
            <a:spLocks noGrp="1" noChangeArrowheads="1"/>
          </p:cNvSpPr>
          <p:nvPr>
            <p:ph type="ftr" sz="quarter" idx="11"/>
          </p:nvPr>
        </p:nvSpPr>
        <p:spPr>
          <a:ln/>
        </p:spPr>
        <p:txBody>
          <a:bodyPr/>
          <a:lstStyle>
            <a:lvl1pPr>
              <a:defRPr/>
            </a:lvl1pPr>
          </a:lstStyle>
          <a:p>
            <a:pPr>
              <a:defRPr/>
            </a:pPr>
            <a:endParaRPr lang="vi-VN"/>
          </a:p>
        </p:txBody>
      </p:sp>
      <p:sp>
        <p:nvSpPr>
          <p:cNvPr id="5" name="Rectangle 6"/>
          <p:cNvSpPr>
            <a:spLocks noGrp="1" noChangeArrowheads="1"/>
          </p:cNvSpPr>
          <p:nvPr>
            <p:ph type="sldNum" sz="quarter" idx="12"/>
          </p:nvPr>
        </p:nvSpPr>
        <p:spPr>
          <a:ln/>
        </p:spPr>
        <p:txBody>
          <a:bodyPr/>
          <a:lstStyle>
            <a:lvl1pPr>
              <a:defRPr/>
            </a:lvl1pPr>
          </a:lstStyle>
          <a:p>
            <a:pPr>
              <a:defRPr/>
            </a:pPr>
            <a:fld id="{8F38266C-DBCF-4F5C-A856-715D9CA95D4E}" type="slidenum">
              <a:rPr lang="vi-VN"/>
              <a:pPr>
                <a:defRPr/>
              </a:pPr>
              <a:t>‹#›</a:t>
            </a:fld>
            <a:endParaRPr lang="vi-VN"/>
          </a:p>
        </p:txBody>
      </p:sp>
    </p:spTree>
    <p:extLst>
      <p:ext uri="{BB962C8B-B14F-4D97-AF65-F5344CB8AC3E}">
        <p14:creationId xmlns:p14="http://schemas.microsoft.com/office/powerpoint/2010/main" val="3719427504"/>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Text Placeholder 2"/>
          <p:cNvSpPr>
            <a:spLocks noGrp="1"/>
          </p:cNvSpPr>
          <p:nvPr>
            <p:ph type="body"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lipArt Placeholder 3"/>
          <p:cNvSpPr>
            <a:spLocks noGrp="1"/>
          </p:cNvSpPr>
          <p:nvPr>
            <p:ph type="clipArt" sz="half" idx="2"/>
          </p:nvPr>
        </p:nvSpPr>
        <p:spPr>
          <a:xfrm>
            <a:off x="6197600" y="1600201"/>
            <a:ext cx="5384800" cy="4525963"/>
          </a:xfrm>
        </p:spPr>
        <p:txBody>
          <a:bodyPr/>
          <a:lstStyle/>
          <a:p>
            <a:pPr lvl="0"/>
            <a:endParaRPr lang="en-US" noProof="0"/>
          </a:p>
        </p:txBody>
      </p:sp>
      <p:sp>
        <p:nvSpPr>
          <p:cNvPr id="5" name="Date Placeholder 4"/>
          <p:cNvSpPr>
            <a:spLocks noGrp="1"/>
          </p:cNvSpPr>
          <p:nvPr>
            <p:ph type="dt" sz="half" idx="10"/>
          </p:nvPr>
        </p:nvSpPr>
        <p:spPr/>
        <p:txBody>
          <a:bodyPr/>
          <a:lstStyle>
            <a:lvl1pPr>
              <a:defRPr/>
            </a:lvl1pPr>
          </a:lstStyle>
          <a:p>
            <a:pPr>
              <a:defRPr/>
            </a:pPr>
            <a:endParaRPr lang="en-US"/>
          </a:p>
        </p:txBody>
      </p:sp>
      <p:sp>
        <p:nvSpPr>
          <p:cNvPr id="6" name="Footer Placeholder 5"/>
          <p:cNvSpPr>
            <a:spLocks noGrp="1"/>
          </p:cNvSpPr>
          <p:nvPr>
            <p:ph type="ftr" sz="quarter" idx="11"/>
          </p:nvPr>
        </p:nvSpPr>
        <p:spPr/>
        <p:txBody>
          <a:bodyPr/>
          <a:lstStyle>
            <a:lvl1pPr>
              <a:defRPr/>
            </a:lvl1pPr>
          </a:lstStyle>
          <a:p>
            <a:pPr>
              <a:defRPr/>
            </a:pPr>
            <a:endParaRPr lang="en-US"/>
          </a:p>
        </p:txBody>
      </p:sp>
      <p:sp>
        <p:nvSpPr>
          <p:cNvPr id="7" name="Slide Number Placeholder 6"/>
          <p:cNvSpPr>
            <a:spLocks noGrp="1"/>
          </p:cNvSpPr>
          <p:nvPr>
            <p:ph type="sldNum" sz="quarter" idx="12"/>
          </p:nvPr>
        </p:nvSpPr>
        <p:spPr/>
        <p:txBody>
          <a:bodyPr/>
          <a:lstStyle>
            <a:lvl1pPr>
              <a:defRPr/>
            </a:lvl1pPr>
          </a:lstStyle>
          <a:p>
            <a:pPr>
              <a:defRPr/>
            </a:pPr>
            <a:fld id="{0E3D3C6E-F614-4AFA-8DF3-1BBFE4025701}" type="slidenum">
              <a:rPr lang="en-US"/>
              <a:pPr>
                <a:defRPr/>
              </a:pPr>
              <a:t>‹#›</a:t>
            </a:fld>
            <a:endParaRPr lang="en-US"/>
          </a:p>
        </p:txBody>
      </p:sp>
    </p:spTree>
    <p:extLst>
      <p:ext uri="{BB962C8B-B14F-4D97-AF65-F5344CB8AC3E}">
        <p14:creationId xmlns:p14="http://schemas.microsoft.com/office/powerpoint/2010/main" val="3942042997"/>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C724E8A2-6ACF-44DF-9828-9F00490A5945}" type="slidenum">
              <a:rPr lang="vi-VN"/>
              <a:pPr>
                <a:defRPr/>
              </a:pPr>
              <a:t>‹#›</a:t>
            </a:fld>
            <a:endParaRPr lang="vi-VN"/>
          </a:p>
        </p:txBody>
      </p:sp>
    </p:spTree>
    <p:extLst>
      <p:ext uri="{BB962C8B-B14F-4D97-AF65-F5344CB8AC3E}">
        <p14:creationId xmlns:p14="http://schemas.microsoft.com/office/powerpoint/2010/main" val="3896759040"/>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43E4B9AF-66E3-4C17-A849-F615827E03CD}" type="slidenum">
              <a:rPr lang="vi-VN"/>
              <a:pPr>
                <a:defRPr/>
              </a:pPr>
              <a:t>‹#›</a:t>
            </a:fld>
            <a:endParaRPr lang="vi-VN"/>
          </a:p>
        </p:txBody>
      </p:sp>
    </p:spTree>
    <p:extLst>
      <p:ext uri="{BB962C8B-B14F-4D97-AF65-F5344CB8AC3E}">
        <p14:creationId xmlns:p14="http://schemas.microsoft.com/office/powerpoint/2010/main" val="521383359"/>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CB7BEED7-2D53-496E-B06D-100861133302}" type="slidenum">
              <a:rPr lang="vi-VN"/>
              <a:pPr>
                <a:defRPr/>
              </a:pPr>
              <a:t>‹#›</a:t>
            </a:fld>
            <a:endParaRPr lang="vi-VN"/>
          </a:p>
        </p:txBody>
      </p:sp>
    </p:spTree>
    <p:extLst>
      <p:ext uri="{BB962C8B-B14F-4D97-AF65-F5344CB8AC3E}">
        <p14:creationId xmlns:p14="http://schemas.microsoft.com/office/powerpoint/2010/main" val="1531516364"/>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0EEC02C6-D51A-44ED-B2B5-9B9D967C5B13}" type="slidenum">
              <a:rPr lang="vi-VN"/>
              <a:pPr>
                <a:defRPr/>
              </a:pPr>
              <a:t>‹#›</a:t>
            </a:fld>
            <a:endParaRPr lang="vi-VN"/>
          </a:p>
        </p:txBody>
      </p:sp>
    </p:spTree>
    <p:extLst>
      <p:ext uri="{BB962C8B-B14F-4D97-AF65-F5344CB8AC3E}">
        <p14:creationId xmlns:p14="http://schemas.microsoft.com/office/powerpoint/2010/main" val="1420771191"/>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vi-VN"/>
          </a:p>
        </p:txBody>
      </p:sp>
      <p:sp>
        <p:nvSpPr>
          <p:cNvPr id="8" name="Rectangle 5"/>
          <p:cNvSpPr>
            <a:spLocks noGrp="1" noChangeArrowheads="1"/>
          </p:cNvSpPr>
          <p:nvPr>
            <p:ph type="ftr" sz="quarter" idx="11"/>
          </p:nvPr>
        </p:nvSpPr>
        <p:spPr>
          <a:ln/>
        </p:spPr>
        <p:txBody>
          <a:bodyPr/>
          <a:lstStyle>
            <a:lvl1pPr>
              <a:defRPr/>
            </a:lvl1pPr>
          </a:lstStyle>
          <a:p>
            <a:pPr>
              <a:defRPr/>
            </a:pPr>
            <a:endParaRPr lang="vi-VN"/>
          </a:p>
        </p:txBody>
      </p:sp>
      <p:sp>
        <p:nvSpPr>
          <p:cNvPr id="9" name="Rectangle 6"/>
          <p:cNvSpPr>
            <a:spLocks noGrp="1" noChangeArrowheads="1"/>
          </p:cNvSpPr>
          <p:nvPr>
            <p:ph type="sldNum" sz="quarter" idx="12"/>
          </p:nvPr>
        </p:nvSpPr>
        <p:spPr>
          <a:ln/>
        </p:spPr>
        <p:txBody>
          <a:bodyPr/>
          <a:lstStyle>
            <a:lvl1pPr>
              <a:defRPr/>
            </a:lvl1pPr>
          </a:lstStyle>
          <a:p>
            <a:pPr>
              <a:defRPr/>
            </a:pPr>
            <a:fld id="{4547D939-4DE7-4207-AD6A-776D74FE4197}" type="slidenum">
              <a:rPr lang="vi-VN"/>
              <a:pPr>
                <a:defRPr/>
              </a:pPr>
              <a:t>‹#›</a:t>
            </a:fld>
            <a:endParaRPr lang="vi-VN"/>
          </a:p>
        </p:txBody>
      </p:sp>
    </p:spTree>
    <p:extLst>
      <p:ext uri="{BB962C8B-B14F-4D97-AF65-F5344CB8AC3E}">
        <p14:creationId xmlns:p14="http://schemas.microsoft.com/office/powerpoint/2010/main" val="3875092979"/>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endParaRPr lang="vi-VN"/>
          </a:p>
        </p:txBody>
      </p:sp>
      <p:sp>
        <p:nvSpPr>
          <p:cNvPr id="4" name="Rectangle 5"/>
          <p:cNvSpPr>
            <a:spLocks noGrp="1" noChangeArrowheads="1"/>
          </p:cNvSpPr>
          <p:nvPr>
            <p:ph type="ftr" sz="quarter" idx="11"/>
          </p:nvPr>
        </p:nvSpPr>
        <p:spPr>
          <a:ln/>
        </p:spPr>
        <p:txBody>
          <a:bodyPr/>
          <a:lstStyle>
            <a:lvl1pPr>
              <a:defRPr/>
            </a:lvl1pPr>
          </a:lstStyle>
          <a:p>
            <a:pPr>
              <a:defRPr/>
            </a:pPr>
            <a:endParaRPr lang="vi-VN"/>
          </a:p>
        </p:txBody>
      </p:sp>
      <p:sp>
        <p:nvSpPr>
          <p:cNvPr id="5" name="Rectangle 6"/>
          <p:cNvSpPr>
            <a:spLocks noGrp="1" noChangeArrowheads="1"/>
          </p:cNvSpPr>
          <p:nvPr>
            <p:ph type="sldNum" sz="quarter" idx="12"/>
          </p:nvPr>
        </p:nvSpPr>
        <p:spPr>
          <a:ln/>
        </p:spPr>
        <p:txBody>
          <a:bodyPr/>
          <a:lstStyle>
            <a:lvl1pPr>
              <a:defRPr/>
            </a:lvl1pPr>
          </a:lstStyle>
          <a:p>
            <a:pPr>
              <a:defRPr/>
            </a:pPr>
            <a:fld id="{1CDD9E2A-D70A-49E0-BE06-FE39C77C438C}" type="slidenum">
              <a:rPr lang="vi-VN"/>
              <a:pPr>
                <a:defRPr/>
              </a:pPr>
              <a:t>‹#›</a:t>
            </a:fld>
            <a:endParaRPr lang="vi-VN"/>
          </a:p>
        </p:txBody>
      </p:sp>
    </p:spTree>
    <p:extLst>
      <p:ext uri="{BB962C8B-B14F-4D97-AF65-F5344CB8AC3E}">
        <p14:creationId xmlns:p14="http://schemas.microsoft.com/office/powerpoint/2010/main" val="3096067438"/>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vi-VN"/>
          </a:p>
        </p:txBody>
      </p:sp>
      <p:sp>
        <p:nvSpPr>
          <p:cNvPr id="3" name="Rectangle 5"/>
          <p:cNvSpPr>
            <a:spLocks noGrp="1" noChangeArrowheads="1"/>
          </p:cNvSpPr>
          <p:nvPr>
            <p:ph type="ftr" sz="quarter" idx="11"/>
          </p:nvPr>
        </p:nvSpPr>
        <p:spPr>
          <a:ln/>
        </p:spPr>
        <p:txBody>
          <a:bodyPr/>
          <a:lstStyle>
            <a:lvl1pPr>
              <a:defRPr/>
            </a:lvl1pPr>
          </a:lstStyle>
          <a:p>
            <a:pPr>
              <a:defRPr/>
            </a:pPr>
            <a:endParaRPr lang="vi-VN"/>
          </a:p>
        </p:txBody>
      </p:sp>
      <p:sp>
        <p:nvSpPr>
          <p:cNvPr id="4" name="Rectangle 6"/>
          <p:cNvSpPr>
            <a:spLocks noGrp="1" noChangeArrowheads="1"/>
          </p:cNvSpPr>
          <p:nvPr>
            <p:ph type="sldNum" sz="quarter" idx="12"/>
          </p:nvPr>
        </p:nvSpPr>
        <p:spPr>
          <a:ln/>
        </p:spPr>
        <p:txBody>
          <a:bodyPr/>
          <a:lstStyle>
            <a:lvl1pPr>
              <a:defRPr/>
            </a:lvl1pPr>
          </a:lstStyle>
          <a:p>
            <a:pPr>
              <a:defRPr/>
            </a:pPr>
            <a:fld id="{B6B5E2A1-872E-4B57-9BBE-796860F7B81A}" type="slidenum">
              <a:rPr lang="vi-VN"/>
              <a:pPr>
                <a:defRPr/>
              </a:pPr>
              <a:t>‹#›</a:t>
            </a:fld>
            <a:endParaRPr lang="vi-VN"/>
          </a:p>
        </p:txBody>
      </p:sp>
    </p:spTree>
    <p:extLst>
      <p:ext uri="{BB962C8B-B14F-4D97-AF65-F5344CB8AC3E}">
        <p14:creationId xmlns:p14="http://schemas.microsoft.com/office/powerpoint/2010/main" val="2238283418"/>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1BF15948-EF4F-4916-BE85-5467D7C357B9}" type="slidenum">
              <a:rPr lang="vi-VN"/>
              <a:pPr>
                <a:defRPr/>
              </a:pPr>
              <a:t>‹#›</a:t>
            </a:fld>
            <a:endParaRPr lang="vi-VN"/>
          </a:p>
        </p:txBody>
      </p:sp>
    </p:spTree>
    <p:extLst>
      <p:ext uri="{BB962C8B-B14F-4D97-AF65-F5344CB8AC3E}">
        <p14:creationId xmlns:p14="http://schemas.microsoft.com/office/powerpoint/2010/main" val="2399045837"/>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D4B16A50-49F0-448C-9D25-3DDAF6AFEBA2}" type="slidenum">
              <a:rPr lang="vi-VN"/>
              <a:pPr>
                <a:defRPr/>
              </a:pPr>
              <a:t>‹#›</a:t>
            </a:fld>
            <a:endParaRPr lang="vi-VN"/>
          </a:p>
        </p:txBody>
      </p:sp>
    </p:spTree>
    <p:extLst>
      <p:ext uri="{BB962C8B-B14F-4D97-AF65-F5344CB8AC3E}">
        <p14:creationId xmlns:p14="http://schemas.microsoft.com/office/powerpoint/2010/main" val="2840641090"/>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908A9D92-5AD1-4154-B496-A37998ECE093}" type="slidenum">
              <a:rPr lang="vi-VN"/>
              <a:pPr>
                <a:defRPr/>
              </a:pPr>
              <a:t>‹#›</a:t>
            </a:fld>
            <a:endParaRPr lang="vi-VN"/>
          </a:p>
        </p:txBody>
      </p:sp>
    </p:spTree>
    <p:extLst>
      <p:ext uri="{BB962C8B-B14F-4D97-AF65-F5344CB8AC3E}">
        <p14:creationId xmlns:p14="http://schemas.microsoft.com/office/powerpoint/2010/main" val="2395983858"/>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D54CB5F3-EF1C-4270-82FC-6267D0C11B89}" type="slidenum">
              <a:rPr lang="vi-VN"/>
              <a:pPr>
                <a:defRPr/>
              </a:pPr>
              <a:t>‹#›</a:t>
            </a:fld>
            <a:endParaRPr lang="vi-VN"/>
          </a:p>
        </p:txBody>
      </p:sp>
    </p:spTree>
    <p:extLst>
      <p:ext uri="{BB962C8B-B14F-4D97-AF65-F5344CB8AC3E}">
        <p14:creationId xmlns:p14="http://schemas.microsoft.com/office/powerpoint/2010/main" val="1024250070"/>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objAndTx" preserve="1">
  <p:cSld name="Title,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197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2FD218A6-1D21-437C-A188-6DFA3E9FC21B}" type="slidenum">
              <a:rPr lang="vi-VN"/>
              <a:pPr>
                <a:defRPr/>
              </a:pPr>
              <a:t>‹#›</a:t>
            </a:fld>
            <a:endParaRPr lang="vi-VN"/>
          </a:p>
        </p:txBody>
      </p:sp>
    </p:spTree>
    <p:extLst>
      <p:ext uri="{BB962C8B-B14F-4D97-AF65-F5344CB8AC3E}">
        <p14:creationId xmlns:p14="http://schemas.microsoft.com/office/powerpoint/2010/main" val="3433894650"/>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600200"/>
            <a:ext cx="53848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197600" y="3938589"/>
            <a:ext cx="53848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4"/>
          <p:cNvSpPr>
            <a:spLocks noGrp="1" noChangeArrowheads="1"/>
          </p:cNvSpPr>
          <p:nvPr>
            <p:ph type="dt" sz="half" idx="10"/>
          </p:nvPr>
        </p:nvSpPr>
        <p:spPr>
          <a:ln/>
        </p:spPr>
        <p:txBody>
          <a:bodyPr/>
          <a:lstStyle>
            <a:lvl1pPr>
              <a:defRPr/>
            </a:lvl1pPr>
          </a:lstStyle>
          <a:p>
            <a:pPr>
              <a:defRPr/>
            </a:pPr>
            <a:endParaRPr lang="vi-VN"/>
          </a:p>
        </p:txBody>
      </p:sp>
      <p:sp>
        <p:nvSpPr>
          <p:cNvPr id="7" name="Rectangle 5"/>
          <p:cNvSpPr>
            <a:spLocks noGrp="1" noChangeArrowheads="1"/>
          </p:cNvSpPr>
          <p:nvPr>
            <p:ph type="ftr" sz="quarter" idx="11"/>
          </p:nvPr>
        </p:nvSpPr>
        <p:spPr>
          <a:ln/>
        </p:spPr>
        <p:txBody>
          <a:bodyPr/>
          <a:lstStyle>
            <a:lvl1pPr>
              <a:defRPr/>
            </a:lvl1pPr>
          </a:lstStyle>
          <a:p>
            <a:pPr>
              <a:defRPr/>
            </a:pPr>
            <a:endParaRPr lang="vi-VN"/>
          </a:p>
        </p:txBody>
      </p:sp>
      <p:sp>
        <p:nvSpPr>
          <p:cNvPr id="8" name="Rectangle 6"/>
          <p:cNvSpPr>
            <a:spLocks noGrp="1" noChangeArrowheads="1"/>
          </p:cNvSpPr>
          <p:nvPr>
            <p:ph type="sldNum" sz="quarter" idx="12"/>
          </p:nvPr>
        </p:nvSpPr>
        <p:spPr>
          <a:ln/>
        </p:spPr>
        <p:txBody>
          <a:bodyPr/>
          <a:lstStyle>
            <a:lvl1pPr>
              <a:defRPr/>
            </a:lvl1pPr>
          </a:lstStyle>
          <a:p>
            <a:pPr>
              <a:defRPr/>
            </a:pPr>
            <a:fld id="{D565869A-8646-4EB8-A95C-813D0EDCE656}" type="slidenum">
              <a:rPr lang="vi-VN"/>
              <a:pPr>
                <a:defRPr/>
              </a:pPr>
              <a:t>‹#›</a:t>
            </a:fld>
            <a:endParaRPr lang="vi-VN"/>
          </a:p>
        </p:txBody>
      </p:sp>
    </p:spTree>
    <p:extLst>
      <p:ext uri="{BB962C8B-B14F-4D97-AF65-F5344CB8AC3E}">
        <p14:creationId xmlns:p14="http://schemas.microsoft.com/office/powerpoint/2010/main" val="967209958"/>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609600" y="274638"/>
            <a:ext cx="10972800" cy="1143000"/>
          </a:xfrm>
        </p:spPr>
        <p:txBody>
          <a:bodyPr/>
          <a:lstStyle/>
          <a:p>
            <a:r>
              <a:rPr lang="en-US"/>
              <a:t>Click to edit Master title style</a:t>
            </a:r>
          </a:p>
        </p:txBody>
      </p:sp>
      <p:sp>
        <p:nvSpPr>
          <p:cNvPr id="3" name="Content Placeholder 2"/>
          <p:cNvSpPr>
            <a:spLocks noGrp="1"/>
          </p:cNvSpPr>
          <p:nvPr>
            <p:ph sz="quarter" idx="1"/>
          </p:nvPr>
        </p:nvSpPr>
        <p:spPr>
          <a:xfrm>
            <a:off x="609600" y="1600200"/>
            <a:ext cx="53848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600200"/>
            <a:ext cx="53848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09600" y="3938589"/>
            <a:ext cx="53848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6197600" y="3938589"/>
            <a:ext cx="53848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vi-VN"/>
          </a:p>
        </p:txBody>
      </p:sp>
      <p:sp>
        <p:nvSpPr>
          <p:cNvPr id="8" name="Rectangle 5"/>
          <p:cNvSpPr>
            <a:spLocks noGrp="1" noChangeArrowheads="1"/>
          </p:cNvSpPr>
          <p:nvPr>
            <p:ph type="ftr" sz="quarter" idx="11"/>
          </p:nvPr>
        </p:nvSpPr>
        <p:spPr>
          <a:ln/>
        </p:spPr>
        <p:txBody>
          <a:bodyPr/>
          <a:lstStyle>
            <a:lvl1pPr>
              <a:defRPr/>
            </a:lvl1pPr>
          </a:lstStyle>
          <a:p>
            <a:pPr>
              <a:defRPr/>
            </a:pPr>
            <a:endParaRPr lang="vi-VN"/>
          </a:p>
        </p:txBody>
      </p:sp>
      <p:sp>
        <p:nvSpPr>
          <p:cNvPr id="9" name="Rectangle 6"/>
          <p:cNvSpPr>
            <a:spLocks noGrp="1" noChangeArrowheads="1"/>
          </p:cNvSpPr>
          <p:nvPr>
            <p:ph type="sldNum" sz="quarter" idx="12"/>
          </p:nvPr>
        </p:nvSpPr>
        <p:spPr>
          <a:ln/>
        </p:spPr>
        <p:txBody>
          <a:bodyPr/>
          <a:lstStyle>
            <a:lvl1pPr>
              <a:defRPr/>
            </a:lvl1pPr>
          </a:lstStyle>
          <a:p>
            <a:pPr>
              <a:defRPr/>
            </a:pPr>
            <a:fld id="{CA02DB84-8532-4974-A442-97E98E3A3988}" type="slidenum">
              <a:rPr lang="vi-VN"/>
              <a:pPr>
                <a:defRPr/>
              </a:pPr>
              <a:t>‹#›</a:t>
            </a:fld>
            <a:endParaRPr lang="vi-VN"/>
          </a:p>
        </p:txBody>
      </p:sp>
    </p:spTree>
    <p:extLst>
      <p:ext uri="{BB962C8B-B14F-4D97-AF65-F5344CB8AC3E}">
        <p14:creationId xmlns:p14="http://schemas.microsoft.com/office/powerpoint/2010/main" val="241443148"/>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Text Placeholder 2"/>
          <p:cNvSpPr>
            <a:spLocks noGrp="1"/>
          </p:cNvSpPr>
          <p:nvPr>
            <p:ph type="body"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4044E1C3-3600-4FB8-8948-F22435CA7ED2}" type="slidenum">
              <a:rPr lang="vi-VN"/>
              <a:pPr>
                <a:defRPr/>
              </a:pPr>
              <a:t>‹#›</a:t>
            </a:fld>
            <a:endParaRPr lang="vi-VN"/>
          </a:p>
        </p:txBody>
      </p:sp>
    </p:spTree>
    <p:extLst>
      <p:ext uri="{BB962C8B-B14F-4D97-AF65-F5344CB8AC3E}">
        <p14:creationId xmlns:p14="http://schemas.microsoft.com/office/powerpoint/2010/main" val="3144969782"/>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74639"/>
            <a:ext cx="10972800" cy="58515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Rectangle 4"/>
          <p:cNvSpPr>
            <a:spLocks noGrp="1" noChangeArrowheads="1"/>
          </p:cNvSpPr>
          <p:nvPr>
            <p:ph type="dt" sz="half" idx="10"/>
          </p:nvPr>
        </p:nvSpPr>
        <p:spPr>
          <a:ln/>
        </p:spPr>
        <p:txBody>
          <a:bodyPr/>
          <a:lstStyle>
            <a:lvl1pPr>
              <a:defRPr/>
            </a:lvl1pPr>
          </a:lstStyle>
          <a:p>
            <a:pPr>
              <a:defRPr/>
            </a:pPr>
            <a:endParaRPr lang="vi-VN"/>
          </a:p>
        </p:txBody>
      </p:sp>
      <p:sp>
        <p:nvSpPr>
          <p:cNvPr id="4" name="Rectangle 5"/>
          <p:cNvSpPr>
            <a:spLocks noGrp="1" noChangeArrowheads="1"/>
          </p:cNvSpPr>
          <p:nvPr>
            <p:ph type="ftr" sz="quarter" idx="11"/>
          </p:nvPr>
        </p:nvSpPr>
        <p:spPr>
          <a:ln/>
        </p:spPr>
        <p:txBody>
          <a:bodyPr/>
          <a:lstStyle>
            <a:lvl1pPr>
              <a:defRPr/>
            </a:lvl1pPr>
          </a:lstStyle>
          <a:p>
            <a:pPr>
              <a:defRPr/>
            </a:pPr>
            <a:endParaRPr lang="vi-VN"/>
          </a:p>
        </p:txBody>
      </p:sp>
      <p:sp>
        <p:nvSpPr>
          <p:cNvPr id="5" name="Rectangle 6"/>
          <p:cNvSpPr>
            <a:spLocks noGrp="1" noChangeArrowheads="1"/>
          </p:cNvSpPr>
          <p:nvPr>
            <p:ph type="sldNum" sz="quarter" idx="12"/>
          </p:nvPr>
        </p:nvSpPr>
        <p:spPr>
          <a:ln/>
        </p:spPr>
        <p:txBody>
          <a:bodyPr/>
          <a:lstStyle>
            <a:lvl1pPr>
              <a:defRPr/>
            </a:lvl1pPr>
          </a:lstStyle>
          <a:p>
            <a:pPr>
              <a:defRPr/>
            </a:pPr>
            <a:fld id="{A9971579-11EA-4566-9EA3-901F65D5BE0A}" type="slidenum">
              <a:rPr lang="vi-VN"/>
              <a:pPr>
                <a:defRPr/>
              </a:pPr>
              <a:t>‹#›</a:t>
            </a:fld>
            <a:endParaRPr lang="vi-VN"/>
          </a:p>
        </p:txBody>
      </p:sp>
    </p:spTree>
    <p:extLst>
      <p:ext uri="{BB962C8B-B14F-4D97-AF65-F5344CB8AC3E}">
        <p14:creationId xmlns:p14="http://schemas.microsoft.com/office/powerpoint/2010/main" val="3402183259"/>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Text Placeholder 2"/>
          <p:cNvSpPr>
            <a:spLocks noGrp="1"/>
          </p:cNvSpPr>
          <p:nvPr>
            <p:ph type="body"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lipArt Placeholder 3"/>
          <p:cNvSpPr>
            <a:spLocks noGrp="1"/>
          </p:cNvSpPr>
          <p:nvPr>
            <p:ph type="clipArt" sz="half" idx="2"/>
          </p:nvPr>
        </p:nvSpPr>
        <p:spPr>
          <a:xfrm>
            <a:off x="6197600" y="1600201"/>
            <a:ext cx="5384800" cy="4525963"/>
          </a:xfrm>
        </p:spPr>
        <p:txBody>
          <a:bodyPr/>
          <a:lstStyle/>
          <a:p>
            <a:pPr lvl="0"/>
            <a:endParaRPr lang="en-US" noProof="0"/>
          </a:p>
        </p:txBody>
      </p:sp>
      <p:sp>
        <p:nvSpPr>
          <p:cNvPr id="5" name="Date Placeholder 4"/>
          <p:cNvSpPr>
            <a:spLocks noGrp="1"/>
          </p:cNvSpPr>
          <p:nvPr>
            <p:ph type="dt" sz="half" idx="10"/>
          </p:nvPr>
        </p:nvSpPr>
        <p:spPr/>
        <p:txBody>
          <a:bodyPr/>
          <a:lstStyle>
            <a:lvl1pPr>
              <a:defRPr/>
            </a:lvl1pPr>
          </a:lstStyle>
          <a:p>
            <a:pPr>
              <a:defRPr/>
            </a:pPr>
            <a:endParaRPr lang="en-US"/>
          </a:p>
        </p:txBody>
      </p:sp>
      <p:sp>
        <p:nvSpPr>
          <p:cNvPr id="6" name="Footer Placeholder 5"/>
          <p:cNvSpPr>
            <a:spLocks noGrp="1"/>
          </p:cNvSpPr>
          <p:nvPr>
            <p:ph type="ftr" sz="quarter" idx="11"/>
          </p:nvPr>
        </p:nvSpPr>
        <p:spPr/>
        <p:txBody>
          <a:bodyPr/>
          <a:lstStyle>
            <a:lvl1pPr>
              <a:defRPr/>
            </a:lvl1pPr>
          </a:lstStyle>
          <a:p>
            <a:pPr>
              <a:defRPr/>
            </a:pPr>
            <a:endParaRPr lang="en-US"/>
          </a:p>
        </p:txBody>
      </p:sp>
      <p:sp>
        <p:nvSpPr>
          <p:cNvPr id="7" name="Slide Number Placeholder 6"/>
          <p:cNvSpPr>
            <a:spLocks noGrp="1"/>
          </p:cNvSpPr>
          <p:nvPr>
            <p:ph type="sldNum" sz="quarter" idx="12"/>
          </p:nvPr>
        </p:nvSpPr>
        <p:spPr/>
        <p:txBody>
          <a:bodyPr/>
          <a:lstStyle>
            <a:lvl1pPr>
              <a:defRPr/>
            </a:lvl1pPr>
          </a:lstStyle>
          <a:p>
            <a:pPr>
              <a:defRPr/>
            </a:pPr>
            <a:fld id="{43F9E102-1E85-4F55-97EB-33483BA09269}" type="slidenum">
              <a:rPr lang="en-US"/>
              <a:pPr>
                <a:defRPr/>
              </a:pPr>
              <a:t>‹#›</a:t>
            </a:fld>
            <a:endParaRPr lang="en-US"/>
          </a:p>
        </p:txBody>
      </p:sp>
    </p:spTree>
    <p:extLst>
      <p:ext uri="{BB962C8B-B14F-4D97-AF65-F5344CB8AC3E}">
        <p14:creationId xmlns:p14="http://schemas.microsoft.com/office/powerpoint/2010/main" val="2878665640"/>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E4BB70D1-7850-4F5A-BD76-0E2B988A76F8}" type="slidenum">
              <a:rPr lang="vi-VN"/>
              <a:pPr>
                <a:defRPr/>
              </a:pPr>
              <a:t>‹#›</a:t>
            </a:fld>
            <a:endParaRPr lang="vi-VN"/>
          </a:p>
        </p:txBody>
      </p:sp>
    </p:spTree>
    <p:extLst>
      <p:ext uri="{BB962C8B-B14F-4D97-AF65-F5344CB8AC3E}">
        <p14:creationId xmlns:p14="http://schemas.microsoft.com/office/powerpoint/2010/main" val="2284112001"/>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2E3EF863-1962-461F-AD14-CCA924B0FB68}" type="slidenum">
              <a:rPr lang="vi-VN"/>
              <a:pPr>
                <a:defRPr/>
              </a:pPr>
              <a:t>‹#›</a:t>
            </a:fld>
            <a:endParaRPr lang="vi-VN"/>
          </a:p>
        </p:txBody>
      </p:sp>
    </p:spTree>
    <p:extLst>
      <p:ext uri="{BB962C8B-B14F-4D97-AF65-F5344CB8AC3E}">
        <p14:creationId xmlns:p14="http://schemas.microsoft.com/office/powerpoint/2010/main" val="3385404900"/>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FE9C4EBF-0569-4860-B286-6E8338038A1F}" type="slidenum">
              <a:rPr lang="vi-VN"/>
              <a:pPr>
                <a:defRPr/>
              </a:pPr>
              <a:t>‹#›</a:t>
            </a:fld>
            <a:endParaRPr lang="vi-VN"/>
          </a:p>
        </p:txBody>
      </p:sp>
    </p:spTree>
    <p:extLst>
      <p:ext uri="{BB962C8B-B14F-4D97-AF65-F5344CB8AC3E}">
        <p14:creationId xmlns:p14="http://schemas.microsoft.com/office/powerpoint/2010/main" val="3318512797"/>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B4275322-C33B-4CCC-9F65-119982567702}" type="slidenum">
              <a:rPr lang="vi-VN"/>
              <a:pPr>
                <a:defRPr/>
              </a:pPr>
              <a:t>‹#›</a:t>
            </a:fld>
            <a:endParaRPr lang="vi-VN"/>
          </a:p>
        </p:txBody>
      </p:sp>
    </p:spTree>
    <p:extLst>
      <p:ext uri="{BB962C8B-B14F-4D97-AF65-F5344CB8AC3E}">
        <p14:creationId xmlns:p14="http://schemas.microsoft.com/office/powerpoint/2010/main" val="2046622480"/>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vi-VN"/>
          </a:p>
        </p:txBody>
      </p:sp>
      <p:sp>
        <p:nvSpPr>
          <p:cNvPr id="8" name="Rectangle 5"/>
          <p:cNvSpPr>
            <a:spLocks noGrp="1" noChangeArrowheads="1"/>
          </p:cNvSpPr>
          <p:nvPr>
            <p:ph type="ftr" sz="quarter" idx="11"/>
          </p:nvPr>
        </p:nvSpPr>
        <p:spPr>
          <a:ln/>
        </p:spPr>
        <p:txBody>
          <a:bodyPr/>
          <a:lstStyle>
            <a:lvl1pPr>
              <a:defRPr/>
            </a:lvl1pPr>
          </a:lstStyle>
          <a:p>
            <a:pPr>
              <a:defRPr/>
            </a:pPr>
            <a:endParaRPr lang="vi-VN"/>
          </a:p>
        </p:txBody>
      </p:sp>
      <p:sp>
        <p:nvSpPr>
          <p:cNvPr id="9" name="Rectangle 6"/>
          <p:cNvSpPr>
            <a:spLocks noGrp="1" noChangeArrowheads="1"/>
          </p:cNvSpPr>
          <p:nvPr>
            <p:ph type="sldNum" sz="quarter" idx="12"/>
          </p:nvPr>
        </p:nvSpPr>
        <p:spPr>
          <a:ln/>
        </p:spPr>
        <p:txBody>
          <a:bodyPr/>
          <a:lstStyle>
            <a:lvl1pPr>
              <a:defRPr/>
            </a:lvl1pPr>
          </a:lstStyle>
          <a:p>
            <a:pPr>
              <a:defRPr/>
            </a:pPr>
            <a:fld id="{1CE672F4-2CF2-4782-B202-2E0C5F095549}" type="slidenum">
              <a:rPr lang="vi-VN"/>
              <a:pPr>
                <a:defRPr/>
              </a:pPr>
              <a:t>‹#›</a:t>
            </a:fld>
            <a:endParaRPr lang="vi-VN"/>
          </a:p>
        </p:txBody>
      </p:sp>
    </p:spTree>
    <p:extLst>
      <p:ext uri="{BB962C8B-B14F-4D97-AF65-F5344CB8AC3E}">
        <p14:creationId xmlns:p14="http://schemas.microsoft.com/office/powerpoint/2010/main" val="612417329"/>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endParaRPr lang="vi-VN"/>
          </a:p>
        </p:txBody>
      </p:sp>
      <p:sp>
        <p:nvSpPr>
          <p:cNvPr id="4" name="Rectangle 5"/>
          <p:cNvSpPr>
            <a:spLocks noGrp="1" noChangeArrowheads="1"/>
          </p:cNvSpPr>
          <p:nvPr>
            <p:ph type="ftr" sz="quarter" idx="11"/>
          </p:nvPr>
        </p:nvSpPr>
        <p:spPr>
          <a:ln/>
        </p:spPr>
        <p:txBody>
          <a:bodyPr/>
          <a:lstStyle>
            <a:lvl1pPr>
              <a:defRPr/>
            </a:lvl1pPr>
          </a:lstStyle>
          <a:p>
            <a:pPr>
              <a:defRPr/>
            </a:pPr>
            <a:endParaRPr lang="vi-VN"/>
          </a:p>
        </p:txBody>
      </p:sp>
      <p:sp>
        <p:nvSpPr>
          <p:cNvPr id="5" name="Rectangle 6"/>
          <p:cNvSpPr>
            <a:spLocks noGrp="1" noChangeArrowheads="1"/>
          </p:cNvSpPr>
          <p:nvPr>
            <p:ph type="sldNum" sz="quarter" idx="12"/>
          </p:nvPr>
        </p:nvSpPr>
        <p:spPr>
          <a:ln/>
        </p:spPr>
        <p:txBody>
          <a:bodyPr/>
          <a:lstStyle>
            <a:lvl1pPr>
              <a:defRPr/>
            </a:lvl1pPr>
          </a:lstStyle>
          <a:p>
            <a:pPr>
              <a:defRPr/>
            </a:pPr>
            <a:fld id="{418526C2-2BAE-4766-BBCE-19E0D018B3A4}" type="slidenum">
              <a:rPr lang="vi-VN"/>
              <a:pPr>
                <a:defRPr/>
              </a:pPr>
              <a:t>‹#›</a:t>
            </a:fld>
            <a:endParaRPr lang="vi-VN"/>
          </a:p>
        </p:txBody>
      </p:sp>
    </p:spTree>
    <p:extLst>
      <p:ext uri="{BB962C8B-B14F-4D97-AF65-F5344CB8AC3E}">
        <p14:creationId xmlns:p14="http://schemas.microsoft.com/office/powerpoint/2010/main" val="2330894544"/>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vi-VN"/>
          </a:p>
        </p:txBody>
      </p:sp>
      <p:sp>
        <p:nvSpPr>
          <p:cNvPr id="3" name="Rectangle 5"/>
          <p:cNvSpPr>
            <a:spLocks noGrp="1" noChangeArrowheads="1"/>
          </p:cNvSpPr>
          <p:nvPr>
            <p:ph type="ftr" sz="quarter" idx="11"/>
          </p:nvPr>
        </p:nvSpPr>
        <p:spPr>
          <a:ln/>
        </p:spPr>
        <p:txBody>
          <a:bodyPr/>
          <a:lstStyle>
            <a:lvl1pPr>
              <a:defRPr/>
            </a:lvl1pPr>
          </a:lstStyle>
          <a:p>
            <a:pPr>
              <a:defRPr/>
            </a:pPr>
            <a:endParaRPr lang="vi-VN"/>
          </a:p>
        </p:txBody>
      </p:sp>
      <p:sp>
        <p:nvSpPr>
          <p:cNvPr id="4" name="Rectangle 6"/>
          <p:cNvSpPr>
            <a:spLocks noGrp="1" noChangeArrowheads="1"/>
          </p:cNvSpPr>
          <p:nvPr>
            <p:ph type="sldNum" sz="quarter" idx="12"/>
          </p:nvPr>
        </p:nvSpPr>
        <p:spPr>
          <a:ln/>
        </p:spPr>
        <p:txBody>
          <a:bodyPr/>
          <a:lstStyle>
            <a:lvl1pPr>
              <a:defRPr/>
            </a:lvl1pPr>
          </a:lstStyle>
          <a:p>
            <a:pPr>
              <a:defRPr/>
            </a:pPr>
            <a:fld id="{C202137C-9434-48AA-A87D-03675835587D}" type="slidenum">
              <a:rPr lang="vi-VN"/>
              <a:pPr>
                <a:defRPr/>
              </a:pPr>
              <a:t>‹#›</a:t>
            </a:fld>
            <a:endParaRPr lang="vi-VN"/>
          </a:p>
        </p:txBody>
      </p:sp>
    </p:spTree>
    <p:extLst>
      <p:ext uri="{BB962C8B-B14F-4D97-AF65-F5344CB8AC3E}">
        <p14:creationId xmlns:p14="http://schemas.microsoft.com/office/powerpoint/2010/main" val="4182600724"/>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C4F40FDD-575A-417B-8E8D-ECDADD0AA0ED}" type="slidenum">
              <a:rPr lang="vi-VN"/>
              <a:pPr>
                <a:defRPr/>
              </a:pPr>
              <a:t>‹#›</a:t>
            </a:fld>
            <a:endParaRPr lang="vi-VN"/>
          </a:p>
        </p:txBody>
      </p:sp>
    </p:spTree>
    <p:extLst>
      <p:ext uri="{BB962C8B-B14F-4D97-AF65-F5344CB8AC3E}">
        <p14:creationId xmlns:p14="http://schemas.microsoft.com/office/powerpoint/2010/main" val="2597993990"/>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80685931-13BE-4435-93DF-B6FB361584BE}" type="slidenum">
              <a:rPr lang="vi-VN"/>
              <a:pPr>
                <a:defRPr/>
              </a:pPr>
              <a:t>‹#›</a:t>
            </a:fld>
            <a:endParaRPr lang="vi-VN"/>
          </a:p>
        </p:txBody>
      </p:sp>
    </p:spTree>
    <p:extLst>
      <p:ext uri="{BB962C8B-B14F-4D97-AF65-F5344CB8AC3E}">
        <p14:creationId xmlns:p14="http://schemas.microsoft.com/office/powerpoint/2010/main" val="1675804465"/>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30EE5BE8-116B-4FDD-867A-D935CD3B963E}" type="slidenum">
              <a:rPr lang="vi-VN"/>
              <a:pPr>
                <a:defRPr/>
              </a:pPr>
              <a:t>‹#›</a:t>
            </a:fld>
            <a:endParaRPr lang="vi-VN"/>
          </a:p>
        </p:txBody>
      </p:sp>
    </p:spTree>
    <p:extLst>
      <p:ext uri="{BB962C8B-B14F-4D97-AF65-F5344CB8AC3E}">
        <p14:creationId xmlns:p14="http://schemas.microsoft.com/office/powerpoint/2010/main" val="3715273475"/>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DA026E99-46AA-41C7-9205-2989A905A093}" type="slidenum">
              <a:rPr lang="vi-VN"/>
              <a:pPr>
                <a:defRPr/>
              </a:pPr>
              <a:t>‹#›</a:t>
            </a:fld>
            <a:endParaRPr lang="vi-VN"/>
          </a:p>
        </p:txBody>
      </p:sp>
    </p:spTree>
    <p:extLst>
      <p:ext uri="{BB962C8B-B14F-4D97-AF65-F5344CB8AC3E}">
        <p14:creationId xmlns:p14="http://schemas.microsoft.com/office/powerpoint/2010/main" val="240308999"/>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objAndTx" preserve="1">
  <p:cSld name="Title,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197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4AA1513B-0AE2-45C6-84DA-628F61C925AC}" type="slidenum">
              <a:rPr lang="vi-VN"/>
              <a:pPr>
                <a:defRPr/>
              </a:pPr>
              <a:t>‹#›</a:t>
            </a:fld>
            <a:endParaRPr lang="vi-VN"/>
          </a:p>
        </p:txBody>
      </p:sp>
    </p:spTree>
    <p:extLst>
      <p:ext uri="{BB962C8B-B14F-4D97-AF65-F5344CB8AC3E}">
        <p14:creationId xmlns:p14="http://schemas.microsoft.com/office/powerpoint/2010/main" val="3716777158"/>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600200"/>
            <a:ext cx="53848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197600" y="3938589"/>
            <a:ext cx="53848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4"/>
          <p:cNvSpPr>
            <a:spLocks noGrp="1" noChangeArrowheads="1"/>
          </p:cNvSpPr>
          <p:nvPr>
            <p:ph type="dt" sz="half" idx="10"/>
          </p:nvPr>
        </p:nvSpPr>
        <p:spPr>
          <a:ln/>
        </p:spPr>
        <p:txBody>
          <a:bodyPr/>
          <a:lstStyle>
            <a:lvl1pPr>
              <a:defRPr/>
            </a:lvl1pPr>
          </a:lstStyle>
          <a:p>
            <a:pPr>
              <a:defRPr/>
            </a:pPr>
            <a:endParaRPr lang="vi-VN"/>
          </a:p>
        </p:txBody>
      </p:sp>
      <p:sp>
        <p:nvSpPr>
          <p:cNvPr id="7" name="Rectangle 5"/>
          <p:cNvSpPr>
            <a:spLocks noGrp="1" noChangeArrowheads="1"/>
          </p:cNvSpPr>
          <p:nvPr>
            <p:ph type="ftr" sz="quarter" idx="11"/>
          </p:nvPr>
        </p:nvSpPr>
        <p:spPr>
          <a:ln/>
        </p:spPr>
        <p:txBody>
          <a:bodyPr/>
          <a:lstStyle>
            <a:lvl1pPr>
              <a:defRPr/>
            </a:lvl1pPr>
          </a:lstStyle>
          <a:p>
            <a:pPr>
              <a:defRPr/>
            </a:pPr>
            <a:endParaRPr lang="vi-VN"/>
          </a:p>
        </p:txBody>
      </p:sp>
      <p:sp>
        <p:nvSpPr>
          <p:cNvPr id="8" name="Rectangle 6"/>
          <p:cNvSpPr>
            <a:spLocks noGrp="1" noChangeArrowheads="1"/>
          </p:cNvSpPr>
          <p:nvPr>
            <p:ph type="sldNum" sz="quarter" idx="12"/>
          </p:nvPr>
        </p:nvSpPr>
        <p:spPr>
          <a:ln/>
        </p:spPr>
        <p:txBody>
          <a:bodyPr/>
          <a:lstStyle>
            <a:lvl1pPr>
              <a:defRPr/>
            </a:lvl1pPr>
          </a:lstStyle>
          <a:p>
            <a:pPr>
              <a:defRPr/>
            </a:pPr>
            <a:fld id="{86646D16-9540-42EC-AC8F-7A61E4BB61B8}" type="slidenum">
              <a:rPr lang="vi-VN"/>
              <a:pPr>
                <a:defRPr/>
              </a:pPr>
              <a:t>‹#›</a:t>
            </a:fld>
            <a:endParaRPr lang="vi-VN"/>
          </a:p>
        </p:txBody>
      </p:sp>
    </p:spTree>
    <p:extLst>
      <p:ext uri="{BB962C8B-B14F-4D97-AF65-F5344CB8AC3E}">
        <p14:creationId xmlns:p14="http://schemas.microsoft.com/office/powerpoint/2010/main" val="4207179858"/>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609600" y="274638"/>
            <a:ext cx="10972800" cy="1143000"/>
          </a:xfrm>
        </p:spPr>
        <p:txBody>
          <a:bodyPr/>
          <a:lstStyle/>
          <a:p>
            <a:r>
              <a:rPr lang="en-US"/>
              <a:t>Click to edit Master title style</a:t>
            </a:r>
          </a:p>
        </p:txBody>
      </p:sp>
      <p:sp>
        <p:nvSpPr>
          <p:cNvPr id="3" name="Content Placeholder 2"/>
          <p:cNvSpPr>
            <a:spLocks noGrp="1"/>
          </p:cNvSpPr>
          <p:nvPr>
            <p:ph sz="quarter" idx="1"/>
          </p:nvPr>
        </p:nvSpPr>
        <p:spPr>
          <a:xfrm>
            <a:off x="609600" y="1600200"/>
            <a:ext cx="53848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600200"/>
            <a:ext cx="53848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09600" y="3938589"/>
            <a:ext cx="53848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6197600" y="3938589"/>
            <a:ext cx="53848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vi-VN"/>
          </a:p>
        </p:txBody>
      </p:sp>
      <p:sp>
        <p:nvSpPr>
          <p:cNvPr id="8" name="Rectangle 5"/>
          <p:cNvSpPr>
            <a:spLocks noGrp="1" noChangeArrowheads="1"/>
          </p:cNvSpPr>
          <p:nvPr>
            <p:ph type="ftr" sz="quarter" idx="11"/>
          </p:nvPr>
        </p:nvSpPr>
        <p:spPr>
          <a:ln/>
        </p:spPr>
        <p:txBody>
          <a:bodyPr/>
          <a:lstStyle>
            <a:lvl1pPr>
              <a:defRPr/>
            </a:lvl1pPr>
          </a:lstStyle>
          <a:p>
            <a:pPr>
              <a:defRPr/>
            </a:pPr>
            <a:endParaRPr lang="vi-VN"/>
          </a:p>
        </p:txBody>
      </p:sp>
      <p:sp>
        <p:nvSpPr>
          <p:cNvPr id="9" name="Rectangle 6"/>
          <p:cNvSpPr>
            <a:spLocks noGrp="1" noChangeArrowheads="1"/>
          </p:cNvSpPr>
          <p:nvPr>
            <p:ph type="sldNum" sz="quarter" idx="12"/>
          </p:nvPr>
        </p:nvSpPr>
        <p:spPr>
          <a:ln/>
        </p:spPr>
        <p:txBody>
          <a:bodyPr/>
          <a:lstStyle>
            <a:lvl1pPr>
              <a:defRPr/>
            </a:lvl1pPr>
          </a:lstStyle>
          <a:p>
            <a:pPr>
              <a:defRPr/>
            </a:pPr>
            <a:fld id="{A9ABDF4E-7CC1-41B0-ABE6-ED9421BB6997}" type="slidenum">
              <a:rPr lang="vi-VN"/>
              <a:pPr>
                <a:defRPr/>
              </a:pPr>
              <a:t>‹#›</a:t>
            </a:fld>
            <a:endParaRPr lang="vi-VN"/>
          </a:p>
        </p:txBody>
      </p:sp>
    </p:spTree>
    <p:extLst>
      <p:ext uri="{BB962C8B-B14F-4D97-AF65-F5344CB8AC3E}">
        <p14:creationId xmlns:p14="http://schemas.microsoft.com/office/powerpoint/2010/main" val="2464693835"/>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Text Placeholder 2"/>
          <p:cNvSpPr>
            <a:spLocks noGrp="1"/>
          </p:cNvSpPr>
          <p:nvPr>
            <p:ph type="body"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110425F3-A2FB-4A87-ABD1-8EA56B905231}" type="slidenum">
              <a:rPr lang="vi-VN"/>
              <a:pPr>
                <a:defRPr/>
              </a:pPr>
              <a:t>‹#›</a:t>
            </a:fld>
            <a:endParaRPr lang="vi-VN"/>
          </a:p>
        </p:txBody>
      </p:sp>
    </p:spTree>
    <p:extLst>
      <p:ext uri="{BB962C8B-B14F-4D97-AF65-F5344CB8AC3E}">
        <p14:creationId xmlns:p14="http://schemas.microsoft.com/office/powerpoint/2010/main" val="524270116"/>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74639"/>
            <a:ext cx="10972800" cy="58515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Rectangle 4"/>
          <p:cNvSpPr>
            <a:spLocks noGrp="1" noChangeArrowheads="1"/>
          </p:cNvSpPr>
          <p:nvPr>
            <p:ph type="dt" sz="half" idx="10"/>
          </p:nvPr>
        </p:nvSpPr>
        <p:spPr>
          <a:ln/>
        </p:spPr>
        <p:txBody>
          <a:bodyPr/>
          <a:lstStyle>
            <a:lvl1pPr>
              <a:defRPr/>
            </a:lvl1pPr>
          </a:lstStyle>
          <a:p>
            <a:pPr>
              <a:defRPr/>
            </a:pPr>
            <a:endParaRPr lang="vi-VN"/>
          </a:p>
        </p:txBody>
      </p:sp>
      <p:sp>
        <p:nvSpPr>
          <p:cNvPr id="4" name="Rectangle 5"/>
          <p:cNvSpPr>
            <a:spLocks noGrp="1" noChangeArrowheads="1"/>
          </p:cNvSpPr>
          <p:nvPr>
            <p:ph type="ftr" sz="quarter" idx="11"/>
          </p:nvPr>
        </p:nvSpPr>
        <p:spPr>
          <a:ln/>
        </p:spPr>
        <p:txBody>
          <a:bodyPr/>
          <a:lstStyle>
            <a:lvl1pPr>
              <a:defRPr/>
            </a:lvl1pPr>
          </a:lstStyle>
          <a:p>
            <a:pPr>
              <a:defRPr/>
            </a:pPr>
            <a:endParaRPr lang="vi-VN"/>
          </a:p>
        </p:txBody>
      </p:sp>
      <p:sp>
        <p:nvSpPr>
          <p:cNvPr id="5" name="Rectangle 6"/>
          <p:cNvSpPr>
            <a:spLocks noGrp="1" noChangeArrowheads="1"/>
          </p:cNvSpPr>
          <p:nvPr>
            <p:ph type="sldNum" sz="quarter" idx="12"/>
          </p:nvPr>
        </p:nvSpPr>
        <p:spPr>
          <a:ln/>
        </p:spPr>
        <p:txBody>
          <a:bodyPr/>
          <a:lstStyle>
            <a:lvl1pPr>
              <a:defRPr/>
            </a:lvl1pPr>
          </a:lstStyle>
          <a:p>
            <a:pPr>
              <a:defRPr/>
            </a:pPr>
            <a:fld id="{12882D68-86B4-4E47-92D6-5D47C5069123}" type="slidenum">
              <a:rPr lang="vi-VN"/>
              <a:pPr>
                <a:defRPr/>
              </a:pPr>
              <a:t>‹#›</a:t>
            </a:fld>
            <a:endParaRPr lang="vi-VN"/>
          </a:p>
        </p:txBody>
      </p:sp>
    </p:spTree>
    <p:extLst>
      <p:ext uri="{BB962C8B-B14F-4D97-AF65-F5344CB8AC3E}">
        <p14:creationId xmlns:p14="http://schemas.microsoft.com/office/powerpoint/2010/main" val="3007009413"/>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Text Placeholder 2"/>
          <p:cNvSpPr>
            <a:spLocks noGrp="1"/>
          </p:cNvSpPr>
          <p:nvPr>
            <p:ph type="body"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lipArt Placeholder 3"/>
          <p:cNvSpPr>
            <a:spLocks noGrp="1"/>
          </p:cNvSpPr>
          <p:nvPr>
            <p:ph type="clipArt" sz="half" idx="2"/>
          </p:nvPr>
        </p:nvSpPr>
        <p:spPr>
          <a:xfrm>
            <a:off x="6197600" y="1600201"/>
            <a:ext cx="5384800" cy="4525963"/>
          </a:xfrm>
        </p:spPr>
        <p:txBody>
          <a:bodyPr/>
          <a:lstStyle/>
          <a:p>
            <a:pPr lvl="0"/>
            <a:endParaRPr lang="en-US" noProof="0"/>
          </a:p>
        </p:txBody>
      </p:sp>
      <p:sp>
        <p:nvSpPr>
          <p:cNvPr id="5" name="Date Placeholder 4"/>
          <p:cNvSpPr>
            <a:spLocks noGrp="1"/>
          </p:cNvSpPr>
          <p:nvPr>
            <p:ph type="dt" sz="half" idx="10"/>
          </p:nvPr>
        </p:nvSpPr>
        <p:spPr/>
        <p:txBody>
          <a:bodyPr/>
          <a:lstStyle>
            <a:lvl1pPr>
              <a:defRPr/>
            </a:lvl1pPr>
          </a:lstStyle>
          <a:p>
            <a:pPr>
              <a:defRPr/>
            </a:pPr>
            <a:endParaRPr lang="en-US"/>
          </a:p>
        </p:txBody>
      </p:sp>
      <p:sp>
        <p:nvSpPr>
          <p:cNvPr id="6" name="Footer Placeholder 5"/>
          <p:cNvSpPr>
            <a:spLocks noGrp="1"/>
          </p:cNvSpPr>
          <p:nvPr>
            <p:ph type="ftr" sz="quarter" idx="11"/>
          </p:nvPr>
        </p:nvSpPr>
        <p:spPr/>
        <p:txBody>
          <a:bodyPr/>
          <a:lstStyle>
            <a:lvl1pPr>
              <a:defRPr/>
            </a:lvl1pPr>
          </a:lstStyle>
          <a:p>
            <a:pPr>
              <a:defRPr/>
            </a:pPr>
            <a:endParaRPr lang="en-US"/>
          </a:p>
        </p:txBody>
      </p:sp>
      <p:sp>
        <p:nvSpPr>
          <p:cNvPr id="7" name="Slide Number Placeholder 6"/>
          <p:cNvSpPr>
            <a:spLocks noGrp="1"/>
          </p:cNvSpPr>
          <p:nvPr>
            <p:ph type="sldNum" sz="quarter" idx="12"/>
          </p:nvPr>
        </p:nvSpPr>
        <p:spPr/>
        <p:txBody>
          <a:bodyPr/>
          <a:lstStyle>
            <a:lvl1pPr>
              <a:defRPr/>
            </a:lvl1pPr>
          </a:lstStyle>
          <a:p>
            <a:pPr>
              <a:defRPr/>
            </a:pPr>
            <a:fld id="{CA2CA78B-6B0E-4407-BA09-094535D2D7D1}" type="slidenum">
              <a:rPr lang="en-US"/>
              <a:pPr>
                <a:defRPr/>
              </a:pPr>
              <a:t>‹#›</a:t>
            </a:fld>
            <a:endParaRPr lang="en-US"/>
          </a:p>
        </p:txBody>
      </p:sp>
    </p:spTree>
    <p:extLst>
      <p:ext uri="{BB962C8B-B14F-4D97-AF65-F5344CB8AC3E}">
        <p14:creationId xmlns:p14="http://schemas.microsoft.com/office/powerpoint/2010/main" val="17795956"/>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3"/>
          <p:cNvSpPr/>
          <p:nvPr/>
        </p:nvSpPr>
        <p:spPr>
          <a:xfrm>
            <a:off x="1206500" y="3648076"/>
            <a:ext cx="9753600" cy="1279525"/>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sz="1800">
              <a:solidFill>
                <a:prstClr val="white"/>
              </a:solidFill>
            </a:endParaRPr>
          </a:p>
        </p:txBody>
      </p:sp>
      <p:sp>
        <p:nvSpPr>
          <p:cNvPr id="5" name="Rectangle 4"/>
          <p:cNvSpPr/>
          <p:nvPr/>
        </p:nvSpPr>
        <p:spPr>
          <a:xfrm>
            <a:off x="1219200" y="5048250"/>
            <a:ext cx="9753600" cy="685800"/>
          </a:xfrm>
          <a:prstGeom prst="rect">
            <a:avLst/>
          </a:prstGeom>
          <a:noFill/>
          <a:ln w="6350" cap="rnd" cmpd="sng" algn="ctr">
            <a:solidFill>
              <a:schemeClr val="accent2"/>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sz="1800">
              <a:solidFill>
                <a:prstClr val="white"/>
              </a:solidFill>
            </a:endParaRPr>
          </a:p>
        </p:txBody>
      </p:sp>
      <p:sp>
        <p:nvSpPr>
          <p:cNvPr id="6" name="Rectangle 5"/>
          <p:cNvSpPr/>
          <p:nvPr/>
        </p:nvSpPr>
        <p:spPr>
          <a:xfrm>
            <a:off x="1206500" y="3648076"/>
            <a:ext cx="304800" cy="1279525"/>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sz="1800">
              <a:solidFill>
                <a:prstClr val="white"/>
              </a:solidFill>
            </a:endParaRPr>
          </a:p>
        </p:txBody>
      </p:sp>
      <p:sp>
        <p:nvSpPr>
          <p:cNvPr id="7" name="Rectangle 6"/>
          <p:cNvSpPr/>
          <p:nvPr/>
        </p:nvSpPr>
        <p:spPr>
          <a:xfrm>
            <a:off x="1219200" y="5048250"/>
            <a:ext cx="304800" cy="685800"/>
          </a:xfrm>
          <a:prstGeom prst="rect">
            <a:avLst/>
          </a:prstGeom>
          <a:solidFill>
            <a:schemeClr val="accent2"/>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sz="1800">
              <a:solidFill>
                <a:prstClr val="white"/>
              </a:solidFill>
            </a:endParaRPr>
          </a:p>
        </p:txBody>
      </p:sp>
      <p:sp>
        <p:nvSpPr>
          <p:cNvPr id="8" name="Title 7"/>
          <p:cNvSpPr>
            <a:spLocks noGrp="1"/>
          </p:cNvSpPr>
          <p:nvPr>
            <p:ph type="ctrTitle"/>
          </p:nvPr>
        </p:nvSpPr>
        <p:spPr>
          <a:xfrm>
            <a:off x="1625600" y="3886200"/>
            <a:ext cx="9144000" cy="990600"/>
          </a:xfrm>
        </p:spPr>
        <p:txBody>
          <a:bodyPr anchor="t"/>
          <a:lstStyle>
            <a:lvl1pPr algn="r">
              <a:defRPr sz="3200">
                <a:solidFill>
                  <a:schemeClr val="tx1"/>
                </a:solidFill>
              </a:defRPr>
            </a:lvl1pPr>
          </a:lstStyle>
          <a:p>
            <a:r>
              <a:rPr lang="en-US"/>
              <a:t>Click to edit Master title style</a:t>
            </a:r>
          </a:p>
        </p:txBody>
      </p:sp>
      <p:sp>
        <p:nvSpPr>
          <p:cNvPr id="9" name="Subtitle 8"/>
          <p:cNvSpPr>
            <a:spLocks noGrp="1"/>
          </p:cNvSpPr>
          <p:nvPr>
            <p:ph type="subTitle" idx="1"/>
          </p:nvPr>
        </p:nvSpPr>
        <p:spPr>
          <a:xfrm>
            <a:off x="1625600" y="5124450"/>
            <a:ext cx="9144000" cy="533400"/>
          </a:xfrm>
        </p:spPr>
        <p:txBody>
          <a:bodyPr/>
          <a:lstStyle>
            <a:lvl1pPr marL="0" indent="0" algn="r">
              <a:buNone/>
              <a:defRPr sz="2000">
                <a:solidFill>
                  <a:schemeClr val="tx2"/>
                </a:solidFill>
                <a:latin typeface="+mj-lt"/>
                <a:ea typeface="+mj-ea"/>
                <a:cs typeface="+mj-cs"/>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a:t>Click to edit Master subtitle style</a:t>
            </a:r>
          </a:p>
        </p:txBody>
      </p:sp>
      <p:sp>
        <p:nvSpPr>
          <p:cNvPr id="10" name="Date Placeholder 27"/>
          <p:cNvSpPr>
            <a:spLocks noGrp="1"/>
          </p:cNvSpPr>
          <p:nvPr>
            <p:ph type="dt" sz="half" idx="10"/>
          </p:nvPr>
        </p:nvSpPr>
        <p:spPr>
          <a:xfrm>
            <a:off x="8534400" y="6354763"/>
            <a:ext cx="3048000" cy="366712"/>
          </a:xfrm>
        </p:spPr>
        <p:txBody>
          <a:bodyPr/>
          <a:lstStyle>
            <a:lvl1pPr>
              <a:defRPr sz="1400">
                <a:latin typeface=".VnTime" panose="020B7200000000000000" pitchFamily="34" charset="0"/>
              </a:defRPr>
            </a:lvl1pPr>
          </a:lstStyle>
          <a:p>
            <a:pPr>
              <a:defRPr/>
            </a:pPr>
            <a:endParaRPr lang="en-US"/>
          </a:p>
        </p:txBody>
      </p:sp>
      <p:sp>
        <p:nvSpPr>
          <p:cNvPr id="11" name="Footer Placeholder 16"/>
          <p:cNvSpPr>
            <a:spLocks noGrp="1"/>
          </p:cNvSpPr>
          <p:nvPr>
            <p:ph type="ftr" sz="quarter" idx="11"/>
          </p:nvPr>
        </p:nvSpPr>
        <p:spPr>
          <a:xfrm>
            <a:off x="3865033" y="6354763"/>
            <a:ext cx="4633384" cy="366712"/>
          </a:xfrm>
        </p:spPr>
        <p:txBody>
          <a:bodyPr/>
          <a:lstStyle>
            <a:lvl1pPr>
              <a:defRPr>
                <a:latin typeface=".VnTime" panose="020B7200000000000000" pitchFamily="34" charset="0"/>
              </a:defRPr>
            </a:lvl1pPr>
          </a:lstStyle>
          <a:p>
            <a:pPr>
              <a:defRPr/>
            </a:pPr>
            <a:endParaRPr lang="en-US"/>
          </a:p>
        </p:txBody>
      </p:sp>
      <p:sp>
        <p:nvSpPr>
          <p:cNvPr id="12" name="Slide Number Placeholder 28"/>
          <p:cNvSpPr>
            <a:spLocks noGrp="1"/>
          </p:cNvSpPr>
          <p:nvPr>
            <p:ph type="sldNum" sz="quarter" idx="12"/>
          </p:nvPr>
        </p:nvSpPr>
        <p:spPr>
          <a:xfrm>
            <a:off x="1621367" y="6354763"/>
            <a:ext cx="1625600" cy="366712"/>
          </a:xfrm>
        </p:spPr>
        <p:txBody>
          <a:bodyPr/>
          <a:lstStyle>
            <a:lvl1pPr eaLnBrk="0" hangingPunct="0">
              <a:defRPr>
                <a:latin typeface=".VnTime" panose="020B7200000000000000" pitchFamily="34" charset="0"/>
              </a:defRPr>
            </a:lvl1pPr>
          </a:lstStyle>
          <a:p>
            <a:pPr>
              <a:defRPr/>
            </a:pPr>
            <a:fld id="{6891F959-5302-47BB-8EB2-269506287A7B}" type="slidenum">
              <a:rPr lang="en-US"/>
              <a:pPr>
                <a:defRPr/>
              </a:pPr>
              <a:t>‹#›</a:t>
            </a:fld>
            <a:endParaRPr lang="en-US"/>
          </a:p>
        </p:txBody>
      </p:sp>
    </p:spTree>
    <p:extLst>
      <p:ext uri="{BB962C8B-B14F-4D97-AF65-F5344CB8AC3E}">
        <p14:creationId xmlns:p14="http://schemas.microsoft.com/office/powerpoint/2010/main" val="4054627616"/>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8" name="Content Placeholder 7"/>
          <p:cNvSpPr>
            <a:spLocks noGrp="1"/>
          </p:cNvSpPr>
          <p:nvPr>
            <p:ph sz="quarter" idx="1"/>
          </p:nvPr>
        </p:nvSpPr>
        <p:spPr>
          <a:xfrm>
            <a:off x="609600" y="1219200"/>
            <a:ext cx="10972800" cy="49377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13"/>
          <p:cNvSpPr>
            <a:spLocks noGrp="1"/>
          </p:cNvSpPr>
          <p:nvPr>
            <p:ph type="dt" sz="half" idx="10"/>
          </p:nvPr>
        </p:nvSpPr>
        <p:spPr/>
        <p:txBody>
          <a:bodyPr/>
          <a:lstStyle>
            <a:lvl1pPr>
              <a:defRPr>
                <a:latin typeface=".VnTime" panose="020B7200000000000000" pitchFamily="34" charset="0"/>
              </a:defRPr>
            </a:lvl1pPr>
          </a:lstStyle>
          <a:p>
            <a:pPr>
              <a:defRPr/>
            </a:pPr>
            <a:endParaRPr lang="en-US"/>
          </a:p>
        </p:txBody>
      </p:sp>
      <p:sp>
        <p:nvSpPr>
          <p:cNvPr id="5" name="Footer Placeholder 2"/>
          <p:cNvSpPr>
            <a:spLocks noGrp="1"/>
          </p:cNvSpPr>
          <p:nvPr>
            <p:ph type="ftr" sz="quarter" idx="11"/>
          </p:nvPr>
        </p:nvSpPr>
        <p:spPr/>
        <p:txBody>
          <a:bodyPr/>
          <a:lstStyle>
            <a:lvl1pPr>
              <a:defRPr>
                <a:latin typeface=".VnTime" panose="020B7200000000000000" pitchFamily="34" charset="0"/>
              </a:defRPr>
            </a:lvl1pPr>
          </a:lstStyle>
          <a:p>
            <a:pPr>
              <a:defRPr/>
            </a:pPr>
            <a:endParaRPr lang="en-US"/>
          </a:p>
        </p:txBody>
      </p:sp>
      <p:sp>
        <p:nvSpPr>
          <p:cNvPr id="6" name="Slide Number Placeholder 22"/>
          <p:cNvSpPr>
            <a:spLocks noGrp="1"/>
          </p:cNvSpPr>
          <p:nvPr>
            <p:ph type="sldNum" sz="quarter" idx="12"/>
          </p:nvPr>
        </p:nvSpPr>
        <p:spPr/>
        <p:txBody>
          <a:bodyPr/>
          <a:lstStyle>
            <a:lvl1pPr eaLnBrk="0" hangingPunct="0">
              <a:defRPr>
                <a:latin typeface=".VnTime" panose="020B7200000000000000" pitchFamily="34" charset="0"/>
              </a:defRPr>
            </a:lvl1pPr>
          </a:lstStyle>
          <a:p>
            <a:pPr>
              <a:defRPr/>
            </a:pPr>
            <a:fld id="{0A9DD4A8-7D8A-4ECA-B9D6-3E2BE7ABEBF0}" type="slidenum">
              <a:rPr lang="en-US"/>
              <a:pPr>
                <a:defRPr/>
              </a:pPr>
              <a:t>‹#›</a:t>
            </a:fld>
            <a:endParaRPr lang="en-US"/>
          </a:p>
        </p:txBody>
      </p:sp>
    </p:spTree>
    <p:extLst>
      <p:ext uri="{BB962C8B-B14F-4D97-AF65-F5344CB8AC3E}">
        <p14:creationId xmlns:p14="http://schemas.microsoft.com/office/powerpoint/2010/main" val="805731018"/>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2"/>
        </a:solidFill>
        <a:effectLst/>
      </p:bgPr>
    </p:bg>
    <p:spTree>
      <p:nvGrpSpPr>
        <p:cNvPr id="1" name=""/>
        <p:cNvGrpSpPr/>
        <p:nvPr/>
      </p:nvGrpSpPr>
      <p:grpSpPr>
        <a:xfrm>
          <a:off x="0" y="0"/>
          <a:ext cx="0" cy="0"/>
          <a:chOff x="0" y="0"/>
          <a:chExt cx="0" cy="0"/>
        </a:xfrm>
      </p:grpSpPr>
      <p:sp>
        <p:nvSpPr>
          <p:cNvPr id="4" name="Rectangle 3"/>
          <p:cNvSpPr/>
          <p:nvPr/>
        </p:nvSpPr>
        <p:spPr>
          <a:xfrm>
            <a:off x="1219200" y="2819401"/>
            <a:ext cx="9753600" cy="1279525"/>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sz="1800">
              <a:solidFill>
                <a:prstClr val="white"/>
              </a:solidFill>
            </a:endParaRPr>
          </a:p>
        </p:txBody>
      </p:sp>
      <p:sp>
        <p:nvSpPr>
          <p:cNvPr id="5" name="Rectangle 4"/>
          <p:cNvSpPr/>
          <p:nvPr/>
        </p:nvSpPr>
        <p:spPr>
          <a:xfrm>
            <a:off x="1219200" y="2819401"/>
            <a:ext cx="304800" cy="1279525"/>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sz="1800">
              <a:solidFill>
                <a:prstClr val="white"/>
              </a:solidFill>
            </a:endParaRPr>
          </a:p>
        </p:txBody>
      </p:sp>
      <p:sp>
        <p:nvSpPr>
          <p:cNvPr id="2" name="Title 1"/>
          <p:cNvSpPr>
            <a:spLocks noGrp="1"/>
          </p:cNvSpPr>
          <p:nvPr>
            <p:ph type="title"/>
          </p:nvPr>
        </p:nvSpPr>
        <p:spPr>
          <a:xfrm>
            <a:off x="1625600" y="2971800"/>
            <a:ext cx="9144000" cy="1066800"/>
          </a:xfrm>
        </p:spPr>
        <p:txBody>
          <a:bodyPr anchor="t"/>
          <a:lstStyle>
            <a:lvl1pPr algn="r">
              <a:buNone/>
              <a:defRPr sz="3200" b="0" cap="none" baseline="0"/>
            </a:lvl1pPr>
          </a:lstStyle>
          <a:p>
            <a:r>
              <a:rPr lang="en-US"/>
              <a:t>Click to edit Master title style</a:t>
            </a:r>
          </a:p>
        </p:txBody>
      </p:sp>
      <p:sp>
        <p:nvSpPr>
          <p:cNvPr id="3" name="Text Placeholder 2"/>
          <p:cNvSpPr>
            <a:spLocks noGrp="1"/>
          </p:cNvSpPr>
          <p:nvPr>
            <p:ph type="body" idx="1"/>
          </p:nvPr>
        </p:nvSpPr>
        <p:spPr>
          <a:xfrm>
            <a:off x="1727200" y="4267200"/>
            <a:ext cx="9042400" cy="1143000"/>
          </a:xfrm>
        </p:spPr>
        <p:txBody>
          <a:bodyPr/>
          <a:lstStyle>
            <a:lvl1pPr marL="0" indent="0" algn="r">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a:t>Click to edit Master text styles</a:t>
            </a:r>
          </a:p>
        </p:txBody>
      </p:sp>
      <p:sp>
        <p:nvSpPr>
          <p:cNvPr id="6" name="Date Placeholder 3"/>
          <p:cNvSpPr>
            <a:spLocks noGrp="1"/>
          </p:cNvSpPr>
          <p:nvPr>
            <p:ph type="dt" sz="half" idx="10"/>
          </p:nvPr>
        </p:nvSpPr>
        <p:spPr>
          <a:xfrm>
            <a:off x="8534400" y="6354763"/>
            <a:ext cx="3048000" cy="366712"/>
          </a:xfrm>
        </p:spPr>
        <p:txBody>
          <a:bodyPr/>
          <a:lstStyle>
            <a:lvl1pPr>
              <a:defRPr>
                <a:solidFill>
                  <a:srgbClr val="DDE9EC"/>
                </a:solidFill>
                <a:latin typeface=".VnTime" panose="020B7200000000000000" pitchFamily="34" charset="0"/>
              </a:defRPr>
            </a:lvl1pPr>
          </a:lstStyle>
          <a:p>
            <a:pPr>
              <a:defRPr/>
            </a:pPr>
            <a:endParaRPr lang="en-US"/>
          </a:p>
        </p:txBody>
      </p:sp>
      <p:sp>
        <p:nvSpPr>
          <p:cNvPr id="7" name="Footer Placeholder 4"/>
          <p:cNvSpPr>
            <a:spLocks noGrp="1"/>
          </p:cNvSpPr>
          <p:nvPr>
            <p:ph type="ftr" sz="quarter" idx="11"/>
          </p:nvPr>
        </p:nvSpPr>
        <p:spPr>
          <a:xfrm>
            <a:off x="3865033" y="6354763"/>
            <a:ext cx="4633384" cy="366712"/>
          </a:xfrm>
        </p:spPr>
        <p:txBody>
          <a:bodyPr/>
          <a:lstStyle>
            <a:lvl1pPr>
              <a:defRPr>
                <a:solidFill>
                  <a:srgbClr val="DDE9EC"/>
                </a:solidFill>
                <a:latin typeface=".VnTime" panose="020B7200000000000000" pitchFamily="34" charset="0"/>
              </a:defRPr>
            </a:lvl1pPr>
          </a:lstStyle>
          <a:p>
            <a:pPr>
              <a:defRPr/>
            </a:pPr>
            <a:endParaRPr lang="en-US"/>
          </a:p>
        </p:txBody>
      </p:sp>
      <p:sp>
        <p:nvSpPr>
          <p:cNvPr id="8" name="Slide Number Placeholder 5"/>
          <p:cNvSpPr>
            <a:spLocks noGrp="1"/>
          </p:cNvSpPr>
          <p:nvPr>
            <p:ph type="sldNum" sz="quarter" idx="12"/>
          </p:nvPr>
        </p:nvSpPr>
        <p:spPr>
          <a:xfrm>
            <a:off x="1426634" y="6354763"/>
            <a:ext cx="2027767" cy="366712"/>
          </a:xfrm>
        </p:spPr>
        <p:txBody>
          <a:bodyPr/>
          <a:lstStyle>
            <a:lvl1pPr eaLnBrk="0" hangingPunct="0">
              <a:defRPr>
                <a:solidFill>
                  <a:srgbClr val="DDE9EC"/>
                </a:solidFill>
                <a:latin typeface=".VnTime" panose="020B7200000000000000" pitchFamily="34" charset="0"/>
              </a:defRPr>
            </a:lvl1pPr>
          </a:lstStyle>
          <a:p>
            <a:pPr>
              <a:defRPr/>
            </a:pPr>
            <a:fld id="{27E15D5E-B0E6-4D59-A10C-45EB8C593EF1}" type="slidenum">
              <a:rPr lang="en-US"/>
              <a:pPr>
                <a:defRPr/>
              </a:pPr>
              <a:t>‹#›</a:t>
            </a:fld>
            <a:endParaRPr lang="en-US"/>
          </a:p>
        </p:txBody>
      </p:sp>
    </p:spTree>
    <p:extLst>
      <p:ext uri="{BB962C8B-B14F-4D97-AF65-F5344CB8AC3E}">
        <p14:creationId xmlns:p14="http://schemas.microsoft.com/office/powerpoint/2010/main" val="2995066805"/>
      </p:ext>
    </p:extLst>
  </p:cSld>
  <p:clrMapOvr>
    <a:overrideClrMapping bg1="dk1" tx1="lt1" bg2="dk2" tx2="lt2" accent1="accent1" accent2="accent2" accent3="accent3" accent4="accent4" accent5="accent5" accent6="accent6" hlink="hlink" folHlink="folHlink"/>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28600"/>
            <a:ext cx="10972800" cy="914400"/>
          </a:xfrm>
        </p:spPr>
        <p:txBody>
          <a:bodyPr/>
          <a:lstStyle/>
          <a:p>
            <a:r>
              <a:rPr lang="en-US"/>
              <a:t>Click to edit Master title style</a:t>
            </a:r>
          </a:p>
        </p:txBody>
      </p:sp>
      <p:sp>
        <p:nvSpPr>
          <p:cNvPr id="9" name="Content Placeholder 8"/>
          <p:cNvSpPr>
            <a:spLocks noGrp="1"/>
          </p:cNvSpPr>
          <p:nvPr>
            <p:ph sz="quarter" idx="1"/>
          </p:nvPr>
        </p:nvSpPr>
        <p:spPr>
          <a:xfrm>
            <a:off x="609600" y="1219200"/>
            <a:ext cx="5388864" cy="49377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2"/>
          </p:nvPr>
        </p:nvSpPr>
        <p:spPr>
          <a:xfrm>
            <a:off x="6176264" y="1216152"/>
            <a:ext cx="5388864" cy="49377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13"/>
          <p:cNvSpPr>
            <a:spLocks noGrp="1"/>
          </p:cNvSpPr>
          <p:nvPr>
            <p:ph type="dt" sz="half" idx="10"/>
          </p:nvPr>
        </p:nvSpPr>
        <p:spPr/>
        <p:txBody>
          <a:bodyPr/>
          <a:lstStyle>
            <a:lvl1pPr>
              <a:defRPr>
                <a:latin typeface=".VnTime" panose="020B7200000000000000" pitchFamily="34" charset="0"/>
              </a:defRPr>
            </a:lvl1pPr>
          </a:lstStyle>
          <a:p>
            <a:pPr>
              <a:defRPr/>
            </a:pPr>
            <a:endParaRPr lang="en-US"/>
          </a:p>
        </p:txBody>
      </p:sp>
      <p:sp>
        <p:nvSpPr>
          <p:cNvPr id="6" name="Footer Placeholder 2"/>
          <p:cNvSpPr>
            <a:spLocks noGrp="1"/>
          </p:cNvSpPr>
          <p:nvPr>
            <p:ph type="ftr" sz="quarter" idx="11"/>
          </p:nvPr>
        </p:nvSpPr>
        <p:spPr/>
        <p:txBody>
          <a:bodyPr/>
          <a:lstStyle>
            <a:lvl1pPr>
              <a:defRPr>
                <a:latin typeface=".VnTime" panose="020B7200000000000000" pitchFamily="34" charset="0"/>
              </a:defRPr>
            </a:lvl1pPr>
          </a:lstStyle>
          <a:p>
            <a:pPr>
              <a:defRPr/>
            </a:pPr>
            <a:endParaRPr lang="en-US"/>
          </a:p>
        </p:txBody>
      </p:sp>
      <p:sp>
        <p:nvSpPr>
          <p:cNvPr id="7" name="Slide Number Placeholder 22"/>
          <p:cNvSpPr>
            <a:spLocks noGrp="1"/>
          </p:cNvSpPr>
          <p:nvPr>
            <p:ph type="sldNum" sz="quarter" idx="12"/>
          </p:nvPr>
        </p:nvSpPr>
        <p:spPr/>
        <p:txBody>
          <a:bodyPr/>
          <a:lstStyle>
            <a:lvl1pPr eaLnBrk="0" hangingPunct="0">
              <a:defRPr>
                <a:latin typeface=".VnTime" panose="020B7200000000000000" pitchFamily="34" charset="0"/>
              </a:defRPr>
            </a:lvl1pPr>
          </a:lstStyle>
          <a:p>
            <a:pPr>
              <a:defRPr/>
            </a:pPr>
            <a:fld id="{5368EC5C-2C69-42A6-8110-FCA146E30469}" type="slidenum">
              <a:rPr lang="en-US"/>
              <a:pPr>
                <a:defRPr/>
              </a:pPr>
              <a:t>‹#›</a:t>
            </a:fld>
            <a:endParaRPr lang="en-US"/>
          </a:p>
        </p:txBody>
      </p:sp>
    </p:spTree>
    <p:extLst>
      <p:ext uri="{BB962C8B-B14F-4D97-AF65-F5344CB8AC3E}">
        <p14:creationId xmlns:p14="http://schemas.microsoft.com/office/powerpoint/2010/main" val="3066205710"/>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28600"/>
            <a:ext cx="10972800" cy="914400"/>
          </a:xfrm>
        </p:spPr>
        <p:txBody>
          <a:bodyPr anchor="ctr"/>
          <a:lstStyle>
            <a:lvl1pPr>
              <a:defRPr/>
            </a:lvl1pPr>
          </a:lstStyle>
          <a:p>
            <a:r>
              <a:rPr lang="en-US"/>
              <a:t>Click to edit Master title style</a:t>
            </a:r>
          </a:p>
        </p:txBody>
      </p:sp>
      <p:sp>
        <p:nvSpPr>
          <p:cNvPr id="3" name="Text Placeholder 2"/>
          <p:cNvSpPr>
            <a:spLocks noGrp="1"/>
          </p:cNvSpPr>
          <p:nvPr>
            <p:ph type="body" idx="1"/>
          </p:nvPr>
        </p:nvSpPr>
        <p:spPr>
          <a:xfrm>
            <a:off x="609600" y="1285875"/>
            <a:ext cx="5386917" cy="685800"/>
          </a:xfrm>
          <a:noFill/>
          <a:ln>
            <a:noFill/>
          </a:ln>
        </p:spPr>
        <p:txBody>
          <a:bodyPr anchor="b">
            <a:noAutofit/>
          </a:bodyPr>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a:r>
              <a:rPr lang="en-US"/>
              <a:t>Click to edit Master text styles</a:t>
            </a:r>
          </a:p>
        </p:txBody>
      </p:sp>
      <p:sp>
        <p:nvSpPr>
          <p:cNvPr id="4" name="Text Placeholder 3"/>
          <p:cNvSpPr>
            <a:spLocks noGrp="1"/>
          </p:cNvSpPr>
          <p:nvPr>
            <p:ph type="body" sz="half" idx="3"/>
          </p:nvPr>
        </p:nvSpPr>
        <p:spPr>
          <a:xfrm>
            <a:off x="6197601" y="1295400"/>
            <a:ext cx="5389033" cy="685800"/>
          </a:xfrm>
          <a:noFill/>
          <a:ln>
            <a:noFill/>
          </a:ln>
        </p:spPr>
        <p:txBody>
          <a:bodyPr anchor="b"/>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a:r>
              <a:rPr lang="en-US"/>
              <a:t>Click to edit Master text styles</a:t>
            </a:r>
          </a:p>
        </p:txBody>
      </p:sp>
      <p:sp>
        <p:nvSpPr>
          <p:cNvPr id="11" name="Content Placeholder 10"/>
          <p:cNvSpPr>
            <a:spLocks noGrp="1"/>
          </p:cNvSpPr>
          <p:nvPr>
            <p:ph sz="quarter" idx="2"/>
          </p:nvPr>
        </p:nvSpPr>
        <p:spPr>
          <a:xfrm>
            <a:off x="609600" y="2133600"/>
            <a:ext cx="5384800" cy="40386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Content Placeholder 12"/>
          <p:cNvSpPr>
            <a:spLocks noGrp="1"/>
          </p:cNvSpPr>
          <p:nvPr>
            <p:ph sz="quarter" idx="4"/>
          </p:nvPr>
        </p:nvSpPr>
        <p:spPr>
          <a:xfrm>
            <a:off x="6197600" y="2133600"/>
            <a:ext cx="5384800" cy="40386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13"/>
          <p:cNvSpPr>
            <a:spLocks noGrp="1"/>
          </p:cNvSpPr>
          <p:nvPr>
            <p:ph type="dt" sz="half" idx="10"/>
          </p:nvPr>
        </p:nvSpPr>
        <p:spPr/>
        <p:txBody>
          <a:bodyPr/>
          <a:lstStyle>
            <a:lvl1pPr>
              <a:defRPr>
                <a:latin typeface=".VnTime" panose="020B7200000000000000" pitchFamily="34" charset="0"/>
              </a:defRPr>
            </a:lvl1pPr>
          </a:lstStyle>
          <a:p>
            <a:pPr>
              <a:defRPr/>
            </a:pPr>
            <a:endParaRPr lang="en-US"/>
          </a:p>
        </p:txBody>
      </p:sp>
      <p:sp>
        <p:nvSpPr>
          <p:cNvPr id="8" name="Footer Placeholder 2"/>
          <p:cNvSpPr>
            <a:spLocks noGrp="1"/>
          </p:cNvSpPr>
          <p:nvPr>
            <p:ph type="ftr" sz="quarter" idx="11"/>
          </p:nvPr>
        </p:nvSpPr>
        <p:spPr/>
        <p:txBody>
          <a:bodyPr/>
          <a:lstStyle>
            <a:lvl1pPr>
              <a:defRPr>
                <a:latin typeface=".VnTime" panose="020B7200000000000000" pitchFamily="34" charset="0"/>
              </a:defRPr>
            </a:lvl1pPr>
          </a:lstStyle>
          <a:p>
            <a:pPr>
              <a:defRPr/>
            </a:pPr>
            <a:endParaRPr lang="en-US"/>
          </a:p>
        </p:txBody>
      </p:sp>
      <p:sp>
        <p:nvSpPr>
          <p:cNvPr id="9" name="Slide Number Placeholder 22"/>
          <p:cNvSpPr>
            <a:spLocks noGrp="1"/>
          </p:cNvSpPr>
          <p:nvPr>
            <p:ph type="sldNum" sz="quarter" idx="12"/>
          </p:nvPr>
        </p:nvSpPr>
        <p:spPr/>
        <p:txBody>
          <a:bodyPr/>
          <a:lstStyle>
            <a:lvl1pPr eaLnBrk="0" hangingPunct="0">
              <a:defRPr>
                <a:latin typeface=".VnTime" panose="020B7200000000000000" pitchFamily="34" charset="0"/>
              </a:defRPr>
            </a:lvl1pPr>
          </a:lstStyle>
          <a:p>
            <a:pPr>
              <a:defRPr/>
            </a:pPr>
            <a:fld id="{9B732AA5-CD3C-4E4E-8151-FEFC76BC3217}" type="slidenum">
              <a:rPr lang="en-US"/>
              <a:pPr>
                <a:defRPr/>
              </a:pPr>
              <a:t>‹#›</a:t>
            </a:fld>
            <a:endParaRPr lang="en-US"/>
          </a:p>
        </p:txBody>
      </p:sp>
    </p:spTree>
    <p:extLst>
      <p:ext uri="{BB962C8B-B14F-4D97-AF65-F5344CB8AC3E}">
        <p14:creationId xmlns:p14="http://schemas.microsoft.com/office/powerpoint/2010/main" val="1902551188"/>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 name="Isosceles Triangle 2"/>
          <p:cNvSpPr>
            <a:spLocks noChangeAspect="1"/>
          </p:cNvSpPr>
          <p:nvPr/>
        </p:nvSpPr>
        <p:spPr>
          <a:xfrm rot="5400000">
            <a:off x="590550" y="6447367"/>
            <a:ext cx="190500" cy="160867"/>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sz="1800">
              <a:solidFill>
                <a:prstClr val="white"/>
              </a:solidFill>
            </a:endParaRPr>
          </a:p>
        </p:txBody>
      </p:sp>
      <p:sp>
        <p:nvSpPr>
          <p:cNvPr id="2" name="Title 1"/>
          <p:cNvSpPr>
            <a:spLocks noGrp="1"/>
          </p:cNvSpPr>
          <p:nvPr>
            <p:ph type="title"/>
          </p:nvPr>
        </p:nvSpPr>
        <p:spPr>
          <a:xfrm>
            <a:off x="609600" y="228600"/>
            <a:ext cx="10972800" cy="914400"/>
          </a:xfrm>
        </p:spPr>
        <p:txBody>
          <a:bodyPr/>
          <a:lstStyle/>
          <a:p>
            <a:r>
              <a:rPr lang="en-US"/>
              <a:t>Click to edit Master title style</a:t>
            </a:r>
          </a:p>
        </p:txBody>
      </p:sp>
      <p:sp>
        <p:nvSpPr>
          <p:cNvPr id="4" name="Date Placeholder 2"/>
          <p:cNvSpPr>
            <a:spLocks noGrp="1"/>
          </p:cNvSpPr>
          <p:nvPr>
            <p:ph type="dt" sz="half" idx="10"/>
          </p:nvPr>
        </p:nvSpPr>
        <p:spPr/>
        <p:txBody>
          <a:bodyPr/>
          <a:lstStyle>
            <a:lvl1pPr>
              <a:defRPr>
                <a:latin typeface=".VnTime" panose="020B7200000000000000" pitchFamily="34" charset="0"/>
              </a:defRPr>
            </a:lvl1pPr>
          </a:lstStyle>
          <a:p>
            <a:pPr>
              <a:defRPr/>
            </a:pPr>
            <a:endParaRPr lang="en-US"/>
          </a:p>
        </p:txBody>
      </p:sp>
      <p:sp>
        <p:nvSpPr>
          <p:cNvPr id="5" name="Footer Placeholder 3"/>
          <p:cNvSpPr>
            <a:spLocks noGrp="1"/>
          </p:cNvSpPr>
          <p:nvPr>
            <p:ph type="ftr" sz="quarter" idx="11"/>
          </p:nvPr>
        </p:nvSpPr>
        <p:spPr/>
        <p:txBody>
          <a:bodyPr/>
          <a:lstStyle>
            <a:lvl1pPr>
              <a:defRPr>
                <a:latin typeface=".VnTime" panose="020B7200000000000000" pitchFamily="34" charset="0"/>
              </a:defRPr>
            </a:lvl1pPr>
          </a:lstStyle>
          <a:p>
            <a:pPr>
              <a:defRPr/>
            </a:pPr>
            <a:endParaRPr lang="en-US"/>
          </a:p>
        </p:txBody>
      </p:sp>
      <p:sp>
        <p:nvSpPr>
          <p:cNvPr id="6" name="Slide Number Placeholder 4"/>
          <p:cNvSpPr>
            <a:spLocks noGrp="1"/>
          </p:cNvSpPr>
          <p:nvPr>
            <p:ph type="sldNum" sz="quarter" idx="12"/>
          </p:nvPr>
        </p:nvSpPr>
        <p:spPr/>
        <p:txBody>
          <a:bodyPr/>
          <a:lstStyle>
            <a:lvl1pPr eaLnBrk="0" hangingPunct="0">
              <a:defRPr>
                <a:latin typeface=".VnTime" panose="020B7200000000000000" pitchFamily="34" charset="0"/>
              </a:defRPr>
            </a:lvl1pPr>
          </a:lstStyle>
          <a:p>
            <a:pPr>
              <a:defRPr/>
            </a:pPr>
            <a:fld id="{BF336CC8-14C7-471A-9ECB-CED04A2381DD}" type="slidenum">
              <a:rPr lang="en-US"/>
              <a:pPr>
                <a:defRPr/>
              </a:pPr>
              <a:t>‹#›</a:t>
            </a:fld>
            <a:endParaRPr lang="en-US"/>
          </a:p>
        </p:txBody>
      </p:sp>
    </p:spTree>
    <p:extLst>
      <p:ext uri="{BB962C8B-B14F-4D97-AF65-F5344CB8AC3E}">
        <p14:creationId xmlns:p14="http://schemas.microsoft.com/office/powerpoint/2010/main" val="2892503429"/>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Straight Connector 10"/>
          <p:cNvSpPr>
            <a:spLocks noChangeShapeType="1"/>
          </p:cNvSpPr>
          <p:nvPr/>
        </p:nvSpPr>
        <p:spPr bwMode="auto">
          <a:xfrm>
            <a:off x="609600" y="6353175"/>
            <a:ext cx="10972800" cy="0"/>
          </a:xfrm>
          <a:prstGeom prst="line">
            <a:avLst/>
          </a:prstGeom>
          <a:noFill/>
          <a:ln w="9525" algn="ctr">
            <a:solidFill>
              <a:schemeClr val="accent2"/>
            </a:solidFill>
            <a:prstDash val="dash"/>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1800">
              <a:solidFill>
                <a:prstClr val="black"/>
              </a:solidFill>
              <a:latin typeface=".VnTime" panose="020B7200000000000000" pitchFamily="34" charset="0"/>
              <a:cs typeface="Arial" panose="020B0604020202020204" pitchFamily="34" charset="0"/>
            </a:endParaRPr>
          </a:p>
        </p:txBody>
      </p:sp>
      <p:sp>
        <p:nvSpPr>
          <p:cNvPr id="3" name="Isosceles Triangle 2"/>
          <p:cNvSpPr>
            <a:spLocks noChangeAspect="1"/>
          </p:cNvSpPr>
          <p:nvPr/>
        </p:nvSpPr>
        <p:spPr>
          <a:xfrm rot="5400000">
            <a:off x="590550" y="6447367"/>
            <a:ext cx="190500" cy="160867"/>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sz="1800">
              <a:solidFill>
                <a:prstClr val="white"/>
              </a:solidFill>
            </a:endParaRPr>
          </a:p>
        </p:txBody>
      </p:sp>
      <p:sp>
        <p:nvSpPr>
          <p:cNvPr id="4" name="Date Placeholder 1"/>
          <p:cNvSpPr>
            <a:spLocks noGrp="1"/>
          </p:cNvSpPr>
          <p:nvPr>
            <p:ph type="dt" sz="half" idx="10"/>
          </p:nvPr>
        </p:nvSpPr>
        <p:spPr/>
        <p:txBody>
          <a:bodyPr/>
          <a:lstStyle>
            <a:lvl1pPr>
              <a:defRPr>
                <a:latin typeface=".VnTime" panose="020B7200000000000000" pitchFamily="34" charset="0"/>
              </a:defRPr>
            </a:lvl1pPr>
          </a:lstStyle>
          <a:p>
            <a:pPr>
              <a:defRPr/>
            </a:pPr>
            <a:endParaRPr lang="en-US"/>
          </a:p>
        </p:txBody>
      </p:sp>
      <p:sp>
        <p:nvSpPr>
          <p:cNvPr id="5" name="Footer Placeholder 2"/>
          <p:cNvSpPr>
            <a:spLocks noGrp="1"/>
          </p:cNvSpPr>
          <p:nvPr>
            <p:ph type="ftr" sz="quarter" idx="11"/>
          </p:nvPr>
        </p:nvSpPr>
        <p:spPr/>
        <p:txBody>
          <a:bodyPr/>
          <a:lstStyle>
            <a:lvl1pPr>
              <a:defRPr>
                <a:latin typeface=".VnTime" panose="020B7200000000000000" pitchFamily="34" charset="0"/>
              </a:defRPr>
            </a:lvl1pPr>
          </a:lstStyle>
          <a:p>
            <a:pPr>
              <a:defRPr/>
            </a:pPr>
            <a:endParaRPr lang="en-US"/>
          </a:p>
        </p:txBody>
      </p:sp>
      <p:sp>
        <p:nvSpPr>
          <p:cNvPr id="6" name="Slide Number Placeholder 3"/>
          <p:cNvSpPr>
            <a:spLocks noGrp="1"/>
          </p:cNvSpPr>
          <p:nvPr>
            <p:ph type="sldNum" sz="quarter" idx="12"/>
          </p:nvPr>
        </p:nvSpPr>
        <p:spPr/>
        <p:txBody>
          <a:bodyPr/>
          <a:lstStyle>
            <a:lvl1pPr eaLnBrk="0" hangingPunct="0">
              <a:defRPr>
                <a:latin typeface=".VnTime" panose="020B7200000000000000" pitchFamily="34" charset="0"/>
              </a:defRPr>
            </a:lvl1pPr>
          </a:lstStyle>
          <a:p>
            <a:pPr>
              <a:defRPr/>
            </a:pPr>
            <a:fld id="{620FA9BA-B017-4F34-AA23-81DE6F1EAD4C}" type="slidenum">
              <a:rPr lang="en-US"/>
              <a:pPr>
                <a:defRPr/>
              </a:pPr>
              <a:t>‹#›</a:t>
            </a:fld>
            <a:endParaRPr lang="en-US"/>
          </a:p>
        </p:txBody>
      </p:sp>
    </p:spTree>
    <p:extLst>
      <p:ext uri="{BB962C8B-B14F-4D97-AF65-F5344CB8AC3E}">
        <p14:creationId xmlns:p14="http://schemas.microsoft.com/office/powerpoint/2010/main" val="984182819"/>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5" name="Straight Connector 10"/>
          <p:cNvSpPr>
            <a:spLocks noChangeShapeType="1"/>
          </p:cNvSpPr>
          <p:nvPr/>
        </p:nvSpPr>
        <p:spPr bwMode="auto">
          <a:xfrm>
            <a:off x="609600" y="6353175"/>
            <a:ext cx="10972800" cy="0"/>
          </a:xfrm>
          <a:prstGeom prst="line">
            <a:avLst/>
          </a:prstGeom>
          <a:noFill/>
          <a:ln w="9525" algn="ctr">
            <a:solidFill>
              <a:schemeClr val="accent2"/>
            </a:solidFill>
            <a:prstDash val="dash"/>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1800">
              <a:solidFill>
                <a:prstClr val="black"/>
              </a:solidFill>
              <a:latin typeface=".VnTime" panose="020B7200000000000000" pitchFamily="34" charset="0"/>
              <a:cs typeface="Arial" panose="020B0604020202020204" pitchFamily="34" charset="0"/>
            </a:endParaRPr>
          </a:p>
        </p:txBody>
      </p:sp>
      <p:sp>
        <p:nvSpPr>
          <p:cNvPr id="6" name="Straight Connector 11"/>
          <p:cNvSpPr>
            <a:spLocks noChangeShapeType="1"/>
          </p:cNvSpPr>
          <p:nvPr/>
        </p:nvSpPr>
        <p:spPr bwMode="auto">
          <a:xfrm rot="5400000">
            <a:off x="5220229" y="3324226"/>
            <a:ext cx="6035675" cy="0"/>
          </a:xfrm>
          <a:prstGeom prst="line">
            <a:avLst/>
          </a:prstGeom>
          <a:noFill/>
          <a:ln w="9525" algn="ctr">
            <a:solidFill>
              <a:schemeClr val="accent2"/>
            </a:solidFill>
            <a:prstDash val="dash"/>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1800">
              <a:solidFill>
                <a:prstClr val="black"/>
              </a:solidFill>
              <a:latin typeface=".VnTime" panose="020B7200000000000000" pitchFamily="34" charset="0"/>
              <a:cs typeface="Arial" panose="020B0604020202020204" pitchFamily="34" charset="0"/>
            </a:endParaRPr>
          </a:p>
        </p:txBody>
      </p:sp>
      <p:sp>
        <p:nvSpPr>
          <p:cNvPr id="7" name="Isosceles Triangle 6"/>
          <p:cNvSpPr>
            <a:spLocks noChangeAspect="1"/>
          </p:cNvSpPr>
          <p:nvPr/>
        </p:nvSpPr>
        <p:spPr>
          <a:xfrm rot="5400000">
            <a:off x="590550" y="6447367"/>
            <a:ext cx="190500" cy="160867"/>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sz="1800">
              <a:solidFill>
                <a:prstClr val="white"/>
              </a:solidFill>
            </a:endParaRPr>
          </a:p>
        </p:txBody>
      </p:sp>
      <p:sp>
        <p:nvSpPr>
          <p:cNvPr id="2" name="Title 1"/>
          <p:cNvSpPr>
            <a:spLocks noGrp="1"/>
          </p:cNvSpPr>
          <p:nvPr>
            <p:ph type="title"/>
          </p:nvPr>
        </p:nvSpPr>
        <p:spPr>
          <a:xfrm>
            <a:off x="8432800" y="304800"/>
            <a:ext cx="3352800" cy="838200"/>
          </a:xfrm>
        </p:spPr>
        <p:txBody>
          <a:bodyPr>
            <a:noAutofit/>
          </a:bodyPr>
          <a:lstStyle>
            <a:lvl1pPr algn="l">
              <a:buNone/>
              <a:defRPr sz="2000" b="1">
                <a:solidFill>
                  <a:schemeClr val="tx2"/>
                </a:solidFill>
                <a:latin typeface="+mn-lt"/>
                <a:ea typeface="+mn-ea"/>
                <a:cs typeface="+mn-cs"/>
              </a:defRPr>
            </a:lvl1pPr>
          </a:lstStyle>
          <a:p>
            <a:r>
              <a:rPr lang="en-US"/>
              <a:t>Click to edit Master title style</a:t>
            </a:r>
          </a:p>
        </p:txBody>
      </p:sp>
      <p:sp>
        <p:nvSpPr>
          <p:cNvPr id="3" name="Text Placeholder 2"/>
          <p:cNvSpPr>
            <a:spLocks noGrp="1"/>
          </p:cNvSpPr>
          <p:nvPr>
            <p:ph type="body" idx="2"/>
          </p:nvPr>
        </p:nvSpPr>
        <p:spPr>
          <a:xfrm>
            <a:off x="8432800" y="1219201"/>
            <a:ext cx="3352800" cy="4843463"/>
          </a:xfrm>
        </p:spPr>
        <p:txBody>
          <a:bodyPr/>
          <a:lstStyle>
            <a:lvl1pPr marL="0" indent="0">
              <a:lnSpc>
                <a:spcPts val="22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a:r>
              <a:rPr lang="en-US"/>
              <a:t>Click to edit Master text styles</a:t>
            </a:r>
          </a:p>
        </p:txBody>
      </p:sp>
      <p:sp>
        <p:nvSpPr>
          <p:cNvPr id="12" name="Content Placeholder 11"/>
          <p:cNvSpPr>
            <a:spLocks noGrp="1"/>
          </p:cNvSpPr>
          <p:nvPr>
            <p:ph sz="quarter" idx="1"/>
          </p:nvPr>
        </p:nvSpPr>
        <p:spPr>
          <a:xfrm>
            <a:off x="406400" y="304800"/>
            <a:ext cx="7620000" cy="5715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Date Placeholder 4"/>
          <p:cNvSpPr>
            <a:spLocks noGrp="1"/>
          </p:cNvSpPr>
          <p:nvPr>
            <p:ph type="dt" sz="half" idx="10"/>
          </p:nvPr>
        </p:nvSpPr>
        <p:spPr/>
        <p:txBody>
          <a:bodyPr/>
          <a:lstStyle>
            <a:lvl1pPr>
              <a:defRPr>
                <a:latin typeface=".VnTime" panose="020B7200000000000000" pitchFamily="34" charset="0"/>
              </a:defRPr>
            </a:lvl1pPr>
          </a:lstStyle>
          <a:p>
            <a:pPr>
              <a:defRPr/>
            </a:pPr>
            <a:endParaRPr lang="en-US"/>
          </a:p>
        </p:txBody>
      </p:sp>
      <p:sp>
        <p:nvSpPr>
          <p:cNvPr id="9" name="Footer Placeholder 5"/>
          <p:cNvSpPr>
            <a:spLocks noGrp="1"/>
          </p:cNvSpPr>
          <p:nvPr>
            <p:ph type="ftr" sz="quarter" idx="11"/>
          </p:nvPr>
        </p:nvSpPr>
        <p:spPr/>
        <p:txBody>
          <a:bodyPr/>
          <a:lstStyle>
            <a:lvl1pPr>
              <a:defRPr>
                <a:latin typeface=".VnTime" panose="020B7200000000000000" pitchFamily="34" charset="0"/>
              </a:defRPr>
            </a:lvl1pPr>
          </a:lstStyle>
          <a:p>
            <a:pPr>
              <a:defRPr/>
            </a:pPr>
            <a:endParaRPr lang="en-US"/>
          </a:p>
        </p:txBody>
      </p:sp>
      <p:sp>
        <p:nvSpPr>
          <p:cNvPr id="10" name="Slide Number Placeholder 6"/>
          <p:cNvSpPr>
            <a:spLocks noGrp="1"/>
          </p:cNvSpPr>
          <p:nvPr>
            <p:ph type="sldNum" sz="quarter" idx="12"/>
          </p:nvPr>
        </p:nvSpPr>
        <p:spPr/>
        <p:txBody>
          <a:bodyPr/>
          <a:lstStyle>
            <a:lvl1pPr eaLnBrk="0" hangingPunct="0">
              <a:defRPr>
                <a:latin typeface=".VnTime" panose="020B7200000000000000" pitchFamily="34" charset="0"/>
              </a:defRPr>
            </a:lvl1pPr>
          </a:lstStyle>
          <a:p>
            <a:pPr>
              <a:defRPr/>
            </a:pPr>
            <a:fld id="{93185CA2-13DD-48CE-BF66-A505C72198EC}" type="slidenum">
              <a:rPr lang="en-US"/>
              <a:pPr>
                <a:defRPr/>
              </a:pPr>
              <a:t>‹#›</a:t>
            </a:fld>
            <a:endParaRPr lang="en-US"/>
          </a:p>
        </p:txBody>
      </p:sp>
    </p:spTree>
    <p:extLst>
      <p:ext uri="{BB962C8B-B14F-4D97-AF65-F5344CB8AC3E}">
        <p14:creationId xmlns:p14="http://schemas.microsoft.com/office/powerpoint/2010/main" val="3371878348"/>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Pr>
        <a:solidFill>
          <a:schemeClr val="bg2"/>
        </a:solidFill>
        <a:effectLst/>
      </p:bgPr>
    </p:bg>
    <p:spTree>
      <p:nvGrpSpPr>
        <p:cNvPr id="1" name=""/>
        <p:cNvGrpSpPr/>
        <p:nvPr/>
      </p:nvGrpSpPr>
      <p:grpSpPr>
        <a:xfrm>
          <a:off x="0" y="0"/>
          <a:ext cx="0" cy="0"/>
          <a:chOff x="0" y="0"/>
          <a:chExt cx="0" cy="0"/>
        </a:xfrm>
      </p:grpSpPr>
      <p:sp>
        <p:nvSpPr>
          <p:cNvPr id="5" name="Straight Connector 10"/>
          <p:cNvSpPr>
            <a:spLocks noChangeShapeType="1"/>
          </p:cNvSpPr>
          <p:nvPr/>
        </p:nvSpPr>
        <p:spPr bwMode="auto">
          <a:xfrm>
            <a:off x="609600" y="6353175"/>
            <a:ext cx="10972800" cy="0"/>
          </a:xfrm>
          <a:prstGeom prst="line">
            <a:avLst/>
          </a:prstGeom>
          <a:noFill/>
          <a:ln w="9525" algn="ctr">
            <a:solidFill>
              <a:schemeClr val="accent2"/>
            </a:solidFill>
            <a:prstDash val="dash"/>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1800">
              <a:solidFill>
                <a:prstClr val="white"/>
              </a:solidFill>
              <a:latin typeface=".VnTime" panose="020B7200000000000000" pitchFamily="34" charset="0"/>
              <a:cs typeface="Arial" panose="020B0604020202020204" pitchFamily="34" charset="0"/>
            </a:endParaRPr>
          </a:p>
        </p:txBody>
      </p:sp>
      <p:sp>
        <p:nvSpPr>
          <p:cNvPr id="6" name="Isosceles Triangle 5"/>
          <p:cNvSpPr>
            <a:spLocks noChangeAspect="1"/>
          </p:cNvSpPr>
          <p:nvPr/>
        </p:nvSpPr>
        <p:spPr>
          <a:xfrm rot="5400000">
            <a:off x="590550" y="6447367"/>
            <a:ext cx="190500" cy="160867"/>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sz="1800">
              <a:solidFill>
                <a:prstClr val="white"/>
              </a:solidFill>
            </a:endParaRPr>
          </a:p>
        </p:txBody>
      </p:sp>
      <p:sp>
        <p:nvSpPr>
          <p:cNvPr id="7" name="Rectangle 6"/>
          <p:cNvSpPr/>
          <p:nvPr/>
        </p:nvSpPr>
        <p:spPr>
          <a:xfrm>
            <a:off x="609601" y="500063"/>
            <a:ext cx="243417" cy="68580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sz="1800">
              <a:solidFill>
                <a:prstClr val="white"/>
              </a:solidFill>
            </a:endParaRPr>
          </a:p>
        </p:txBody>
      </p:sp>
      <p:sp>
        <p:nvSpPr>
          <p:cNvPr id="2" name="Title 1"/>
          <p:cNvSpPr>
            <a:spLocks noGrp="1"/>
          </p:cNvSpPr>
          <p:nvPr>
            <p:ph type="title"/>
          </p:nvPr>
        </p:nvSpPr>
        <p:spPr>
          <a:xfrm>
            <a:off x="609600" y="500856"/>
            <a:ext cx="10972800" cy="674688"/>
          </a:xfrm>
          <a:ln>
            <a:solidFill>
              <a:schemeClr val="accent1"/>
            </a:solidFill>
          </a:ln>
        </p:spPr>
        <p:txBody>
          <a:bodyPr lIns="274320" anchor="ctr"/>
          <a:lstStyle>
            <a:lvl1pPr algn="r">
              <a:buNone/>
              <a:defRPr sz="2000" b="0">
                <a:solidFill>
                  <a:schemeClr val="tx1"/>
                </a:solidFill>
              </a:defRPr>
            </a:lvl1pPr>
          </a:lstStyle>
          <a:p>
            <a:r>
              <a:rPr lang="en-US"/>
              <a:t>Click to edit Master title style</a:t>
            </a:r>
          </a:p>
        </p:txBody>
      </p:sp>
      <p:sp>
        <p:nvSpPr>
          <p:cNvPr id="3" name="Picture Placeholder 2"/>
          <p:cNvSpPr>
            <a:spLocks noGrp="1"/>
          </p:cNvSpPr>
          <p:nvPr>
            <p:ph type="pic" idx="1"/>
          </p:nvPr>
        </p:nvSpPr>
        <p:spPr>
          <a:xfrm>
            <a:off x="609600" y="1905000"/>
            <a:ext cx="10972800" cy="4270248"/>
          </a:xfrm>
          <a:solidFill>
            <a:schemeClr val="tx1">
              <a:shade val="50000"/>
            </a:schemeClr>
          </a:solidFill>
          <a:ln>
            <a:noFill/>
          </a:ln>
          <a:effectLst/>
        </p:spPr>
        <p:txBody>
          <a:bodyPr>
            <a:normAutofit/>
          </a:bodyPr>
          <a:lstStyle>
            <a:lvl1pPr marL="0" indent="0">
              <a:spcBef>
                <a:spcPts val="600"/>
              </a:spcBef>
              <a:buNone/>
              <a:defRPr sz="3200"/>
            </a:lvl1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609600" y="1219200"/>
            <a:ext cx="10972800" cy="533400"/>
          </a:xfrm>
        </p:spPr>
        <p:txBody>
          <a:bodyPr anchor="ctr"/>
          <a:lstStyle>
            <a:lvl1pPr marL="0" indent="0" algn="l">
              <a:buFontTx/>
              <a:buNone/>
              <a:defRPr sz="1400"/>
            </a:lvl1pPr>
            <a:lvl2pPr>
              <a:defRPr sz="1200"/>
            </a:lvl2pPr>
            <a:lvl3pPr>
              <a:defRPr sz="1000"/>
            </a:lvl3pPr>
            <a:lvl4pPr>
              <a:defRPr sz="900"/>
            </a:lvl4pPr>
            <a:lvl5pPr>
              <a:defRPr sz="900"/>
            </a:lvl5pPr>
          </a:lstStyle>
          <a:p>
            <a:pPr lvl="0"/>
            <a:r>
              <a:rPr lang="en-US"/>
              <a:t>Click to edit Master text styles</a:t>
            </a:r>
          </a:p>
        </p:txBody>
      </p:sp>
      <p:sp>
        <p:nvSpPr>
          <p:cNvPr id="8" name="Date Placeholder 4"/>
          <p:cNvSpPr>
            <a:spLocks noGrp="1"/>
          </p:cNvSpPr>
          <p:nvPr>
            <p:ph type="dt" sz="half" idx="10"/>
          </p:nvPr>
        </p:nvSpPr>
        <p:spPr/>
        <p:txBody>
          <a:bodyPr/>
          <a:lstStyle>
            <a:lvl1pPr>
              <a:defRPr>
                <a:solidFill>
                  <a:srgbClr val="DDE9EC"/>
                </a:solidFill>
                <a:latin typeface=".VnTime" panose="020B7200000000000000" pitchFamily="34" charset="0"/>
              </a:defRPr>
            </a:lvl1pPr>
          </a:lstStyle>
          <a:p>
            <a:pPr>
              <a:defRPr/>
            </a:pPr>
            <a:endParaRPr lang="en-US"/>
          </a:p>
        </p:txBody>
      </p:sp>
      <p:sp>
        <p:nvSpPr>
          <p:cNvPr id="9" name="Footer Placeholder 5"/>
          <p:cNvSpPr>
            <a:spLocks noGrp="1"/>
          </p:cNvSpPr>
          <p:nvPr>
            <p:ph type="ftr" sz="quarter" idx="11"/>
          </p:nvPr>
        </p:nvSpPr>
        <p:spPr/>
        <p:txBody>
          <a:bodyPr/>
          <a:lstStyle>
            <a:lvl1pPr>
              <a:defRPr>
                <a:solidFill>
                  <a:srgbClr val="DDE9EC"/>
                </a:solidFill>
                <a:latin typeface=".VnTime" panose="020B7200000000000000" pitchFamily="34" charset="0"/>
              </a:defRPr>
            </a:lvl1pPr>
          </a:lstStyle>
          <a:p>
            <a:pPr>
              <a:defRPr/>
            </a:pPr>
            <a:endParaRPr lang="en-US"/>
          </a:p>
        </p:txBody>
      </p:sp>
      <p:sp>
        <p:nvSpPr>
          <p:cNvPr id="10" name="Slide Number Placeholder 6"/>
          <p:cNvSpPr>
            <a:spLocks noGrp="1"/>
          </p:cNvSpPr>
          <p:nvPr>
            <p:ph type="sldNum" sz="quarter" idx="12"/>
          </p:nvPr>
        </p:nvSpPr>
        <p:spPr/>
        <p:txBody>
          <a:bodyPr/>
          <a:lstStyle>
            <a:lvl1pPr eaLnBrk="0" hangingPunct="0">
              <a:defRPr>
                <a:solidFill>
                  <a:srgbClr val="DDE9EC"/>
                </a:solidFill>
                <a:latin typeface=".VnTime" panose="020B7200000000000000" pitchFamily="34" charset="0"/>
              </a:defRPr>
            </a:lvl1pPr>
          </a:lstStyle>
          <a:p>
            <a:pPr>
              <a:defRPr/>
            </a:pPr>
            <a:fld id="{25D7D335-CCBE-4CF4-9798-EB2B0C89F948}" type="slidenum">
              <a:rPr lang="en-US"/>
              <a:pPr>
                <a:defRPr/>
              </a:pPr>
              <a:t>‹#›</a:t>
            </a:fld>
            <a:endParaRPr lang="en-US"/>
          </a:p>
        </p:txBody>
      </p:sp>
    </p:spTree>
    <p:extLst>
      <p:ext uri="{BB962C8B-B14F-4D97-AF65-F5344CB8AC3E}">
        <p14:creationId xmlns:p14="http://schemas.microsoft.com/office/powerpoint/2010/main" val="2133860934"/>
      </p:ext>
    </p:extLst>
  </p:cSld>
  <p:clrMapOvr>
    <a:overrideClrMapping bg1="dk1" tx1="lt1" bg2="dk2" tx2="lt2" accent1="accent1" accent2="accent2" accent3="accent3" accent4="accent4" accent5="accent5" accent6="accent6" hlink="hlink" folHlink="folHlink"/>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13"/>
          <p:cNvSpPr>
            <a:spLocks noGrp="1"/>
          </p:cNvSpPr>
          <p:nvPr>
            <p:ph type="dt" sz="half" idx="10"/>
          </p:nvPr>
        </p:nvSpPr>
        <p:spPr/>
        <p:txBody>
          <a:bodyPr/>
          <a:lstStyle>
            <a:lvl1pPr>
              <a:defRPr>
                <a:latin typeface=".VnTime" panose="020B7200000000000000" pitchFamily="34" charset="0"/>
              </a:defRPr>
            </a:lvl1pPr>
          </a:lstStyle>
          <a:p>
            <a:pPr>
              <a:defRPr/>
            </a:pPr>
            <a:endParaRPr lang="en-US"/>
          </a:p>
        </p:txBody>
      </p:sp>
      <p:sp>
        <p:nvSpPr>
          <p:cNvPr id="5" name="Footer Placeholder 2"/>
          <p:cNvSpPr>
            <a:spLocks noGrp="1"/>
          </p:cNvSpPr>
          <p:nvPr>
            <p:ph type="ftr" sz="quarter" idx="11"/>
          </p:nvPr>
        </p:nvSpPr>
        <p:spPr/>
        <p:txBody>
          <a:bodyPr/>
          <a:lstStyle>
            <a:lvl1pPr>
              <a:defRPr>
                <a:latin typeface=".VnTime" panose="020B7200000000000000" pitchFamily="34" charset="0"/>
              </a:defRPr>
            </a:lvl1pPr>
          </a:lstStyle>
          <a:p>
            <a:pPr>
              <a:defRPr/>
            </a:pPr>
            <a:endParaRPr lang="en-US"/>
          </a:p>
        </p:txBody>
      </p:sp>
      <p:sp>
        <p:nvSpPr>
          <p:cNvPr id="6" name="Slide Number Placeholder 22"/>
          <p:cNvSpPr>
            <a:spLocks noGrp="1"/>
          </p:cNvSpPr>
          <p:nvPr>
            <p:ph type="sldNum" sz="quarter" idx="12"/>
          </p:nvPr>
        </p:nvSpPr>
        <p:spPr/>
        <p:txBody>
          <a:bodyPr/>
          <a:lstStyle>
            <a:lvl1pPr eaLnBrk="0" hangingPunct="0">
              <a:defRPr>
                <a:latin typeface=".VnTime" panose="020B7200000000000000" pitchFamily="34" charset="0"/>
              </a:defRPr>
            </a:lvl1pPr>
          </a:lstStyle>
          <a:p>
            <a:pPr>
              <a:defRPr/>
            </a:pPr>
            <a:fld id="{627020BC-DF37-4772-9BA2-D22FBBF4A180}" type="slidenum">
              <a:rPr lang="en-US"/>
              <a:pPr>
                <a:defRPr/>
              </a:pPr>
              <a:t>‹#›</a:t>
            </a:fld>
            <a:endParaRPr lang="en-US"/>
          </a:p>
        </p:txBody>
      </p:sp>
    </p:spTree>
    <p:extLst>
      <p:ext uri="{BB962C8B-B14F-4D97-AF65-F5344CB8AC3E}">
        <p14:creationId xmlns:p14="http://schemas.microsoft.com/office/powerpoint/2010/main" val="404313666"/>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4" name="Straight Connector 10"/>
          <p:cNvSpPr>
            <a:spLocks noChangeShapeType="1"/>
          </p:cNvSpPr>
          <p:nvPr/>
        </p:nvSpPr>
        <p:spPr bwMode="auto">
          <a:xfrm>
            <a:off x="609600" y="6353175"/>
            <a:ext cx="10972800" cy="0"/>
          </a:xfrm>
          <a:prstGeom prst="line">
            <a:avLst/>
          </a:prstGeom>
          <a:noFill/>
          <a:ln w="9525" algn="ctr">
            <a:solidFill>
              <a:schemeClr val="accent2"/>
            </a:solidFill>
            <a:prstDash val="dash"/>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1800">
              <a:solidFill>
                <a:prstClr val="black"/>
              </a:solidFill>
              <a:latin typeface=".VnTime" panose="020B7200000000000000" pitchFamily="34" charset="0"/>
              <a:cs typeface="Arial" panose="020B0604020202020204" pitchFamily="34" charset="0"/>
            </a:endParaRPr>
          </a:p>
        </p:txBody>
      </p:sp>
      <p:sp>
        <p:nvSpPr>
          <p:cNvPr id="5" name="Isosceles Triangle 4"/>
          <p:cNvSpPr>
            <a:spLocks noChangeAspect="1"/>
          </p:cNvSpPr>
          <p:nvPr/>
        </p:nvSpPr>
        <p:spPr>
          <a:xfrm rot="5400000">
            <a:off x="590550" y="6447367"/>
            <a:ext cx="190500" cy="160867"/>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sz="1800">
              <a:solidFill>
                <a:prstClr val="white"/>
              </a:solidFill>
            </a:endParaRPr>
          </a:p>
        </p:txBody>
      </p:sp>
      <p:sp>
        <p:nvSpPr>
          <p:cNvPr id="6" name="Straight Connector 12"/>
          <p:cNvSpPr>
            <a:spLocks noChangeShapeType="1"/>
          </p:cNvSpPr>
          <p:nvPr/>
        </p:nvSpPr>
        <p:spPr bwMode="auto">
          <a:xfrm rot="5400000">
            <a:off x="5816071" y="3201988"/>
            <a:ext cx="5851525" cy="0"/>
          </a:xfrm>
          <a:prstGeom prst="line">
            <a:avLst/>
          </a:prstGeom>
          <a:noFill/>
          <a:ln w="9525" algn="ctr">
            <a:solidFill>
              <a:schemeClr val="accent2"/>
            </a:solidFill>
            <a:prstDash val="dash"/>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1800">
              <a:solidFill>
                <a:prstClr val="black"/>
              </a:solidFill>
              <a:latin typeface=".VnTime" panose="020B7200000000000000" pitchFamily="34" charset="0"/>
              <a:cs typeface="Arial" panose="020B0604020202020204" pitchFamily="34" charset="0"/>
            </a:endParaRPr>
          </a:p>
        </p:txBody>
      </p:sp>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atin typeface=".VnTime" panose="020B7200000000000000" pitchFamily="34" charset="0"/>
              </a:defRPr>
            </a:lvl1pPr>
          </a:lstStyle>
          <a:p>
            <a:pPr>
              <a:defRPr/>
            </a:pPr>
            <a:endParaRPr lang="en-US"/>
          </a:p>
        </p:txBody>
      </p:sp>
      <p:sp>
        <p:nvSpPr>
          <p:cNvPr id="8" name="Footer Placeholder 4"/>
          <p:cNvSpPr>
            <a:spLocks noGrp="1"/>
          </p:cNvSpPr>
          <p:nvPr>
            <p:ph type="ftr" sz="quarter" idx="11"/>
          </p:nvPr>
        </p:nvSpPr>
        <p:spPr/>
        <p:txBody>
          <a:bodyPr/>
          <a:lstStyle>
            <a:lvl1pPr>
              <a:defRPr>
                <a:latin typeface=".VnTime" panose="020B7200000000000000" pitchFamily="34" charset="0"/>
              </a:defRPr>
            </a:lvl1pPr>
          </a:lstStyle>
          <a:p>
            <a:pPr>
              <a:defRPr/>
            </a:pPr>
            <a:endParaRPr lang="en-US"/>
          </a:p>
        </p:txBody>
      </p:sp>
      <p:sp>
        <p:nvSpPr>
          <p:cNvPr id="9" name="Slide Number Placeholder 5"/>
          <p:cNvSpPr>
            <a:spLocks noGrp="1"/>
          </p:cNvSpPr>
          <p:nvPr>
            <p:ph type="sldNum" sz="quarter" idx="12"/>
          </p:nvPr>
        </p:nvSpPr>
        <p:spPr/>
        <p:txBody>
          <a:bodyPr/>
          <a:lstStyle>
            <a:lvl1pPr eaLnBrk="0" hangingPunct="0">
              <a:defRPr>
                <a:latin typeface=".VnTime" panose="020B7200000000000000" pitchFamily="34" charset="0"/>
              </a:defRPr>
            </a:lvl1pPr>
          </a:lstStyle>
          <a:p>
            <a:pPr>
              <a:defRPr/>
            </a:pPr>
            <a:fld id="{7793D611-63A2-4C02-9D96-117F3BE085DD}" type="slidenum">
              <a:rPr lang="en-US"/>
              <a:pPr>
                <a:defRPr/>
              </a:pPr>
              <a:t>‹#›</a:t>
            </a:fld>
            <a:endParaRPr lang="en-US"/>
          </a:p>
        </p:txBody>
      </p:sp>
    </p:spTree>
    <p:extLst>
      <p:ext uri="{BB962C8B-B14F-4D97-AF65-F5344CB8AC3E}">
        <p14:creationId xmlns:p14="http://schemas.microsoft.com/office/powerpoint/2010/main" val="4059091583"/>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type="fourObj">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609600" y="274638"/>
            <a:ext cx="10972800" cy="1143000"/>
          </a:xfrm>
        </p:spPr>
        <p:txBody>
          <a:bodyPr/>
          <a:lstStyle/>
          <a:p>
            <a:r>
              <a:rPr lang="en-US"/>
              <a:t>Click to edit Master title style</a:t>
            </a:r>
          </a:p>
        </p:txBody>
      </p:sp>
      <p:sp>
        <p:nvSpPr>
          <p:cNvPr id="3" name="Content Placeholder 2"/>
          <p:cNvSpPr>
            <a:spLocks noGrp="1"/>
          </p:cNvSpPr>
          <p:nvPr>
            <p:ph sz="quarter" idx="1"/>
          </p:nvPr>
        </p:nvSpPr>
        <p:spPr>
          <a:xfrm>
            <a:off x="609600" y="1600200"/>
            <a:ext cx="53848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600200"/>
            <a:ext cx="53848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09600" y="3938589"/>
            <a:ext cx="53848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6197600" y="3938589"/>
            <a:ext cx="53848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13"/>
          <p:cNvSpPr>
            <a:spLocks noGrp="1"/>
          </p:cNvSpPr>
          <p:nvPr>
            <p:ph type="dt" sz="half" idx="10"/>
          </p:nvPr>
        </p:nvSpPr>
        <p:spPr/>
        <p:txBody>
          <a:bodyPr/>
          <a:lstStyle>
            <a:lvl1pPr>
              <a:defRPr>
                <a:latin typeface=".VnTime" panose="020B7200000000000000" pitchFamily="34" charset="0"/>
              </a:defRPr>
            </a:lvl1pPr>
          </a:lstStyle>
          <a:p>
            <a:pPr>
              <a:defRPr/>
            </a:pPr>
            <a:endParaRPr lang="en-US"/>
          </a:p>
        </p:txBody>
      </p:sp>
      <p:sp>
        <p:nvSpPr>
          <p:cNvPr id="8" name="Footer Placeholder 2"/>
          <p:cNvSpPr>
            <a:spLocks noGrp="1"/>
          </p:cNvSpPr>
          <p:nvPr>
            <p:ph type="ftr" sz="quarter" idx="11"/>
          </p:nvPr>
        </p:nvSpPr>
        <p:spPr/>
        <p:txBody>
          <a:bodyPr/>
          <a:lstStyle>
            <a:lvl1pPr>
              <a:defRPr>
                <a:latin typeface=".VnTime" panose="020B7200000000000000" pitchFamily="34" charset="0"/>
              </a:defRPr>
            </a:lvl1pPr>
          </a:lstStyle>
          <a:p>
            <a:pPr>
              <a:defRPr/>
            </a:pPr>
            <a:endParaRPr lang="en-US"/>
          </a:p>
        </p:txBody>
      </p:sp>
      <p:sp>
        <p:nvSpPr>
          <p:cNvPr id="9" name="Slide Number Placeholder 22"/>
          <p:cNvSpPr>
            <a:spLocks noGrp="1"/>
          </p:cNvSpPr>
          <p:nvPr>
            <p:ph type="sldNum" sz="quarter" idx="12"/>
          </p:nvPr>
        </p:nvSpPr>
        <p:spPr/>
        <p:txBody>
          <a:bodyPr/>
          <a:lstStyle>
            <a:lvl1pPr eaLnBrk="0" hangingPunct="0">
              <a:defRPr>
                <a:latin typeface=".VnTime" panose="020B7200000000000000" pitchFamily="34" charset="0"/>
              </a:defRPr>
            </a:lvl1pPr>
          </a:lstStyle>
          <a:p>
            <a:pPr>
              <a:defRPr/>
            </a:pPr>
            <a:fld id="{D790ECE7-8D41-4F60-B832-DE6FDD00ABE0}" type="slidenum">
              <a:rPr lang="en-US"/>
              <a:pPr>
                <a:defRPr/>
              </a:pPr>
              <a:t>‹#›</a:t>
            </a:fld>
            <a:endParaRPr lang="en-US"/>
          </a:p>
        </p:txBody>
      </p:sp>
    </p:spTree>
    <p:extLst>
      <p:ext uri="{BB962C8B-B14F-4D97-AF65-F5344CB8AC3E}">
        <p14:creationId xmlns:p14="http://schemas.microsoft.com/office/powerpoint/2010/main" val="3448555023"/>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Table Placeholder 2"/>
          <p:cNvSpPr>
            <a:spLocks noGrp="1"/>
          </p:cNvSpPr>
          <p:nvPr>
            <p:ph type="tbl" idx="1"/>
          </p:nvPr>
        </p:nvSpPr>
        <p:spPr>
          <a:xfrm>
            <a:off x="609600" y="1600201"/>
            <a:ext cx="10972800" cy="4525963"/>
          </a:xfrm>
        </p:spPr>
        <p:txBody>
          <a:bodyPr>
            <a:normAutofit/>
          </a:bodyPr>
          <a:lstStyle/>
          <a:p>
            <a:pPr lvl="0"/>
            <a:endParaRPr lang="en-US" noProof="0"/>
          </a:p>
        </p:txBody>
      </p:sp>
      <p:sp>
        <p:nvSpPr>
          <p:cNvPr id="4" name="Date Placeholder 13"/>
          <p:cNvSpPr>
            <a:spLocks noGrp="1"/>
          </p:cNvSpPr>
          <p:nvPr>
            <p:ph type="dt" sz="half" idx="10"/>
          </p:nvPr>
        </p:nvSpPr>
        <p:spPr/>
        <p:txBody>
          <a:bodyPr/>
          <a:lstStyle>
            <a:lvl1pPr>
              <a:defRPr>
                <a:latin typeface=".VnTime" panose="020B7200000000000000" pitchFamily="34" charset="0"/>
              </a:defRPr>
            </a:lvl1pPr>
          </a:lstStyle>
          <a:p>
            <a:pPr>
              <a:defRPr/>
            </a:pPr>
            <a:endParaRPr lang="en-US"/>
          </a:p>
        </p:txBody>
      </p:sp>
      <p:sp>
        <p:nvSpPr>
          <p:cNvPr id="5" name="Footer Placeholder 2"/>
          <p:cNvSpPr>
            <a:spLocks noGrp="1"/>
          </p:cNvSpPr>
          <p:nvPr>
            <p:ph type="ftr" sz="quarter" idx="11"/>
          </p:nvPr>
        </p:nvSpPr>
        <p:spPr/>
        <p:txBody>
          <a:bodyPr/>
          <a:lstStyle>
            <a:lvl1pPr>
              <a:defRPr>
                <a:latin typeface=".VnTime" panose="020B7200000000000000" pitchFamily="34" charset="0"/>
              </a:defRPr>
            </a:lvl1pPr>
          </a:lstStyle>
          <a:p>
            <a:pPr>
              <a:defRPr/>
            </a:pPr>
            <a:endParaRPr lang="en-US"/>
          </a:p>
        </p:txBody>
      </p:sp>
      <p:sp>
        <p:nvSpPr>
          <p:cNvPr id="6" name="Slide Number Placeholder 22"/>
          <p:cNvSpPr>
            <a:spLocks noGrp="1"/>
          </p:cNvSpPr>
          <p:nvPr>
            <p:ph type="sldNum" sz="quarter" idx="12"/>
          </p:nvPr>
        </p:nvSpPr>
        <p:spPr/>
        <p:txBody>
          <a:bodyPr/>
          <a:lstStyle>
            <a:lvl1pPr eaLnBrk="0" hangingPunct="0">
              <a:defRPr>
                <a:latin typeface=".VnTime" panose="020B7200000000000000" pitchFamily="34" charset="0"/>
              </a:defRPr>
            </a:lvl1pPr>
          </a:lstStyle>
          <a:p>
            <a:pPr>
              <a:defRPr/>
            </a:pPr>
            <a:fld id="{CE1FDBC7-378D-476D-8A33-1444EDF7D3C0}" type="slidenum">
              <a:rPr lang="en-US"/>
              <a:pPr>
                <a:defRPr/>
              </a:pPr>
              <a:t>‹#›</a:t>
            </a:fld>
            <a:endParaRPr lang="en-US"/>
          </a:p>
        </p:txBody>
      </p:sp>
    </p:spTree>
    <p:extLst>
      <p:ext uri="{BB962C8B-B14F-4D97-AF65-F5344CB8AC3E}">
        <p14:creationId xmlns:p14="http://schemas.microsoft.com/office/powerpoint/2010/main" val="539966478"/>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type="txAndTwoObj">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Text Placeholder 2"/>
          <p:cNvSpPr>
            <a:spLocks noGrp="1"/>
          </p:cNvSpPr>
          <p:nvPr>
            <p:ph type="body"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600200"/>
            <a:ext cx="53848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197600" y="3938589"/>
            <a:ext cx="53848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Date Placeholder 13"/>
          <p:cNvSpPr>
            <a:spLocks noGrp="1"/>
          </p:cNvSpPr>
          <p:nvPr>
            <p:ph type="dt" sz="half" idx="10"/>
          </p:nvPr>
        </p:nvSpPr>
        <p:spPr/>
        <p:txBody>
          <a:bodyPr/>
          <a:lstStyle>
            <a:lvl1pPr>
              <a:defRPr>
                <a:latin typeface=".VnTime" panose="020B7200000000000000" pitchFamily="34" charset="0"/>
              </a:defRPr>
            </a:lvl1pPr>
          </a:lstStyle>
          <a:p>
            <a:pPr>
              <a:defRPr/>
            </a:pPr>
            <a:endParaRPr lang="en-US"/>
          </a:p>
        </p:txBody>
      </p:sp>
      <p:sp>
        <p:nvSpPr>
          <p:cNvPr id="7" name="Footer Placeholder 2"/>
          <p:cNvSpPr>
            <a:spLocks noGrp="1"/>
          </p:cNvSpPr>
          <p:nvPr>
            <p:ph type="ftr" sz="quarter" idx="11"/>
          </p:nvPr>
        </p:nvSpPr>
        <p:spPr/>
        <p:txBody>
          <a:bodyPr/>
          <a:lstStyle>
            <a:lvl1pPr>
              <a:defRPr>
                <a:latin typeface=".VnTime" panose="020B7200000000000000" pitchFamily="34" charset="0"/>
              </a:defRPr>
            </a:lvl1pPr>
          </a:lstStyle>
          <a:p>
            <a:pPr>
              <a:defRPr/>
            </a:pPr>
            <a:endParaRPr lang="en-US"/>
          </a:p>
        </p:txBody>
      </p:sp>
      <p:sp>
        <p:nvSpPr>
          <p:cNvPr id="8" name="Slide Number Placeholder 22"/>
          <p:cNvSpPr>
            <a:spLocks noGrp="1"/>
          </p:cNvSpPr>
          <p:nvPr>
            <p:ph type="sldNum" sz="quarter" idx="12"/>
          </p:nvPr>
        </p:nvSpPr>
        <p:spPr/>
        <p:txBody>
          <a:bodyPr/>
          <a:lstStyle>
            <a:lvl1pPr eaLnBrk="0" hangingPunct="0">
              <a:defRPr>
                <a:latin typeface=".VnTime" panose="020B7200000000000000" pitchFamily="34" charset="0"/>
              </a:defRPr>
            </a:lvl1pPr>
          </a:lstStyle>
          <a:p>
            <a:pPr>
              <a:defRPr/>
            </a:pPr>
            <a:fld id="{0AFB36C3-0DE6-4DBB-BF7C-19865D9856DF}" type="slidenum">
              <a:rPr lang="en-US"/>
              <a:pPr>
                <a:defRPr/>
              </a:pPr>
              <a:t>‹#›</a:t>
            </a:fld>
            <a:endParaRPr lang="en-US"/>
          </a:p>
        </p:txBody>
      </p:sp>
    </p:spTree>
    <p:extLst>
      <p:ext uri="{BB962C8B-B14F-4D97-AF65-F5344CB8AC3E}">
        <p14:creationId xmlns:p14="http://schemas.microsoft.com/office/powerpoint/2010/main" val="883013388"/>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74639"/>
            <a:ext cx="10972800" cy="58515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Date Placeholder 13"/>
          <p:cNvSpPr>
            <a:spLocks noGrp="1"/>
          </p:cNvSpPr>
          <p:nvPr>
            <p:ph type="dt" sz="half" idx="10"/>
          </p:nvPr>
        </p:nvSpPr>
        <p:spPr/>
        <p:txBody>
          <a:bodyPr/>
          <a:lstStyle>
            <a:lvl1pPr>
              <a:defRPr>
                <a:latin typeface=".VnTime" panose="020B7200000000000000" pitchFamily="34" charset="0"/>
              </a:defRPr>
            </a:lvl1pPr>
          </a:lstStyle>
          <a:p>
            <a:pPr>
              <a:defRPr/>
            </a:pPr>
            <a:endParaRPr lang="en-US"/>
          </a:p>
        </p:txBody>
      </p:sp>
      <p:sp>
        <p:nvSpPr>
          <p:cNvPr id="4" name="Footer Placeholder 2"/>
          <p:cNvSpPr>
            <a:spLocks noGrp="1"/>
          </p:cNvSpPr>
          <p:nvPr>
            <p:ph type="ftr" sz="quarter" idx="11"/>
          </p:nvPr>
        </p:nvSpPr>
        <p:spPr/>
        <p:txBody>
          <a:bodyPr/>
          <a:lstStyle>
            <a:lvl1pPr>
              <a:defRPr>
                <a:latin typeface=".VnTime" panose="020B7200000000000000" pitchFamily="34" charset="0"/>
              </a:defRPr>
            </a:lvl1pPr>
          </a:lstStyle>
          <a:p>
            <a:pPr>
              <a:defRPr/>
            </a:pPr>
            <a:endParaRPr lang="en-US"/>
          </a:p>
        </p:txBody>
      </p:sp>
      <p:sp>
        <p:nvSpPr>
          <p:cNvPr id="5" name="Slide Number Placeholder 22"/>
          <p:cNvSpPr>
            <a:spLocks noGrp="1"/>
          </p:cNvSpPr>
          <p:nvPr>
            <p:ph type="sldNum" sz="quarter" idx="12"/>
          </p:nvPr>
        </p:nvSpPr>
        <p:spPr/>
        <p:txBody>
          <a:bodyPr/>
          <a:lstStyle>
            <a:lvl1pPr eaLnBrk="0" hangingPunct="0">
              <a:defRPr>
                <a:latin typeface=".VnTime" panose="020B7200000000000000" pitchFamily="34" charset="0"/>
              </a:defRPr>
            </a:lvl1pPr>
          </a:lstStyle>
          <a:p>
            <a:pPr>
              <a:defRPr/>
            </a:pPr>
            <a:fld id="{77A9C2CD-34A1-4E11-A800-ABFA215CDACE}" type="slidenum">
              <a:rPr lang="en-US"/>
              <a:pPr>
                <a:defRPr/>
              </a:pPr>
              <a:t>‹#›</a:t>
            </a:fld>
            <a:endParaRPr lang="en-US"/>
          </a:p>
        </p:txBody>
      </p:sp>
    </p:spTree>
    <p:extLst>
      <p:ext uri="{BB962C8B-B14F-4D97-AF65-F5344CB8AC3E}">
        <p14:creationId xmlns:p14="http://schemas.microsoft.com/office/powerpoint/2010/main" val="776248154"/>
      </p:ext>
    </p:extLst>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BD1F324C-2EA8-4DB3-820D-DCB95B26C0F9}" type="slidenum">
              <a:rPr lang="en-US" altLang="zh-CN"/>
              <a:pPr>
                <a:defRPr/>
              </a:pPr>
              <a:t>‹#›</a:t>
            </a:fld>
            <a:endParaRPr lang="en-US" altLang="zh-CN"/>
          </a:p>
        </p:txBody>
      </p:sp>
    </p:spTree>
    <p:extLst>
      <p:ext uri="{BB962C8B-B14F-4D97-AF65-F5344CB8AC3E}">
        <p14:creationId xmlns:p14="http://schemas.microsoft.com/office/powerpoint/2010/main" val="2016362098"/>
      </p:ext>
    </p:extLst>
  </p:cSld>
  <p:clrMapOvr>
    <a:masterClrMapping/>
  </p:clrMapOvr>
  <p:transition spd="med">
    <p:checker/>
  </p:transition>
</p:sldLayout>
</file>

<file path=ppt/slideLayouts/slideLayout11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9642252A-6DD6-4278-9786-AF5DDBC1F99D}" type="slidenum">
              <a:rPr lang="en-US" altLang="zh-CN"/>
              <a:pPr>
                <a:defRPr/>
              </a:pPr>
              <a:t>‹#›</a:t>
            </a:fld>
            <a:endParaRPr lang="en-US" altLang="zh-CN"/>
          </a:p>
        </p:txBody>
      </p:sp>
    </p:spTree>
    <p:extLst>
      <p:ext uri="{BB962C8B-B14F-4D97-AF65-F5344CB8AC3E}">
        <p14:creationId xmlns:p14="http://schemas.microsoft.com/office/powerpoint/2010/main" val="1155393888"/>
      </p:ext>
    </p:extLst>
  </p:cSld>
  <p:clrMapOvr>
    <a:masterClrMapping/>
  </p:clrMapOvr>
  <p:transition spd="med">
    <p:checker/>
  </p:transition>
</p:sldLayout>
</file>

<file path=ppt/slideLayouts/slideLayout12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D4E59B90-8466-4441-B693-3C0C5E5C814B}" type="slidenum">
              <a:rPr lang="en-US" altLang="zh-CN"/>
              <a:pPr>
                <a:defRPr/>
              </a:pPr>
              <a:t>‹#›</a:t>
            </a:fld>
            <a:endParaRPr lang="en-US" altLang="zh-CN"/>
          </a:p>
        </p:txBody>
      </p:sp>
    </p:spTree>
    <p:extLst>
      <p:ext uri="{BB962C8B-B14F-4D97-AF65-F5344CB8AC3E}">
        <p14:creationId xmlns:p14="http://schemas.microsoft.com/office/powerpoint/2010/main" val="3516400034"/>
      </p:ext>
    </p:extLst>
  </p:cSld>
  <p:clrMapOvr>
    <a:masterClrMapping/>
  </p:clrMapOvr>
  <p:transition spd="med">
    <p:checker/>
  </p:transition>
</p:sldLayout>
</file>

<file path=ppt/slideLayouts/slideLayout12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CD08D303-F577-4A6E-B077-62AE6A856F62}" type="slidenum">
              <a:rPr lang="en-US" altLang="zh-CN"/>
              <a:pPr>
                <a:defRPr/>
              </a:pPr>
              <a:t>‹#›</a:t>
            </a:fld>
            <a:endParaRPr lang="en-US" altLang="zh-CN"/>
          </a:p>
        </p:txBody>
      </p:sp>
    </p:spTree>
    <p:extLst>
      <p:ext uri="{BB962C8B-B14F-4D97-AF65-F5344CB8AC3E}">
        <p14:creationId xmlns:p14="http://schemas.microsoft.com/office/powerpoint/2010/main" val="538130382"/>
      </p:ext>
    </p:extLst>
  </p:cSld>
  <p:clrMapOvr>
    <a:masterClrMapping/>
  </p:clrMapOvr>
  <p:transition spd="med">
    <p:checker/>
  </p:transition>
</p:sldLayout>
</file>

<file path=ppt/slideLayouts/slideLayout12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8"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9" name="Rectangle 6"/>
          <p:cNvSpPr>
            <a:spLocks noGrp="1" noChangeArrowheads="1"/>
          </p:cNvSpPr>
          <p:nvPr>
            <p:ph type="sldNum" sz="quarter" idx="12"/>
          </p:nvPr>
        </p:nvSpPr>
        <p:spPr/>
        <p:txBody>
          <a:bodyPr/>
          <a:lstStyle>
            <a:lvl1pPr>
              <a:defRPr kumimoji="0"/>
            </a:lvl1pPr>
          </a:lstStyle>
          <a:p>
            <a:pPr>
              <a:defRPr/>
            </a:pPr>
            <a:fld id="{0E5F7D57-A3F7-44BC-886F-4BD34E1725ED}" type="slidenum">
              <a:rPr lang="en-US" altLang="zh-CN"/>
              <a:pPr>
                <a:defRPr/>
              </a:pPr>
              <a:t>‹#›</a:t>
            </a:fld>
            <a:endParaRPr lang="en-US" altLang="zh-CN"/>
          </a:p>
        </p:txBody>
      </p:sp>
    </p:spTree>
    <p:extLst>
      <p:ext uri="{BB962C8B-B14F-4D97-AF65-F5344CB8AC3E}">
        <p14:creationId xmlns:p14="http://schemas.microsoft.com/office/powerpoint/2010/main" val="887628933"/>
      </p:ext>
    </p:extLst>
  </p:cSld>
  <p:clrMapOvr>
    <a:masterClrMapping/>
  </p:clrMapOvr>
  <p:transition spd="med">
    <p:checker/>
  </p:transition>
</p:sldLayout>
</file>

<file path=ppt/slideLayouts/slideLayout12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4"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5" name="Rectangle 6"/>
          <p:cNvSpPr>
            <a:spLocks noGrp="1" noChangeArrowheads="1"/>
          </p:cNvSpPr>
          <p:nvPr>
            <p:ph type="sldNum" sz="quarter" idx="12"/>
          </p:nvPr>
        </p:nvSpPr>
        <p:spPr/>
        <p:txBody>
          <a:bodyPr/>
          <a:lstStyle>
            <a:lvl1pPr>
              <a:defRPr kumimoji="0"/>
            </a:lvl1pPr>
          </a:lstStyle>
          <a:p>
            <a:pPr>
              <a:defRPr/>
            </a:pPr>
            <a:fld id="{787CE92F-799E-4995-B161-B8F1884A8C1E}" type="slidenum">
              <a:rPr lang="en-US" altLang="zh-CN"/>
              <a:pPr>
                <a:defRPr/>
              </a:pPr>
              <a:t>‹#›</a:t>
            </a:fld>
            <a:endParaRPr lang="en-US" altLang="zh-CN"/>
          </a:p>
        </p:txBody>
      </p:sp>
    </p:spTree>
    <p:extLst>
      <p:ext uri="{BB962C8B-B14F-4D97-AF65-F5344CB8AC3E}">
        <p14:creationId xmlns:p14="http://schemas.microsoft.com/office/powerpoint/2010/main" val="2059623829"/>
      </p:ext>
    </p:extLst>
  </p:cSld>
  <p:clrMapOvr>
    <a:masterClrMapping/>
  </p:clrMapOvr>
  <p:transition spd="med">
    <p:checker/>
  </p:transition>
</p:sldLayout>
</file>

<file path=ppt/slideLayouts/slideLayout12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3"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4" name="Rectangle 6"/>
          <p:cNvSpPr>
            <a:spLocks noGrp="1" noChangeArrowheads="1"/>
          </p:cNvSpPr>
          <p:nvPr>
            <p:ph type="sldNum" sz="quarter" idx="12"/>
          </p:nvPr>
        </p:nvSpPr>
        <p:spPr/>
        <p:txBody>
          <a:bodyPr/>
          <a:lstStyle>
            <a:lvl1pPr>
              <a:defRPr kumimoji="0"/>
            </a:lvl1pPr>
          </a:lstStyle>
          <a:p>
            <a:pPr>
              <a:defRPr/>
            </a:pPr>
            <a:fld id="{AD5F2B85-EBDE-40D9-9CD3-34AD9D05A293}" type="slidenum">
              <a:rPr lang="en-US" altLang="zh-CN"/>
              <a:pPr>
                <a:defRPr/>
              </a:pPr>
              <a:t>‹#›</a:t>
            </a:fld>
            <a:endParaRPr lang="en-US" altLang="zh-CN"/>
          </a:p>
        </p:txBody>
      </p:sp>
    </p:spTree>
    <p:extLst>
      <p:ext uri="{BB962C8B-B14F-4D97-AF65-F5344CB8AC3E}">
        <p14:creationId xmlns:p14="http://schemas.microsoft.com/office/powerpoint/2010/main" val="1039946348"/>
      </p:ext>
    </p:extLst>
  </p:cSld>
  <p:clrMapOvr>
    <a:masterClrMapping/>
  </p:clrMapOvr>
  <p:transition spd="med">
    <p:checker/>
  </p:transition>
</p:sldLayout>
</file>

<file path=ppt/slideLayouts/slideLayout12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6B84B80C-3225-434E-B08B-0E94D0F47B28}" type="slidenum">
              <a:rPr lang="en-US" altLang="zh-CN"/>
              <a:pPr>
                <a:defRPr/>
              </a:pPr>
              <a:t>‹#›</a:t>
            </a:fld>
            <a:endParaRPr lang="en-US" altLang="zh-CN"/>
          </a:p>
        </p:txBody>
      </p:sp>
    </p:spTree>
    <p:extLst>
      <p:ext uri="{BB962C8B-B14F-4D97-AF65-F5344CB8AC3E}">
        <p14:creationId xmlns:p14="http://schemas.microsoft.com/office/powerpoint/2010/main" val="651121655"/>
      </p:ext>
    </p:extLst>
  </p:cSld>
  <p:clrMapOvr>
    <a:masterClrMapping/>
  </p:clrMapOvr>
  <p:transition spd="med">
    <p:checker/>
  </p:transition>
</p:sldLayout>
</file>

<file path=ppt/slideLayouts/slideLayout12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FC2CB467-320B-470E-A10B-959257C12014}" type="slidenum">
              <a:rPr lang="en-US" altLang="zh-CN"/>
              <a:pPr>
                <a:defRPr/>
              </a:pPr>
              <a:t>‹#›</a:t>
            </a:fld>
            <a:endParaRPr lang="en-US" altLang="zh-CN"/>
          </a:p>
        </p:txBody>
      </p:sp>
    </p:spTree>
    <p:extLst>
      <p:ext uri="{BB962C8B-B14F-4D97-AF65-F5344CB8AC3E}">
        <p14:creationId xmlns:p14="http://schemas.microsoft.com/office/powerpoint/2010/main" val="3623667104"/>
      </p:ext>
    </p:extLst>
  </p:cSld>
  <p:clrMapOvr>
    <a:masterClrMapping/>
  </p:clrMapOvr>
  <p:transition spd="med">
    <p:checker/>
  </p:transition>
</p:sldLayout>
</file>

<file path=ppt/slideLayouts/slideLayout12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AC5C9DBF-0DBB-4FA5-8F29-504182E18349}" type="slidenum">
              <a:rPr lang="en-US" altLang="zh-CN"/>
              <a:pPr>
                <a:defRPr/>
              </a:pPr>
              <a:t>‹#›</a:t>
            </a:fld>
            <a:endParaRPr lang="en-US" altLang="zh-CN"/>
          </a:p>
        </p:txBody>
      </p:sp>
    </p:spTree>
    <p:extLst>
      <p:ext uri="{BB962C8B-B14F-4D97-AF65-F5344CB8AC3E}">
        <p14:creationId xmlns:p14="http://schemas.microsoft.com/office/powerpoint/2010/main" val="78751254"/>
      </p:ext>
    </p:extLst>
  </p:cSld>
  <p:clrMapOvr>
    <a:masterClrMapping/>
  </p:clrMapOvr>
  <p:transition spd="med">
    <p:checker/>
  </p:transition>
</p:sldLayout>
</file>

<file path=ppt/slideLayouts/slideLayout12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798B4F0E-892D-466E-9AD4-682B32F09A34}" type="slidenum">
              <a:rPr lang="en-US" altLang="zh-CN"/>
              <a:pPr>
                <a:defRPr/>
              </a:pPr>
              <a:t>‹#›</a:t>
            </a:fld>
            <a:endParaRPr lang="en-US" altLang="zh-CN"/>
          </a:p>
        </p:txBody>
      </p:sp>
    </p:spTree>
    <p:extLst>
      <p:ext uri="{BB962C8B-B14F-4D97-AF65-F5344CB8AC3E}">
        <p14:creationId xmlns:p14="http://schemas.microsoft.com/office/powerpoint/2010/main" val="348922972"/>
      </p:ext>
    </p:extLst>
  </p:cSld>
  <p:clrMapOvr>
    <a:masterClrMapping/>
  </p:clrMapOvr>
  <p:transition spd="med">
    <p:checker/>
  </p:transition>
</p:sldLayout>
</file>

<file path=ppt/slideLayouts/slideLayout129.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9812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197600" y="41148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7"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8" name="Rectangle 6"/>
          <p:cNvSpPr>
            <a:spLocks noGrp="1" noChangeArrowheads="1"/>
          </p:cNvSpPr>
          <p:nvPr>
            <p:ph type="sldNum" sz="quarter" idx="12"/>
          </p:nvPr>
        </p:nvSpPr>
        <p:spPr/>
        <p:txBody>
          <a:bodyPr/>
          <a:lstStyle>
            <a:lvl1pPr>
              <a:defRPr kumimoji="0"/>
            </a:lvl1pPr>
          </a:lstStyle>
          <a:p>
            <a:pPr>
              <a:defRPr/>
            </a:pPr>
            <a:fld id="{45FB51B8-FCB8-4C89-A0B5-C3E48CA925C7}" type="slidenum">
              <a:rPr lang="en-US" altLang="zh-CN"/>
              <a:pPr>
                <a:defRPr/>
              </a:pPr>
              <a:t>‹#›</a:t>
            </a:fld>
            <a:endParaRPr lang="en-US" altLang="zh-CN"/>
          </a:p>
        </p:txBody>
      </p:sp>
    </p:spTree>
    <p:extLst>
      <p:ext uri="{BB962C8B-B14F-4D97-AF65-F5344CB8AC3E}">
        <p14:creationId xmlns:p14="http://schemas.microsoft.com/office/powerpoint/2010/main" val="3321470900"/>
      </p:ext>
    </p:extLst>
  </p:cSld>
  <p:clrMapOvr>
    <a:masterClrMapping/>
  </p:clrMapOvr>
  <p:transition spd="med">
    <p:checker/>
  </p:transition>
</p:sldLayout>
</file>

<file path=ppt/slideLayouts/slideLayout130.xml><?xml version="1.0" encoding="utf-8"?>
<p:sldLayout xmlns:a="http://schemas.openxmlformats.org/drawingml/2006/main" xmlns:r="http://schemas.openxmlformats.org/officeDocument/2006/relationships" xmlns:p="http://schemas.openxmlformats.org/presentationml/2006/main" type="txAndMedia" preserve="1">
  <p:cSld name="Title, Text and Media Clip">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Media Placeholder 3"/>
          <p:cNvSpPr>
            <a:spLocks noGrp="1"/>
          </p:cNvSpPr>
          <p:nvPr>
            <p:ph type="media" sz="half" idx="2"/>
          </p:nvPr>
        </p:nvSpPr>
        <p:spPr>
          <a:xfrm>
            <a:off x="6197600" y="1981200"/>
            <a:ext cx="5080000" cy="4114800"/>
          </a:xfrm>
        </p:spPr>
        <p:txBody>
          <a:bodyPr/>
          <a:lstStyle/>
          <a:p>
            <a:pPr lvl="0"/>
            <a:endParaRPr lang="en-US" noProof="0"/>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F4D81084-6235-4070-A627-8E4D441AAA70}" type="slidenum">
              <a:rPr lang="en-US" altLang="zh-CN"/>
              <a:pPr>
                <a:defRPr/>
              </a:pPr>
              <a:t>‹#›</a:t>
            </a:fld>
            <a:endParaRPr lang="en-US" altLang="zh-CN"/>
          </a:p>
        </p:txBody>
      </p:sp>
    </p:spTree>
    <p:extLst>
      <p:ext uri="{BB962C8B-B14F-4D97-AF65-F5344CB8AC3E}">
        <p14:creationId xmlns:p14="http://schemas.microsoft.com/office/powerpoint/2010/main" val="180958038"/>
      </p:ext>
    </p:extLst>
  </p:cSld>
  <p:clrMapOvr>
    <a:masterClrMapping/>
  </p:clrMapOvr>
  <p:transition spd="med">
    <p:checker/>
  </p:transition>
</p:sldLayout>
</file>

<file path=ppt/slideLayouts/slideLayout131.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711200" y="152400"/>
            <a:ext cx="10871200" cy="685800"/>
          </a:xfrm>
        </p:spPr>
        <p:txBody>
          <a:bodyPr/>
          <a:lstStyle/>
          <a:p>
            <a:r>
              <a:rPr lang="en-US"/>
              <a:t>Click to edit Master title style</a:t>
            </a:r>
          </a:p>
        </p:txBody>
      </p:sp>
      <p:sp>
        <p:nvSpPr>
          <p:cNvPr id="3" name="Table Placeholder 2"/>
          <p:cNvSpPr>
            <a:spLocks noGrp="1"/>
          </p:cNvSpPr>
          <p:nvPr>
            <p:ph type="tbl" idx="1"/>
          </p:nvPr>
        </p:nvSpPr>
        <p:spPr>
          <a:xfrm>
            <a:off x="609600" y="1600200"/>
            <a:ext cx="10972800" cy="4800600"/>
          </a:xfrm>
        </p:spPr>
        <p:txBody>
          <a:bodyPr/>
          <a:lstStyle/>
          <a:p>
            <a:pPr lvl="0"/>
            <a:endParaRPr lang="en-US" noProof="0"/>
          </a:p>
        </p:txBody>
      </p:sp>
      <p:sp>
        <p:nvSpPr>
          <p:cNvPr id="4" name="Date Placeholder 3"/>
          <p:cNvSpPr>
            <a:spLocks noGrp="1"/>
          </p:cNvSpPr>
          <p:nvPr>
            <p:ph type="dt" sz="half" idx="10"/>
          </p:nvPr>
        </p:nvSpPr>
        <p:spPr>
          <a:xfrm>
            <a:off x="609600" y="6575426"/>
            <a:ext cx="2844800" cy="244475"/>
          </a:xfrm>
        </p:spPr>
        <p:txBody>
          <a:bodyPr/>
          <a:lstStyle>
            <a:lvl1pPr>
              <a:defRPr kumimoji="0">
                <a:cs typeface="Arial" pitchFamily="34" charset="0"/>
              </a:defRPr>
            </a:lvl1pPr>
          </a:lstStyle>
          <a:p>
            <a:pPr>
              <a:defRPr/>
            </a:pPr>
            <a:endParaRPr lang="en-US" altLang="en-US"/>
          </a:p>
        </p:txBody>
      </p:sp>
      <p:sp>
        <p:nvSpPr>
          <p:cNvPr id="5" name="Slide Number Placeholder 4"/>
          <p:cNvSpPr>
            <a:spLocks noGrp="1"/>
          </p:cNvSpPr>
          <p:nvPr>
            <p:ph type="sldNum" sz="quarter" idx="11"/>
          </p:nvPr>
        </p:nvSpPr>
        <p:spPr>
          <a:xfrm>
            <a:off x="8737600" y="6575426"/>
            <a:ext cx="2844800" cy="244475"/>
          </a:xfrm>
        </p:spPr>
        <p:txBody>
          <a:bodyPr/>
          <a:lstStyle>
            <a:lvl1pPr>
              <a:defRPr kumimoji="0"/>
            </a:lvl1pPr>
          </a:lstStyle>
          <a:p>
            <a:pPr>
              <a:defRPr/>
            </a:pPr>
            <a:fld id="{A6DB09DD-850F-4898-A405-A836FA054A67}" type="slidenum">
              <a:rPr lang="en-US" altLang="en-US"/>
              <a:pPr>
                <a:defRPr/>
              </a:pPr>
              <a:t>‹#›</a:t>
            </a:fld>
            <a:endParaRPr lang="en-US" altLang="en-US"/>
          </a:p>
        </p:txBody>
      </p:sp>
      <p:sp>
        <p:nvSpPr>
          <p:cNvPr id="6" name="Footer Placeholder 5"/>
          <p:cNvSpPr>
            <a:spLocks noGrp="1"/>
          </p:cNvSpPr>
          <p:nvPr>
            <p:ph type="ftr" sz="quarter" idx="12"/>
          </p:nvPr>
        </p:nvSpPr>
        <p:spPr>
          <a:xfrm>
            <a:off x="4150784" y="6538914"/>
            <a:ext cx="3860800" cy="244475"/>
          </a:xfrm>
        </p:spPr>
        <p:txBody>
          <a:bodyPr/>
          <a:lstStyle>
            <a:lvl1pPr algn="l">
              <a:defRPr kumimoji="0">
                <a:cs typeface="Arial" pitchFamily="34" charset="0"/>
              </a:defRPr>
            </a:lvl1pPr>
          </a:lstStyle>
          <a:p>
            <a:pPr>
              <a:defRPr/>
            </a:pPr>
            <a:endParaRPr lang="en-US" altLang="en-US"/>
          </a:p>
        </p:txBody>
      </p:sp>
    </p:spTree>
    <p:extLst>
      <p:ext uri="{BB962C8B-B14F-4D97-AF65-F5344CB8AC3E}">
        <p14:creationId xmlns:p14="http://schemas.microsoft.com/office/powerpoint/2010/main" val="1113197993"/>
      </p:ext>
    </p:extLst>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4901C4F2-4432-46FB-889B-770A82231E06}" type="slidenum">
              <a:rPr lang="en-US" altLang="zh-CN"/>
              <a:pPr>
                <a:defRPr/>
              </a:pPr>
              <a:t>‹#›</a:t>
            </a:fld>
            <a:endParaRPr lang="en-US" altLang="zh-CN"/>
          </a:p>
        </p:txBody>
      </p:sp>
    </p:spTree>
    <p:extLst>
      <p:ext uri="{BB962C8B-B14F-4D97-AF65-F5344CB8AC3E}">
        <p14:creationId xmlns:p14="http://schemas.microsoft.com/office/powerpoint/2010/main" val="4215046247"/>
      </p:ext>
    </p:extLst>
  </p:cSld>
  <p:clrMapOvr>
    <a:masterClrMapping/>
  </p:clrMapOvr>
  <p:transition spd="med">
    <p:checker/>
  </p:transition>
</p:sldLayout>
</file>

<file path=ppt/slideLayouts/slideLayout13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F9484C13-6F8B-4A56-8828-884ABB2CAB78}" type="slidenum">
              <a:rPr lang="en-US" altLang="zh-CN"/>
              <a:pPr>
                <a:defRPr/>
              </a:pPr>
              <a:t>‹#›</a:t>
            </a:fld>
            <a:endParaRPr lang="en-US" altLang="zh-CN"/>
          </a:p>
        </p:txBody>
      </p:sp>
    </p:spTree>
    <p:extLst>
      <p:ext uri="{BB962C8B-B14F-4D97-AF65-F5344CB8AC3E}">
        <p14:creationId xmlns:p14="http://schemas.microsoft.com/office/powerpoint/2010/main" val="1149039734"/>
      </p:ext>
    </p:extLst>
  </p:cSld>
  <p:clrMapOvr>
    <a:masterClrMapping/>
  </p:clrMapOvr>
  <p:transition spd="med">
    <p:checker/>
  </p:transition>
</p:sldLayout>
</file>

<file path=ppt/slideLayouts/slideLayout13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F5BBD873-234B-4A9A-87AA-2A3B3716055F}" type="slidenum">
              <a:rPr lang="en-US" altLang="zh-CN"/>
              <a:pPr>
                <a:defRPr/>
              </a:pPr>
              <a:t>‹#›</a:t>
            </a:fld>
            <a:endParaRPr lang="en-US" altLang="zh-CN"/>
          </a:p>
        </p:txBody>
      </p:sp>
    </p:spTree>
    <p:extLst>
      <p:ext uri="{BB962C8B-B14F-4D97-AF65-F5344CB8AC3E}">
        <p14:creationId xmlns:p14="http://schemas.microsoft.com/office/powerpoint/2010/main" val="3348014673"/>
      </p:ext>
    </p:extLst>
  </p:cSld>
  <p:clrMapOvr>
    <a:masterClrMapping/>
  </p:clrMapOvr>
  <p:transition spd="med">
    <p:checker/>
  </p:transition>
</p:sldLayout>
</file>

<file path=ppt/slideLayouts/slideLayout13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2539E4CD-3B9C-4A32-9035-3FB9C218699E}" type="slidenum">
              <a:rPr lang="en-US" altLang="zh-CN"/>
              <a:pPr>
                <a:defRPr/>
              </a:pPr>
              <a:t>‹#›</a:t>
            </a:fld>
            <a:endParaRPr lang="en-US" altLang="zh-CN"/>
          </a:p>
        </p:txBody>
      </p:sp>
    </p:spTree>
    <p:extLst>
      <p:ext uri="{BB962C8B-B14F-4D97-AF65-F5344CB8AC3E}">
        <p14:creationId xmlns:p14="http://schemas.microsoft.com/office/powerpoint/2010/main" val="1785573124"/>
      </p:ext>
    </p:extLst>
  </p:cSld>
  <p:clrMapOvr>
    <a:masterClrMapping/>
  </p:clrMapOvr>
  <p:transition spd="med">
    <p:checker/>
  </p:transition>
</p:sldLayout>
</file>

<file path=ppt/slideLayouts/slideLayout13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8"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9" name="Rectangle 6"/>
          <p:cNvSpPr>
            <a:spLocks noGrp="1" noChangeArrowheads="1"/>
          </p:cNvSpPr>
          <p:nvPr>
            <p:ph type="sldNum" sz="quarter" idx="12"/>
          </p:nvPr>
        </p:nvSpPr>
        <p:spPr/>
        <p:txBody>
          <a:bodyPr/>
          <a:lstStyle>
            <a:lvl1pPr>
              <a:defRPr kumimoji="0"/>
            </a:lvl1pPr>
          </a:lstStyle>
          <a:p>
            <a:pPr>
              <a:defRPr/>
            </a:pPr>
            <a:fld id="{12C82C1E-1B9D-4824-AE9A-1025388015D3}" type="slidenum">
              <a:rPr lang="en-US" altLang="zh-CN"/>
              <a:pPr>
                <a:defRPr/>
              </a:pPr>
              <a:t>‹#›</a:t>
            </a:fld>
            <a:endParaRPr lang="en-US" altLang="zh-CN"/>
          </a:p>
        </p:txBody>
      </p:sp>
    </p:spTree>
    <p:extLst>
      <p:ext uri="{BB962C8B-B14F-4D97-AF65-F5344CB8AC3E}">
        <p14:creationId xmlns:p14="http://schemas.microsoft.com/office/powerpoint/2010/main" val="2435578646"/>
      </p:ext>
    </p:extLst>
  </p:cSld>
  <p:clrMapOvr>
    <a:masterClrMapping/>
  </p:clrMapOvr>
  <p:transition spd="med">
    <p:checker/>
  </p:transition>
</p:sldLayout>
</file>

<file path=ppt/slideLayouts/slideLayout13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4"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5" name="Rectangle 6"/>
          <p:cNvSpPr>
            <a:spLocks noGrp="1" noChangeArrowheads="1"/>
          </p:cNvSpPr>
          <p:nvPr>
            <p:ph type="sldNum" sz="quarter" idx="12"/>
          </p:nvPr>
        </p:nvSpPr>
        <p:spPr/>
        <p:txBody>
          <a:bodyPr/>
          <a:lstStyle>
            <a:lvl1pPr>
              <a:defRPr kumimoji="0"/>
            </a:lvl1pPr>
          </a:lstStyle>
          <a:p>
            <a:pPr>
              <a:defRPr/>
            </a:pPr>
            <a:fld id="{B5401E7E-413B-4665-B04C-50D4384CFC87}" type="slidenum">
              <a:rPr lang="en-US" altLang="zh-CN"/>
              <a:pPr>
                <a:defRPr/>
              </a:pPr>
              <a:t>‹#›</a:t>
            </a:fld>
            <a:endParaRPr lang="en-US" altLang="zh-CN"/>
          </a:p>
        </p:txBody>
      </p:sp>
    </p:spTree>
    <p:extLst>
      <p:ext uri="{BB962C8B-B14F-4D97-AF65-F5344CB8AC3E}">
        <p14:creationId xmlns:p14="http://schemas.microsoft.com/office/powerpoint/2010/main" val="3266034006"/>
      </p:ext>
    </p:extLst>
  </p:cSld>
  <p:clrMapOvr>
    <a:masterClrMapping/>
  </p:clrMapOvr>
  <p:transition spd="med">
    <p:checker/>
  </p:transition>
</p:sldLayout>
</file>

<file path=ppt/slideLayouts/slideLayout13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3"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4" name="Rectangle 6"/>
          <p:cNvSpPr>
            <a:spLocks noGrp="1" noChangeArrowheads="1"/>
          </p:cNvSpPr>
          <p:nvPr>
            <p:ph type="sldNum" sz="quarter" idx="12"/>
          </p:nvPr>
        </p:nvSpPr>
        <p:spPr/>
        <p:txBody>
          <a:bodyPr/>
          <a:lstStyle>
            <a:lvl1pPr>
              <a:defRPr kumimoji="0"/>
            </a:lvl1pPr>
          </a:lstStyle>
          <a:p>
            <a:pPr>
              <a:defRPr/>
            </a:pPr>
            <a:fld id="{E76470CB-8918-4537-A398-974B0C4A044D}" type="slidenum">
              <a:rPr lang="en-US" altLang="zh-CN"/>
              <a:pPr>
                <a:defRPr/>
              </a:pPr>
              <a:t>‹#›</a:t>
            </a:fld>
            <a:endParaRPr lang="en-US" altLang="zh-CN"/>
          </a:p>
        </p:txBody>
      </p:sp>
    </p:spTree>
    <p:extLst>
      <p:ext uri="{BB962C8B-B14F-4D97-AF65-F5344CB8AC3E}">
        <p14:creationId xmlns:p14="http://schemas.microsoft.com/office/powerpoint/2010/main" val="1635718636"/>
      </p:ext>
    </p:extLst>
  </p:cSld>
  <p:clrMapOvr>
    <a:masterClrMapping/>
  </p:clrMapOvr>
  <p:transition spd="med">
    <p:checker/>
  </p:transition>
</p:sldLayout>
</file>

<file path=ppt/slideLayouts/slideLayout13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0BBC7735-09CB-42E7-B0FD-581FA66D1CE5}" type="slidenum">
              <a:rPr lang="en-US" altLang="zh-CN"/>
              <a:pPr>
                <a:defRPr/>
              </a:pPr>
              <a:t>‹#›</a:t>
            </a:fld>
            <a:endParaRPr lang="en-US" altLang="zh-CN"/>
          </a:p>
        </p:txBody>
      </p:sp>
    </p:spTree>
    <p:extLst>
      <p:ext uri="{BB962C8B-B14F-4D97-AF65-F5344CB8AC3E}">
        <p14:creationId xmlns:p14="http://schemas.microsoft.com/office/powerpoint/2010/main" val="2910154460"/>
      </p:ext>
    </p:extLst>
  </p:cSld>
  <p:clrMapOvr>
    <a:masterClrMapping/>
  </p:clrMapOvr>
  <p:transition spd="med">
    <p:checker/>
  </p:transition>
</p:sldLayout>
</file>

<file path=ppt/slideLayouts/slideLayout14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BF1FBF9B-124D-4EEA-AC9A-9290E7E0BCAC}" type="slidenum">
              <a:rPr lang="en-US" altLang="zh-CN"/>
              <a:pPr>
                <a:defRPr/>
              </a:pPr>
              <a:t>‹#›</a:t>
            </a:fld>
            <a:endParaRPr lang="en-US" altLang="zh-CN"/>
          </a:p>
        </p:txBody>
      </p:sp>
    </p:spTree>
    <p:extLst>
      <p:ext uri="{BB962C8B-B14F-4D97-AF65-F5344CB8AC3E}">
        <p14:creationId xmlns:p14="http://schemas.microsoft.com/office/powerpoint/2010/main" val="2072289329"/>
      </p:ext>
    </p:extLst>
  </p:cSld>
  <p:clrMapOvr>
    <a:masterClrMapping/>
  </p:clrMapOvr>
  <p:transition spd="med">
    <p:checker/>
  </p:transition>
</p:sldLayout>
</file>

<file path=ppt/slideLayouts/slideLayout14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1524BDD1-3630-46DF-B3E3-980DD7B4BCBD}" type="slidenum">
              <a:rPr lang="en-US" altLang="zh-CN"/>
              <a:pPr>
                <a:defRPr/>
              </a:pPr>
              <a:t>‹#›</a:t>
            </a:fld>
            <a:endParaRPr lang="en-US" altLang="zh-CN"/>
          </a:p>
        </p:txBody>
      </p:sp>
    </p:spTree>
    <p:extLst>
      <p:ext uri="{BB962C8B-B14F-4D97-AF65-F5344CB8AC3E}">
        <p14:creationId xmlns:p14="http://schemas.microsoft.com/office/powerpoint/2010/main" val="1527242239"/>
      </p:ext>
    </p:extLst>
  </p:cSld>
  <p:clrMapOvr>
    <a:masterClrMapping/>
  </p:clrMapOvr>
  <p:transition spd="med">
    <p:checker/>
  </p:transition>
</p:sldLayout>
</file>

<file path=ppt/slideLayouts/slideLayout14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230DAB7E-0ED7-450D-9E39-0AE0A904F53B}" type="slidenum">
              <a:rPr lang="en-US" altLang="zh-CN"/>
              <a:pPr>
                <a:defRPr/>
              </a:pPr>
              <a:t>‹#›</a:t>
            </a:fld>
            <a:endParaRPr lang="en-US" altLang="zh-CN"/>
          </a:p>
        </p:txBody>
      </p:sp>
    </p:spTree>
    <p:extLst>
      <p:ext uri="{BB962C8B-B14F-4D97-AF65-F5344CB8AC3E}">
        <p14:creationId xmlns:p14="http://schemas.microsoft.com/office/powerpoint/2010/main" val="1121557981"/>
      </p:ext>
    </p:extLst>
  </p:cSld>
  <p:clrMapOvr>
    <a:masterClrMapping/>
  </p:clrMapOvr>
  <p:transition spd="med">
    <p:checker/>
  </p:transition>
</p:sldLayout>
</file>

<file path=ppt/slideLayouts/slideLayout143.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9812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197600" y="41148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7"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8" name="Rectangle 6"/>
          <p:cNvSpPr>
            <a:spLocks noGrp="1" noChangeArrowheads="1"/>
          </p:cNvSpPr>
          <p:nvPr>
            <p:ph type="sldNum" sz="quarter" idx="12"/>
          </p:nvPr>
        </p:nvSpPr>
        <p:spPr/>
        <p:txBody>
          <a:bodyPr/>
          <a:lstStyle>
            <a:lvl1pPr>
              <a:defRPr kumimoji="0"/>
            </a:lvl1pPr>
          </a:lstStyle>
          <a:p>
            <a:pPr>
              <a:defRPr/>
            </a:pPr>
            <a:fld id="{CE45DF7B-090E-4C6F-AA58-1592E1041E10}" type="slidenum">
              <a:rPr lang="en-US" altLang="zh-CN"/>
              <a:pPr>
                <a:defRPr/>
              </a:pPr>
              <a:t>‹#›</a:t>
            </a:fld>
            <a:endParaRPr lang="en-US" altLang="zh-CN"/>
          </a:p>
        </p:txBody>
      </p:sp>
    </p:spTree>
    <p:extLst>
      <p:ext uri="{BB962C8B-B14F-4D97-AF65-F5344CB8AC3E}">
        <p14:creationId xmlns:p14="http://schemas.microsoft.com/office/powerpoint/2010/main" val="2088673869"/>
      </p:ext>
    </p:extLst>
  </p:cSld>
  <p:clrMapOvr>
    <a:masterClrMapping/>
  </p:clrMapOvr>
  <p:transition spd="med">
    <p:checker/>
  </p:transition>
</p:sldLayout>
</file>

<file path=ppt/slideLayouts/slideLayout144.xml><?xml version="1.0" encoding="utf-8"?>
<p:sldLayout xmlns:a="http://schemas.openxmlformats.org/drawingml/2006/main" xmlns:r="http://schemas.openxmlformats.org/officeDocument/2006/relationships" xmlns:p="http://schemas.openxmlformats.org/presentationml/2006/main" type="txAndMedia" preserve="1">
  <p:cSld name="Title, Text and Media Clip">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Media Placeholder 3"/>
          <p:cNvSpPr>
            <a:spLocks noGrp="1"/>
          </p:cNvSpPr>
          <p:nvPr>
            <p:ph type="media" sz="half" idx="2"/>
          </p:nvPr>
        </p:nvSpPr>
        <p:spPr>
          <a:xfrm>
            <a:off x="6197600" y="1981200"/>
            <a:ext cx="5080000" cy="4114800"/>
          </a:xfrm>
        </p:spPr>
        <p:txBody>
          <a:bodyPr/>
          <a:lstStyle/>
          <a:p>
            <a:pPr lvl="0"/>
            <a:endParaRPr lang="en-US" noProof="0"/>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37338B74-A45A-4F22-BFEC-7F41AD9D8A25}" type="slidenum">
              <a:rPr lang="en-US" altLang="zh-CN"/>
              <a:pPr>
                <a:defRPr/>
              </a:pPr>
              <a:t>‹#›</a:t>
            </a:fld>
            <a:endParaRPr lang="en-US" altLang="zh-CN"/>
          </a:p>
        </p:txBody>
      </p:sp>
    </p:spTree>
    <p:extLst>
      <p:ext uri="{BB962C8B-B14F-4D97-AF65-F5344CB8AC3E}">
        <p14:creationId xmlns:p14="http://schemas.microsoft.com/office/powerpoint/2010/main" val="306026804"/>
      </p:ext>
    </p:extLst>
  </p:cSld>
  <p:clrMapOvr>
    <a:masterClrMapping/>
  </p:clrMapOvr>
  <p:transition spd="med">
    <p:checker/>
  </p:transition>
</p:sldLayout>
</file>

<file path=ppt/slideLayouts/slideLayout145.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711200" y="152400"/>
            <a:ext cx="10871200" cy="685800"/>
          </a:xfrm>
        </p:spPr>
        <p:txBody>
          <a:bodyPr/>
          <a:lstStyle/>
          <a:p>
            <a:r>
              <a:rPr lang="en-US"/>
              <a:t>Click to edit Master title style</a:t>
            </a:r>
          </a:p>
        </p:txBody>
      </p:sp>
      <p:sp>
        <p:nvSpPr>
          <p:cNvPr id="3" name="Table Placeholder 2"/>
          <p:cNvSpPr>
            <a:spLocks noGrp="1"/>
          </p:cNvSpPr>
          <p:nvPr>
            <p:ph type="tbl" idx="1"/>
          </p:nvPr>
        </p:nvSpPr>
        <p:spPr>
          <a:xfrm>
            <a:off x="609600" y="1600200"/>
            <a:ext cx="10972800" cy="4800600"/>
          </a:xfrm>
        </p:spPr>
        <p:txBody>
          <a:bodyPr/>
          <a:lstStyle/>
          <a:p>
            <a:pPr lvl="0"/>
            <a:endParaRPr lang="en-US" noProof="0"/>
          </a:p>
        </p:txBody>
      </p:sp>
      <p:sp>
        <p:nvSpPr>
          <p:cNvPr id="4" name="Date Placeholder 3"/>
          <p:cNvSpPr>
            <a:spLocks noGrp="1"/>
          </p:cNvSpPr>
          <p:nvPr>
            <p:ph type="dt" sz="half" idx="10"/>
          </p:nvPr>
        </p:nvSpPr>
        <p:spPr>
          <a:xfrm>
            <a:off x="609600" y="6575426"/>
            <a:ext cx="2844800" cy="244475"/>
          </a:xfrm>
        </p:spPr>
        <p:txBody>
          <a:bodyPr/>
          <a:lstStyle>
            <a:lvl1pPr>
              <a:defRPr kumimoji="0">
                <a:cs typeface="Arial" pitchFamily="34" charset="0"/>
              </a:defRPr>
            </a:lvl1pPr>
          </a:lstStyle>
          <a:p>
            <a:pPr>
              <a:defRPr/>
            </a:pPr>
            <a:endParaRPr lang="en-US" altLang="en-US"/>
          </a:p>
        </p:txBody>
      </p:sp>
      <p:sp>
        <p:nvSpPr>
          <p:cNvPr id="5" name="Slide Number Placeholder 4"/>
          <p:cNvSpPr>
            <a:spLocks noGrp="1"/>
          </p:cNvSpPr>
          <p:nvPr>
            <p:ph type="sldNum" sz="quarter" idx="11"/>
          </p:nvPr>
        </p:nvSpPr>
        <p:spPr>
          <a:xfrm>
            <a:off x="8737600" y="6575426"/>
            <a:ext cx="2844800" cy="244475"/>
          </a:xfrm>
        </p:spPr>
        <p:txBody>
          <a:bodyPr/>
          <a:lstStyle>
            <a:lvl1pPr>
              <a:defRPr kumimoji="0"/>
            </a:lvl1pPr>
          </a:lstStyle>
          <a:p>
            <a:pPr>
              <a:defRPr/>
            </a:pPr>
            <a:fld id="{623BF203-5CFC-4E45-A57A-6790CDDD2019}" type="slidenum">
              <a:rPr lang="en-US" altLang="en-US"/>
              <a:pPr>
                <a:defRPr/>
              </a:pPr>
              <a:t>‹#›</a:t>
            </a:fld>
            <a:endParaRPr lang="en-US" altLang="en-US"/>
          </a:p>
        </p:txBody>
      </p:sp>
      <p:sp>
        <p:nvSpPr>
          <p:cNvPr id="6" name="Footer Placeholder 5"/>
          <p:cNvSpPr>
            <a:spLocks noGrp="1"/>
          </p:cNvSpPr>
          <p:nvPr>
            <p:ph type="ftr" sz="quarter" idx="12"/>
          </p:nvPr>
        </p:nvSpPr>
        <p:spPr>
          <a:xfrm>
            <a:off x="4150784" y="6538914"/>
            <a:ext cx="3860800" cy="244475"/>
          </a:xfrm>
        </p:spPr>
        <p:txBody>
          <a:bodyPr/>
          <a:lstStyle>
            <a:lvl1pPr algn="l">
              <a:defRPr kumimoji="0">
                <a:cs typeface="Arial" pitchFamily="34" charset="0"/>
              </a:defRPr>
            </a:lvl1pPr>
          </a:lstStyle>
          <a:p>
            <a:pPr>
              <a:defRPr/>
            </a:pPr>
            <a:endParaRPr lang="en-US" altLang="en-US"/>
          </a:p>
        </p:txBody>
      </p:sp>
    </p:spTree>
    <p:extLst>
      <p:ext uri="{BB962C8B-B14F-4D97-AF65-F5344CB8AC3E}">
        <p14:creationId xmlns:p14="http://schemas.microsoft.com/office/powerpoint/2010/main" val="51106702"/>
      </p:ext>
    </p:extLst>
  </p:cSld>
  <p:clrMapOvr>
    <a:masterClrMapping/>
  </p:clrMapOvr>
</p:sldLayout>
</file>

<file path=ppt/slideLayouts/slideLayout14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755EDF5D-B492-4F24-AA38-6C7F92830094}" type="slidenum">
              <a:rPr lang="en-US" altLang="zh-CN"/>
              <a:pPr>
                <a:defRPr/>
              </a:pPr>
              <a:t>‹#›</a:t>
            </a:fld>
            <a:endParaRPr lang="en-US" altLang="zh-CN"/>
          </a:p>
        </p:txBody>
      </p:sp>
    </p:spTree>
    <p:extLst>
      <p:ext uri="{BB962C8B-B14F-4D97-AF65-F5344CB8AC3E}">
        <p14:creationId xmlns:p14="http://schemas.microsoft.com/office/powerpoint/2010/main" val="4051841977"/>
      </p:ext>
    </p:extLst>
  </p:cSld>
  <p:clrMapOvr>
    <a:masterClrMapping/>
  </p:clrMapOvr>
  <p:transition spd="med">
    <p:checker/>
  </p:transition>
</p:sldLayout>
</file>

<file path=ppt/slideLayouts/slideLayout14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CC1B4251-2EC0-4B0B-AEB6-7565AEA09F1E}" type="slidenum">
              <a:rPr lang="en-US" altLang="zh-CN"/>
              <a:pPr>
                <a:defRPr/>
              </a:pPr>
              <a:t>‹#›</a:t>
            </a:fld>
            <a:endParaRPr lang="en-US" altLang="zh-CN"/>
          </a:p>
        </p:txBody>
      </p:sp>
    </p:spTree>
    <p:extLst>
      <p:ext uri="{BB962C8B-B14F-4D97-AF65-F5344CB8AC3E}">
        <p14:creationId xmlns:p14="http://schemas.microsoft.com/office/powerpoint/2010/main" val="322252296"/>
      </p:ext>
    </p:extLst>
  </p:cSld>
  <p:clrMapOvr>
    <a:masterClrMapping/>
  </p:clrMapOvr>
  <p:transition spd="med">
    <p:checker/>
  </p:transition>
</p:sldLayout>
</file>

<file path=ppt/slideLayouts/slideLayout14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1A77CF8A-FD05-456B-844C-2FC940E9344C}" type="slidenum">
              <a:rPr lang="en-US" altLang="zh-CN"/>
              <a:pPr>
                <a:defRPr/>
              </a:pPr>
              <a:t>‹#›</a:t>
            </a:fld>
            <a:endParaRPr lang="en-US" altLang="zh-CN"/>
          </a:p>
        </p:txBody>
      </p:sp>
    </p:spTree>
    <p:extLst>
      <p:ext uri="{BB962C8B-B14F-4D97-AF65-F5344CB8AC3E}">
        <p14:creationId xmlns:p14="http://schemas.microsoft.com/office/powerpoint/2010/main" val="3213430882"/>
      </p:ext>
    </p:extLst>
  </p:cSld>
  <p:clrMapOvr>
    <a:masterClrMapping/>
  </p:clrMapOvr>
  <p:transition spd="med">
    <p:checker/>
  </p:transition>
</p:sldLayout>
</file>

<file path=ppt/slideLayouts/slideLayout14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9945B43A-5641-4A76-BF7D-68363CDB2793}" type="slidenum">
              <a:rPr lang="en-US" altLang="zh-CN"/>
              <a:pPr>
                <a:defRPr/>
              </a:pPr>
              <a:t>‹#›</a:t>
            </a:fld>
            <a:endParaRPr lang="en-US" altLang="zh-CN"/>
          </a:p>
        </p:txBody>
      </p:sp>
    </p:spTree>
    <p:extLst>
      <p:ext uri="{BB962C8B-B14F-4D97-AF65-F5344CB8AC3E}">
        <p14:creationId xmlns:p14="http://schemas.microsoft.com/office/powerpoint/2010/main" val="1238897784"/>
      </p:ext>
    </p:extLst>
  </p:cSld>
  <p:clrMapOvr>
    <a:masterClrMapping/>
  </p:clrMapOvr>
  <p:transition spd="med">
    <p:checker/>
  </p:transition>
</p:sldLayout>
</file>

<file path=ppt/slideLayouts/slideLayout15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8"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9" name="Rectangle 6"/>
          <p:cNvSpPr>
            <a:spLocks noGrp="1" noChangeArrowheads="1"/>
          </p:cNvSpPr>
          <p:nvPr>
            <p:ph type="sldNum" sz="quarter" idx="12"/>
          </p:nvPr>
        </p:nvSpPr>
        <p:spPr/>
        <p:txBody>
          <a:bodyPr/>
          <a:lstStyle>
            <a:lvl1pPr>
              <a:defRPr kumimoji="0"/>
            </a:lvl1pPr>
          </a:lstStyle>
          <a:p>
            <a:pPr>
              <a:defRPr/>
            </a:pPr>
            <a:fld id="{67A649C8-BF33-483B-8C82-D43A1671AF25}" type="slidenum">
              <a:rPr lang="en-US" altLang="zh-CN"/>
              <a:pPr>
                <a:defRPr/>
              </a:pPr>
              <a:t>‹#›</a:t>
            </a:fld>
            <a:endParaRPr lang="en-US" altLang="zh-CN"/>
          </a:p>
        </p:txBody>
      </p:sp>
    </p:spTree>
    <p:extLst>
      <p:ext uri="{BB962C8B-B14F-4D97-AF65-F5344CB8AC3E}">
        <p14:creationId xmlns:p14="http://schemas.microsoft.com/office/powerpoint/2010/main" val="4276500179"/>
      </p:ext>
    </p:extLst>
  </p:cSld>
  <p:clrMapOvr>
    <a:masterClrMapping/>
  </p:clrMapOvr>
  <p:transition spd="med">
    <p:checker/>
  </p:transition>
</p:sldLayout>
</file>

<file path=ppt/slideLayouts/slideLayout15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4"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5" name="Rectangle 6"/>
          <p:cNvSpPr>
            <a:spLocks noGrp="1" noChangeArrowheads="1"/>
          </p:cNvSpPr>
          <p:nvPr>
            <p:ph type="sldNum" sz="quarter" idx="12"/>
          </p:nvPr>
        </p:nvSpPr>
        <p:spPr/>
        <p:txBody>
          <a:bodyPr/>
          <a:lstStyle>
            <a:lvl1pPr>
              <a:defRPr kumimoji="0"/>
            </a:lvl1pPr>
          </a:lstStyle>
          <a:p>
            <a:pPr>
              <a:defRPr/>
            </a:pPr>
            <a:fld id="{73FC4E14-2295-49ED-8528-37CEE881012A}" type="slidenum">
              <a:rPr lang="en-US" altLang="zh-CN"/>
              <a:pPr>
                <a:defRPr/>
              </a:pPr>
              <a:t>‹#›</a:t>
            </a:fld>
            <a:endParaRPr lang="en-US" altLang="zh-CN"/>
          </a:p>
        </p:txBody>
      </p:sp>
    </p:spTree>
    <p:extLst>
      <p:ext uri="{BB962C8B-B14F-4D97-AF65-F5344CB8AC3E}">
        <p14:creationId xmlns:p14="http://schemas.microsoft.com/office/powerpoint/2010/main" val="134831789"/>
      </p:ext>
    </p:extLst>
  </p:cSld>
  <p:clrMapOvr>
    <a:masterClrMapping/>
  </p:clrMapOvr>
  <p:transition spd="med">
    <p:checker/>
  </p:transition>
</p:sldLayout>
</file>

<file path=ppt/slideLayouts/slideLayout15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3"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4" name="Rectangle 6"/>
          <p:cNvSpPr>
            <a:spLocks noGrp="1" noChangeArrowheads="1"/>
          </p:cNvSpPr>
          <p:nvPr>
            <p:ph type="sldNum" sz="quarter" idx="12"/>
          </p:nvPr>
        </p:nvSpPr>
        <p:spPr/>
        <p:txBody>
          <a:bodyPr/>
          <a:lstStyle>
            <a:lvl1pPr>
              <a:defRPr kumimoji="0"/>
            </a:lvl1pPr>
          </a:lstStyle>
          <a:p>
            <a:pPr>
              <a:defRPr/>
            </a:pPr>
            <a:fld id="{70A885C6-22A8-4974-BF14-2216367E4D1A}" type="slidenum">
              <a:rPr lang="en-US" altLang="zh-CN"/>
              <a:pPr>
                <a:defRPr/>
              </a:pPr>
              <a:t>‹#›</a:t>
            </a:fld>
            <a:endParaRPr lang="en-US" altLang="zh-CN"/>
          </a:p>
        </p:txBody>
      </p:sp>
    </p:spTree>
    <p:extLst>
      <p:ext uri="{BB962C8B-B14F-4D97-AF65-F5344CB8AC3E}">
        <p14:creationId xmlns:p14="http://schemas.microsoft.com/office/powerpoint/2010/main" val="962526287"/>
      </p:ext>
    </p:extLst>
  </p:cSld>
  <p:clrMapOvr>
    <a:masterClrMapping/>
  </p:clrMapOvr>
  <p:transition spd="med">
    <p:checker/>
  </p:transition>
</p:sldLayout>
</file>

<file path=ppt/slideLayouts/slideLayout15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D1563F86-C764-427B-AC61-9B876F6224A8}" type="slidenum">
              <a:rPr lang="en-US" altLang="zh-CN"/>
              <a:pPr>
                <a:defRPr/>
              </a:pPr>
              <a:t>‹#›</a:t>
            </a:fld>
            <a:endParaRPr lang="en-US" altLang="zh-CN"/>
          </a:p>
        </p:txBody>
      </p:sp>
    </p:spTree>
    <p:extLst>
      <p:ext uri="{BB962C8B-B14F-4D97-AF65-F5344CB8AC3E}">
        <p14:creationId xmlns:p14="http://schemas.microsoft.com/office/powerpoint/2010/main" val="1608141780"/>
      </p:ext>
    </p:extLst>
  </p:cSld>
  <p:clrMapOvr>
    <a:masterClrMapping/>
  </p:clrMapOvr>
  <p:transition spd="med">
    <p:checker/>
  </p:transition>
</p:sldLayout>
</file>

<file path=ppt/slideLayouts/slideLayout15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5B408043-6D26-40AB-9359-C67A4A4D066F}" type="slidenum">
              <a:rPr lang="en-US" altLang="zh-CN"/>
              <a:pPr>
                <a:defRPr/>
              </a:pPr>
              <a:t>‹#›</a:t>
            </a:fld>
            <a:endParaRPr lang="en-US" altLang="zh-CN"/>
          </a:p>
        </p:txBody>
      </p:sp>
    </p:spTree>
    <p:extLst>
      <p:ext uri="{BB962C8B-B14F-4D97-AF65-F5344CB8AC3E}">
        <p14:creationId xmlns:p14="http://schemas.microsoft.com/office/powerpoint/2010/main" val="1714812388"/>
      </p:ext>
    </p:extLst>
  </p:cSld>
  <p:clrMapOvr>
    <a:masterClrMapping/>
  </p:clrMapOvr>
  <p:transition spd="med">
    <p:checker/>
  </p:transition>
</p:sldLayout>
</file>

<file path=ppt/slideLayouts/slideLayout15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BC1D7688-B041-467F-BFA0-BF1DB4F35020}" type="slidenum">
              <a:rPr lang="en-US" altLang="zh-CN"/>
              <a:pPr>
                <a:defRPr/>
              </a:pPr>
              <a:t>‹#›</a:t>
            </a:fld>
            <a:endParaRPr lang="en-US" altLang="zh-CN"/>
          </a:p>
        </p:txBody>
      </p:sp>
    </p:spTree>
    <p:extLst>
      <p:ext uri="{BB962C8B-B14F-4D97-AF65-F5344CB8AC3E}">
        <p14:creationId xmlns:p14="http://schemas.microsoft.com/office/powerpoint/2010/main" val="4164515473"/>
      </p:ext>
    </p:extLst>
  </p:cSld>
  <p:clrMapOvr>
    <a:masterClrMapping/>
  </p:clrMapOvr>
  <p:transition spd="med">
    <p:checker/>
  </p:transition>
</p:sldLayout>
</file>

<file path=ppt/slideLayouts/slideLayout15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C70027A7-8B6D-4AAA-A0FE-D80EEF787577}" type="slidenum">
              <a:rPr lang="en-US" altLang="zh-CN"/>
              <a:pPr>
                <a:defRPr/>
              </a:pPr>
              <a:t>‹#›</a:t>
            </a:fld>
            <a:endParaRPr lang="en-US" altLang="zh-CN"/>
          </a:p>
        </p:txBody>
      </p:sp>
    </p:spTree>
    <p:extLst>
      <p:ext uri="{BB962C8B-B14F-4D97-AF65-F5344CB8AC3E}">
        <p14:creationId xmlns:p14="http://schemas.microsoft.com/office/powerpoint/2010/main" val="1568725283"/>
      </p:ext>
    </p:extLst>
  </p:cSld>
  <p:clrMapOvr>
    <a:masterClrMapping/>
  </p:clrMapOvr>
  <p:transition spd="med">
    <p:checker/>
  </p:transition>
</p:sldLayout>
</file>

<file path=ppt/slideLayouts/slideLayout157.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9812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197600" y="41148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7"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8" name="Rectangle 6"/>
          <p:cNvSpPr>
            <a:spLocks noGrp="1" noChangeArrowheads="1"/>
          </p:cNvSpPr>
          <p:nvPr>
            <p:ph type="sldNum" sz="quarter" idx="12"/>
          </p:nvPr>
        </p:nvSpPr>
        <p:spPr/>
        <p:txBody>
          <a:bodyPr/>
          <a:lstStyle>
            <a:lvl1pPr>
              <a:defRPr kumimoji="0"/>
            </a:lvl1pPr>
          </a:lstStyle>
          <a:p>
            <a:pPr>
              <a:defRPr/>
            </a:pPr>
            <a:fld id="{F8FF23DD-3E6C-4618-9414-81FAE63848D2}" type="slidenum">
              <a:rPr lang="en-US" altLang="zh-CN"/>
              <a:pPr>
                <a:defRPr/>
              </a:pPr>
              <a:t>‹#›</a:t>
            </a:fld>
            <a:endParaRPr lang="en-US" altLang="zh-CN"/>
          </a:p>
        </p:txBody>
      </p:sp>
    </p:spTree>
    <p:extLst>
      <p:ext uri="{BB962C8B-B14F-4D97-AF65-F5344CB8AC3E}">
        <p14:creationId xmlns:p14="http://schemas.microsoft.com/office/powerpoint/2010/main" val="4271236805"/>
      </p:ext>
    </p:extLst>
  </p:cSld>
  <p:clrMapOvr>
    <a:masterClrMapping/>
  </p:clrMapOvr>
  <p:transition spd="med">
    <p:checker/>
  </p:transition>
</p:sldLayout>
</file>

<file path=ppt/slideLayouts/slideLayout158.xml><?xml version="1.0" encoding="utf-8"?>
<p:sldLayout xmlns:a="http://schemas.openxmlformats.org/drawingml/2006/main" xmlns:r="http://schemas.openxmlformats.org/officeDocument/2006/relationships" xmlns:p="http://schemas.openxmlformats.org/presentationml/2006/main" type="txAndMedia" preserve="1">
  <p:cSld name="Title, Text and Media Clip">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Media Placeholder 3"/>
          <p:cNvSpPr>
            <a:spLocks noGrp="1"/>
          </p:cNvSpPr>
          <p:nvPr>
            <p:ph type="media" sz="half" idx="2"/>
          </p:nvPr>
        </p:nvSpPr>
        <p:spPr>
          <a:xfrm>
            <a:off x="6197600" y="1981200"/>
            <a:ext cx="5080000" cy="4114800"/>
          </a:xfrm>
        </p:spPr>
        <p:txBody>
          <a:bodyPr/>
          <a:lstStyle/>
          <a:p>
            <a:pPr lvl="0"/>
            <a:endParaRPr lang="en-US" noProof="0"/>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B9BBF83C-38BD-48FD-9B40-F2979016FC6F}" type="slidenum">
              <a:rPr lang="en-US" altLang="zh-CN"/>
              <a:pPr>
                <a:defRPr/>
              </a:pPr>
              <a:t>‹#›</a:t>
            </a:fld>
            <a:endParaRPr lang="en-US" altLang="zh-CN"/>
          </a:p>
        </p:txBody>
      </p:sp>
    </p:spTree>
    <p:extLst>
      <p:ext uri="{BB962C8B-B14F-4D97-AF65-F5344CB8AC3E}">
        <p14:creationId xmlns:p14="http://schemas.microsoft.com/office/powerpoint/2010/main" val="1499274700"/>
      </p:ext>
    </p:extLst>
  </p:cSld>
  <p:clrMapOvr>
    <a:masterClrMapping/>
  </p:clrMapOvr>
  <p:transition spd="med">
    <p:checker/>
  </p:transition>
</p:sldLayout>
</file>

<file path=ppt/slideLayouts/slideLayout159.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711200" y="152400"/>
            <a:ext cx="10871200" cy="685800"/>
          </a:xfrm>
        </p:spPr>
        <p:txBody>
          <a:bodyPr/>
          <a:lstStyle/>
          <a:p>
            <a:r>
              <a:rPr lang="en-US"/>
              <a:t>Click to edit Master title style</a:t>
            </a:r>
          </a:p>
        </p:txBody>
      </p:sp>
      <p:sp>
        <p:nvSpPr>
          <p:cNvPr id="3" name="Table Placeholder 2"/>
          <p:cNvSpPr>
            <a:spLocks noGrp="1"/>
          </p:cNvSpPr>
          <p:nvPr>
            <p:ph type="tbl" idx="1"/>
          </p:nvPr>
        </p:nvSpPr>
        <p:spPr>
          <a:xfrm>
            <a:off x="609600" y="1600200"/>
            <a:ext cx="10972800" cy="4800600"/>
          </a:xfrm>
        </p:spPr>
        <p:txBody>
          <a:bodyPr/>
          <a:lstStyle/>
          <a:p>
            <a:pPr lvl="0"/>
            <a:endParaRPr lang="en-US" noProof="0"/>
          </a:p>
        </p:txBody>
      </p:sp>
      <p:sp>
        <p:nvSpPr>
          <p:cNvPr id="4" name="Date Placeholder 3"/>
          <p:cNvSpPr>
            <a:spLocks noGrp="1"/>
          </p:cNvSpPr>
          <p:nvPr>
            <p:ph type="dt" sz="half" idx="10"/>
          </p:nvPr>
        </p:nvSpPr>
        <p:spPr>
          <a:xfrm>
            <a:off x="609600" y="6575426"/>
            <a:ext cx="2844800" cy="244475"/>
          </a:xfrm>
        </p:spPr>
        <p:txBody>
          <a:bodyPr/>
          <a:lstStyle>
            <a:lvl1pPr>
              <a:defRPr kumimoji="0">
                <a:cs typeface="Arial" pitchFamily="34" charset="0"/>
              </a:defRPr>
            </a:lvl1pPr>
          </a:lstStyle>
          <a:p>
            <a:pPr>
              <a:defRPr/>
            </a:pPr>
            <a:endParaRPr lang="en-US" altLang="en-US"/>
          </a:p>
        </p:txBody>
      </p:sp>
      <p:sp>
        <p:nvSpPr>
          <p:cNvPr id="5" name="Slide Number Placeholder 4"/>
          <p:cNvSpPr>
            <a:spLocks noGrp="1"/>
          </p:cNvSpPr>
          <p:nvPr>
            <p:ph type="sldNum" sz="quarter" idx="11"/>
          </p:nvPr>
        </p:nvSpPr>
        <p:spPr>
          <a:xfrm>
            <a:off x="8737600" y="6575426"/>
            <a:ext cx="2844800" cy="244475"/>
          </a:xfrm>
        </p:spPr>
        <p:txBody>
          <a:bodyPr/>
          <a:lstStyle>
            <a:lvl1pPr>
              <a:defRPr kumimoji="0"/>
            </a:lvl1pPr>
          </a:lstStyle>
          <a:p>
            <a:pPr>
              <a:defRPr/>
            </a:pPr>
            <a:fld id="{357B0FD7-F842-4977-A96D-17AB76DCEAD2}" type="slidenum">
              <a:rPr lang="en-US" altLang="en-US"/>
              <a:pPr>
                <a:defRPr/>
              </a:pPr>
              <a:t>‹#›</a:t>
            </a:fld>
            <a:endParaRPr lang="en-US" altLang="en-US"/>
          </a:p>
        </p:txBody>
      </p:sp>
      <p:sp>
        <p:nvSpPr>
          <p:cNvPr id="6" name="Footer Placeholder 5"/>
          <p:cNvSpPr>
            <a:spLocks noGrp="1"/>
          </p:cNvSpPr>
          <p:nvPr>
            <p:ph type="ftr" sz="quarter" idx="12"/>
          </p:nvPr>
        </p:nvSpPr>
        <p:spPr>
          <a:xfrm>
            <a:off x="4150784" y="6538914"/>
            <a:ext cx="3860800" cy="244475"/>
          </a:xfrm>
        </p:spPr>
        <p:txBody>
          <a:bodyPr/>
          <a:lstStyle>
            <a:lvl1pPr algn="l">
              <a:defRPr kumimoji="0">
                <a:cs typeface="Arial" pitchFamily="34" charset="0"/>
              </a:defRPr>
            </a:lvl1pPr>
          </a:lstStyle>
          <a:p>
            <a:pPr>
              <a:defRPr/>
            </a:pPr>
            <a:endParaRPr lang="en-US" altLang="en-US"/>
          </a:p>
        </p:txBody>
      </p:sp>
    </p:spTree>
    <p:extLst>
      <p:ext uri="{BB962C8B-B14F-4D97-AF65-F5344CB8AC3E}">
        <p14:creationId xmlns:p14="http://schemas.microsoft.com/office/powerpoint/2010/main" val="1354816319"/>
      </p:ext>
    </p:extLst>
  </p:cSld>
  <p:clrMapOvr>
    <a:masterClrMapping/>
  </p:clrMapOvr>
</p:sldLayout>
</file>

<file path=ppt/slideLayouts/slideLayout16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04276011-5822-4113-AF1D-5FDDE336E6DC}" type="slidenum">
              <a:rPr lang="en-US" altLang="zh-CN"/>
              <a:pPr>
                <a:defRPr/>
              </a:pPr>
              <a:t>‹#›</a:t>
            </a:fld>
            <a:endParaRPr lang="en-US" altLang="zh-CN"/>
          </a:p>
        </p:txBody>
      </p:sp>
    </p:spTree>
    <p:extLst>
      <p:ext uri="{BB962C8B-B14F-4D97-AF65-F5344CB8AC3E}">
        <p14:creationId xmlns:p14="http://schemas.microsoft.com/office/powerpoint/2010/main" val="2483498806"/>
      </p:ext>
    </p:extLst>
  </p:cSld>
  <p:clrMapOvr>
    <a:masterClrMapping/>
  </p:clrMapOvr>
  <p:transition spd="med">
    <p:checker/>
  </p:transition>
</p:sldLayout>
</file>

<file path=ppt/slideLayouts/slideLayout16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6123949D-865C-44A2-9C70-AEC9CC902671}" type="slidenum">
              <a:rPr lang="en-US" altLang="zh-CN"/>
              <a:pPr>
                <a:defRPr/>
              </a:pPr>
              <a:t>‹#›</a:t>
            </a:fld>
            <a:endParaRPr lang="en-US" altLang="zh-CN"/>
          </a:p>
        </p:txBody>
      </p:sp>
    </p:spTree>
    <p:extLst>
      <p:ext uri="{BB962C8B-B14F-4D97-AF65-F5344CB8AC3E}">
        <p14:creationId xmlns:p14="http://schemas.microsoft.com/office/powerpoint/2010/main" val="113567132"/>
      </p:ext>
    </p:extLst>
  </p:cSld>
  <p:clrMapOvr>
    <a:masterClrMapping/>
  </p:clrMapOvr>
  <p:transition spd="med">
    <p:checker/>
  </p:transition>
</p:sldLayout>
</file>

<file path=ppt/slideLayouts/slideLayout16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235D17E6-5C74-43D5-8812-B85602521387}" type="slidenum">
              <a:rPr lang="en-US" altLang="zh-CN"/>
              <a:pPr>
                <a:defRPr/>
              </a:pPr>
              <a:t>‹#›</a:t>
            </a:fld>
            <a:endParaRPr lang="en-US" altLang="zh-CN"/>
          </a:p>
        </p:txBody>
      </p:sp>
    </p:spTree>
    <p:extLst>
      <p:ext uri="{BB962C8B-B14F-4D97-AF65-F5344CB8AC3E}">
        <p14:creationId xmlns:p14="http://schemas.microsoft.com/office/powerpoint/2010/main" val="2327720591"/>
      </p:ext>
    </p:extLst>
  </p:cSld>
  <p:clrMapOvr>
    <a:masterClrMapping/>
  </p:clrMapOvr>
  <p:transition spd="med">
    <p:checker/>
  </p:transition>
</p:sldLayout>
</file>

<file path=ppt/slideLayouts/slideLayout16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B8005C01-DE08-42DB-89D6-BC12D9B38B98}" type="slidenum">
              <a:rPr lang="en-US" altLang="zh-CN"/>
              <a:pPr>
                <a:defRPr/>
              </a:pPr>
              <a:t>‹#›</a:t>
            </a:fld>
            <a:endParaRPr lang="en-US" altLang="zh-CN"/>
          </a:p>
        </p:txBody>
      </p:sp>
    </p:spTree>
    <p:extLst>
      <p:ext uri="{BB962C8B-B14F-4D97-AF65-F5344CB8AC3E}">
        <p14:creationId xmlns:p14="http://schemas.microsoft.com/office/powerpoint/2010/main" val="2409240361"/>
      </p:ext>
    </p:extLst>
  </p:cSld>
  <p:clrMapOvr>
    <a:masterClrMapping/>
  </p:clrMapOvr>
  <p:transition spd="med">
    <p:checker/>
  </p:transition>
</p:sldLayout>
</file>

<file path=ppt/slideLayouts/slideLayout16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8"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9" name="Rectangle 6"/>
          <p:cNvSpPr>
            <a:spLocks noGrp="1" noChangeArrowheads="1"/>
          </p:cNvSpPr>
          <p:nvPr>
            <p:ph type="sldNum" sz="quarter" idx="12"/>
          </p:nvPr>
        </p:nvSpPr>
        <p:spPr/>
        <p:txBody>
          <a:bodyPr/>
          <a:lstStyle>
            <a:lvl1pPr>
              <a:defRPr kumimoji="0"/>
            </a:lvl1pPr>
          </a:lstStyle>
          <a:p>
            <a:pPr>
              <a:defRPr/>
            </a:pPr>
            <a:fld id="{727474B1-9894-49DB-A5C1-B3C1D2E20E19}" type="slidenum">
              <a:rPr lang="en-US" altLang="zh-CN"/>
              <a:pPr>
                <a:defRPr/>
              </a:pPr>
              <a:t>‹#›</a:t>
            </a:fld>
            <a:endParaRPr lang="en-US" altLang="zh-CN"/>
          </a:p>
        </p:txBody>
      </p:sp>
    </p:spTree>
    <p:extLst>
      <p:ext uri="{BB962C8B-B14F-4D97-AF65-F5344CB8AC3E}">
        <p14:creationId xmlns:p14="http://schemas.microsoft.com/office/powerpoint/2010/main" val="1350728247"/>
      </p:ext>
    </p:extLst>
  </p:cSld>
  <p:clrMapOvr>
    <a:masterClrMapping/>
  </p:clrMapOvr>
  <p:transition spd="med">
    <p:checker/>
  </p:transition>
</p:sldLayout>
</file>

<file path=ppt/slideLayouts/slideLayout16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4"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5" name="Rectangle 6"/>
          <p:cNvSpPr>
            <a:spLocks noGrp="1" noChangeArrowheads="1"/>
          </p:cNvSpPr>
          <p:nvPr>
            <p:ph type="sldNum" sz="quarter" idx="12"/>
          </p:nvPr>
        </p:nvSpPr>
        <p:spPr/>
        <p:txBody>
          <a:bodyPr/>
          <a:lstStyle>
            <a:lvl1pPr>
              <a:defRPr kumimoji="0"/>
            </a:lvl1pPr>
          </a:lstStyle>
          <a:p>
            <a:pPr>
              <a:defRPr/>
            </a:pPr>
            <a:fld id="{1FFA4A7A-FEEC-4D11-80E9-66306E2163F7}" type="slidenum">
              <a:rPr lang="en-US" altLang="zh-CN"/>
              <a:pPr>
                <a:defRPr/>
              </a:pPr>
              <a:t>‹#›</a:t>
            </a:fld>
            <a:endParaRPr lang="en-US" altLang="zh-CN"/>
          </a:p>
        </p:txBody>
      </p:sp>
    </p:spTree>
    <p:extLst>
      <p:ext uri="{BB962C8B-B14F-4D97-AF65-F5344CB8AC3E}">
        <p14:creationId xmlns:p14="http://schemas.microsoft.com/office/powerpoint/2010/main" val="2992134452"/>
      </p:ext>
    </p:extLst>
  </p:cSld>
  <p:clrMapOvr>
    <a:masterClrMapping/>
  </p:clrMapOvr>
  <p:transition spd="med">
    <p:checker/>
  </p:transition>
</p:sldLayout>
</file>

<file path=ppt/slideLayouts/slideLayout16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3"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4" name="Rectangle 6"/>
          <p:cNvSpPr>
            <a:spLocks noGrp="1" noChangeArrowheads="1"/>
          </p:cNvSpPr>
          <p:nvPr>
            <p:ph type="sldNum" sz="quarter" idx="12"/>
          </p:nvPr>
        </p:nvSpPr>
        <p:spPr/>
        <p:txBody>
          <a:bodyPr/>
          <a:lstStyle>
            <a:lvl1pPr>
              <a:defRPr kumimoji="0"/>
            </a:lvl1pPr>
          </a:lstStyle>
          <a:p>
            <a:pPr>
              <a:defRPr/>
            </a:pPr>
            <a:fld id="{A8A058ED-AFE3-4F53-90C2-64C58BACC9CA}" type="slidenum">
              <a:rPr lang="en-US" altLang="zh-CN"/>
              <a:pPr>
                <a:defRPr/>
              </a:pPr>
              <a:t>‹#›</a:t>
            </a:fld>
            <a:endParaRPr lang="en-US" altLang="zh-CN"/>
          </a:p>
        </p:txBody>
      </p:sp>
    </p:spTree>
    <p:extLst>
      <p:ext uri="{BB962C8B-B14F-4D97-AF65-F5344CB8AC3E}">
        <p14:creationId xmlns:p14="http://schemas.microsoft.com/office/powerpoint/2010/main" val="2059701394"/>
      </p:ext>
    </p:extLst>
  </p:cSld>
  <p:clrMapOvr>
    <a:masterClrMapping/>
  </p:clrMapOvr>
  <p:transition spd="med">
    <p:checker/>
  </p:transition>
</p:sldLayout>
</file>

<file path=ppt/slideLayouts/slideLayout16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8BC6AF36-0446-4D6B-A38D-954E5F0C59F7}" type="slidenum">
              <a:rPr lang="en-US" altLang="zh-CN"/>
              <a:pPr>
                <a:defRPr/>
              </a:pPr>
              <a:t>‹#›</a:t>
            </a:fld>
            <a:endParaRPr lang="en-US" altLang="zh-CN"/>
          </a:p>
        </p:txBody>
      </p:sp>
    </p:spTree>
    <p:extLst>
      <p:ext uri="{BB962C8B-B14F-4D97-AF65-F5344CB8AC3E}">
        <p14:creationId xmlns:p14="http://schemas.microsoft.com/office/powerpoint/2010/main" val="1089996598"/>
      </p:ext>
    </p:extLst>
  </p:cSld>
  <p:clrMapOvr>
    <a:masterClrMapping/>
  </p:clrMapOvr>
  <p:transition spd="med">
    <p:checker/>
  </p:transition>
</p:sldLayout>
</file>

<file path=ppt/slideLayouts/slideLayout16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8D97B953-D705-4407-A5C3-3FF778A136F1}" type="slidenum">
              <a:rPr lang="en-US" altLang="zh-CN"/>
              <a:pPr>
                <a:defRPr/>
              </a:pPr>
              <a:t>‹#›</a:t>
            </a:fld>
            <a:endParaRPr lang="en-US" altLang="zh-CN"/>
          </a:p>
        </p:txBody>
      </p:sp>
    </p:spTree>
    <p:extLst>
      <p:ext uri="{BB962C8B-B14F-4D97-AF65-F5344CB8AC3E}">
        <p14:creationId xmlns:p14="http://schemas.microsoft.com/office/powerpoint/2010/main" val="2840992868"/>
      </p:ext>
    </p:extLst>
  </p:cSld>
  <p:clrMapOvr>
    <a:masterClrMapping/>
  </p:clrMapOvr>
  <p:transition spd="med">
    <p:checker/>
  </p:transition>
</p:sldLayout>
</file>

<file path=ppt/slideLayouts/slideLayout16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5F85EB06-9DEF-479B-8EC0-BF997985DB16}" type="slidenum">
              <a:rPr lang="en-US" altLang="zh-CN"/>
              <a:pPr>
                <a:defRPr/>
              </a:pPr>
              <a:t>‹#›</a:t>
            </a:fld>
            <a:endParaRPr lang="en-US" altLang="zh-CN"/>
          </a:p>
        </p:txBody>
      </p:sp>
    </p:spTree>
    <p:extLst>
      <p:ext uri="{BB962C8B-B14F-4D97-AF65-F5344CB8AC3E}">
        <p14:creationId xmlns:p14="http://schemas.microsoft.com/office/powerpoint/2010/main" val="4180663189"/>
      </p:ext>
    </p:extLst>
  </p:cSld>
  <p:clrMapOvr>
    <a:masterClrMapping/>
  </p:clrMapOvr>
  <p:transition spd="med">
    <p:checker/>
  </p:transition>
</p:sldLayout>
</file>

<file path=ppt/slideLayouts/slideLayout17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9F2863FF-7B6F-4477-BBEC-54E0FD668465}" type="slidenum">
              <a:rPr lang="en-US" altLang="zh-CN"/>
              <a:pPr>
                <a:defRPr/>
              </a:pPr>
              <a:t>‹#›</a:t>
            </a:fld>
            <a:endParaRPr lang="en-US" altLang="zh-CN"/>
          </a:p>
        </p:txBody>
      </p:sp>
    </p:spTree>
    <p:extLst>
      <p:ext uri="{BB962C8B-B14F-4D97-AF65-F5344CB8AC3E}">
        <p14:creationId xmlns:p14="http://schemas.microsoft.com/office/powerpoint/2010/main" val="2626719578"/>
      </p:ext>
    </p:extLst>
  </p:cSld>
  <p:clrMapOvr>
    <a:masterClrMapping/>
  </p:clrMapOvr>
  <p:transition spd="med">
    <p:checker/>
  </p:transition>
</p:sldLayout>
</file>

<file path=ppt/slideLayouts/slideLayout171.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9812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197600" y="41148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7"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8" name="Rectangle 6"/>
          <p:cNvSpPr>
            <a:spLocks noGrp="1" noChangeArrowheads="1"/>
          </p:cNvSpPr>
          <p:nvPr>
            <p:ph type="sldNum" sz="quarter" idx="12"/>
          </p:nvPr>
        </p:nvSpPr>
        <p:spPr/>
        <p:txBody>
          <a:bodyPr/>
          <a:lstStyle>
            <a:lvl1pPr>
              <a:defRPr kumimoji="0"/>
            </a:lvl1pPr>
          </a:lstStyle>
          <a:p>
            <a:pPr>
              <a:defRPr/>
            </a:pPr>
            <a:fld id="{0104E7F8-D1C1-41F4-9E35-A2FD7295487C}" type="slidenum">
              <a:rPr lang="en-US" altLang="zh-CN"/>
              <a:pPr>
                <a:defRPr/>
              </a:pPr>
              <a:t>‹#›</a:t>
            </a:fld>
            <a:endParaRPr lang="en-US" altLang="zh-CN"/>
          </a:p>
        </p:txBody>
      </p:sp>
    </p:spTree>
    <p:extLst>
      <p:ext uri="{BB962C8B-B14F-4D97-AF65-F5344CB8AC3E}">
        <p14:creationId xmlns:p14="http://schemas.microsoft.com/office/powerpoint/2010/main" val="2862234084"/>
      </p:ext>
    </p:extLst>
  </p:cSld>
  <p:clrMapOvr>
    <a:masterClrMapping/>
  </p:clrMapOvr>
  <p:transition spd="med">
    <p:checker/>
  </p:transition>
</p:sldLayout>
</file>

<file path=ppt/slideLayouts/slideLayout172.xml><?xml version="1.0" encoding="utf-8"?>
<p:sldLayout xmlns:a="http://schemas.openxmlformats.org/drawingml/2006/main" xmlns:r="http://schemas.openxmlformats.org/officeDocument/2006/relationships" xmlns:p="http://schemas.openxmlformats.org/presentationml/2006/main" type="txAndMedia" preserve="1">
  <p:cSld name="Title, Text and Media Clip">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Media Placeholder 3"/>
          <p:cNvSpPr>
            <a:spLocks noGrp="1"/>
          </p:cNvSpPr>
          <p:nvPr>
            <p:ph type="media" sz="half" idx="2"/>
          </p:nvPr>
        </p:nvSpPr>
        <p:spPr>
          <a:xfrm>
            <a:off x="6197600" y="1981200"/>
            <a:ext cx="5080000" cy="4114800"/>
          </a:xfrm>
        </p:spPr>
        <p:txBody>
          <a:bodyPr/>
          <a:lstStyle/>
          <a:p>
            <a:pPr lvl="0"/>
            <a:endParaRPr lang="en-US" noProof="0"/>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2CCBA10E-BA4F-46A3-B521-77B639410891}" type="slidenum">
              <a:rPr lang="en-US" altLang="zh-CN"/>
              <a:pPr>
                <a:defRPr/>
              </a:pPr>
              <a:t>‹#›</a:t>
            </a:fld>
            <a:endParaRPr lang="en-US" altLang="zh-CN"/>
          </a:p>
        </p:txBody>
      </p:sp>
    </p:spTree>
    <p:extLst>
      <p:ext uri="{BB962C8B-B14F-4D97-AF65-F5344CB8AC3E}">
        <p14:creationId xmlns:p14="http://schemas.microsoft.com/office/powerpoint/2010/main" val="3316276603"/>
      </p:ext>
    </p:extLst>
  </p:cSld>
  <p:clrMapOvr>
    <a:masterClrMapping/>
  </p:clrMapOvr>
  <p:transition spd="med">
    <p:checker/>
  </p:transition>
</p:sldLayout>
</file>

<file path=ppt/slideLayouts/slideLayout173.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711200" y="152400"/>
            <a:ext cx="10871200" cy="685800"/>
          </a:xfrm>
        </p:spPr>
        <p:txBody>
          <a:bodyPr/>
          <a:lstStyle/>
          <a:p>
            <a:r>
              <a:rPr lang="en-US"/>
              <a:t>Click to edit Master title style</a:t>
            </a:r>
          </a:p>
        </p:txBody>
      </p:sp>
      <p:sp>
        <p:nvSpPr>
          <p:cNvPr id="3" name="Table Placeholder 2"/>
          <p:cNvSpPr>
            <a:spLocks noGrp="1"/>
          </p:cNvSpPr>
          <p:nvPr>
            <p:ph type="tbl" idx="1"/>
          </p:nvPr>
        </p:nvSpPr>
        <p:spPr>
          <a:xfrm>
            <a:off x="609600" y="1600200"/>
            <a:ext cx="10972800" cy="4800600"/>
          </a:xfrm>
        </p:spPr>
        <p:txBody>
          <a:bodyPr/>
          <a:lstStyle/>
          <a:p>
            <a:pPr lvl="0"/>
            <a:endParaRPr lang="en-US" noProof="0"/>
          </a:p>
        </p:txBody>
      </p:sp>
      <p:sp>
        <p:nvSpPr>
          <p:cNvPr id="4" name="Date Placeholder 3"/>
          <p:cNvSpPr>
            <a:spLocks noGrp="1"/>
          </p:cNvSpPr>
          <p:nvPr>
            <p:ph type="dt" sz="half" idx="10"/>
          </p:nvPr>
        </p:nvSpPr>
        <p:spPr>
          <a:xfrm>
            <a:off x="609600" y="6575426"/>
            <a:ext cx="2844800" cy="244475"/>
          </a:xfrm>
        </p:spPr>
        <p:txBody>
          <a:bodyPr/>
          <a:lstStyle>
            <a:lvl1pPr>
              <a:defRPr kumimoji="0">
                <a:cs typeface="Arial" pitchFamily="34" charset="0"/>
              </a:defRPr>
            </a:lvl1pPr>
          </a:lstStyle>
          <a:p>
            <a:pPr>
              <a:defRPr/>
            </a:pPr>
            <a:endParaRPr lang="en-US" altLang="en-US"/>
          </a:p>
        </p:txBody>
      </p:sp>
      <p:sp>
        <p:nvSpPr>
          <p:cNvPr id="5" name="Slide Number Placeholder 4"/>
          <p:cNvSpPr>
            <a:spLocks noGrp="1"/>
          </p:cNvSpPr>
          <p:nvPr>
            <p:ph type="sldNum" sz="quarter" idx="11"/>
          </p:nvPr>
        </p:nvSpPr>
        <p:spPr>
          <a:xfrm>
            <a:off x="8737600" y="6575426"/>
            <a:ext cx="2844800" cy="244475"/>
          </a:xfrm>
        </p:spPr>
        <p:txBody>
          <a:bodyPr/>
          <a:lstStyle>
            <a:lvl1pPr>
              <a:defRPr kumimoji="0"/>
            </a:lvl1pPr>
          </a:lstStyle>
          <a:p>
            <a:pPr>
              <a:defRPr/>
            </a:pPr>
            <a:fld id="{B6383E71-57A2-41B2-A456-1CF7CA76FBC8}" type="slidenum">
              <a:rPr lang="en-US" altLang="en-US"/>
              <a:pPr>
                <a:defRPr/>
              </a:pPr>
              <a:t>‹#›</a:t>
            </a:fld>
            <a:endParaRPr lang="en-US" altLang="en-US"/>
          </a:p>
        </p:txBody>
      </p:sp>
      <p:sp>
        <p:nvSpPr>
          <p:cNvPr id="6" name="Footer Placeholder 5"/>
          <p:cNvSpPr>
            <a:spLocks noGrp="1"/>
          </p:cNvSpPr>
          <p:nvPr>
            <p:ph type="ftr" sz="quarter" idx="12"/>
          </p:nvPr>
        </p:nvSpPr>
        <p:spPr>
          <a:xfrm>
            <a:off x="4150784" y="6538914"/>
            <a:ext cx="3860800" cy="244475"/>
          </a:xfrm>
        </p:spPr>
        <p:txBody>
          <a:bodyPr/>
          <a:lstStyle>
            <a:lvl1pPr algn="l">
              <a:defRPr kumimoji="0">
                <a:cs typeface="Arial" pitchFamily="34" charset="0"/>
              </a:defRPr>
            </a:lvl1pPr>
          </a:lstStyle>
          <a:p>
            <a:pPr>
              <a:defRPr/>
            </a:pPr>
            <a:endParaRPr lang="en-US" altLang="en-US"/>
          </a:p>
        </p:txBody>
      </p:sp>
    </p:spTree>
    <p:extLst>
      <p:ext uri="{BB962C8B-B14F-4D97-AF65-F5344CB8AC3E}">
        <p14:creationId xmlns:p14="http://schemas.microsoft.com/office/powerpoint/2010/main" val="3879569471"/>
      </p:ext>
    </p:extLst>
  </p:cSld>
  <p:clrMapOvr>
    <a:masterClrMapping/>
  </p:clrMapOvr>
</p:sldLayout>
</file>

<file path=ppt/slideLayouts/slideLayout17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04276011-5822-4113-AF1D-5FDDE336E6DC}" type="slidenum">
              <a:rPr lang="en-US" altLang="zh-CN"/>
              <a:pPr>
                <a:defRPr/>
              </a:pPr>
              <a:t>‹#›</a:t>
            </a:fld>
            <a:endParaRPr lang="en-US" altLang="zh-CN"/>
          </a:p>
        </p:txBody>
      </p:sp>
    </p:spTree>
    <p:extLst>
      <p:ext uri="{BB962C8B-B14F-4D97-AF65-F5344CB8AC3E}">
        <p14:creationId xmlns:p14="http://schemas.microsoft.com/office/powerpoint/2010/main" val="2243515457"/>
      </p:ext>
    </p:extLst>
  </p:cSld>
  <p:clrMapOvr>
    <a:masterClrMapping/>
  </p:clrMapOvr>
  <p:transition spd="med">
    <p:checker/>
  </p:transition>
</p:sldLayout>
</file>

<file path=ppt/slideLayouts/slideLayout17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6123949D-865C-44A2-9C70-AEC9CC902671}" type="slidenum">
              <a:rPr lang="en-US" altLang="zh-CN"/>
              <a:pPr>
                <a:defRPr/>
              </a:pPr>
              <a:t>‹#›</a:t>
            </a:fld>
            <a:endParaRPr lang="en-US" altLang="zh-CN"/>
          </a:p>
        </p:txBody>
      </p:sp>
    </p:spTree>
    <p:extLst>
      <p:ext uri="{BB962C8B-B14F-4D97-AF65-F5344CB8AC3E}">
        <p14:creationId xmlns:p14="http://schemas.microsoft.com/office/powerpoint/2010/main" val="345823292"/>
      </p:ext>
    </p:extLst>
  </p:cSld>
  <p:clrMapOvr>
    <a:masterClrMapping/>
  </p:clrMapOvr>
  <p:transition spd="med">
    <p:checker/>
  </p:transition>
</p:sldLayout>
</file>

<file path=ppt/slideLayouts/slideLayout17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235D17E6-5C74-43D5-8812-B85602521387}" type="slidenum">
              <a:rPr lang="en-US" altLang="zh-CN"/>
              <a:pPr>
                <a:defRPr/>
              </a:pPr>
              <a:t>‹#›</a:t>
            </a:fld>
            <a:endParaRPr lang="en-US" altLang="zh-CN"/>
          </a:p>
        </p:txBody>
      </p:sp>
    </p:spTree>
    <p:extLst>
      <p:ext uri="{BB962C8B-B14F-4D97-AF65-F5344CB8AC3E}">
        <p14:creationId xmlns:p14="http://schemas.microsoft.com/office/powerpoint/2010/main" val="2450192972"/>
      </p:ext>
    </p:extLst>
  </p:cSld>
  <p:clrMapOvr>
    <a:masterClrMapping/>
  </p:clrMapOvr>
  <p:transition spd="med">
    <p:checker/>
  </p:transition>
</p:sldLayout>
</file>

<file path=ppt/slideLayouts/slideLayout17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B8005C01-DE08-42DB-89D6-BC12D9B38B98}" type="slidenum">
              <a:rPr lang="en-US" altLang="zh-CN"/>
              <a:pPr>
                <a:defRPr/>
              </a:pPr>
              <a:t>‹#›</a:t>
            </a:fld>
            <a:endParaRPr lang="en-US" altLang="zh-CN"/>
          </a:p>
        </p:txBody>
      </p:sp>
    </p:spTree>
    <p:extLst>
      <p:ext uri="{BB962C8B-B14F-4D97-AF65-F5344CB8AC3E}">
        <p14:creationId xmlns:p14="http://schemas.microsoft.com/office/powerpoint/2010/main" val="3923795801"/>
      </p:ext>
    </p:extLst>
  </p:cSld>
  <p:clrMapOvr>
    <a:masterClrMapping/>
  </p:clrMapOvr>
  <p:transition spd="med">
    <p:checker/>
  </p:transition>
</p:sldLayout>
</file>

<file path=ppt/slideLayouts/slideLayout17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8"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9" name="Rectangle 6"/>
          <p:cNvSpPr>
            <a:spLocks noGrp="1" noChangeArrowheads="1"/>
          </p:cNvSpPr>
          <p:nvPr>
            <p:ph type="sldNum" sz="quarter" idx="12"/>
          </p:nvPr>
        </p:nvSpPr>
        <p:spPr/>
        <p:txBody>
          <a:bodyPr/>
          <a:lstStyle>
            <a:lvl1pPr>
              <a:defRPr kumimoji="0"/>
            </a:lvl1pPr>
          </a:lstStyle>
          <a:p>
            <a:pPr>
              <a:defRPr/>
            </a:pPr>
            <a:fld id="{727474B1-9894-49DB-A5C1-B3C1D2E20E19}" type="slidenum">
              <a:rPr lang="en-US" altLang="zh-CN"/>
              <a:pPr>
                <a:defRPr/>
              </a:pPr>
              <a:t>‹#›</a:t>
            </a:fld>
            <a:endParaRPr lang="en-US" altLang="zh-CN"/>
          </a:p>
        </p:txBody>
      </p:sp>
    </p:spTree>
    <p:extLst>
      <p:ext uri="{BB962C8B-B14F-4D97-AF65-F5344CB8AC3E}">
        <p14:creationId xmlns:p14="http://schemas.microsoft.com/office/powerpoint/2010/main" val="984926308"/>
      </p:ext>
    </p:extLst>
  </p:cSld>
  <p:clrMapOvr>
    <a:masterClrMapping/>
  </p:clrMapOvr>
  <p:transition spd="med">
    <p:checker/>
  </p:transition>
</p:sldLayout>
</file>

<file path=ppt/slideLayouts/slideLayout17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4"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5" name="Rectangle 6"/>
          <p:cNvSpPr>
            <a:spLocks noGrp="1" noChangeArrowheads="1"/>
          </p:cNvSpPr>
          <p:nvPr>
            <p:ph type="sldNum" sz="quarter" idx="12"/>
          </p:nvPr>
        </p:nvSpPr>
        <p:spPr/>
        <p:txBody>
          <a:bodyPr/>
          <a:lstStyle>
            <a:lvl1pPr>
              <a:defRPr kumimoji="0"/>
            </a:lvl1pPr>
          </a:lstStyle>
          <a:p>
            <a:pPr>
              <a:defRPr/>
            </a:pPr>
            <a:fld id="{1FFA4A7A-FEEC-4D11-80E9-66306E2163F7}" type="slidenum">
              <a:rPr lang="en-US" altLang="zh-CN"/>
              <a:pPr>
                <a:defRPr/>
              </a:pPr>
              <a:t>‹#›</a:t>
            </a:fld>
            <a:endParaRPr lang="en-US" altLang="zh-CN"/>
          </a:p>
        </p:txBody>
      </p:sp>
    </p:spTree>
    <p:extLst>
      <p:ext uri="{BB962C8B-B14F-4D97-AF65-F5344CB8AC3E}">
        <p14:creationId xmlns:p14="http://schemas.microsoft.com/office/powerpoint/2010/main" val="3143842496"/>
      </p:ext>
    </p:extLst>
  </p:cSld>
  <p:clrMapOvr>
    <a:masterClrMapping/>
  </p:clrMapOvr>
  <p:transition spd="med">
    <p:checker/>
  </p:transition>
</p:sldLayout>
</file>

<file path=ppt/slideLayouts/slideLayout18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3"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4" name="Rectangle 6"/>
          <p:cNvSpPr>
            <a:spLocks noGrp="1" noChangeArrowheads="1"/>
          </p:cNvSpPr>
          <p:nvPr>
            <p:ph type="sldNum" sz="quarter" idx="12"/>
          </p:nvPr>
        </p:nvSpPr>
        <p:spPr/>
        <p:txBody>
          <a:bodyPr/>
          <a:lstStyle>
            <a:lvl1pPr>
              <a:defRPr kumimoji="0"/>
            </a:lvl1pPr>
          </a:lstStyle>
          <a:p>
            <a:pPr>
              <a:defRPr/>
            </a:pPr>
            <a:fld id="{A8A058ED-AFE3-4F53-90C2-64C58BACC9CA}" type="slidenum">
              <a:rPr lang="en-US" altLang="zh-CN"/>
              <a:pPr>
                <a:defRPr/>
              </a:pPr>
              <a:t>‹#›</a:t>
            </a:fld>
            <a:endParaRPr lang="en-US" altLang="zh-CN"/>
          </a:p>
        </p:txBody>
      </p:sp>
    </p:spTree>
    <p:extLst>
      <p:ext uri="{BB962C8B-B14F-4D97-AF65-F5344CB8AC3E}">
        <p14:creationId xmlns:p14="http://schemas.microsoft.com/office/powerpoint/2010/main" val="3756050487"/>
      </p:ext>
    </p:extLst>
  </p:cSld>
  <p:clrMapOvr>
    <a:masterClrMapping/>
  </p:clrMapOvr>
  <p:transition spd="med">
    <p:checker/>
  </p:transition>
</p:sldLayout>
</file>

<file path=ppt/slideLayouts/slideLayout18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8BC6AF36-0446-4D6B-A38D-954E5F0C59F7}" type="slidenum">
              <a:rPr lang="en-US" altLang="zh-CN"/>
              <a:pPr>
                <a:defRPr/>
              </a:pPr>
              <a:t>‹#›</a:t>
            </a:fld>
            <a:endParaRPr lang="en-US" altLang="zh-CN"/>
          </a:p>
        </p:txBody>
      </p:sp>
    </p:spTree>
    <p:extLst>
      <p:ext uri="{BB962C8B-B14F-4D97-AF65-F5344CB8AC3E}">
        <p14:creationId xmlns:p14="http://schemas.microsoft.com/office/powerpoint/2010/main" val="1300526312"/>
      </p:ext>
    </p:extLst>
  </p:cSld>
  <p:clrMapOvr>
    <a:masterClrMapping/>
  </p:clrMapOvr>
  <p:transition spd="med">
    <p:checker/>
  </p:transition>
</p:sldLayout>
</file>

<file path=ppt/slideLayouts/slideLayout18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8D97B953-D705-4407-A5C3-3FF778A136F1}" type="slidenum">
              <a:rPr lang="en-US" altLang="zh-CN"/>
              <a:pPr>
                <a:defRPr/>
              </a:pPr>
              <a:t>‹#›</a:t>
            </a:fld>
            <a:endParaRPr lang="en-US" altLang="zh-CN"/>
          </a:p>
        </p:txBody>
      </p:sp>
    </p:spTree>
    <p:extLst>
      <p:ext uri="{BB962C8B-B14F-4D97-AF65-F5344CB8AC3E}">
        <p14:creationId xmlns:p14="http://schemas.microsoft.com/office/powerpoint/2010/main" val="3843621568"/>
      </p:ext>
    </p:extLst>
  </p:cSld>
  <p:clrMapOvr>
    <a:masterClrMapping/>
  </p:clrMapOvr>
  <p:transition spd="med">
    <p:checker/>
  </p:transition>
</p:sldLayout>
</file>

<file path=ppt/slideLayouts/slideLayout18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5F85EB06-9DEF-479B-8EC0-BF997985DB16}" type="slidenum">
              <a:rPr lang="en-US" altLang="zh-CN"/>
              <a:pPr>
                <a:defRPr/>
              </a:pPr>
              <a:t>‹#›</a:t>
            </a:fld>
            <a:endParaRPr lang="en-US" altLang="zh-CN"/>
          </a:p>
        </p:txBody>
      </p:sp>
    </p:spTree>
    <p:extLst>
      <p:ext uri="{BB962C8B-B14F-4D97-AF65-F5344CB8AC3E}">
        <p14:creationId xmlns:p14="http://schemas.microsoft.com/office/powerpoint/2010/main" val="1917597221"/>
      </p:ext>
    </p:extLst>
  </p:cSld>
  <p:clrMapOvr>
    <a:masterClrMapping/>
  </p:clrMapOvr>
  <p:transition spd="med">
    <p:checker/>
  </p:transition>
</p:sldLayout>
</file>

<file path=ppt/slideLayouts/slideLayout18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9F2863FF-7B6F-4477-BBEC-54E0FD668465}" type="slidenum">
              <a:rPr lang="en-US" altLang="zh-CN"/>
              <a:pPr>
                <a:defRPr/>
              </a:pPr>
              <a:t>‹#›</a:t>
            </a:fld>
            <a:endParaRPr lang="en-US" altLang="zh-CN"/>
          </a:p>
        </p:txBody>
      </p:sp>
    </p:spTree>
    <p:extLst>
      <p:ext uri="{BB962C8B-B14F-4D97-AF65-F5344CB8AC3E}">
        <p14:creationId xmlns:p14="http://schemas.microsoft.com/office/powerpoint/2010/main" val="3316867004"/>
      </p:ext>
    </p:extLst>
  </p:cSld>
  <p:clrMapOvr>
    <a:masterClrMapping/>
  </p:clrMapOvr>
  <p:transition spd="med">
    <p:checker/>
  </p:transition>
</p:sldLayout>
</file>

<file path=ppt/slideLayouts/slideLayout185.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9812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197600" y="41148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7"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8" name="Rectangle 6"/>
          <p:cNvSpPr>
            <a:spLocks noGrp="1" noChangeArrowheads="1"/>
          </p:cNvSpPr>
          <p:nvPr>
            <p:ph type="sldNum" sz="quarter" idx="12"/>
          </p:nvPr>
        </p:nvSpPr>
        <p:spPr/>
        <p:txBody>
          <a:bodyPr/>
          <a:lstStyle>
            <a:lvl1pPr>
              <a:defRPr kumimoji="0"/>
            </a:lvl1pPr>
          </a:lstStyle>
          <a:p>
            <a:pPr>
              <a:defRPr/>
            </a:pPr>
            <a:fld id="{0104E7F8-D1C1-41F4-9E35-A2FD7295487C}" type="slidenum">
              <a:rPr lang="en-US" altLang="zh-CN"/>
              <a:pPr>
                <a:defRPr/>
              </a:pPr>
              <a:t>‹#›</a:t>
            </a:fld>
            <a:endParaRPr lang="en-US" altLang="zh-CN"/>
          </a:p>
        </p:txBody>
      </p:sp>
    </p:spTree>
    <p:extLst>
      <p:ext uri="{BB962C8B-B14F-4D97-AF65-F5344CB8AC3E}">
        <p14:creationId xmlns:p14="http://schemas.microsoft.com/office/powerpoint/2010/main" val="976539515"/>
      </p:ext>
    </p:extLst>
  </p:cSld>
  <p:clrMapOvr>
    <a:masterClrMapping/>
  </p:clrMapOvr>
  <p:transition spd="med">
    <p:checker/>
  </p:transition>
</p:sldLayout>
</file>

<file path=ppt/slideLayouts/slideLayout186.xml><?xml version="1.0" encoding="utf-8"?>
<p:sldLayout xmlns:a="http://schemas.openxmlformats.org/drawingml/2006/main" xmlns:r="http://schemas.openxmlformats.org/officeDocument/2006/relationships" xmlns:p="http://schemas.openxmlformats.org/presentationml/2006/main" type="txAndMedia" preserve="1">
  <p:cSld name="Title, Text and Media Clip">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Media Placeholder 3"/>
          <p:cNvSpPr>
            <a:spLocks noGrp="1"/>
          </p:cNvSpPr>
          <p:nvPr>
            <p:ph type="media" sz="half" idx="2"/>
          </p:nvPr>
        </p:nvSpPr>
        <p:spPr>
          <a:xfrm>
            <a:off x="6197600" y="1981200"/>
            <a:ext cx="5080000" cy="4114800"/>
          </a:xfrm>
        </p:spPr>
        <p:txBody>
          <a:bodyPr/>
          <a:lstStyle/>
          <a:p>
            <a:pPr lvl="0"/>
            <a:endParaRPr lang="en-US" noProof="0"/>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2CCBA10E-BA4F-46A3-B521-77B639410891}" type="slidenum">
              <a:rPr lang="en-US" altLang="zh-CN"/>
              <a:pPr>
                <a:defRPr/>
              </a:pPr>
              <a:t>‹#›</a:t>
            </a:fld>
            <a:endParaRPr lang="en-US" altLang="zh-CN"/>
          </a:p>
        </p:txBody>
      </p:sp>
    </p:spTree>
    <p:extLst>
      <p:ext uri="{BB962C8B-B14F-4D97-AF65-F5344CB8AC3E}">
        <p14:creationId xmlns:p14="http://schemas.microsoft.com/office/powerpoint/2010/main" val="797546123"/>
      </p:ext>
    </p:extLst>
  </p:cSld>
  <p:clrMapOvr>
    <a:masterClrMapping/>
  </p:clrMapOvr>
  <p:transition spd="med">
    <p:checker/>
  </p:transition>
</p:sldLayout>
</file>

<file path=ppt/slideLayouts/slideLayout187.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711200" y="152400"/>
            <a:ext cx="10871200" cy="685800"/>
          </a:xfrm>
        </p:spPr>
        <p:txBody>
          <a:bodyPr/>
          <a:lstStyle/>
          <a:p>
            <a:r>
              <a:rPr lang="en-US"/>
              <a:t>Click to edit Master title style</a:t>
            </a:r>
          </a:p>
        </p:txBody>
      </p:sp>
      <p:sp>
        <p:nvSpPr>
          <p:cNvPr id="3" name="Table Placeholder 2"/>
          <p:cNvSpPr>
            <a:spLocks noGrp="1"/>
          </p:cNvSpPr>
          <p:nvPr>
            <p:ph type="tbl" idx="1"/>
          </p:nvPr>
        </p:nvSpPr>
        <p:spPr>
          <a:xfrm>
            <a:off x="609600" y="1600200"/>
            <a:ext cx="10972800" cy="4800600"/>
          </a:xfrm>
        </p:spPr>
        <p:txBody>
          <a:bodyPr/>
          <a:lstStyle/>
          <a:p>
            <a:pPr lvl="0"/>
            <a:endParaRPr lang="en-US" noProof="0"/>
          </a:p>
        </p:txBody>
      </p:sp>
      <p:sp>
        <p:nvSpPr>
          <p:cNvPr id="4" name="Date Placeholder 3"/>
          <p:cNvSpPr>
            <a:spLocks noGrp="1"/>
          </p:cNvSpPr>
          <p:nvPr>
            <p:ph type="dt" sz="half" idx="10"/>
          </p:nvPr>
        </p:nvSpPr>
        <p:spPr>
          <a:xfrm>
            <a:off x="609600" y="6575426"/>
            <a:ext cx="2844800" cy="244475"/>
          </a:xfrm>
        </p:spPr>
        <p:txBody>
          <a:bodyPr/>
          <a:lstStyle>
            <a:lvl1pPr>
              <a:defRPr kumimoji="0">
                <a:cs typeface="Arial" pitchFamily="34" charset="0"/>
              </a:defRPr>
            </a:lvl1pPr>
          </a:lstStyle>
          <a:p>
            <a:pPr>
              <a:defRPr/>
            </a:pPr>
            <a:endParaRPr lang="en-US" altLang="en-US"/>
          </a:p>
        </p:txBody>
      </p:sp>
      <p:sp>
        <p:nvSpPr>
          <p:cNvPr id="5" name="Slide Number Placeholder 4"/>
          <p:cNvSpPr>
            <a:spLocks noGrp="1"/>
          </p:cNvSpPr>
          <p:nvPr>
            <p:ph type="sldNum" sz="quarter" idx="11"/>
          </p:nvPr>
        </p:nvSpPr>
        <p:spPr>
          <a:xfrm>
            <a:off x="8737600" y="6575426"/>
            <a:ext cx="2844800" cy="244475"/>
          </a:xfrm>
        </p:spPr>
        <p:txBody>
          <a:bodyPr/>
          <a:lstStyle>
            <a:lvl1pPr>
              <a:defRPr kumimoji="0"/>
            </a:lvl1pPr>
          </a:lstStyle>
          <a:p>
            <a:pPr>
              <a:defRPr/>
            </a:pPr>
            <a:fld id="{B6383E71-57A2-41B2-A456-1CF7CA76FBC8}" type="slidenum">
              <a:rPr lang="en-US" altLang="en-US"/>
              <a:pPr>
                <a:defRPr/>
              </a:pPr>
              <a:t>‹#›</a:t>
            </a:fld>
            <a:endParaRPr lang="en-US" altLang="en-US"/>
          </a:p>
        </p:txBody>
      </p:sp>
      <p:sp>
        <p:nvSpPr>
          <p:cNvPr id="6" name="Footer Placeholder 5"/>
          <p:cNvSpPr>
            <a:spLocks noGrp="1"/>
          </p:cNvSpPr>
          <p:nvPr>
            <p:ph type="ftr" sz="quarter" idx="12"/>
          </p:nvPr>
        </p:nvSpPr>
        <p:spPr>
          <a:xfrm>
            <a:off x="4150784" y="6538914"/>
            <a:ext cx="3860800" cy="244475"/>
          </a:xfrm>
        </p:spPr>
        <p:txBody>
          <a:bodyPr/>
          <a:lstStyle>
            <a:lvl1pPr algn="l">
              <a:defRPr kumimoji="0">
                <a:cs typeface="Arial" pitchFamily="34" charset="0"/>
              </a:defRPr>
            </a:lvl1pPr>
          </a:lstStyle>
          <a:p>
            <a:pPr>
              <a:defRPr/>
            </a:pPr>
            <a:endParaRPr lang="en-US" altLang="en-US"/>
          </a:p>
        </p:txBody>
      </p:sp>
    </p:spTree>
    <p:extLst>
      <p:ext uri="{BB962C8B-B14F-4D97-AF65-F5344CB8AC3E}">
        <p14:creationId xmlns:p14="http://schemas.microsoft.com/office/powerpoint/2010/main" val="3178900838"/>
      </p:ext>
    </p:extLst>
  </p:cSld>
  <p:clrMapOvr>
    <a:masterClrMapping/>
  </p:clrMapOvr>
</p:sldLayout>
</file>

<file path=ppt/slideLayouts/slideLayout18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DEDF75D9-8D7C-4653-9A27-7309749D4060}" type="slidenum">
              <a:rPr lang="en-US" altLang="zh-CN"/>
              <a:pPr>
                <a:defRPr/>
              </a:pPr>
              <a:t>‹#›</a:t>
            </a:fld>
            <a:endParaRPr lang="en-US" altLang="zh-CN"/>
          </a:p>
        </p:txBody>
      </p:sp>
    </p:spTree>
    <p:extLst>
      <p:ext uri="{BB962C8B-B14F-4D97-AF65-F5344CB8AC3E}">
        <p14:creationId xmlns:p14="http://schemas.microsoft.com/office/powerpoint/2010/main" val="1838139705"/>
      </p:ext>
    </p:extLst>
  </p:cSld>
  <p:clrMapOvr>
    <a:masterClrMapping/>
  </p:clrMapOvr>
  <p:transition spd="med">
    <p:checker/>
  </p:transition>
</p:sldLayout>
</file>

<file path=ppt/slideLayouts/slideLayout18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9616A6CF-82B4-4B84-AB0E-004606813D63}" type="slidenum">
              <a:rPr lang="en-US" altLang="zh-CN"/>
              <a:pPr>
                <a:defRPr/>
              </a:pPr>
              <a:t>‹#›</a:t>
            </a:fld>
            <a:endParaRPr lang="en-US" altLang="zh-CN"/>
          </a:p>
        </p:txBody>
      </p:sp>
    </p:spTree>
    <p:extLst>
      <p:ext uri="{BB962C8B-B14F-4D97-AF65-F5344CB8AC3E}">
        <p14:creationId xmlns:p14="http://schemas.microsoft.com/office/powerpoint/2010/main" val="2465407747"/>
      </p:ext>
    </p:extLst>
  </p:cSld>
  <p:clrMapOvr>
    <a:masterClrMapping/>
  </p:clrMapOvr>
  <p:transition spd="med">
    <p:checker/>
  </p:transition>
</p:sldLayout>
</file>

<file path=ppt/slideLayouts/slideLayout19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5F976A0B-7CB8-4D7F-8BC2-028E12C5598B}" type="slidenum">
              <a:rPr lang="en-US" altLang="zh-CN"/>
              <a:pPr>
                <a:defRPr/>
              </a:pPr>
              <a:t>‹#›</a:t>
            </a:fld>
            <a:endParaRPr lang="en-US" altLang="zh-CN"/>
          </a:p>
        </p:txBody>
      </p:sp>
    </p:spTree>
    <p:extLst>
      <p:ext uri="{BB962C8B-B14F-4D97-AF65-F5344CB8AC3E}">
        <p14:creationId xmlns:p14="http://schemas.microsoft.com/office/powerpoint/2010/main" val="1601266959"/>
      </p:ext>
    </p:extLst>
  </p:cSld>
  <p:clrMapOvr>
    <a:masterClrMapping/>
  </p:clrMapOvr>
  <p:transition spd="med">
    <p:checker/>
  </p:transition>
</p:sldLayout>
</file>

<file path=ppt/slideLayouts/slideLayout19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D2B7C6A2-3DE0-4E36-ABB8-13F5FD7ACEE5}" type="slidenum">
              <a:rPr lang="en-US" altLang="zh-CN"/>
              <a:pPr>
                <a:defRPr/>
              </a:pPr>
              <a:t>‹#›</a:t>
            </a:fld>
            <a:endParaRPr lang="en-US" altLang="zh-CN"/>
          </a:p>
        </p:txBody>
      </p:sp>
    </p:spTree>
    <p:extLst>
      <p:ext uri="{BB962C8B-B14F-4D97-AF65-F5344CB8AC3E}">
        <p14:creationId xmlns:p14="http://schemas.microsoft.com/office/powerpoint/2010/main" val="1751825846"/>
      </p:ext>
    </p:extLst>
  </p:cSld>
  <p:clrMapOvr>
    <a:masterClrMapping/>
  </p:clrMapOvr>
  <p:transition spd="med">
    <p:checker/>
  </p:transition>
</p:sldLayout>
</file>

<file path=ppt/slideLayouts/slideLayout19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8"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9" name="Rectangle 6"/>
          <p:cNvSpPr>
            <a:spLocks noGrp="1" noChangeArrowheads="1"/>
          </p:cNvSpPr>
          <p:nvPr>
            <p:ph type="sldNum" sz="quarter" idx="12"/>
          </p:nvPr>
        </p:nvSpPr>
        <p:spPr/>
        <p:txBody>
          <a:bodyPr/>
          <a:lstStyle>
            <a:lvl1pPr>
              <a:defRPr kumimoji="0"/>
            </a:lvl1pPr>
          </a:lstStyle>
          <a:p>
            <a:pPr>
              <a:defRPr/>
            </a:pPr>
            <a:fld id="{90C9DF9C-0AF6-4E32-A8E8-EAEB7D6D6C97}" type="slidenum">
              <a:rPr lang="en-US" altLang="zh-CN"/>
              <a:pPr>
                <a:defRPr/>
              </a:pPr>
              <a:t>‹#›</a:t>
            </a:fld>
            <a:endParaRPr lang="en-US" altLang="zh-CN"/>
          </a:p>
        </p:txBody>
      </p:sp>
    </p:spTree>
    <p:extLst>
      <p:ext uri="{BB962C8B-B14F-4D97-AF65-F5344CB8AC3E}">
        <p14:creationId xmlns:p14="http://schemas.microsoft.com/office/powerpoint/2010/main" val="3461589070"/>
      </p:ext>
    </p:extLst>
  </p:cSld>
  <p:clrMapOvr>
    <a:masterClrMapping/>
  </p:clrMapOvr>
  <p:transition spd="med">
    <p:checker/>
  </p:transition>
</p:sldLayout>
</file>

<file path=ppt/slideLayouts/slideLayout19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4"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5" name="Rectangle 6"/>
          <p:cNvSpPr>
            <a:spLocks noGrp="1" noChangeArrowheads="1"/>
          </p:cNvSpPr>
          <p:nvPr>
            <p:ph type="sldNum" sz="quarter" idx="12"/>
          </p:nvPr>
        </p:nvSpPr>
        <p:spPr/>
        <p:txBody>
          <a:bodyPr/>
          <a:lstStyle>
            <a:lvl1pPr>
              <a:defRPr kumimoji="0"/>
            </a:lvl1pPr>
          </a:lstStyle>
          <a:p>
            <a:pPr>
              <a:defRPr/>
            </a:pPr>
            <a:fld id="{775AE4E8-2939-452B-AB84-A31DE5B4B70D}" type="slidenum">
              <a:rPr lang="en-US" altLang="zh-CN"/>
              <a:pPr>
                <a:defRPr/>
              </a:pPr>
              <a:t>‹#›</a:t>
            </a:fld>
            <a:endParaRPr lang="en-US" altLang="zh-CN"/>
          </a:p>
        </p:txBody>
      </p:sp>
    </p:spTree>
    <p:extLst>
      <p:ext uri="{BB962C8B-B14F-4D97-AF65-F5344CB8AC3E}">
        <p14:creationId xmlns:p14="http://schemas.microsoft.com/office/powerpoint/2010/main" val="4073267576"/>
      </p:ext>
    </p:extLst>
  </p:cSld>
  <p:clrMapOvr>
    <a:masterClrMapping/>
  </p:clrMapOvr>
  <p:transition spd="med">
    <p:checker/>
  </p:transition>
</p:sldLayout>
</file>

<file path=ppt/slideLayouts/slideLayout19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3"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4" name="Rectangle 6"/>
          <p:cNvSpPr>
            <a:spLocks noGrp="1" noChangeArrowheads="1"/>
          </p:cNvSpPr>
          <p:nvPr>
            <p:ph type="sldNum" sz="quarter" idx="12"/>
          </p:nvPr>
        </p:nvSpPr>
        <p:spPr/>
        <p:txBody>
          <a:bodyPr/>
          <a:lstStyle>
            <a:lvl1pPr>
              <a:defRPr kumimoji="0"/>
            </a:lvl1pPr>
          </a:lstStyle>
          <a:p>
            <a:pPr>
              <a:defRPr/>
            </a:pPr>
            <a:fld id="{5A617AE4-5A3E-4923-B45A-7AE3D082BD76}" type="slidenum">
              <a:rPr lang="en-US" altLang="zh-CN"/>
              <a:pPr>
                <a:defRPr/>
              </a:pPr>
              <a:t>‹#›</a:t>
            </a:fld>
            <a:endParaRPr lang="en-US" altLang="zh-CN"/>
          </a:p>
        </p:txBody>
      </p:sp>
    </p:spTree>
    <p:extLst>
      <p:ext uri="{BB962C8B-B14F-4D97-AF65-F5344CB8AC3E}">
        <p14:creationId xmlns:p14="http://schemas.microsoft.com/office/powerpoint/2010/main" val="1286594059"/>
      </p:ext>
    </p:extLst>
  </p:cSld>
  <p:clrMapOvr>
    <a:masterClrMapping/>
  </p:clrMapOvr>
  <p:transition spd="med">
    <p:checker/>
  </p:transition>
</p:sldLayout>
</file>

<file path=ppt/slideLayouts/slideLayout19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EA567346-4E3C-4B7D-A776-0D721722D9C4}" type="slidenum">
              <a:rPr lang="en-US" altLang="zh-CN"/>
              <a:pPr>
                <a:defRPr/>
              </a:pPr>
              <a:t>‹#›</a:t>
            </a:fld>
            <a:endParaRPr lang="en-US" altLang="zh-CN"/>
          </a:p>
        </p:txBody>
      </p:sp>
    </p:spTree>
    <p:extLst>
      <p:ext uri="{BB962C8B-B14F-4D97-AF65-F5344CB8AC3E}">
        <p14:creationId xmlns:p14="http://schemas.microsoft.com/office/powerpoint/2010/main" val="242293854"/>
      </p:ext>
    </p:extLst>
  </p:cSld>
  <p:clrMapOvr>
    <a:masterClrMapping/>
  </p:clrMapOvr>
  <p:transition spd="med">
    <p:checker/>
  </p:transition>
</p:sldLayout>
</file>

<file path=ppt/slideLayouts/slideLayout19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E4DC1E8E-601A-49DA-8707-F848AF99ECF5}" type="slidenum">
              <a:rPr lang="en-US" altLang="zh-CN"/>
              <a:pPr>
                <a:defRPr/>
              </a:pPr>
              <a:t>‹#›</a:t>
            </a:fld>
            <a:endParaRPr lang="en-US" altLang="zh-CN"/>
          </a:p>
        </p:txBody>
      </p:sp>
    </p:spTree>
    <p:extLst>
      <p:ext uri="{BB962C8B-B14F-4D97-AF65-F5344CB8AC3E}">
        <p14:creationId xmlns:p14="http://schemas.microsoft.com/office/powerpoint/2010/main" val="411348998"/>
      </p:ext>
    </p:extLst>
  </p:cSld>
  <p:clrMapOvr>
    <a:masterClrMapping/>
  </p:clrMapOvr>
  <p:transition spd="med">
    <p:checker/>
  </p:transition>
</p:sldLayout>
</file>

<file path=ppt/slideLayouts/slideLayout19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704BC02E-5582-467F-BFA2-DB5C6E2F2A6F}" type="slidenum">
              <a:rPr lang="en-US" altLang="zh-CN"/>
              <a:pPr>
                <a:defRPr/>
              </a:pPr>
              <a:t>‹#›</a:t>
            </a:fld>
            <a:endParaRPr lang="en-US" altLang="zh-CN"/>
          </a:p>
        </p:txBody>
      </p:sp>
    </p:spTree>
    <p:extLst>
      <p:ext uri="{BB962C8B-B14F-4D97-AF65-F5344CB8AC3E}">
        <p14:creationId xmlns:p14="http://schemas.microsoft.com/office/powerpoint/2010/main" val="1020430323"/>
      </p:ext>
    </p:extLst>
  </p:cSld>
  <p:clrMapOvr>
    <a:masterClrMapping/>
  </p:clrMapOvr>
  <p:transition spd="med">
    <p:checker/>
  </p:transition>
</p:sldLayout>
</file>

<file path=ppt/slideLayouts/slideLayout19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A78ACB10-9716-4A35-BA5A-FA15542F9B7E}" type="slidenum">
              <a:rPr lang="en-US" altLang="zh-CN"/>
              <a:pPr>
                <a:defRPr/>
              </a:pPr>
              <a:t>‹#›</a:t>
            </a:fld>
            <a:endParaRPr lang="en-US" altLang="zh-CN"/>
          </a:p>
        </p:txBody>
      </p:sp>
    </p:spTree>
    <p:extLst>
      <p:ext uri="{BB962C8B-B14F-4D97-AF65-F5344CB8AC3E}">
        <p14:creationId xmlns:p14="http://schemas.microsoft.com/office/powerpoint/2010/main" val="4171139989"/>
      </p:ext>
    </p:extLst>
  </p:cSld>
  <p:clrMapOvr>
    <a:masterClrMapping/>
  </p:clrMapOvr>
  <p:transition spd="med">
    <p:checker/>
  </p:transition>
</p:sldLayout>
</file>

<file path=ppt/slideLayouts/slideLayout199.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9812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197600" y="41148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7"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8" name="Rectangle 6"/>
          <p:cNvSpPr>
            <a:spLocks noGrp="1" noChangeArrowheads="1"/>
          </p:cNvSpPr>
          <p:nvPr>
            <p:ph type="sldNum" sz="quarter" idx="12"/>
          </p:nvPr>
        </p:nvSpPr>
        <p:spPr/>
        <p:txBody>
          <a:bodyPr/>
          <a:lstStyle>
            <a:lvl1pPr>
              <a:defRPr kumimoji="0"/>
            </a:lvl1pPr>
          </a:lstStyle>
          <a:p>
            <a:pPr>
              <a:defRPr/>
            </a:pPr>
            <a:fld id="{DFB247AA-3E7B-4A13-8695-34992BCD4976}" type="slidenum">
              <a:rPr lang="en-US" altLang="zh-CN"/>
              <a:pPr>
                <a:defRPr/>
              </a:pPr>
              <a:t>‹#›</a:t>
            </a:fld>
            <a:endParaRPr lang="en-US" altLang="zh-CN"/>
          </a:p>
        </p:txBody>
      </p:sp>
    </p:spTree>
    <p:extLst>
      <p:ext uri="{BB962C8B-B14F-4D97-AF65-F5344CB8AC3E}">
        <p14:creationId xmlns:p14="http://schemas.microsoft.com/office/powerpoint/2010/main" val="1271022528"/>
      </p:ext>
    </p:extLst>
  </p:cSld>
  <p:clrMapOvr>
    <a:masterClrMapping/>
  </p:clrMapOvr>
  <p:transition spd="med">
    <p:checker/>
  </p:transition>
</p:sldLayout>
</file>

<file path=ppt/slideLayouts/slideLayout200.xml><?xml version="1.0" encoding="utf-8"?>
<p:sldLayout xmlns:a="http://schemas.openxmlformats.org/drawingml/2006/main" xmlns:r="http://schemas.openxmlformats.org/officeDocument/2006/relationships" xmlns:p="http://schemas.openxmlformats.org/presentationml/2006/main" type="txAndMedia" preserve="1">
  <p:cSld name="Title, Text and Media Clip">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Media Placeholder 3"/>
          <p:cNvSpPr>
            <a:spLocks noGrp="1"/>
          </p:cNvSpPr>
          <p:nvPr>
            <p:ph type="media" sz="half" idx="2"/>
          </p:nvPr>
        </p:nvSpPr>
        <p:spPr>
          <a:xfrm>
            <a:off x="6197600" y="1981200"/>
            <a:ext cx="5080000" cy="4114800"/>
          </a:xfrm>
        </p:spPr>
        <p:txBody>
          <a:bodyPr/>
          <a:lstStyle/>
          <a:p>
            <a:pPr lvl="0"/>
            <a:endParaRPr lang="en-US" noProof="0"/>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AAEE4B8E-AA60-489A-8352-7D3A3C1824FB}" type="slidenum">
              <a:rPr lang="en-US" altLang="zh-CN"/>
              <a:pPr>
                <a:defRPr/>
              </a:pPr>
              <a:t>‹#›</a:t>
            </a:fld>
            <a:endParaRPr lang="en-US" altLang="zh-CN"/>
          </a:p>
        </p:txBody>
      </p:sp>
    </p:spTree>
    <p:extLst>
      <p:ext uri="{BB962C8B-B14F-4D97-AF65-F5344CB8AC3E}">
        <p14:creationId xmlns:p14="http://schemas.microsoft.com/office/powerpoint/2010/main" val="2147276060"/>
      </p:ext>
    </p:extLst>
  </p:cSld>
  <p:clrMapOvr>
    <a:masterClrMapping/>
  </p:clrMapOvr>
  <p:transition spd="med">
    <p:checker/>
  </p:transition>
</p:sldLayout>
</file>

<file path=ppt/slideLayouts/slideLayout201.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711200" y="152400"/>
            <a:ext cx="10871200" cy="685800"/>
          </a:xfrm>
        </p:spPr>
        <p:txBody>
          <a:bodyPr/>
          <a:lstStyle/>
          <a:p>
            <a:r>
              <a:rPr lang="en-US"/>
              <a:t>Click to edit Master title style</a:t>
            </a:r>
          </a:p>
        </p:txBody>
      </p:sp>
      <p:sp>
        <p:nvSpPr>
          <p:cNvPr id="3" name="Table Placeholder 2"/>
          <p:cNvSpPr>
            <a:spLocks noGrp="1"/>
          </p:cNvSpPr>
          <p:nvPr>
            <p:ph type="tbl" idx="1"/>
          </p:nvPr>
        </p:nvSpPr>
        <p:spPr>
          <a:xfrm>
            <a:off x="609600" y="1600200"/>
            <a:ext cx="10972800" cy="4800600"/>
          </a:xfrm>
        </p:spPr>
        <p:txBody>
          <a:bodyPr/>
          <a:lstStyle/>
          <a:p>
            <a:pPr lvl="0"/>
            <a:endParaRPr lang="en-US" noProof="0"/>
          </a:p>
        </p:txBody>
      </p:sp>
      <p:sp>
        <p:nvSpPr>
          <p:cNvPr id="4" name="Date Placeholder 3"/>
          <p:cNvSpPr>
            <a:spLocks noGrp="1"/>
          </p:cNvSpPr>
          <p:nvPr>
            <p:ph type="dt" sz="half" idx="10"/>
          </p:nvPr>
        </p:nvSpPr>
        <p:spPr>
          <a:xfrm>
            <a:off x="609600" y="6575426"/>
            <a:ext cx="2844800" cy="244475"/>
          </a:xfrm>
        </p:spPr>
        <p:txBody>
          <a:bodyPr/>
          <a:lstStyle>
            <a:lvl1pPr>
              <a:defRPr kumimoji="0">
                <a:cs typeface="Arial" pitchFamily="34" charset="0"/>
              </a:defRPr>
            </a:lvl1pPr>
          </a:lstStyle>
          <a:p>
            <a:pPr>
              <a:defRPr/>
            </a:pPr>
            <a:endParaRPr lang="en-US" altLang="en-US"/>
          </a:p>
        </p:txBody>
      </p:sp>
      <p:sp>
        <p:nvSpPr>
          <p:cNvPr id="5" name="Slide Number Placeholder 4"/>
          <p:cNvSpPr>
            <a:spLocks noGrp="1"/>
          </p:cNvSpPr>
          <p:nvPr>
            <p:ph type="sldNum" sz="quarter" idx="11"/>
          </p:nvPr>
        </p:nvSpPr>
        <p:spPr>
          <a:xfrm>
            <a:off x="8737600" y="6575426"/>
            <a:ext cx="2844800" cy="244475"/>
          </a:xfrm>
        </p:spPr>
        <p:txBody>
          <a:bodyPr/>
          <a:lstStyle>
            <a:lvl1pPr>
              <a:defRPr kumimoji="0"/>
            </a:lvl1pPr>
          </a:lstStyle>
          <a:p>
            <a:pPr>
              <a:defRPr/>
            </a:pPr>
            <a:fld id="{15CBA02D-954F-42EE-BCA3-E9481ED8FF63}" type="slidenum">
              <a:rPr lang="en-US" altLang="en-US"/>
              <a:pPr>
                <a:defRPr/>
              </a:pPr>
              <a:t>‹#›</a:t>
            </a:fld>
            <a:endParaRPr lang="en-US" altLang="en-US"/>
          </a:p>
        </p:txBody>
      </p:sp>
      <p:sp>
        <p:nvSpPr>
          <p:cNvPr id="6" name="Footer Placeholder 5"/>
          <p:cNvSpPr>
            <a:spLocks noGrp="1"/>
          </p:cNvSpPr>
          <p:nvPr>
            <p:ph type="ftr" sz="quarter" idx="12"/>
          </p:nvPr>
        </p:nvSpPr>
        <p:spPr>
          <a:xfrm>
            <a:off x="4150784" y="6538914"/>
            <a:ext cx="3860800" cy="244475"/>
          </a:xfrm>
        </p:spPr>
        <p:txBody>
          <a:bodyPr/>
          <a:lstStyle>
            <a:lvl1pPr algn="l">
              <a:defRPr kumimoji="0">
                <a:cs typeface="Arial" pitchFamily="34" charset="0"/>
              </a:defRPr>
            </a:lvl1pPr>
          </a:lstStyle>
          <a:p>
            <a:pPr>
              <a:defRPr/>
            </a:pPr>
            <a:endParaRPr lang="en-US" altLang="en-US"/>
          </a:p>
        </p:txBody>
      </p:sp>
    </p:spTree>
    <p:extLst>
      <p:ext uri="{BB962C8B-B14F-4D97-AF65-F5344CB8AC3E}">
        <p14:creationId xmlns:p14="http://schemas.microsoft.com/office/powerpoint/2010/main" val="3485623117"/>
      </p:ext>
    </p:extLst>
  </p:cSld>
  <p:clrMapOvr>
    <a:masterClrMapping/>
  </p:clrMapOvr>
</p:sldLayout>
</file>

<file path=ppt/slideLayouts/slideLayout20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5ECBB493-6FE0-42C6-B29C-F6838D10DAE0}" type="slidenum">
              <a:rPr lang="en-US" altLang="zh-CN"/>
              <a:pPr>
                <a:defRPr/>
              </a:pPr>
              <a:t>‹#›</a:t>
            </a:fld>
            <a:endParaRPr lang="en-US" altLang="zh-CN"/>
          </a:p>
        </p:txBody>
      </p:sp>
    </p:spTree>
    <p:extLst>
      <p:ext uri="{BB962C8B-B14F-4D97-AF65-F5344CB8AC3E}">
        <p14:creationId xmlns:p14="http://schemas.microsoft.com/office/powerpoint/2010/main" val="3518160568"/>
      </p:ext>
    </p:extLst>
  </p:cSld>
  <p:clrMapOvr>
    <a:masterClrMapping/>
  </p:clrMapOvr>
  <p:transition spd="med">
    <p:checker/>
  </p:transition>
</p:sldLayout>
</file>

<file path=ppt/slideLayouts/slideLayout20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EBC1418C-21B8-4FA7-AD82-0D211D4402FA}" type="slidenum">
              <a:rPr lang="en-US" altLang="zh-CN"/>
              <a:pPr>
                <a:defRPr/>
              </a:pPr>
              <a:t>‹#›</a:t>
            </a:fld>
            <a:endParaRPr lang="en-US" altLang="zh-CN"/>
          </a:p>
        </p:txBody>
      </p:sp>
    </p:spTree>
    <p:extLst>
      <p:ext uri="{BB962C8B-B14F-4D97-AF65-F5344CB8AC3E}">
        <p14:creationId xmlns:p14="http://schemas.microsoft.com/office/powerpoint/2010/main" val="3452814114"/>
      </p:ext>
    </p:extLst>
  </p:cSld>
  <p:clrMapOvr>
    <a:masterClrMapping/>
  </p:clrMapOvr>
  <p:transition spd="med">
    <p:checker/>
  </p:transition>
</p:sldLayout>
</file>

<file path=ppt/slideLayouts/slideLayout20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1910EF6A-A850-46A6-883F-B5A1AEA60107}" type="slidenum">
              <a:rPr lang="en-US" altLang="zh-CN"/>
              <a:pPr>
                <a:defRPr/>
              </a:pPr>
              <a:t>‹#›</a:t>
            </a:fld>
            <a:endParaRPr lang="en-US" altLang="zh-CN"/>
          </a:p>
        </p:txBody>
      </p:sp>
    </p:spTree>
    <p:extLst>
      <p:ext uri="{BB962C8B-B14F-4D97-AF65-F5344CB8AC3E}">
        <p14:creationId xmlns:p14="http://schemas.microsoft.com/office/powerpoint/2010/main" val="2160524286"/>
      </p:ext>
    </p:extLst>
  </p:cSld>
  <p:clrMapOvr>
    <a:masterClrMapping/>
  </p:clrMapOvr>
  <p:transition spd="med">
    <p:checker/>
  </p:transition>
</p:sldLayout>
</file>

<file path=ppt/slideLayouts/slideLayout20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CA0F92B3-149E-4A06-A28E-52626879738A}" type="slidenum">
              <a:rPr lang="en-US" altLang="zh-CN"/>
              <a:pPr>
                <a:defRPr/>
              </a:pPr>
              <a:t>‹#›</a:t>
            </a:fld>
            <a:endParaRPr lang="en-US" altLang="zh-CN"/>
          </a:p>
        </p:txBody>
      </p:sp>
    </p:spTree>
    <p:extLst>
      <p:ext uri="{BB962C8B-B14F-4D97-AF65-F5344CB8AC3E}">
        <p14:creationId xmlns:p14="http://schemas.microsoft.com/office/powerpoint/2010/main" val="865218069"/>
      </p:ext>
    </p:extLst>
  </p:cSld>
  <p:clrMapOvr>
    <a:masterClrMapping/>
  </p:clrMapOvr>
  <p:transition spd="med">
    <p:checker/>
  </p:transition>
</p:sldLayout>
</file>

<file path=ppt/slideLayouts/slideLayout20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8"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9" name="Rectangle 6"/>
          <p:cNvSpPr>
            <a:spLocks noGrp="1" noChangeArrowheads="1"/>
          </p:cNvSpPr>
          <p:nvPr>
            <p:ph type="sldNum" sz="quarter" idx="12"/>
          </p:nvPr>
        </p:nvSpPr>
        <p:spPr/>
        <p:txBody>
          <a:bodyPr/>
          <a:lstStyle>
            <a:lvl1pPr>
              <a:defRPr kumimoji="0"/>
            </a:lvl1pPr>
          </a:lstStyle>
          <a:p>
            <a:pPr>
              <a:defRPr/>
            </a:pPr>
            <a:fld id="{48AFBEB2-B872-4991-9AA4-F2039A454A33}" type="slidenum">
              <a:rPr lang="en-US" altLang="zh-CN"/>
              <a:pPr>
                <a:defRPr/>
              </a:pPr>
              <a:t>‹#›</a:t>
            </a:fld>
            <a:endParaRPr lang="en-US" altLang="zh-CN"/>
          </a:p>
        </p:txBody>
      </p:sp>
    </p:spTree>
    <p:extLst>
      <p:ext uri="{BB962C8B-B14F-4D97-AF65-F5344CB8AC3E}">
        <p14:creationId xmlns:p14="http://schemas.microsoft.com/office/powerpoint/2010/main" val="611886037"/>
      </p:ext>
    </p:extLst>
  </p:cSld>
  <p:clrMapOvr>
    <a:masterClrMapping/>
  </p:clrMapOvr>
  <p:transition spd="med">
    <p:checker/>
  </p:transition>
</p:sldLayout>
</file>

<file path=ppt/slideLayouts/slideLayout20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4"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5" name="Rectangle 6"/>
          <p:cNvSpPr>
            <a:spLocks noGrp="1" noChangeArrowheads="1"/>
          </p:cNvSpPr>
          <p:nvPr>
            <p:ph type="sldNum" sz="quarter" idx="12"/>
          </p:nvPr>
        </p:nvSpPr>
        <p:spPr/>
        <p:txBody>
          <a:bodyPr/>
          <a:lstStyle>
            <a:lvl1pPr>
              <a:defRPr kumimoji="0"/>
            </a:lvl1pPr>
          </a:lstStyle>
          <a:p>
            <a:pPr>
              <a:defRPr/>
            </a:pPr>
            <a:fld id="{CDA53432-033D-406B-95B1-B2623C418B35}" type="slidenum">
              <a:rPr lang="en-US" altLang="zh-CN"/>
              <a:pPr>
                <a:defRPr/>
              </a:pPr>
              <a:t>‹#›</a:t>
            </a:fld>
            <a:endParaRPr lang="en-US" altLang="zh-CN"/>
          </a:p>
        </p:txBody>
      </p:sp>
    </p:spTree>
    <p:extLst>
      <p:ext uri="{BB962C8B-B14F-4D97-AF65-F5344CB8AC3E}">
        <p14:creationId xmlns:p14="http://schemas.microsoft.com/office/powerpoint/2010/main" val="3652478676"/>
      </p:ext>
    </p:extLst>
  </p:cSld>
  <p:clrMapOvr>
    <a:masterClrMapping/>
  </p:clrMapOvr>
  <p:transition spd="med">
    <p:checker/>
  </p:transition>
</p:sldLayout>
</file>

<file path=ppt/slideLayouts/slideLayout20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3"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4" name="Rectangle 6"/>
          <p:cNvSpPr>
            <a:spLocks noGrp="1" noChangeArrowheads="1"/>
          </p:cNvSpPr>
          <p:nvPr>
            <p:ph type="sldNum" sz="quarter" idx="12"/>
          </p:nvPr>
        </p:nvSpPr>
        <p:spPr/>
        <p:txBody>
          <a:bodyPr/>
          <a:lstStyle>
            <a:lvl1pPr>
              <a:defRPr kumimoji="0"/>
            </a:lvl1pPr>
          </a:lstStyle>
          <a:p>
            <a:pPr>
              <a:defRPr/>
            </a:pPr>
            <a:fld id="{3E80D8A1-BDDF-455E-A355-11698BCA8AF1}" type="slidenum">
              <a:rPr lang="en-US" altLang="zh-CN"/>
              <a:pPr>
                <a:defRPr/>
              </a:pPr>
              <a:t>‹#›</a:t>
            </a:fld>
            <a:endParaRPr lang="en-US" altLang="zh-CN"/>
          </a:p>
        </p:txBody>
      </p:sp>
    </p:spTree>
    <p:extLst>
      <p:ext uri="{BB962C8B-B14F-4D97-AF65-F5344CB8AC3E}">
        <p14:creationId xmlns:p14="http://schemas.microsoft.com/office/powerpoint/2010/main" val="2942580943"/>
      </p:ext>
    </p:extLst>
  </p:cSld>
  <p:clrMapOvr>
    <a:masterClrMapping/>
  </p:clrMapOvr>
  <p:transition spd="med">
    <p:checker/>
  </p:transition>
</p:sldLayout>
</file>

<file path=ppt/slideLayouts/slideLayout20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5287A725-FA05-4D2F-B33C-1FF25E980195}" type="slidenum">
              <a:rPr lang="en-US" altLang="zh-CN"/>
              <a:pPr>
                <a:defRPr/>
              </a:pPr>
              <a:t>‹#›</a:t>
            </a:fld>
            <a:endParaRPr lang="en-US" altLang="zh-CN"/>
          </a:p>
        </p:txBody>
      </p:sp>
    </p:spTree>
    <p:extLst>
      <p:ext uri="{BB962C8B-B14F-4D97-AF65-F5344CB8AC3E}">
        <p14:creationId xmlns:p14="http://schemas.microsoft.com/office/powerpoint/2010/main" val="4105792157"/>
      </p:ext>
    </p:extLst>
  </p:cSld>
  <p:clrMapOvr>
    <a:masterClrMapping/>
  </p:clrMapOvr>
  <p:transition spd="med">
    <p:checker/>
  </p:transition>
</p:sldLayout>
</file>

<file path=ppt/slideLayouts/slideLayout2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A1950D70-389D-4AB5-AD73-C6B596482F4F}" type="slidenum">
              <a:rPr lang="en-US" altLang="zh-CN"/>
              <a:pPr>
                <a:defRPr/>
              </a:pPr>
              <a:t>‹#›</a:t>
            </a:fld>
            <a:endParaRPr lang="en-US" altLang="zh-CN"/>
          </a:p>
        </p:txBody>
      </p:sp>
    </p:spTree>
    <p:extLst>
      <p:ext uri="{BB962C8B-B14F-4D97-AF65-F5344CB8AC3E}">
        <p14:creationId xmlns:p14="http://schemas.microsoft.com/office/powerpoint/2010/main" val="4240356218"/>
      </p:ext>
    </p:extLst>
  </p:cSld>
  <p:clrMapOvr>
    <a:masterClrMapping/>
  </p:clrMapOvr>
  <p:transition spd="med">
    <p:checker/>
  </p:transition>
</p:sldLayout>
</file>

<file path=ppt/slideLayouts/slideLayout2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8C7992C8-0AA0-4589-A02B-6E0E7C8AFA83}" type="slidenum">
              <a:rPr lang="en-US" altLang="zh-CN"/>
              <a:pPr>
                <a:defRPr/>
              </a:pPr>
              <a:t>‹#›</a:t>
            </a:fld>
            <a:endParaRPr lang="en-US" altLang="zh-CN"/>
          </a:p>
        </p:txBody>
      </p:sp>
    </p:spTree>
    <p:extLst>
      <p:ext uri="{BB962C8B-B14F-4D97-AF65-F5344CB8AC3E}">
        <p14:creationId xmlns:p14="http://schemas.microsoft.com/office/powerpoint/2010/main" val="543091042"/>
      </p:ext>
    </p:extLst>
  </p:cSld>
  <p:clrMapOvr>
    <a:masterClrMapping/>
  </p:clrMapOvr>
  <p:transition spd="med">
    <p:checker/>
  </p:transition>
</p:sldLayout>
</file>

<file path=ppt/slideLayouts/slideLayout2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14EDC6A1-E723-4909-883C-AABAA3F78190}" type="slidenum">
              <a:rPr lang="en-US" altLang="zh-CN"/>
              <a:pPr>
                <a:defRPr/>
              </a:pPr>
              <a:t>‹#›</a:t>
            </a:fld>
            <a:endParaRPr lang="en-US" altLang="zh-CN"/>
          </a:p>
        </p:txBody>
      </p:sp>
    </p:spTree>
    <p:extLst>
      <p:ext uri="{BB962C8B-B14F-4D97-AF65-F5344CB8AC3E}">
        <p14:creationId xmlns:p14="http://schemas.microsoft.com/office/powerpoint/2010/main" val="120938076"/>
      </p:ext>
    </p:extLst>
  </p:cSld>
  <p:clrMapOvr>
    <a:masterClrMapping/>
  </p:clrMapOvr>
  <p:transition spd="med">
    <p:checker/>
  </p:transition>
</p:sldLayout>
</file>

<file path=ppt/slideLayouts/slideLayout213.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9812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197600" y="41148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7"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8" name="Rectangle 6"/>
          <p:cNvSpPr>
            <a:spLocks noGrp="1" noChangeArrowheads="1"/>
          </p:cNvSpPr>
          <p:nvPr>
            <p:ph type="sldNum" sz="quarter" idx="12"/>
          </p:nvPr>
        </p:nvSpPr>
        <p:spPr/>
        <p:txBody>
          <a:bodyPr/>
          <a:lstStyle>
            <a:lvl1pPr>
              <a:defRPr kumimoji="0"/>
            </a:lvl1pPr>
          </a:lstStyle>
          <a:p>
            <a:pPr>
              <a:defRPr/>
            </a:pPr>
            <a:fld id="{EFC4D064-0E09-43AB-AE5C-06C1CA199EB6}" type="slidenum">
              <a:rPr lang="en-US" altLang="zh-CN"/>
              <a:pPr>
                <a:defRPr/>
              </a:pPr>
              <a:t>‹#›</a:t>
            </a:fld>
            <a:endParaRPr lang="en-US" altLang="zh-CN"/>
          </a:p>
        </p:txBody>
      </p:sp>
    </p:spTree>
    <p:extLst>
      <p:ext uri="{BB962C8B-B14F-4D97-AF65-F5344CB8AC3E}">
        <p14:creationId xmlns:p14="http://schemas.microsoft.com/office/powerpoint/2010/main" val="2483922499"/>
      </p:ext>
    </p:extLst>
  </p:cSld>
  <p:clrMapOvr>
    <a:masterClrMapping/>
  </p:clrMapOvr>
  <p:transition spd="med">
    <p:checker/>
  </p:transition>
</p:sldLayout>
</file>

<file path=ppt/slideLayouts/slideLayout214.xml><?xml version="1.0" encoding="utf-8"?>
<p:sldLayout xmlns:a="http://schemas.openxmlformats.org/drawingml/2006/main" xmlns:r="http://schemas.openxmlformats.org/officeDocument/2006/relationships" xmlns:p="http://schemas.openxmlformats.org/presentationml/2006/main" type="txAndMedia" preserve="1">
  <p:cSld name="Title, Text and Media Clip">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Media Placeholder 3"/>
          <p:cNvSpPr>
            <a:spLocks noGrp="1"/>
          </p:cNvSpPr>
          <p:nvPr>
            <p:ph type="media" sz="half" idx="2"/>
          </p:nvPr>
        </p:nvSpPr>
        <p:spPr>
          <a:xfrm>
            <a:off x="6197600" y="1981200"/>
            <a:ext cx="5080000" cy="4114800"/>
          </a:xfrm>
        </p:spPr>
        <p:txBody>
          <a:bodyPr/>
          <a:lstStyle/>
          <a:p>
            <a:pPr lvl="0"/>
            <a:endParaRPr lang="en-US" noProof="0"/>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DA087F07-1764-499E-B3D5-8BDED367E115}" type="slidenum">
              <a:rPr lang="en-US" altLang="zh-CN"/>
              <a:pPr>
                <a:defRPr/>
              </a:pPr>
              <a:t>‹#›</a:t>
            </a:fld>
            <a:endParaRPr lang="en-US" altLang="zh-CN"/>
          </a:p>
        </p:txBody>
      </p:sp>
    </p:spTree>
    <p:extLst>
      <p:ext uri="{BB962C8B-B14F-4D97-AF65-F5344CB8AC3E}">
        <p14:creationId xmlns:p14="http://schemas.microsoft.com/office/powerpoint/2010/main" val="3945554236"/>
      </p:ext>
    </p:extLst>
  </p:cSld>
  <p:clrMapOvr>
    <a:masterClrMapping/>
  </p:clrMapOvr>
  <p:transition spd="med">
    <p:checker/>
  </p:transition>
</p:sldLayout>
</file>

<file path=ppt/slideLayouts/slideLayout215.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711200" y="152400"/>
            <a:ext cx="10871200" cy="685800"/>
          </a:xfrm>
        </p:spPr>
        <p:txBody>
          <a:bodyPr/>
          <a:lstStyle/>
          <a:p>
            <a:r>
              <a:rPr lang="en-US"/>
              <a:t>Click to edit Master title style</a:t>
            </a:r>
          </a:p>
        </p:txBody>
      </p:sp>
      <p:sp>
        <p:nvSpPr>
          <p:cNvPr id="3" name="Table Placeholder 2"/>
          <p:cNvSpPr>
            <a:spLocks noGrp="1"/>
          </p:cNvSpPr>
          <p:nvPr>
            <p:ph type="tbl" idx="1"/>
          </p:nvPr>
        </p:nvSpPr>
        <p:spPr>
          <a:xfrm>
            <a:off x="609600" y="1600200"/>
            <a:ext cx="10972800" cy="4800600"/>
          </a:xfrm>
        </p:spPr>
        <p:txBody>
          <a:bodyPr/>
          <a:lstStyle/>
          <a:p>
            <a:pPr lvl="0"/>
            <a:endParaRPr lang="en-US" noProof="0"/>
          </a:p>
        </p:txBody>
      </p:sp>
      <p:sp>
        <p:nvSpPr>
          <p:cNvPr id="4" name="Date Placeholder 3"/>
          <p:cNvSpPr>
            <a:spLocks noGrp="1"/>
          </p:cNvSpPr>
          <p:nvPr>
            <p:ph type="dt" sz="half" idx="10"/>
          </p:nvPr>
        </p:nvSpPr>
        <p:spPr>
          <a:xfrm>
            <a:off x="609600" y="6575426"/>
            <a:ext cx="2844800" cy="244475"/>
          </a:xfrm>
        </p:spPr>
        <p:txBody>
          <a:bodyPr/>
          <a:lstStyle>
            <a:lvl1pPr>
              <a:defRPr kumimoji="0">
                <a:cs typeface="Arial" pitchFamily="34" charset="0"/>
              </a:defRPr>
            </a:lvl1pPr>
          </a:lstStyle>
          <a:p>
            <a:pPr>
              <a:defRPr/>
            </a:pPr>
            <a:endParaRPr lang="en-US" altLang="en-US"/>
          </a:p>
        </p:txBody>
      </p:sp>
      <p:sp>
        <p:nvSpPr>
          <p:cNvPr id="5" name="Slide Number Placeholder 4"/>
          <p:cNvSpPr>
            <a:spLocks noGrp="1"/>
          </p:cNvSpPr>
          <p:nvPr>
            <p:ph type="sldNum" sz="quarter" idx="11"/>
          </p:nvPr>
        </p:nvSpPr>
        <p:spPr>
          <a:xfrm>
            <a:off x="8737600" y="6575426"/>
            <a:ext cx="2844800" cy="244475"/>
          </a:xfrm>
        </p:spPr>
        <p:txBody>
          <a:bodyPr/>
          <a:lstStyle>
            <a:lvl1pPr>
              <a:defRPr kumimoji="0"/>
            </a:lvl1pPr>
          </a:lstStyle>
          <a:p>
            <a:pPr>
              <a:defRPr/>
            </a:pPr>
            <a:fld id="{E0DFB040-669A-4388-BEFD-58C0DE5C4EF6}" type="slidenum">
              <a:rPr lang="en-US" altLang="en-US"/>
              <a:pPr>
                <a:defRPr/>
              </a:pPr>
              <a:t>‹#›</a:t>
            </a:fld>
            <a:endParaRPr lang="en-US" altLang="en-US"/>
          </a:p>
        </p:txBody>
      </p:sp>
      <p:sp>
        <p:nvSpPr>
          <p:cNvPr id="6" name="Footer Placeholder 5"/>
          <p:cNvSpPr>
            <a:spLocks noGrp="1"/>
          </p:cNvSpPr>
          <p:nvPr>
            <p:ph type="ftr" sz="quarter" idx="12"/>
          </p:nvPr>
        </p:nvSpPr>
        <p:spPr>
          <a:xfrm>
            <a:off x="4150784" y="6538914"/>
            <a:ext cx="3860800" cy="244475"/>
          </a:xfrm>
        </p:spPr>
        <p:txBody>
          <a:bodyPr/>
          <a:lstStyle>
            <a:lvl1pPr algn="l">
              <a:defRPr kumimoji="0">
                <a:cs typeface="Arial" pitchFamily="34" charset="0"/>
              </a:defRPr>
            </a:lvl1pPr>
          </a:lstStyle>
          <a:p>
            <a:pPr>
              <a:defRPr/>
            </a:pPr>
            <a:endParaRPr lang="en-US" altLang="en-US"/>
          </a:p>
        </p:txBody>
      </p:sp>
    </p:spTree>
    <p:extLst>
      <p:ext uri="{BB962C8B-B14F-4D97-AF65-F5344CB8AC3E}">
        <p14:creationId xmlns:p14="http://schemas.microsoft.com/office/powerpoint/2010/main" val="1262690168"/>
      </p:ext>
    </p:extLst>
  </p:cSld>
  <p:clrMapOvr>
    <a:masterClrMapping/>
  </p:clrMapOvr>
</p:sldLayout>
</file>

<file path=ppt/slideLayouts/slideLayout2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5ECBB493-6FE0-42C6-B29C-F6838D10DAE0}" type="slidenum">
              <a:rPr lang="en-US" altLang="zh-CN"/>
              <a:pPr>
                <a:defRPr/>
              </a:pPr>
              <a:t>‹#›</a:t>
            </a:fld>
            <a:endParaRPr lang="en-US" altLang="zh-CN"/>
          </a:p>
        </p:txBody>
      </p:sp>
    </p:spTree>
    <p:extLst>
      <p:ext uri="{BB962C8B-B14F-4D97-AF65-F5344CB8AC3E}">
        <p14:creationId xmlns:p14="http://schemas.microsoft.com/office/powerpoint/2010/main" val="1591452886"/>
      </p:ext>
    </p:extLst>
  </p:cSld>
  <p:clrMapOvr>
    <a:masterClrMapping/>
  </p:clrMapOvr>
  <p:transition spd="med">
    <p:checker/>
  </p:transition>
</p:sldLayout>
</file>

<file path=ppt/slideLayouts/slideLayout2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EBC1418C-21B8-4FA7-AD82-0D211D4402FA}" type="slidenum">
              <a:rPr lang="en-US" altLang="zh-CN"/>
              <a:pPr>
                <a:defRPr/>
              </a:pPr>
              <a:t>‹#›</a:t>
            </a:fld>
            <a:endParaRPr lang="en-US" altLang="zh-CN"/>
          </a:p>
        </p:txBody>
      </p:sp>
    </p:spTree>
    <p:extLst>
      <p:ext uri="{BB962C8B-B14F-4D97-AF65-F5344CB8AC3E}">
        <p14:creationId xmlns:p14="http://schemas.microsoft.com/office/powerpoint/2010/main" val="1761757295"/>
      </p:ext>
    </p:extLst>
  </p:cSld>
  <p:clrMapOvr>
    <a:masterClrMapping/>
  </p:clrMapOvr>
  <p:transition spd="med">
    <p:checker/>
  </p:transition>
</p:sldLayout>
</file>

<file path=ppt/slideLayouts/slideLayout2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1910EF6A-A850-46A6-883F-B5A1AEA60107}" type="slidenum">
              <a:rPr lang="en-US" altLang="zh-CN"/>
              <a:pPr>
                <a:defRPr/>
              </a:pPr>
              <a:t>‹#›</a:t>
            </a:fld>
            <a:endParaRPr lang="en-US" altLang="zh-CN"/>
          </a:p>
        </p:txBody>
      </p:sp>
    </p:spTree>
    <p:extLst>
      <p:ext uri="{BB962C8B-B14F-4D97-AF65-F5344CB8AC3E}">
        <p14:creationId xmlns:p14="http://schemas.microsoft.com/office/powerpoint/2010/main" val="3159636320"/>
      </p:ext>
    </p:extLst>
  </p:cSld>
  <p:clrMapOvr>
    <a:masterClrMapping/>
  </p:clrMapOvr>
  <p:transition spd="med">
    <p:checker/>
  </p:transition>
</p:sldLayout>
</file>

<file path=ppt/slideLayouts/slideLayout2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CA0F92B3-149E-4A06-A28E-52626879738A}" type="slidenum">
              <a:rPr lang="en-US" altLang="zh-CN"/>
              <a:pPr>
                <a:defRPr/>
              </a:pPr>
              <a:t>‹#›</a:t>
            </a:fld>
            <a:endParaRPr lang="en-US" altLang="zh-CN"/>
          </a:p>
        </p:txBody>
      </p:sp>
    </p:spTree>
    <p:extLst>
      <p:ext uri="{BB962C8B-B14F-4D97-AF65-F5344CB8AC3E}">
        <p14:creationId xmlns:p14="http://schemas.microsoft.com/office/powerpoint/2010/main" val="2156976196"/>
      </p:ext>
    </p:extLst>
  </p:cSld>
  <p:clrMapOvr>
    <a:masterClrMapping/>
  </p:clrMapOvr>
  <p:transition spd="med">
    <p:checker/>
  </p:transition>
</p:sldLayout>
</file>

<file path=ppt/slideLayouts/slideLayout2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8"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9" name="Rectangle 6"/>
          <p:cNvSpPr>
            <a:spLocks noGrp="1" noChangeArrowheads="1"/>
          </p:cNvSpPr>
          <p:nvPr>
            <p:ph type="sldNum" sz="quarter" idx="12"/>
          </p:nvPr>
        </p:nvSpPr>
        <p:spPr/>
        <p:txBody>
          <a:bodyPr/>
          <a:lstStyle>
            <a:lvl1pPr>
              <a:defRPr kumimoji="0"/>
            </a:lvl1pPr>
          </a:lstStyle>
          <a:p>
            <a:pPr>
              <a:defRPr/>
            </a:pPr>
            <a:fld id="{48AFBEB2-B872-4991-9AA4-F2039A454A33}" type="slidenum">
              <a:rPr lang="en-US" altLang="zh-CN"/>
              <a:pPr>
                <a:defRPr/>
              </a:pPr>
              <a:t>‹#›</a:t>
            </a:fld>
            <a:endParaRPr lang="en-US" altLang="zh-CN"/>
          </a:p>
        </p:txBody>
      </p:sp>
    </p:spTree>
    <p:extLst>
      <p:ext uri="{BB962C8B-B14F-4D97-AF65-F5344CB8AC3E}">
        <p14:creationId xmlns:p14="http://schemas.microsoft.com/office/powerpoint/2010/main" val="2146527392"/>
      </p:ext>
    </p:extLst>
  </p:cSld>
  <p:clrMapOvr>
    <a:masterClrMapping/>
  </p:clrMapOvr>
  <p:transition spd="med">
    <p:checker/>
  </p:transition>
</p:sldLayout>
</file>

<file path=ppt/slideLayouts/slideLayout2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4"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5" name="Rectangle 6"/>
          <p:cNvSpPr>
            <a:spLocks noGrp="1" noChangeArrowheads="1"/>
          </p:cNvSpPr>
          <p:nvPr>
            <p:ph type="sldNum" sz="quarter" idx="12"/>
          </p:nvPr>
        </p:nvSpPr>
        <p:spPr/>
        <p:txBody>
          <a:bodyPr/>
          <a:lstStyle>
            <a:lvl1pPr>
              <a:defRPr kumimoji="0"/>
            </a:lvl1pPr>
          </a:lstStyle>
          <a:p>
            <a:pPr>
              <a:defRPr/>
            </a:pPr>
            <a:fld id="{CDA53432-033D-406B-95B1-B2623C418B35}" type="slidenum">
              <a:rPr lang="en-US" altLang="zh-CN"/>
              <a:pPr>
                <a:defRPr/>
              </a:pPr>
              <a:t>‹#›</a:t>
            </a:fld>
            <a:endParaRPr lang="en-US" altLang="zh-CN"/>
          </a:p>
        </p:txBody>
      </p:sp>
    </p:spTree>
    <p:extLst>
      <p:ext uri="{BB962C8B-B14F-4D97-AF65-F5344CB8AC3E}">
        <p14:creationId xmlns:p14="http://schemas.microsoft.com/office/powerpoint/2010/main" val="1360431740"/>
      </p:ext>
    </p:extLst>
  </p:cSld>
  <p:clrMapOvr>
    <a:masterClrMapping/>
  </p:clrMapOvr>
  <p:transition spd="med">
    <p:checker/>
  </p:transition>
</p:sldLayout>
</file>

<file path=ppt/slideLayouts/slideLayout2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3"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4" name="Rectangle 6"/>
          <p:cNvSpPr>
            <a:spLocks noGrp="1" noChangeArrowheads="1"/>
          </p:cNvSpPr>
          <p:nvPr>
            <p:ph type="sldNum" sz="quarter" idx="12"/>
          </p:nvPr>
        </p:nvSpPr>
        <p:spPr/>
        <p:txBody>
          <a:bodyPr/>
          <a:lstStyle>
            <a:lvl1pPr>
              <a:defRPr kumimoji="0"/>
            </a:lvl1pPr>
          </a:lstStyle>
          <a:p>
            <a:pPr>
              <a:defRPr/>
            </a:pPr>
            <a:fld id="{3E80D8A1-BDDF-455E-A355-11698BCA8AF1}" type="slidenum">
              <a:rPr lang="en-US" altLang="zh-CN"/>
              <a:pPr>
                <a:defRPr/>
              </a:pPr>
              <a:t>‹#›</a:t>
            </a:fld>
            <a:endParaRPr lang="en-US" altLang="zh-CN"/>
          </a:p>
        </p:txBody>
      </p:sp>
    </p:spTree>
    <p:extLst>
      <p:ext uri="{BB962C8B-B14F-4D97-AF65-F5344CB8AC3E}">
        <p14:creationId xmlns:p14="http://schemas.microsoft.com/office/powerpoint/2010/main" val="3212029174"/>
      </p:ext>
    </p:extLst>
  </p:cSld>
  <p:clrMapOvr>
    <a:masterClrMapping/>
  </p:clrMapOvr>
  <p:transition spd="med">
    <p:checker/>
  </p:transition>
</p:sldLayout>
</file>

<file path=ppt/slideLayouts/slideLayout2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5287A725-FA05-4D2F-B33C-1FF25E980195}" type="slidenum">
              <a:rPr lang="en-US" altLang="zh-CN"/>
              <a:pPr>
                <a:defRPr/>
              </a:pPr>
              <a:t>‹#›</a:t>
            </a:fld>
            <a:endParaRPr lang="en-US" altLang="zh-CN"/>
          </a:p>
        </p:txBody>
      </p:sp>
    </p:spTree>
    <p:extLst>
      <p:ext uri="{BB962C8B-B14F-4D97-AF65-F5344CB8AC3E}">
        <p14:creationId xmlns:p14="http://schemas.microsoft.com/office/powerpoint/2010/main" val="1438258441"/>
      </p:ext>
    </p:extLst>
  </p:cSld>
  <p:clrMapOvr>
    <a:masterClrMapping/>
  </p:clrMapOvr>
  <p:transition spd="med">
    <p:checker/>
  </p:transition>
</p:sldLayout>
</file>

<file path=ppt/slideLayouts/slideLayout2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A1950D70-389D-4AB5-AD73-C6B596482F4F}" type="slidenum">
              <a:rPr lang="en-US" altLang="zh-CN"/>
              <a:pPr>
                <a:defRPr/>
              </a:pPr>
              <a:t>‹#›</a:t>
            </a:fld>
            <a:endParaRPr lang="en-US" altLang="zh-CN"/>
          </a:p>
        </p:txBody>
      </p:sp>
    </p:spTree>
    <p:extLst>
      <p:ext uri="{BB962C8B-B14F-4D97-AF65-F5344CB8AC3E}">
        <p14:creationId xmlns:p14="http://schemas.microsoft.com/office/powerpoint/2010/main" val="1336840402"/>
      </p:ext>
    </p:extLst>
  </p:cSld>
  <p:clrMapOvr>
    <a:masterClrMapping/>
  </p:clrMapOvr>
  <p:transition spd="med">
    <p:checker/>
  </p:transition>
</p:sldLayout>
</file>

<file path=ppt/slideLayouts/slideLayout2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8C7992C8-0AA0-4589-A02B-6E0E7C8AFA83}" type="slidenum">
              <a:rPr lang="en-US" altLang="zh-CN"/>
              <a:pPr>
                <a:defRPr/>
              </a:pPr>
              <a:t>‹#›</a:t>
            </a:fld>
            <a:endParaRPr lang="en-US" altLang="zh-CN"/>
          </a:p>
        </p:txBody>
      </p:sp>
    </p:spTree>
    <p:extLst>
      <p:ext uri="{BB962C8B-B14F-4D97-AF65-F5344CB8AC3E}">
        <p14:creationId xmlns:p14="http://schemas.microsoft.com/office/powerpoint/2010/main" val="861990964"/>
      </p:ext>
    </p:extLst>
  </p:cSld>
  <p:clrMapOvr>
    <a:masterClrMapping/>
  </p:clrMapOvr>
  <p:transition spd="med">
    <p:checker/>
  </p:transition>
</p:sldLayout>
</file>

<file path=ppt/slideLayouts/slideLayout2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14EDC6A1-E723-4909-883C-AABAA3F78190}" type="slidenum">
              <a:rPr lang="en-US" altLang="zh-CN"/>
              <a:pPr>
                <a:defRPr/>
              </a:pPr>
              <a:t>‹#›</a:t>
            </a:fld>
            <a:endParaRPr lang="en-US" altLang="zh-CN"/>
          </a:p>
        </p:txBody>
      </p:sp>
    </p:spTree>
    <p:extLst>
      <p:ext uri="{BB962C8B-B14F-4D97-AF65-F5344CB8AC3E}">
        <p14:creationId xmlns:p14="http://schemas.microsoft.com/office/powerpoint/2010/main" val="2859429656"/>
      </p:ext>
    </p:extLst>
  </p:cSld>
  <p:clrMapOvr>
    <a:masterClrMapping/>
  </p:clrMapOvr>
  <p:transition spd="med">
    <p:checker/>
  </p:transition>
</p:sldLayout>
</file>

<file path=ppt/slideLayouts/slideLayout227.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9812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197600" y="41148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7"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8" name="Rectangle 6"/>
          <p:cNvSpPr>
            <a:spLocks noGrp="1" noChangeArrowheads="1"/>
          </p:cNvSpPr>
          <p:nvPr>
            <p:ph type="sldNum" sz="quarter" idx="12"/>
          </p:nvPr>
        </p:nvSpPr>
        <p:spPr/>
        <p:txBody>
          <a:bodyPr/>
          <a:lstStyle>
            <a:lvl1pPr>
              <a:defRPr kumimoji="0"/>
            </a:lvl1pPr>
          </a:lstStyle>
          <a:p>
            <a:pPr>
              <a:defRPr/>
            </a:pPr>
            <a:fld id="{EFC4D064-0E09-43AB-AE5C-06C1CA199EB6}" type="slidenum">
              <a:rPr lang="en-US" altLang="zh-CN"/>
              <a:pPr>
                <a:defRPr/>
              </a:pPr>
              <a:t>‹#›</a:t>
            </a:fld>
            <a:endParaRPr lang="en-US" altLang="zh-CN"/>
          </a:p>
        </p:txBody>
      </p:sp>
    </p:spTree>
    <p:extLst>
      <p:ext uri="{BB962C8B-B14F-4D97-AF65-F5344CB8AC3E}">
        <p14:creationId xmlns:p14="http://schemas.microsoft.com/office/powerpoint/2010/main" val="3145074423"/>
      </p:ext>
    </p:extLst>
  </p:cSld>
  <p:clrMapOvr>
    <a:masterClrMapping/>
  </p:clrMapOvr>
  <p:transition spd="med">
    <p:checker/>
  </p:transition>
</p:sldLayout>
</file>

<file path=ppt/slideLayouts/slideLayout228.xml><?xml version="1.0" encoding="utf-8"?>
<p:sldLayout xmlns:a="http://schemas.openxmlformats.org/drawingml/2006/main" xmlns:r="http://schemas.openxmlformats.org/officeDocument/2006/relationships" xmlns:p="http://schemas.openxmlformats.org/presentationml/2006/main" type="txAndMedia" preserve="1">
  <p:cSld name="Title, Text and Media Clip">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Media Placeholder 3"/>
          <p:cNvSpPr>
            <a:spLocks noGrp="1"/>
          </p:cNvSpPr>
          <p:nvPr>
            <p:ph type="media" sz="half" idx="2"/>
          </p:nvPr>
        </p:nvSpPr>
        <p:spPr>
          <a:xfrm>
            <a:off x="6197600" y="1981200"/>
            <a:ext cx="5080000" cy="4114800"/>
          </a:xfrm>
        </p:spPr>
        <p:txBody>
          <a:bodyPr/>
          <a:lstStyle/>
          <a:p>
            <a:pPr lvl="0"/>
            <a:endParaRPr lang="en-US" noProof="0"/>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DA087F07-1764-499E-B3D5-8BDED367E115}" type="slidenum">
              <a:rPr lang="en-US" altLang="zh-CN"/>
              <a:pPr>
                <a:defRPr/>
              </a:pPr>
              <a:t>‹#›</a:t>
            </a:fld>
            <a:endParaRPr lang="en-US" altLang="zh-CN"/>
          </a:p>
        </p:txBody>
      </p:sp>
    </p:spTree>
    <p:extLst>
      <p:ext uri="{BB962C8B-B14F-4D97-AF65-F5344CB8AC3E}">
        <p14:creationId xmlns:p14="http://schemas.microsoft.com/office/powerpoint/2010/main" val="1908473348"/>
      </p:ext>
    </p:extLst>
  </p:cSld>
  <p:clrMapOvr>
    <a:masterClrMapping/>
  </p:clrMapOvr>
  <p:transition spd="med">
    <p:checker/>
  </p:transition>
</p:sldLayout>
</file>

<file path=ppt/slideLayouts/slideLayout229.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711200" y="152400"/>
            <a:ext cx="10871200" cy="685800"/>
          </a:xfrm>
        </p:spPr>
        <p:txBody>
          <a:bodyPr/>
          <a:lstStyle/>
          <a:p>
            <a:r>
              <a:rPr lang="en-US"/>
              <a:t>Click to edit Master title style</a:t>
            </a:r>
          </a:p>
        </p:txBody>
      </p:sp>
      <p:sp>
        <p:nvSpPr>
          <p:cNvPr id="3" name="Table Placeholder 2"/>
          <p:cNvSpPr>
            <a:spLocks noGrp="1"/>
          </p:cNvSpPr>
          <p:nvPr>
            <p:ph type="tbl" idx="1"/>
          </p:nvPr>
        </p:nvSpPr>
        <p:spPr>
          <a:xfrm>
            <a:off x="609600" y="1600200"/>
            <a:ext cx="10972800" cy="4800600"/>
          </a:xfrm>
        </p:spPr>
        <p:txBody>
          <a:bodyPr/>
          <a:lstStyle/>
          <a:p>
            <a:pPr lvl="0"/>
            <a:endParaRPr lang="en-US" noProof="0"/>
          </a:p>
        </p:txBody>
      </p:sp>
      <p:sp>
        <p:nvSpPr>
          <p:cNvPr id="4" name="Date Placeholder 3"/>
          <p:cNvSpPr>
            <a:spLocks noGrp="1"/>
          </p:cNvSpPr>
          <p:nvPr>
            <p:ph type="dt" sz="half" idx="10"/>
          </p:nvPr>
        </p:nvSpPr>
        <p:spPr>
          <a:xfrm>
            <a:off x="609600" y="6575426"/>
            <a:ext cx="2844800" cy="244475"/>
          </a:xfrm>
        </p:spPr>
        <p:txBody>
          <a:bodyPr/>
          <a:lstStyle>
            <a:lvl1pPr>
              <a:defRPr kumimoji="0">
                <a:cs typeface="Arial" pitchFamily="34" charset="0"/>
              </a:defRPr>
            </a:lvl1pPr>
          </a:lstStyle>
          <a:p>
            <a:pPr>
              <a:defRPr/>
            </a:pPr>
            <a:endParaRPr lang="en-US" altLang="en-US"/>
          </a:p>
        </p:txBody>
      </p:sp>
      <p:sp>
        <p:nvSpPr>
          <p:cNvPr id="5" name="Slide Number Placeholder 4"/>
          <p:cNvSpPr>
            <a:spLocks noGrp="1"/>
          </p:cNvSpPr>
          <p:nvPr>
            <p:ph type="sldNum" sz="quarter" idx="11"/>
          </p:nvPr>
        </p:nvSpPr>
        <p:spPr>
          <a:xfrm>
            <a:off x="8737600" y="6575426"/>
            <a:ext cx="2844800" cy="244475"/>
          </a:xfrm>
        </p:spPr>
        <p:txBody>
          <a:bodyPr/>
          <a:lstStyle>
            <a:lvl1pPr>
              <a:defRPr kumimoji="0"/>
            </a:lvl1pPr>
          </a:lstStyle>
          <a:p>
            <a:pPr>
              <a:defRPr/>
            </a:pPr>
            <a:fld id="{E0DFB040-669A-4388-BEFD-58C0DE5C4EF6}" type="slidenum">
              <a:rPr lang="en-US" altLang="en-US"/>
              <a:pPr>
                <a:defRPr/>
              </a:pPr>
              <a:t>‹#›</a:t>
            </a:fld>
            <a:endParaRPr lang="en-US" altLang="en-US"/>
          </a:p>
        </p:txBody>
      </p:sp>
      <p:sp>
        <p:nvSpPr>
          <p:cNvPr id="6" name="Footer Placeholder 5"/>
          <p:cNvSpPr>
            <a:spLocks noGrp="1"/>
          </p:cNvSpPr>
          <p:nvPr>
            <p:ph type="ftr" sz="quarter" idx="12"/>
          </p:nvPr>
        </p:nvSpPr>
        <p:spPr>
          <a:xfrm>
            <a:off x="4150784" y="6538914"/>
            <a:ext cx="3860800" cy="244475"/>
          </a:xfrm>
        </p:spPr>
        <p:txBody>
          <a:bodyPr/>
          <a:lstStyle>
            <a:lvl1pPr algn="l">
              <a:defRPr kumimoji="0">
                <a:cs typeface="Arial" pitchFamily="34" charset="0"/>
              </a:defRPr>
            </a:lvl1pPr>
          </a:lstStyle>
          <a:p>
            <a:pPr>
              <a:defRPr/>
            </a:pPr>
            <a:endParaRPr lang="en-US" altLang="en-US"/>
          </a:p>
        </p:txBody>
      </p:sp>
    </p:spTree>
    <p:extLst>
      <p:ext uri="{BB962C8B-B14F-4D97-AF65-F5344CB8AC3E}">
        <p14:creationId xmlns:p14="http://schemas.microsoft.com/office/powerpoint/2010/main" val="3575026877"/>
      </p:ext>
    </p:extLst>
  </p:cSld>
  <p:clrMapOvr>
    <a:masterClrMapping/>
  </p:clrMapOvr>
</p:sldLayout>
</file>

<file path=ppt/slideLayouts/slideLayout23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D0FF461C-4E8B-4FA8-A224-3C57E37B8F2C}" type="slidenum">
              <a:rPr lang="en-US" altLang="zh-CN"/>
              <a:pPr>
                <a:defRPr/>
              </a:pPr>
              <a:t>‹#›</a:t>
            </a:fld>
            <a:endParaRPr lang="en-US" altLang="zh-CN"/>
          </a:p>
        </p:txBody>
      </p:sp>
    </p:spTree>
    <p:extLst>
      <p:ext uri="{BB962C8B-B14F-4D97-AF65-F5344CB8AC3E}">
        <p14:creationId xmlns:p14="http://schemas.microsoft.com/office/powerpoint/2010/main" val="3031052742"/>
      </p:ext>
    </p:extLst>
  </p:cSld>
  <p:clrMapOvr>
    <a:masterClrMapping/>
  </p:clrMapOvr>
  <p:transition spd="med">
    <p:checker/>
  </p:transition>
</p:sldLayout>
</file>

<file path=ppt/slideLayouts/slideLayout23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0C2CF221-B9C6-4F33-968B-09BF9841C491}" type="slidenum">
              <a:rPr lang="en-US" altLang="zh-CN"/>
              <a:pPr>
                <a:defRPr/>
              </a:pPr>
              <a:t>‹#›</a:t>
            </a:fld>
            <a:endParaRPr lang="en-US" altLang="zh-CN"/>
          </a:p>
        </p:txBody>
      </p:sp>
    </p:spTree>
    <p:extLst>
      <p:ext uri="{BB962C8B-B14F-4D97-AF65-F5344CB8AC3E}">
        <p14:creationId xmlns:p14="http://schemas.microsoft.com/office/powerpoint/2010/main" val="871517688"/>
      </p:ext>
    </p:extLst>
  </p:cSld>
  <p:clrMapOvr>
    <a:masterClrMapping/>
  </p:clrMapOvr>
  <p:transition spd="med">
    <p:checker/>
  </p:transition>
</p:sldLayout>
</file>

<file path=ppt/slideLayouts/slideLayout23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85DFBF5D-84C5-4790-8E63-36114346909D}" type="slidenum">
              <a:rPr lang="en-US" altLang="zh-CN"/>
              <a:pPr>
                <a:defRPr/>
              </a:pPr>
              <a:t>‹#›</a:t>
            </a:fld>
            <a:endParaRPr lang="en-US" altLang="zh-CN"/>
          </a:p>
        </p:txBody>
      </p:sp>
    </p:spTree>
    <p:extLst>
      <p:ext uri="{BB962C8B-B14F-4D97-AF65-F5344CB8AC3E}">
        <p14:creationId xmlns:p14="http://schemas.microsoft.com/office/powerpoint/2010/main" val="1095911973"/>
      </p:ext>
    </p:extLst>
  </p:cSld>
  <p:clrMapOvr>
    <a:masterClrMapping/>
  </p:clrMapOvr>
  <p:transition spd="med">
    <p:checker/>
  </p:transition>
</p:sldLayout>
</file>

<file path=ppt/slideLayouts/slideLayout23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837E2D43-3E5D-4CEB-96B5-D7F52EECF0BA}" type="slidenum">
              <a:rPr lang="en-US" altLang="zh-CN"/>
              <a:pPr>
                <a:defRPr/>
              </a:pPr>
              <a:t>‹#›</a:t>
            </a:fld>
            <a:endParaRPr lang="en-US" altLang="zh-CN"/>
          </a:p>
        </p:txBody>
      </p:sp>
    </p:spTree>
    <p:extLst>
      <p:ext uri="{BB962C8B-B14F-4D97-AF65-F5344CB8AC3E}">
        <p14:creationId xmlns:p14="http://schemas.microsoft.com/office/powerpoint/2010/main" val="2114793449"/>
      </p:ext>
    </p:extLst>
  </p:cSld>
  <p:clrMapOvr>
    <a:masterClrMapping/>
  </p:clrMapOvr>
  <p:transition spd="med">
    <p:checker/>
  </p:transition>
</p:sldLayout>
</file>

<file path=ppt/slideLayouts/slideLayout23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8"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9" name="Rectangle 6"/>
          <p:cNvSpPr>
            <a:spLocks noGrp="1" noChangeArrowheads="1"/>
          </p:cNvSpPr>
          <p:nvPr>
            <p:ph type="sldNum" sz="quarter" idx="12"/>
          </p:nvPr>
        </p:nvSpPr>
        <p:spPr/>
        <p:txBody>
          <a:bodyPr/>
          <a:lstStyle>
            <a:lvl1pPr>
              <a:defRPr kumimoji="0"/>
            </a:lvl1pPr>
          </a:lstStyle>
          <a:p>
            <a:pPr>
              <a:defRPr/>
            </a:pPr>
            <a:fld id="{95904A40-5EF7-41D0-A724-1CD3C0794C71}" type="slidenum">
              <a:rPr lang="en-US" altLang="zh-CN"/>
              <a:pPr>
                <a:defRPr/>
              </a:pPr>
              <a:t>‹#›</a:t>
            </a:fld>
            <a:endParaRPr lang="en-US" altLang="zh-CN"/>
          </a:p>
        </p:txBody>
      </p:sp>
    </p:spTree>
    <p:extLst>
      <p:ext uri="{BB962C8B-B14F-4D97-AF65-F5344CB8AC3E}">
        <p14:creationId xmlns:p14="http://schemas.microsoft.com/office/powerpoint/2010/main" val="135718414"/>
      </p:ext>
    </p:extLst>
  </p:cSld>
  <p:clrMapOvr>
    <a:masterClrMapping/>
  </p:clrMapOvr>
  <p:transition spd="med">
    <p:checker/>
  </p:transition>
</p:sldLayout>
</file>

<file path=ppt/slideLayouts/slideLayout23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4"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5" name="Rectangle 6"/>
          <p:cNvSpPr>
            <a:spLocks noGrp="1" noChangeArrowheads="1"/>
          </p:cNvSpPr>
          <p:nvPr>
            <p:ph type="sldNum" sz="quarter" idx="12"/>
          </p:nvPr>
        </p:nvSpPr>
        <p:spPr/>
        <p:txBody>
          <a:bodyPr/>
          <a:lstStyle>
            <a:lvl1pPr>
              <a:defRPr kumimoji="0"/>
            </a:lvl1pPr>
          </a:lstStyle>
          <a:p>
            <a:pPr>
              <a:defRPr/>
            </a:pPr>
            <a:fld id="{6AFB8B5D-2678-4350-901A-A1392154666C}" type="slidenum">
              <a:rPr lang="en-US" altLang="zh-CN"/>
              <a:pPr>
                <a:defRPr/>
              </a:pPr>
              <a:t>‹#›</a:t>
            </a:fld>
            <a:endParaRPr lang="en-US" altLang="zh-CN"/>
          </a:p>
        </p:txBody>
      </p:sp>
    </p:spTree>
    <p:extLst>
      <p:ext uri="{BB962C8B-B14F-4D97-AF65-F5344CB8AC3E}">
        <p14:creationId xmlns:p14="http://schemas.microsoft.com/office/powerpoint/2010/main" val="3525189429"/>
      </p:ext>
    </p:extLst>
  </p:cSld>
  <p:clrMapOvr>
    <a:masterClrMapping/>
  </p:clrMapOvr>
  <p:transition spd="med">
    <p:checker/>
  </p:transition>
</p:sldLayout>
</file>

<file path=ppt/slideLayouts/slideLayout23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3"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4" name="Rectangle 6"/>
          <p:cNvSpPr>
            <a:spLocks noGrp="1" noChangeArrowheads="1"/>
          </p:cNvSpPr>
          <p:nvPr>
            <p:ph type="sldNum" sz="quarter" idx="12"/>
          </p:nvPr>
        </p:nvSpPr>
        <p:spPr/>
        <p:txBody>
          <a:bodyPr/>
          <a:lstStyle>
            <a:lvl1pPr>
              <a:defRPr kumimoji="0"/>
            </a:lvl1pPr>
          </a:lstStyle>
          <a:p>
            <a:pPr>
              <a:defRPr/>
            </a:pPr>
            <a:fld id="{82341E40-2943-4567-A9B3-C6702D053245}" type="slidenum">
              <a:rPr lang="en-US" altLang="zh-CN"/>
              <a:pPr>
                <a:defRPr/>
              </a:pPr>
              <a:t>‹#›</a:t>
            </a:fld>
            <a:endParaRPr lang="en-US" altLang="zh-CN"/>
          </a:p>
        </p:txBody>
      </p:sp>
    </p:spTree>
    <p:extLst>
      <p:ext uri="{BB962C8B-B14F-4D97-AF65-F5344CB8AC3E}">
        <p14:creationId xmlns:p14="http://schemas.microsoft.com/office/powerpoint/2010/main" val="357528235"/>
      </p:ext>
    </p:extLst>
  </p:cSld>
  <p:clrMapOvr>
    <a:masterClrMapping/>
  </p:clrMapOvr>
  <p:transition spd="med">
    <p:checker/>
  </p:transition>
</p:sldLayout>
</file>

<file path=ppt/slideLayouts/slideLayout23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C07C9338-DA78-4E04-AEB9-92DD30883AEC}" type="slidenum">
              <a:rPr lang="en-US" altLang="zh-CN"/>
              <a:pPr>
                <a:defRPr/>
              </a:pPr>
              <a:t>‹#›</a:t>
            </a:fld>
            <a:endParaRPr lang="en-US" altLang="zh-CN"/>
          </a:p>
        </p:txBody>
      </p:sp>
    </p:spTree>
    <p:extLst>
      <p:ext uri="{BB962C8B-B14F-4D97-AF65-F5344CB8AC3E}">
        <p14:creationId xmlns:p14="http://schemas.microsoft.com/office/powerpoint/2010/main" val="569459732"/>
      </p:ext>
    </p:extLst>
  </p:cSld>
  <p:clrMapOvr>
    <a:masterClrMapping/>
  </p:clrMapOvr>
  <p:transition spd="med">
    <p:checker/>
  </p:transition>
</p:sldLayout>
</file>

<file path=ppt/slideLayouts/slideLayout23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1FF03B45-AC19-4FEF-98A1-9370B7C24589}" type="slidenum">
              <a:rPr lang="en-US" altLang="zh-CN"/>
              <a:pPr>
                <a:defRPr/>
              </a:pPr>
              <a:t>‹#›</a:t>
            </a:fld>
            <a:endParaRPr lang="en-US" altLang="zh-CN"/>
          </a:p>
        </p:txBody>
      </p:sp>
    </p:spTree>
    <p:extLst>
      <p:ext uri="{BB962C8B-B14F-4D97-AF65-F5344CB8AC3E}">
        <p14:creationId xmlns:p14="http://schemas.microsoft.com/office/powerpoint/2010/main" val="4203403691"/>
      </p:ext>
    </p:extLst>
  </p:cSld>
  <p:clrMapOvr>
    <a:masterClrMapping/>
  </p:clrMapOvr>
  <p:transition spd="med">
    <p:checker/>
  </p:transition>
</p:sldLayout>
</file>

<file path=ppt/slideLayouts/slideLayout23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FA68EEFC-22A5-47E1-BA97-A8DB5C603C3D}" type="slidenum">
              <a:rPr lang="en-US" altLang="zh-CN"/>
              <a:pPr>
                <a:defRPr/>
              </a:pPr>
              <a:t>‹#›</a:t>
            </a:fld>
            <a:endParaRPr lang="en-US" altLang="zh-CN"/>
          </a:p>
        </p:txBody>
      </p:sp>
    </p:spTree>
    <p:extLst>
      <p:ext uri="{BB962C8B-B14F-4D97-AF65-F5344CB8AC3E}">
        <p14:creationId xmlns:p14="http://schemas.microsoft.com/office/powerpoint/2010/main" val="3519275705"/>
      </p:ext>
    </p:extLst>
  </p:cSld>
  <p:clrMapOvr>
    <a:masterClrMapping/>
  </p:clrMapOvr>
  <p:transition spd="med">
    <p:checker/>
  </p:transition>
</p:sldLayout>
</file>

<file path=ppt/slideLayouts/slideLayout24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3971F1B3-93C4-4569-A393-B17B1876CE52}" type="slidenum">
              <a:rPr lang="en-US" altLang="zh-CN"/>
              <a:pPr>
                <a:defRPr/>
              </a:pPr>
              <a:t>‹#›</a:t>
            </a:fld>
            <a:endParaRPr lang="en-US" altLang="zh-CN"/>
          </a:p>
        </p:txBody>
      </p:sp>
    </p:spTree>
    <p:extLst>
      <p:ext uri="{BB962C8B-B14F-4D97-AF65-F5344CB8AC3E}">
        <p14:creationId xmlns:p14="http://schemas.microsoft.com/office/powerpoint/2010/main" val="1972669793"/>
      </p:ext>
    </p:extLst>
  </p:cSld>
  <p:clrMapOvr>
    <a:masterClrMapping/>
  </p:clrMapOvr>
  <p:transition spd="med">
    <p:checker/>
  </p:transition>
</p:sldLayout>
</file>

<file path=ppt/slideLayouts/slideLayout241.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9812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197600" y="41148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7"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8" name="Rectangle 6"/>
          <p:cNvSpPr>
            <a:spLocks noGrp="1" noChangeArrowheads="1"/>
          </p:cNvSpPr>
          <p:nvPr>
            <p:ph type="sldNum" sz="quarter" idx="12"/>
          </p:nvPr>
        </p:nvSpPr>
        <p:spPr/>
        <p:txBody>
          <a:bodyPr/>
          <a:lstStyle>
            <a:lvl1pPr>
              <a:defRPr kumimoji="0"/>
            </a:lvl1pPr>
          </a:lstStyle>
          <a:p>
            <a:pPr>
              <a:defRPr/>
            </a:pPr>
            <a:fld id="{C860085D-53AB-455B-BE62-0852D9BCD1BA}" type="slidenum">
              <a:rPr lang="en-US" altLang="zh-CN"/>
              <a:pPr>
                <a:defRPr/>
              </a:pPr>
              <a:t>‹#›</a:t>
            </a:fld>
            <a:endParaRPr lang="en-US" altLang="zh-CN"/>
          </a:p>
        </p:txBody>
      </p:sp>
    </p:spTree>
    <p:extLst>
      <p:ext uri="{BB962C8B-B14F-4D97-AF65-F5344CB8AC3E}">
        <p14:creationId xmlns:p14="http://schemas.microsoft.com/office/powerpoint/2010/main" val="2278507491"/>
      </p:ext>
    </p:extLst>
  </p:cSld>
  <p:clrMapOvr>
    <a:masterClrMapping/>
  </p:clrMapOvr>
  <p:transition spd="med">
    <p:checker/>
  </p:transition>
</p:sldLayout>
</file>

<file path=ppt/slideLayouts/slideLayout242.xml><?xml version="1.0" encoding="utf-8"?>
<p:sldLayout xmlns:a="http://schemas.openxmlformats.org/drawingml/2006/main" xmlns:r="http://schemas.openxmlformats.org/officeDocument/2006/relationships" xmlns:p="http://schemas.openxmlformats.org/presentationml/2006/main" type="txAndMedia" preserve="1">
  <p:cSld name="Title, Text and Media Clip">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Media Placeholder 3"/>
          <p:cNvSpPr>
            <a:spLocks noGrp="1"/>
          </p:cNvSpPr>
          <p:nvPr>
            <p:ph type="media" sz="half" idx="2"/>
          </p:nvPr>
        </p:nvSpPr>
        <p:spPr>
          <a:xfrm>
            <a:off x="6197600" y="1981200"/>
            <a:ext cx="5080000" cy="4114800"/>
          </a:xfrm>
        </p:spPr>
        <p:txBody>
          <a:bodyPr/>
          <a:lstStyle/>
          <a:p>
            <a:pPr lvl="0"/>
            <a:endParaRPr lang="en-US" noProof="0"/>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905ADF92-38E1-4F22-B38C-06916698DB76}" type="slidenum">
              <a:rPr lang="en-US" altLang="zh-CN"/>
              <a:pPr>
                <a:defRPr/>
              </a:pPr>
              <a:t>‹#›</a:t>
            </a:fld>
            <a:endParaRPr lang="en-US" altLang="zh-CN"/>
          </a:p>
        </p:txBody>
      </p:sp>
    </p:spTree>
    <p:extLst>
      <p:ext uri="{BB962C8B-B14F-4D97-AF65-F5344CB8AC3E}">
        <p14:creationId xmlns:p14="http://schemas.microsoft.com/office/powerpoint/2010/main" val="2122233363"/>
      </p:ext>
    </p:extLst>
  </p:cSld>
  <p:clrMapOvr>
    <a:masterClrMapping/>
  </p:clrMapOvr>
  <p:transition spd="med">
    <p:checker/>
  </p:transition>
</p:sldLayout>
</file>

<file path=ppt/slideLayouts/slideLayout243.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711200" y="152400"/>
            <a:ext cx="10871200" cy="685800"/>
          </a:xfrm>
        </p:spPr>
        <p:txBody>
          <a:bodyPr/>
          <a:lstStyle/>
          <a:p>
            <a:r>
              <a:rPr lang="en-US"/>
              <a:t>Click to edit Master title style</a:t>
            </a:r>
          </a:p>
        </p:txBody>
      </p:sp>
      <p:sp>
        <p:nvSpPr>
          <p:cNvPr id="3" name="Table Placeholder 2"/>
          <p:cNvSpPr>
            <a:spLocks noGrp="1"/>
          </p:cNvSpPr>
          <p:nvPr>
            <p:ph type="tbl" idx="1"/>
          </p:nvPr>
        </p:nvSpPr>
        <p:spPr>
          <a:xfrm>
            <a:off x="609600" y="1600200"/>
            <a:ext cx="10972800" cy="4800600"/>
          </a:xfrm>
        </p:spPr>
        <p:txBody>
          <a:bodyPr/>
          <a:lstStyle/>
          <a:p>
            <a:pPr lvl="0"/>
            <a:endParaRPr lang="en-US" noProof="0"/>
          </a:p>
        </p:txBody>
      </p:sp>
      <p:sp>
        <p:nvSpPr>
          <p:cNvPr id="4" name="Date Placeholder 3"/>
          <p:cNvSpPr>
            <a:spLocks noGrp="1"/>
          </p:cNvSpPr>
          <p:nvPr>
            <p:ph type="dt" sz="half" idx="10"/>
          </p:nvPr>
        </p:nvSpPr>
        <p:spPr>
          <a:xfrm>
            <a:off x="609600" y="6575426"/>
            <a:ext cx="2844800" cy="244475"/>
          </a:xfrm>
        </p:spPr>
        <p:txBody>
          <a:bodyPr/>
          <a:lstStyle>
            <a:lvl1pPr>
              <a:defRPr kumimoji="0">
                <a:cs typeface="Arial" pitchFamily="34" charset="0"/>
              </a:defRPr>
            </a:lvl1pPr>
          </a:lstStyle>
          <a:p>
            <a:pPr>
              <a:defRPr/>
            </a:pPr>
            <a:endParaRPr lang="en-US" altLang="en-US"/>
          </a:p>
        </p:txBody>
      </p:sp>
      <p:sp>
        <p:nvSpPr>
          <p:cNvPr id="5" name="Slide Number Placeholder 4"/>
          <p:cNvSpPr>
            <a:spLocks noGrp="1"/>
          </p:cNvSpPr>
          <p:nvPr>
            <p:ph type="sldNum" sz="quarter" idx="11"/>
          </p:nvPr>
        </p:nvSpPr>
        <p:spPr>
          <a:xfrm>
            <a:off x="8737600" y="6575426"/>
            <a:ext cx="2844800" cy="244475"/>
          </a:xfrm>
        </p:spPr>
        <p:txBody>
          <a:bodyPr/>
          <a:lstStyle>
            <a:lvl1pPr>
              <a:defRPr kumimoji="0"/>
            </a:lvl1pPr>
          </a:lstStyle>
          <a:p>
            <a:pPr>
              <a:defRPr/>
            </a:pPr>
            <a:fld id="{D49C1DF4-887A-4096-892C-64612B67FC5C}" type="slidenum">
              <a:rPr lang="en-US" altLang="en-US"/>
              <a:pPr>
                <a:defRPr/>
              </a:pPr>
              <a:t>‹#›</a:t>
            </a:fld>
            <a:endParaRPr lang="en-US" altLang="en-US"/>
          </a:p>
        </p:txBody>
      </p:sp>
      <p:sp>
        <p:nvSpPr>
          <p:cNvPr id="6" name="Footer Placeholder 5"/>
          <p:cNvSpPr>
            <a:spLocks noGrp="1"/>
          </p:cNvSpPr>
          <p:nvPr>
            <p:ph type="ftr" sz="quarter" idx="12"/>
          </p:nvPr>
        </p:nvSpPr>
        <p:spPr>
          <a:xfrm>
            <a:off x="4150784" y="6538914"/>
            <a:ext cx="3860800" cy="244475"/>
          </a:xfrm>
        </p:spPr>
        <p:txBody>
          <a:bodyPr/>
          <a:lstStyle>
            <a:lvl1pPr algn="l">
              <a:defRPr kumimoji="0">
                <a:cs typeface="Arial" pitchFamily="34" charset="0"/>
              </a:defRPr>
            </a:lvl1pPr>
          </a:lstStyle>
          <a:p>
            <a:pPr>
              <a:defRPr/>
            </a:pPr>
            <a:endParaRPr lang="en-US" altLang="en-US"/>
          </a:p>
        </p:txBody>
      </p:sp>
    </p:spTree>
    <p:extLst>
      <p:ext uri="{BB962C8B-B14F-4D97-AF65-F5344CB8AC3E}">
        <p14:creationId xmlns:p14="http://schemas.microsoft.com/office/powerpoint/2010/main" val="1935269900"/>
      </p:ext>
    </p:extLst>
  </p:cSld>
  <p:clrMapOvr>
    <a:masterClrMapping/>
  </p:clrMapOvr>
</p:sldLayout>
</file>

<file path=ppt/slideLayouts/slideLayout244.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152400"/>
            <a:ext cx="10972800" cy="6248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Rectangle 9"/>
          <p:cNvSpPr>
            <a:spLocks noGrp="1" noChangeArrowheads="1"/>
          </p:cNvSpPr>
          <p:nvPr>
            <p:ph type="dt" sz="half" idx="10"/>
          </p:nvPr>
        </p:nvSpPr>
        <p:spPr/>
        <p:txBody>
          <a:bodyPr/>
          <a:lstStyle>
            <a:lvl1pPr>
              <a:defRPr kumimoji="0">
                <a:solidFill>
                  <a:schemeClr val="tx1"/>
                </a:solidFill>
                <a:cs typeface="Arial" pitchFamily="34" charset="0"/>
              </a:defRPr>
            </a:lvl1pPr>
          </a:lstStyle>
          <a:p>
            <a:pPr>
              <a:defRPr/>
            </a:pPr>
            <a:endParaRPr lang="en-US" altLang="en-US">
              <a:solidFill>
                <a:srgbClr val="000000"/>
              </a:solidFill>
            </a:endParaRPr>
          </a:p>
        </p:txBody>
      </p:sp>
      <p:sp>
        <p:nvSpPr>
          <p:cNvPr id="4" name="Rectangle 10"/>
          <p:cNvSpPr>
            <a:spLocks noGrp="1" noChangeArrowheads="1"/>
          </p:cNvSpPr>
          <p:nvPr>
            <p:ph type="sldNum" sz="quarter" idx="11"/>
          </p:nvPr>
        </p:nvSpPr>
        <p:spPr/>
        <p:txBody>
          <a:bodyPr/>
          <a:lstStyle>
            <a:lvl1pPr>
              <a:defRPr kumimoji="0">
                <a:solidFill>
                  <a:schemeClr val="tx1"/>
                </a:solidFill>
              </a:defRPr>
            </a:lvl1pPr>
          </a:lstStyle>
          <a:p>
            <a:pPr>
              <a:defRPr/>
            </a:pPr>
            <a:fld id="{6EB60AF4-296D-4754-849C-E948653F4F8F}" type="slidenum">
              <a:rPr lang="en-US" altLang="en-US">
                <a:solidFill>
                  <a:srgbClr val="000000"/>
                </a:solidFill>
              </a:rPr>
              <a:pPr>
                <a:defRPr/>
              </a:pPr>
              <a:t>‹#›</a:t>
            </a:fld>
            <a:endParaRPr lang="en-US" altLang="en-US">
              <a:solidFill>
                <a:srgbClr val="000000"/>
              </a:solidFill>
            </a:endParaRPr>
          </a:p>
        </p:txBody>
      </p:sp>
      <p:sp>
        <p:nvSpPr>
          <p:cNvPr id="5" name="Rectangle 11"/>
          <p:cNvSpPr>
            <a:spLocks noGrp="1" noChangeArrowheads="1"/>
          </p:cNvSpPr>
          <p:nvPr>
            <p:ph type="ftr" sz="quarter" idx="12"/>
          </p:nvPr>
        </p:nvSpPr>
        <p:spPr/>
        <p:txBody>
          <a:bodyPr/>
          <a:lstStyle>
            <a:lvl1pPr algn="l">
              <a:defRPr kumimoji="0">
                <a:solidFill>
                  <a:schemeClr val="tx1"/>
                </a:solidFill>
                <a:cs typeface="Arial" pitchFamily="34" charset="0"/>
              </a:defRPr>
            </a:lvl1pPr>
          </a:lstStyle>
          <a:p>
            <a:pPr>
              <a:defRPr/>
            </a:pPr>
            <a:endParaRPr lang="en-US" altLang="en-US">
              <a:solidFill>
                <a:srgbClr val="000000"/>
              </a:solidFill>
            </a:endParaRPr>
          </a:p>
        </p:txBody>
      </p:sp>
    </p:spTree>
    <p:extLst>
      <p:ext uri="{BB962C8B-B14F-4D97-AF65-F5344CB8AC3E}">
        <p14:creationId xmlns:p14="http://schemas.microsoft.com/office/powerpoint/2010/main" val="3105236618"/>
      </p:ext>
    </p:extLst>
  </p:cSld>
  <p:clrMapOvr>
    <a:masterClrMapping/>
  </p:clrMapOvr>
</p:sldLayout>
</file>

<file path=ppt/slideLayouts/slideLayout24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D0FF461C-4E8B-4FA8-A224-3C57E37B8F2C}" type="slidenum">
              <a:rPr lang="en-US" altLang="zh-CN"/>
              <a:pPr>
                <a:defRPr/>
              </a:pPr>
              <a:t>‹#›</a:t>
            </a:fld>
            <a:endParaRPr lang="en-US" altLang="zh-CN"/>
          </a:p>
        </p:txBody>
      </p:sp>
    </p:spTree>
    <p:extLst>
      <p:ext uri="{BB962C8B-B14F-4D97-AF65-F5344CB8AC3E}">
        <p14:creationId xmlns:p14="http://schemas.microsoft.com/office/powerpoint/2010/main" val="3002064556"/>
      </p:ext>
    </p:extLst>
  </p:cSld>
  <p:clrMapOvr>
    <a:masterClrMapping/>
  </p:clrMapOvr>
  <p:transition spd="med">
    <p:checker/>
  </p:transition>
</p:sldLayout>
</file>

<file path=ppt/slideLayouts/slideLayout24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0C2CF221-B9C6-4F33-968B-09BF9841C491}" type="slidenum">
              <a:rPr lang="en-US" altLang="zh-CN"/>
              <a:pPr>
                <a:defRPr/>
              </a:pPr>
              <a:t>‹#›</a:t>
            </a:fld>
            <a:endParaRPr lang="en-US" altLang="zh-CN"/>
          </a:p>
        </p:txBody>
      </p:sp>
    </p:spTree>
    <p:extLst>
      <p:ext uri="{BB962C8B-B14F-4D97-AF65-F5344CB8AC3E}">
        <p14:creationId xmlns:p14="http://schemas.microsoft.com/office/powerpoint/2010/main" val="1980624567"/>
      </p:ext>
    </p:extLst>
  </p:cSld>
  <p:clrMapOvr>
    <a:masterClrMapping/>
  </p:clrMapOvr>
  <p:transition spd="med">
    <p:checker/>
  </p:transition>
</p:sldLayout>
</file>

<file path=ppt/slideLayouts/slideLayout24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85DFBF5D-84C5-4790-8E63-36114346909D}" type="slidenum">
              <a:rPr lang="en-US" altLang="zh-CN"/>
              <a:pPr>
                <a:defRPr/>
              </a:pPr>
              <a:t>‹#›</a:t>
            </a:fld>
            <a:endParaRPr lang="en-US" altLang="zh-CN"/>
          </a:p>
        </p:txBody>
      </p:sp>
    </p:spTree>
    <p:extLst>
      <p:ext uri="{BB962C8B-B14F-4D97-AF65-F5344CB8AC3E}">
        <p14:creationId xmlns:p14="http://schemas.microsoft.com/office/powerpoint/2010/main" val="924235692"/>
      </p:ext>
    </p:extLst>
  </p:cSld>
  <p:clrMapOvr>
    <a:masterClrMapping/>
  </p:clrMapOvr>
  <p:transition spd="med">
    <p:checker/>
  </p:transition>
</p:sldLayout>
</file>

<file path=ppt/slideLayouts/slideLayout24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837E2D43-3E5D-4CEB-96B5-D7F52EECF0BA}" type="slidenum">
              <a:rPr lang="en-US" altLang="zh-CN"/>
              <a:pPr>
                <a:defRPr/>
              </a:pPr>
              <a:t>‹#›</a:t>
            </a:fld>
            <a:endParaRPr lang="en-US" altLang="zh-CN"/>
          </a:p>
        </p:txBody>
      </p:sp>
    </p:spTree>
    <p:extLst>
      <p:ext uri="{BB962C8B-B14F-4D97-AF65-F5344CB8AC3E}">
        <p14:creationId xmlns:p14="http://schemas.microsoft.com/office/powerpoint/2010/main" val="2411491812"/>
      </p:ext>
    </p:extLst>
  </p:cSld>
  <p:clrMapOvr>
    <a:masterClrMapping/>
  </p:clrMapOvr>
  <p:transition spd="med">
    <p:checker/>
  </p:transition>
</p:sldLayout>
</file>

<file path=ppt/slideLayouts/slideLayout24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8"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9" name="Rectangle 6"/>
          <p:cNvSpPr>
            <a:spLocks noGrp="1" noChangeArrowheads="1"/>
          </p:cNvSpPr>
          <p:nvPr>
            <p:ph type="sldNum" sz="quarter" idx="12"/>
          </p:nvPr>
        </p:nvSpPr>
        <p:spPr/>
        <p:txBody>
          <a:bodyPr/>
          <a:lstStyle>
            <a:lvl1pPr>
              <a:defRPr kumimoji="0"/>
            </a:lvl1pPr>
          </a:lstStyle>
          <a:p>
            <a:pPr>
              <a:defRPr/>
            </a:pPr>
            <a:fld id="{95904A40-5EF7-41D0-A724-1CD3C0794C71}" type="slidenum">
              <a:rPr lang="en-US" altLang="zh-CN"/>
              <a:pPr>
                <a:defRPr/>
              </a:pPr>
              <a:t>‹#›</a:t>
            </a:fld>
            <a:endParaRPr lang="en-US" altLang="zh-CN"/>
          </a:p>
        </p:txBody>
      </p:sp>
    </p:spTree>
    <p:extLst>
      <p:ext uri="{BB962C8B-B14F-4D97-AF65-F5344CB8AC3E}">
        <p14:creationId xmlns:p14="http://schemas.microsoft.com/office/powerpoint/2010/main" val="3784872867"/>
      </p:ext>
    </p:extLst>
  </p:cSld>
  <p:clrMapOvr>
    <a:masterClrMapping/>
  </p:clrMapOvr>
  <p:transition spd="med">
    <p:checker/>
  </p:transition>
</p:sldLayout>
</file>

<file path=ppt/slideLayouts/slideLayout25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4"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5" name="Rectangle 6"/>
          <p:cNvSpPr>
            <a:spLocks noGrp="1" noChangeArrowheads="1"/>
          </p:cNvSpPr>
          <p:nvPr>
            <p:ph type="sldNum" sz="quarter" idx="12"/>
          </p:nvPr>
        </p:nvSpPr>
        <p:spPr/>
        <p:txBody>
          <a:bodyPr/>
          <a:lstStyle>
            <a:lvl1pPr>
              <a:defRPr kumimoji="0"/>
            </a:lvl1pPr>
          </a:lstStyle>
          <a:p>
            <a:pPr>
              <a:defRPr/>
            </a:pPr>
            <a:fld id="{6AFB8B5D-2678-4350-901A-A1392154666C}" type="slidenum">
              <a:rPr lang="en-US" altLang="zh-CN"/>
              <a:pPr>
                <a:defRPr/>
              </a:pPr>
              <a:t>‹#›</a:t>
            </a:fld>
            <a:endParaRPr lang="en-US" altLang="zh-CN"/>
          </a:p>
        </p:txBody>
      </p:sp>
    </p:spTree>
    <p:extLst>
      <p:ext uri="{BB962C8B-B14F-4D97-AF65-F5344CB8AC3E}">
        <p14:creationId xmlns:p14="http://schemas.microsoft.com/office/powerpoint/2010/main" val="812303486"/>
      </p:ext>
    </p:extLst>
  </p:cSld>
  <p:clrMapOvr>
    <a:masterClrMapping/>
  </p:clrMapOvr>
  <p:transition spd="med">
    <p:checker/>
  </p:transition>
</p:sldLayout>
</file>

<file path=ppt/slideLayouts/slideLayout25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3"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4" name="Rectangle 6"/>
          <p:cNvSpPr>
            <a:spLocks noGrp="1" noChangeArrowheads="1"/>
          </p:cNvSpPr>
          <p:nvPr>
            <p:ph type="sldNum" sz="quarter" idx="12"/>
          </p:nvPr>
        </p:nvSpPr>
        <p:spPr/>
        <p:txBody>
          <a:bodyPr/>
          <a:lstStyle>
            <a:lvl1pPr>
              <a:defRPr kumimoji="0"/>
            </a:lvl1pPr>
          </a:lstStyle>
          <a:p>
            <a:pPr>
              <a:defRPr/>
            </a:pPr>
            <a:fld id="{82341E40-2943-4567-A9B3-C6702D053245}" type="slidenum">
              <a:rPr lang="en-US" altLang="zh-CN"/>
              <a:pPr>
                <a:defRPr/>
              </a:pPr>
              <a:t>‹#›</a:t>
            </a:fld>
            <a:endParaRPr lang="en-US" altLang="zh-CN"/>
          </a:p>
        </p:txBody>
      </p:sp>
    </p:spTree>
    <p:extLst>
      <p:ext uri="{BB962C8B-B14F-4D97-AF65-F5344CB8AC3E}">
        <p14:creationId xmlns:p14="http://schemas.microsoft.com/office/powerpoint/2010/main" val="1155033988"/>
      </p:ext>
    </p:extLst>
  </p:cSld>
  <p:clrMapOvr>
    <a:masterClrMapping/>
  </p:clrMapOvr>
  <p:transition spd="med">
    <p:checker/>
  </p:transition>
</p:sldLayout>
</file>

<file path=ppt/slideLayouts/slideLayout25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C07C9338-DA78-4E04-AEB9-92DD30883AEC}" type="slidenum">
              <a:rPr lang="en-US" altLang="zh-CN"/>
              <a:pPr>
                <a:defRPr/>
              </a:pPr>
              <a:t>‹#›</a:t>
            </a:fld>
            <a:endParaRPr lang="en-US" altLang="zh-CN"/>
          </a:p>
        </p:txBody>
      </p:sp>
    </p:spTree>
    <p:extLst>
      <p:ext uri="{BB962C8B-B14F-4D97-AF65-F5344CB8AC3E}">
        <p14:creationId xmlns:p14="http://schemas.microsoft.com/office/powerpoint/2010/main" val="4262787936"/>
      </p:ext>
    </p:extLst>
  </p:cSld>
  <p:clrMapOvr>
    <a:masterClrMapping/>
  </p:clrMapOvr>
  <p:transition spd="med">
    <p:checker/>
  </p:transition>
</p:sldLayout>
</file>

<file path=ppt/slideLayouts/slideLayout25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1FF03B45-AC19-4FEF-98A1-9370B7C24589}" type="slidenum">
              <a:rPr lang="en-US" altLang="zh-CN"/>
              <a:pPr>
                <a:defRPr/>
              </a:pPr>
              <a:t>‹#›</a:t>
            </a:fld>
            <a:endParaRPr lang="en-US" altLang="zh-CN"/>
          </a:p>
        </p:txBody>
      </p:sp>
    </p:spTree>
    <p:extLst>
      <p:ext uri="{BB962C8B-B14F-4D97-AF65-F5344CB8AC3E}">
        <p14:creationId xmlns:p14="http://schemas.microsoft.com/office/powerpoint/2010/main" val="2939350413"/>
      </p:ext>
    </p:extLst>
  </p:cSld>
  <p:clrMapOvr>
    <a:masterClrMapping/>
  </p:clrMapOvr>
  <p:transition spd="med">
    <p:checker/>
  </p:transition>
</p:sldLayout>
</file>

<file path=ppt/slideLayouts/slideLayout25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FA68EEFC-22A5-47E1-BA97-A8DB5C603C3D}" type="slidenum">
              <a:rPr lang="en-US" altLang="zh-CN"/>
              <a:pPr>
                <a:defRPr/>
              </a:pPr>
              <a:t>‹#›</a:t>
            </a:fld>
            <a:endParaRPr lang="en-US" altLang="zh-CN"/>
          </a:p>
        </p:txBody>
      </p:sp>
    </p:spTree>
    <p:extLst>
      <p:ext uri="{BB962C8B-B14F-4D97-AF65-F5344CB8AC3E}">
        <p14:creationId xmlns:p14="http://schemas.microsoft.com/office/powerpoint/2010/main" val="2494891877"/>
      </p:ext>
    </p:extLst>
  </p:cSld>
  <p:clrMapOvr>
    <a:masterClrMapping/>
  </p:clrMapOvr>
  <p:transition spd="med">
    <p:checker/>
  </p:transition>
</p:sldLayout>
</file>

<file path=ppt/slideLayouts/slideLayout25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3971F1B3-93C4-4569-A393-B17B1876CE52}" type="slidenum">
              <a:rPr lang="en-US" altLang="zh-CN"/>
              <a:pPr>
                <a:defRPr/>
              </a:pPr>
              <a:t>‹#›</a:t>
            </a:fld>
            <a:endParaRPr lang="en-US" altLang="zh-CN"/>
          </a:p>
        </p:txBody>
      </p:sp>
    </p:spTree>
    <p:extLst>
      <p:ext uri="{BB962C8B-B14F-4D97-AF65-F5344CB8AC3E}">
        <p14:creationId xmlns:p14="http://schemas.microsoft.com/office/powerpoint/2010/main" val="1599636694"/>
      </p:ext>
    </p:extLst>
  </p:cSld>
  <p:clrMapOvr>
    <a:masterClrMapping/>
  </p:clrMapOvr>
  <p:transition spd="med">
    <p:checker/>
  </p:transition>
</p:sldLayout>
</file>

<file path=ppt/slideLayouts/slideLayout256.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9812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197600" y="41148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7"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8" name="Rectangle 6"/>
          <p:cNvSpPr>
            <a:spLocks noGrp="1" noChangeArrowheads="1"/>
          </p:cNvSpPr>
          <p:nvPr>
            <p:ph type="sldNum" sz="quarter" idx="12"/>
          </p:nvPr>
        </p:nvSpPr>
        <p:spPr/>
        <p:txBody>
          <a:bodyPr/>
          <a:lstStyle>
            <a:lvl1pPr>
              <a:defRPr kumimoji="0"/>
            </a:lvl1pPr>
          </a:lstStyle>
          <a:p>
            <a:pPr>
              <a:defRPr/>
            </a:pPr>
            <a:fld id="{C860085D-53AB-455B-BE62-0852D9BCD1BA}" type="slidenum">
              <a:rPr lang="en-US" altLang="zh-CN"/>
              <a:pPr>
                <a:defRPr/>
              </a:pPr>
              <a:t>‹#›</a:t>
            </a:fld>
            <a:endParaRPr lang="en-US" altLang="zh-CN"/>
          </a:p>
        </p:txBody>
      </p:sp>
    </p:spTree>
    <p:extLst>
      <p:ext uri="{BB962C8B-B14F-4D97-AF65-F5344CB8AC3E}">
        <p14:creationId xmlns:p14="http://schemas.microsoft.com/office/powerpoint/2010/main" val="2793891585"/>
      </p:ext>
    </p:extLst>
  </p:cSld>
  <p:clrMapOvr>
    <a:masterClrMapping/>
  </p:clrMapOvr>
  <p:transition spd="med">
    <p:checker/>
  </p:transition>
</p:sldLayout>
</file>

<file path=ppt/slideLayouts/slideLayout257.xml><?xml version="1.0" encoding="utf-8"?>
<p:sldLayout xmlns:a="http://schemas.openxmlformats.org/drawingml/2006/main" xmlns:r="http://schemas.openxmlformats.org/officeDocument/2006/relationships" xmlns:p="http://schemas.openxmlformats.org/presentationml/2006/main" type="txAndMedia" preserve="1">
  <p:cSld name="Title, Text and Media Clip">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Media Placeholder 3"/>
          <p:cNvSpPr>
            <a:spLocks noGrp="1"/>
          </p:cNvSpPr>
          <p:nvPr>
            <p:ph type="media" sz="half" idx="2"/>
          </p:nvPr>
        </p:nvSpPr>
        <p:spPr>
          <a:xfrm>
            <a:off x="6197600" y="1981200"/>
            <a:ext cx="5080000" cy="4114800"/>
          </a:xfrm>
        </p:spPr>
        <p:txBody>
          <a:bodyPr/>
          <a:lstStyle/>
          <a:p>
            <a:pPr lvl="0"/>
            <a:endParaRPr lang="en-US" noProof="0"/>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905ADF92-38E1-4F22-B38C-06916698DB76}" type="slidenum">
              <a:rPr lang="en-US" altLang="zh-CN"/>
              <a:pPr>
                <a:defRPr/>
              </a:pPr>
              <a:t>‹#›</a:t>
            </a:fld>
            <a:endParaRPr lang="en-US" altLang="zh-CN"/>
          </a:p>
        </p:txBody>
      </p:sp>
    </p:spTree>
    <p:extLst>
      <p:ext uri="{BB962C8B-B14F-4D97-AF65-F5344CB8AC3E}">
        <p14:creationId xmlns:p14="http://schemas.microsoft.com/office/powerpoint/2010/main" val="2345327508"/>
      </p:ext>
    </p:extLst>
  </p:cSld>
  <p:clrMapOvr>
    <a:masterClrMapping/>
  </p:clrMapOvr>
  <p:transition spd="med">
    <p:checker/>
  </p:transition>
</p:sldLayout>
</file>

<file path=ppt/slideLayouts/slideLayout258.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711200" y="152400"/>
            <a:ext cx="10871200" cy="685800"/>
          </a:xfrm>
        </p:spPr>
        <p:txBody>
          <a:bodyPr/>
          <a:lstStyle/>
          <a:p>
            <a:r>
              <a:rPr lang="en-US"/>
              <a:t>Click to edit Master title style</a:t>
            </a:r>
          </a:p>
        </p:txBody>
      </p:sp>
      <p:sp>
        <p:nvSpPr>
          <p:cNvPr id="3" name="Table Placeholder 2"/>
          <p:cNvSpPr>
            <a:spLocks noGrp="1"/>
          </p:cNvSpPr>
          <p:nvPr>
            <p:ph type="tbl" idx="1"/>
          </p:nvPr>
        </p:nvSpPr>
        <p:spPr>
          <a:xfrm>
            <a:off x="609600" y="1600200"/>
            <a:ext cx="10972800" cy="4800600"/>
          </a:xfrm>
        </p:spPr>
        <p:txBody>
          <a:bodyPr/>
          <a:lstStyle/>
          <a:p>
            <a:pPr lvl="0"/>
            <a:endParaRPr lang="en-US" noProof="0"/>
          </a:p>
        </p:txBody>
      </p:sp>
      <p:sp>
        <p:nvSpPr>
          <p:cNvPr id="4" name="Date Placeholder 3"/>
          <p:cNvSpPr>
            <a:spLocks noGrp="1"/>
          </p:cNvSpPr>
          <p:nvPr>
            <p:ph type="dt" sz="half" idx="10"/>
          </p:nvPr>
        </p:nvSpPr>
        <p:spPr>
          <a:xfrm>
            <a:off x="609600" y="6575426"/>
            <a:ext cx="2844800" cy="244475"/>
          </a:xfrm>
        </p:spPr>
        <p:txBody>
          <a:bodyPr/>
          <a:lstStyle>
            <a:lvl1pPr>
              <a:defRPr kumimoji="0">
                <a:cs typeface="Arial" pitchFamily="34" charset="0"/>
              </a:defRPr>
            </a:lvl1pPr>
          </a:lstStyle>
          <a:p>
            <a:pPr>
              <a:defRPr/>
            </a:pPr>
            <a:endParaRPr lang="en-US" altLang="en-US"/>
          </a:p>
        </p:txBody>
      </p:sp>
      <p:sp>
        <p:nvSpPr>
          <p:cNvPr id="5" name="Slide Number Placeholder 4"/>
          <p:cNvSpPr>
            <a:spLocks noGrp="1"/>
          </p:cNvSpPr>
          <p:nvPr>
            <p:ph type="sldNum" sz="quarter" idx="11"/>
          </p:nvPr>
        </p:nvSpPr>
        <p:spPr>
          <a:xfrm>
            <a:off x="8737600" y="6575426"/>
            <a:ext cx="2844800" cy="244475"/>
          </a:xfrm>
        </p:spPr>
        <p:txBody>
          <a:bodyPr/>
          <a:lstStyle>
            <a:lvl1pPr>
              <a:defRPr kumimoji="0"/>
            </a:lvl1pPr>
          </a:lstStyle>
          <a:p>
            <a:pPr>
              <a:defRPr/>
            </a:pPr>
            <a:fld id="{D49C1DF4-887A-4096-892C-64612B67FC5C}" type="slidenum">
              <a:rPr lang="en-US" altLang="en-US"/>
              <a:pPr>
                <a:defRPr/>
              </a:pPr>
              <a:t>‹#›</a:t>
            </a:fld>
            <a:endParaRPr lang="en-US" altLang="en-US"/>
          </a:p>
        </p:txBody>
      </p:sp>
      <p:sp>
        <p:nvSpPr>
          <p:cNvPr id="6" name="Footer Placeholder 5"/>
          <p:cNvSpPr>
            <a:spLocks noGrp="1"/>
          </p:cNvSpPr>
          <p:nvPr>
            <p:ph type="ftr" sz="quarter" idx="12"/>
          </p:nvPr>
        </p:nvSpPr>
        <p:spPr>
          <a:xfrm>
            <a:off x="4150784" y="6538914"/>
            <a:ext cx="3860800" cy="244475"/>
          </a:xfrm>
        </p:spPr>
        <p:txBody>
          <a:bodyPr/>
          <a:lstStyle>
            <a:lvl1pPr algn="l">
              <a:defRPr kumimoji="0">
                <a:cs typeface="Arial" pitchFamily="34" charset="0"/>
              </a:defRPr>
            </a:lvl1pPr>
          </a:lstStyle>
          <a:p>
            <a:pPr>
              <a:defRPr/>
            </a:pPr>
            <a:endParaRPr lang="en-US" altLang="en-US"/>
          </a:p>
        </p:txBody>
      </p:sp>
    </p:spTree>
    <p:extLst>
      <p:ext uri="{BB962C8B-B14F-4D97-AF65-F5344CB8AC3E}">
        <p14:creationId xmlns:p14="http://schemas.microsoft.com/office/powerpoint/2010/main" val="3584742594"/>
      </p:ext>
    </p:extLst>
  </p:cSld>
  <p:clrMapOvr>
    <a:masterClrMapping/>
  </p:clrMapOvr>
</p:sldLayout>
</file>

<file path=ppt/slideLayouts/slideLayout259.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152400"/>
            <a:ext cx="10972800" cy="6248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Rectangle 9"/>
          <p:cNvSpPr>
            <a:spLocks noGrp="1" noChangeArrowheads="1"/>
          </p:cNvSpPr>
          <p:nvPr>
            <p:ph type="dt" sz="half" idx="10"/>
          </p:nvPr>
        </p:nvSpPr>
        <p:spPr/>
        <p:txBody>
          <a:bodyPr/>
          <a:lstStyle>
            <a:lvl1pPr>
              <a:defRPr kumimoji="0">
                <a:solidFill>
                  <a:schemeClr val="tx1"/>
                </a:solidFill>
                <a:cs typeface="Arial" pitchFamily="34" charset="0"/>
              </a:defRPr>
            </a:lvl1pPr>
          </a:lstStyle>
          <a:p>
            <a:pPr>
              <a:defRPr/>
            </a:pPr>
            <a:endParaRPr lang="en-US" altLang="en-US">
              <a:solidFill>
                <a:srgbClr val="000000"/>
              </a:solidFill>
            </a:endParaRPr>
          </a:p>
        </p:txBody>
      </p:sp>
      <p:sp>
        <p:nvSpPr>
          <p:cNvPr id="4" name="Rectangle 10"/>
          <p:cNvSpPr>
            <a:spLocks noGrp="1" noChangeArrowheads="1"/>
          </p:cNvSpPr>
          <p:nvPr>
            <p:ph type="sldNum" sz="quarter" idx="11"/>
          </p:nvPr>
        </p:nvSpPr>
        <p:spPr/>
        <p:txBody>
          <a:bodyPr/>
          <a:lstStyle>
            <a:lvl1pPr>
              <a:defRPr kumimoji="0">
                <a:solidFill>
                  <a:schemeClr val="tx1"/>
                </a:solidFill>
              </a:defRPr>
            </a:lvl1pPr>
          </a:lstStyle>
          <a:p>
            <a:pPr>
              <a:defRPr/>
            </a:pPr>
            <a:fld id="{6EB60AF4-296D-4754-849C-E948653F4F8F}" type="slidenum">
              <a:rPr lang="en-US" altLang="en-US">
                <a:solidFill>
                  <a:srgbClr val="000000"/>
                </a:solidFill>
              </a:rPr>
              <a:pPr>
                <a:defRPr/>
              </a:pPr>
              <a:t>‹#›</a:t>
            </a:fld>
            <a:endParaRPr lang="en-US" altLang="en-US">
              <a:solidFill>
                <a:srgbClr val="000000"/>
              </a:solidFill>
            </a:endParaRPr>
          </a:p>
        </p:txBody>
      </p:sp>
      <p:sp>
        <p:nvSpPr>
          <p:cNvPr id="5" name="Rectangle 11"/>
          <p:cNvSpPr>
            <a:spLocks noGrp="1" noChangeArrowheads="1"/>
          </p:cNvSpPr>
          <p:nvPr>
            <p:ph type="ftr" sz="quarter" idx="12"/>
          </p:nvPr>
        </p:nvSpPr>
        <p:spPr/>
        <p:txBody>
          <a:bodyPr/>
          <a:lstStyle>
            <a:lvl1pPr algn="l">
              <a:defRPr kumimoji="0">
                <a:solidFill>
                  <a:schemeClr val="tx1"/>
                </a:solidFill>
                <a:cs typeface="Arial" pitchFamily="34" charset="0"/>
              </a:defRPr>
            </a:lvl1pPr>
          </a:lstStyle>
          <a:p>
            <a:pPr>
              <a:defRPr/>
            </a:pPr>
            <a:endParaRPr lang="en-US" altLang="en-US">
              <a:solidFill>
                <a:srgbClr val="000000"/>
              </a:solidFill>
            </a:endParaRPr>
          </a:p>
        </p:txBody>
      </p:sp>
    </p:spTree>
    <p:extLst>
      <p:ext uri="{BB962C8B-B14F-4D97-AF65-F5344CB8AC3E}">
        <p14:creationId xmlns:p14="http://schemas.microsoft.com/office/powerpoint/2010/main" val="707900396"/>
      </p:ext>
    </p:extLst>
  </p:cSld>
  <p:clrMapOvr>
    <a:masterClrMapping/>
  </p:clrMapOvr>
</p:sldLayout>
</file>

<file path=ppt/slideLayouts/slideLayout26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D0FF461C-4E8B-4FA8-A224-3C57E37B8F2C}" type="slidenum">
              <a:rPr lang="en-US" altLang="zh-CN"/>
              <a:pPr>
                <a:defRPr/>
              </a:pPr>
              <a:t>‹#›</a:t>
            </a:fld>
            <a:endParaRPr lang="en-US" altLang="zh-CN"/>
          </a:p>
        </p:txBody>
      </p:sp>
    </p:spTree>
    <p:extLst>
      <p:ext uri="{BB962C8B-B14F-4D97-AF65-F5344CB8AC3E}">
        <p14:creationId xmlns:p14="http://schemas.microsoft.com/office/powerpoint/2010/main" val="1879786179"/>
      </p:ext>
    </p:extLst>
  </p:cSld>
  <p:clrMapOvr>
    <a:masterClrMapping/>
  </p:clrMapOvr>
  <p:transition spd="med">
    <p:checker/>
  </p:transition>
</p:sldLayout>
</file>

<file path=ppt/slideLayouts/slideLayout26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0C2CF221-B9C6-4F33-968B-09BF9841C491}" type="slidenum">
              <a:rPr lang="en-US" altLang="zh-CN"/>
              <a:pPr>
                <a:defRPr/>
              </a:pPr>
              <a:t>‹#›</a:t>
            </a:fld>
            <a:endParaRPr lang="en-US" altLang="zh-CN"/>
          </a:p>
        </p:txBody>
      </p:sp>
    </p:spTree>
    <p:extLst>
      <p:ext uri="{BB962C8B-B14F-4D97-AF65-F5344CB8AC3E}">
        <p14:creationId xmlns:p14="http://schemas.microsoft.com/office/powerpoint/2010/main" val="2496429284"/>
      </p:ext>
    </p:extLst>
  </p:cSld>
  <p:clrMapOvr>
    <a:masterClrMapping/>
  </p:clrMapOvr>
  <p:transition spd="med">
    <p:checker/>
  </p:transition>
</p:sldLayout>
</file>

<file path=ppt/slideLayouts/slideLayout26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85DFBF5D-84C5-4790-8E63-36114346909D}" type="slidenum">
              <a:rPr lang="en-US" altLang="zh-CN"/>
              <a:pPr>
                <a:defRPr/>
              </a:pPr>
              <a:t>‹#›</a:t>
            </a:fld>
            <a:endParaRPr lang="en-US" altLang="zh-CN"/>
          </a:p>
        </p:txBody>
      </p:sp>
    </p:spTree>
    <p:extLst>
      <p:ext uri="{BB962C8B-B14F-4D97-AF65-F5344CB8AC3E}">
        <p14:creationId xmlns:p14="http://schemas.microsoft.com/office/powerpoint/2010/main" val="934328472"/>
      </p:ext>
    </p:extLst>
  </p:cSld>
  <p:clrMapOvr>
    <a:masterClrMapping/>
  </p:clrMapOvr>
  <p:transition spd="med">
    <p:checker/>
  </p:transition>
</p:sldLayout>
</file>

<file path=ppt/slideLayouts/slideLayout26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837E2D43-3E5D-4CEB-96B5-D7F52EECF0BA}" type="slidenum">
              <a:rPr lang="en-US" altLang="zh-CN"/>
              <a:pPr>
                <a:defRPr/>
              </a:pPr>
              <a:t>‹#›</a:t>
            </a:fld>
            <a:endParaRPr lang="en-US" altLang="zh-CN"/>
          </a:p>
        </p:txBody>
      </p:sp>
    </p:spTree>
    <p:extLst>
      <p:ext uri="{BB962C8B-B14F-4D97-AF65-F5344CB8AC3E}">
        <p14:creationId xmlns:p14="http://schemas.microsoft.com/office/powerpoint/2010/main" val="1761128985"/>
      </p:ext>
    </p:extLst>
  </p:cSld>
  <p:clrMapOvr>
    <a:masterClrMapping/>
  </p:clrMapOvr>
  <p:transition spd="med">
    <p:checker/>
  </p:transition>
</p:sldLayout>
</file>

<file path=ppt/slideLayouts/slideLayout26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8"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9" name="Rectangle 6"/>
          <p:cNvSpPr>
            <a:spLocks noGrp="1" noChangeArrowheads="1"/>
          </p:cNvSpPr>
          <p:nvPr>
            <p:ph type="sldNum" sz="quarter" idx="12"/>
          </p:nvPr>
        </p:nvSpPr>
        <p:spPr/>
        <p:txBody>
          <a:bodyPr/>
          <a:lstStyle>
            <a:lvl1pPr>
              <a:defRPr kumimoji="0"/>
            </a:lvl1pPr>
          </a:lstStyle>
          <a:p>
            <a:pPr>
              <a:defRPr/>
            </a:pPr>
            <a:fld id="{95904A40-5EF7-41D0-A724-1CD3C0794C71}" type="slidenum">
              <a:rPr lang="en-US" altLang="zh-CN"/>
              <a:pPr>
                <a:defRPr/>
              </a:pPr>
              <a:t>‹#›</a:t>
            </a:fld>
            <a:endParaRPr lang="en-US" altLang="zh-CN"/>
          </a:p>
        </p:txBody>
      </p:sp>
    </p:spTree>
    <p:extLst>
      <p:ext uri="{BB962C8B-B14F-4D97-AF65-F5344CB8AC3E}">
        <p14:creationId xmlns:p14="http://schemas.microsoft.com/office/powerpoint/2010/main" val="1920514999"/>
      </p:ext>
    </p:extLst>
  </p:cSld>
  <p:clrMapOvr>
    <a:masterClrMapping/>
  </p:clrMapOvr>
  <p:transition spd="med">
    <p:checker/>
  </p:transition>
</p:sldLayout>
</file>

<file path=ppt/slideLayouts/slideLayout26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4"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5" name="Rectangle 6"/>
          <p:cNvSpPr>
            <a:spLocks noGrp="1" noChangeArrowheads="1"/>
          </p:cNvSpPr>
          <p:nvPr>
            <p:ph type="sldNum" sz="quarter" idx="12"/>
          </p:nvPr>
        </p:nvSpPr>
        <p:spPr/>
        <p:txBody>
          <a:bodyPr/>
          <a:lstStyle>
            <a:lvl1pPr>
              <a:defRPr kumimoji="0"/>
            </a:lvl1pPr>
          </a:lstStyle>
          <a:p>
            <a:pPr>
              <a:defRPr/>
            </a:pPr>
            <a:fld id="{6AFB8B5D-2678-4350-901A-A1392154666C}" type="slidenum">
              <a:rPr lang="en-US" altLang="zh-CN"/>
              <a:pPr>
                <a:defRPr/>
              </a:pPr>
              <a:t>‹#›</a:t>
            </a:fld>
            <a:endParaRPr lang="en-US" altLang="zh-CN"/>
          </a:p>
        </p:txBody>
      </p:sp>
    </p:spTree>
    <p:extLst>
      <p:ext uri="{BB962C8B-B14F-4D97-AF65-F5344CB8AC3E}">
        <p14:creationId xmlns:p14="http://schemas.microsoft.com/office/powerpoint/2010/main" val="757430510"/>
      </p:ext>
    </p:extLst>
  </p:cSld>
  <p:clrMapOvr>
    <a:masterClrMapping/>
  </p:clrMapOvr>
  <p:transition spd="med">
    <p:checker/>
  </p:transition>
</p:sldLayout>
</file>

<file path=ppt/slideLayouts/slideLayout26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3"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4" name="Rectangle 6"/>
          <p:cNvSpPr>
            <a:spLocks noGrp="1" noChangeArrowheads="1"/>
          </p:cNvSpPr>
          <p:nvPr>
            <p:ph type="sldNum" sz="quarter" idx="12"/>
          </p:nvPr>
        </p:nvSpPr>
        <p:spPr/>
        <p:txBody>
          <a:bodyPr/>
          <a:lstStyle>
            <a:lvl1pPr>
              <a:defRPr kumimoji="0"/>
            </a:lvl1pPr>
          </a:lstStyle>
          <a:p>
            <a:pPr>
              <a:defRPr/>
            </a:pPr>
            <a:fld id="{82341E40-2943-4567-A9B3-C6702D053245}" type="slidenum">
              <a:rPr lang="en-US" altLang="zh-CN"/>
              <a:pPr>
                <a:defRPr/>
              </a:pPr>
              <a:t>‹#›</a:t>
            </a:fld>
            <a:endParaRPr lang="en-US" altLang="zh-CN"/>
          </a:p>
        </p:txBody>
      </p:sp>
    </p:spTree>
    <p:extLst>
      <p:ext uri="{BB962C8B-B14F-4D97-AF65-F5344CB8AC3E}">
        <p14:creationId xmlns:p14="http://schemas.microsoft.com/office/powerpoint/2010/main" val="1774761875"/>
      </p:ext>
    </p:extLst>
  </p:cSld>
  <p:clrMapOvr>
    <a:masterClrMapping/>
  </p:clrMapOvr>
  <p:transition spd="med">
    <p:checker/>
  </p:transition>
</p:sldLayout>
</file>

<file path=ppt/slideLayouts/slideLayout26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C07C9338-DA78-4E04-AEB9-92DD30883AEC}" type="slidenum">
              <a:rPr lang="en-US" altLang="zh-CN"/>
              <a:pPr>
                <a:defRPr/>
              </a:pPr>
              <a:t>‹#›</a:t>
            </a:fld>
            <a:endParaRPr lang="en-US" altLang="zh-CN"/>
          </a:p>
        </p:txBody>
      </p:sp>
    </p:spTree>
    <p:extLst>
      <p:ext uri="{BB962C8B-B14F-4D97-AF65-F5344CB8AC3E}">
        <p14:creationId xmlns:p14="http://schemas.microsoft.com/office/powerpoint/2010/main" val="779996599"/>
      </p:ext>
    </p:extLst>
  </p:cSld>
  <p:clrMapOvr>
    <a:masterClrMapping/>
  </p:clrMapOvr>
  <p:transition spd="med">
    <p:checker/>
  </p:transition>
</p:sldLayout>
</file>

<file path=ppt/slideLayouts/slideLayout26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1FF03B45-AC19-4FEF-98A1-9370B7C24589}" type="slidenum">
              <a:rPr lang="en-US" altLang="zh-CN"/>
              <a:pPr>
                <a:defRPr/>
              </a:pPr>
              <a:t>‹#›</a:t>
            </a:fld>
            <a:endParaRPr lang="en-US" altLang="zh-CN"/>
          </a:p>
        </p:txBody>
      </p:sp>
    </p:spTree>
    <p:extLst>
      <p:ext uri="{BB962C8B-B14F-4D97-AF65-F5344CB8AC3E}">
        <p14:creationId xmlns:p14="http://schemas.microsoft.com/office/powerpoint/2010/main" val="2032602495"/>
      </p:ext>
    </p:extLst>
  </p:cSld>
  <p:clrMapOvr>
    <a:masterClrMapping/>
  </p:clrMapOvr>
  <p:transition spd="med">
    <p:checker/>
  </p:transition>
</p:sldLayout>
</file>

<file path=ppt/slideLayouts/slideLayout26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FA68EEFC-22A5-47E1-BA97-A8DB5C603C3D}" type="slidenum">
              <a:rPr lang="en-US" altLang="zh-CN"/>
              <a:pPr>
                <a:defRPr/>
              </a:pPr>
              <a:t>‹#›</a:t>
            </a:fld>
            <a:endParaRPr lang="en-US" altLang="zh-CN"/>
          </a:p>
        </p:txBody>
      </p:sp>
    </p:spTree>
    <p:extLst>
      <p:ext uri="{BB962C8B-B14F-4D97-AF65-F5344CB8AC3E}">
        <p14:creationId xmlns:p14="http://schemas.microsoft.com/office/powerpoint/2010/main" val="2786776763"/>
      </p:ext>
    </p:extLst>
  </p:cSld>
  <p:clrMapOvr>
    <a:masterClrMapping/>
  </p:clrMapOvr>
  <p:transition spd="med">
    <p:checker/>
  </p:transition>
</p:sldLayout>
</file>

<file path=ppt/slideLayouts/slideLayout27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3971F1B3-93C4-4569-A393-B17B1876CE52}" type="slidenum">
              <a:rPr lang="en-US" altLang="zh-CN"/>
              <a:pPr>
                <a:defRPr/>
              </a:pPr>
              <a:t>‹#›</a:t>
            </a:fld>
            <a:endParaRPr lang="en-US" altLang="zh-CN"/>
          </a:p>
        </p:txBody>
      </p:sp>
    </p:spTree>
    <p:extLst>
      <p:ext uri="{BB962C8B-B14F-4D97-AF65-F5344CB8AC3E}">
        <p14:creationId xmlns:p14="http://schemas.microsoft.com/office/powerpoint/2010/main" val="2062664292"/>
      </p:ext>
    </p:extLst>
  </p:cSld>
  <p:clrMapOvr>
    <a:masterClrMapping/>
  </p:clrMapOvr>
  <p:transition spd="med">
    <p:checker/>
  </p:transition>
</p:sldLayout>
</file>

<file path=ppt/slideLayouts/slideLayout271.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9812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197600" y="41148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7"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8" name="Rectangle 6"/>
          <p:cNvSpPr>
            <a:spLocks noGrp="1" noChangeArrowheads="1"/>
          </p:cNvSpPr>
          <p:nvPr>
            <p:ph type="sldNum" sz="quarter" idx="12"/>
          </p:nvPr>
        </p:nvSpPr>
        <p:spPr/>
        <p:txBody>
          <a:bodyPr/>
          <a:lstStyle>
            <a:lvl1pPr>
              <a:defRPr kumimoji="0"/>
            </a:lvl1pPr>
          </a:lstStyle>
          <a:p>
            <a:pPr>
              <a:defRPr/>
            </a:pPr>
            <a:fld id="{C860085D-53AB-455B-BE62-0852D9BCD1BA}" type="slidenum">
              <a:rPr lang="en-US" altLang="zh-CN"/>
              <a:pPr>
                <a:defRPr/>
              </a:pPr>
              <a:t>‹#›</a:t>
            </a:fld>
            <a:endParaRPr lang="en-US" altLang="zh-CN"/>
          </a:p>
        </p:txBody>
      </p:sp>
    </p:spTree>
    <p:extLst>
      <p:ext uri="{BB962C8B-B14F-4D97-AF65-F5344CB8AC3E}">
        <p14:creationId xmlns:p14="http://schemas.microsoft.com/office/powerpoint/2010/main" val="1317949626"/>
      </p:ext>
    </p:extLst>
  </p:cSld>
  <p:clrMapOvr>
    <a:masterClrMapping/>
  </p:clrMapOvr>
  <p:transition spd="med">
    <p:checker/>
  </p:transition>
</p:sldLayout>
</file>

<file path=ppt/slideLayouts/slideLayout272.xml><?xml version="1.0" encoding="utf-8"?>
<p:sldLayout xmlns:a="http://schemas.openxmlformats.org/drawingml/2006/main" xmlns:r="http://schemas.openxmlformats.org/officeDocument/2006/relationships" xmlns:p="http://schemas.openxmlformats.org/presentationml/2006/main" type="txAndMedia" preserve="1">
  <p:cSld name="Title, Text and Media Clip">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Media Placeholder 3"/>
          <p:cNvSpPr>
            <a:spLocks noGrp="1"/>
          </p:cNvSpPr>
          <p:nvPr>
            <p:ph type="media" sz="half" idx="2"/>
          </p:nvPr>
        </p:nvSpPr>
        <p:spPr>
          <a:xfrm>
            <a:off x="6197600" y="1981200"/>
            <a:ext cx="5080000" cy="4114800"/>
          </a:xfrm>
        </p:spPr>
        <p:txBody>
          <a:bodyPr/>
          <a:lstStyle/>
          <a:p>
            <a:pPr lvl="0"/>
            <a:endParaRPr lang="en-US" noProof="0"/>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905ADF92-38E1-4F22-B38C-06916698DB76}" type="slidenum">
              <a:rPr lang="en-US" altLang="zh-CN"/>
              <a:pPr>
                <a:defRPr/>
              </a:pPr>
              <a:t>‹#›</a:t>
            </a:fld>
            <a:endParaRPr lang="en-US" altLang="zh-CN"/>
          </a:p>
        </p:txBody>
      </p:sp>
    </p:spTree>
    <p:extLst>
      <p:ext uri="{BB962C8B-B14F-4D97-AF65-F5344CB8AC3E}">
        <p14:creationId xmlns:p14="http://schemas.microsoft.com/office/powerpoint/2010/main" val="2442008118"/>
      </p:ext>
    </p:extLst>
  </p:cSld>
  <p:clrMapOvr>
    <a:masterClrMapping/>
  </p:clrMapOvr>
  <p:transition spd="med">
    <p:checker/>
  </p:transition>
</p:sldLayout>
</file>

<file path=ppt/slideLayouts/slideLayout273.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711200" y="152400"/>
            <a:ext cx="10871200" cy="685800"/>
          </a:xfrm>
        </p:spPr>
        <p:txBody>
          <a:bodyPr/>
          <a:lstStyle/>
          <a:p>
            <a:r>
              <a:rPr lang="en-US"/>
              <a:t>Click to edit Master title style</a:t>
            </a:r>
          </a:p>
        </p:txBody>
      </p:sp>
      <p:sp>
        <p:nvSpPr>
          <p:cNvPr id="3" name="Table Placeholder 2"/>
          <p:cNvSpPr>
            <a:spLocks noGrp="1"/>
          </p:cNvSpPr>
          <p:nvPr>
            <p:ph type="tbl" idx="1"/>
          </p:nvPr>
        </p:nvSpPr>
        <p:spPr>
          <a:xfrm>
            <a:off x="609600" y="1600200"/>
            <a:ext cx="10972800" cy="4800600"/>
          </a:xfrm>
        </p:spPr>
        <p:txBody>
          <a:bodyPr/>
          <a:lstStyle/>
          <a:p>
            <a:pPr lvl="0"/>
            <a:endParaRPr lang="en-US" noProof="0"/>
          </a:p>
        </p:txBody>
      </p:sp>
      <p:sp>
        <p:nvSpPr>
          <p:cNvPr id="4" name="Date Placeholder 3"/>
          <p:cNvSpPr>
            <a:spLocks noGrp="1"/>
          </p:cNvSpPr>
          <p:nvPr>
            <p:ph type="dt" sz="half" idx="10"/>
          </p:nvPr>
        </p:nvSpPr>
        <p:spPr>
          <a:xfrm>
            <a:off x="609600" y="6575426"/>
            <a:ext cx="2844800" cy="244475"/>
          </a:xfrm>
        </p:spPr>
        <p:txBody>
          <a:bodyPr/>
          <a:lstStyle>
            <a:lvl1pPr>
              <a:defRPr kumimoji="0">
                <a:cs typeface="Arial" pitchFamily="34" charset="0"/>
              </a:defRPr>
            </a:lvl1pPr>
          </a:lstStyle>
          <a:p>
            <a:pPr>
              <a:defRPr/>
            </a:pPr>
            <a:endParaRPr lang="en-US" altLang="en-US"/>
          </a:p>
        </p:txBody>
      </p:sp>
      <p:sp>
        <p:nvSpPr>
          <p:cNvPr id="5" name="Slide Number Placeholder 4"/>
          <p:cNvSpPr>
            <a:spLocks noGrp="1"/>
          </p:cNvSpPr>
          <p:nvPr>
            <p:ph type="sldNum" sz="quarter" idx="11"/>
          </p:nvPr>
        </p:nvSpPr>
        <p:spPr>
          <a:xfrm>
            <a:off x="8737600" y="6575426"/>
            <a:ext cx="2844800" cy="244475"/>
          </a:xfrm>
        </p:spPr>
        <p:txBody>
          <a:bodyPr/>
          <a:lstStyle>
            <a:lvl1pPr>
              <a:defRPr kumimoji="0"/>
            </a:lvl1pPr>
          </a:lstStyle>
          <a:p>
            <a:pPr>
              <a:defRPr/>
            </a:pPr>
            <a:fld id="{D49C1DF4-887A-4096-892C-64612B67FC5C}" type="slidenum">
              <a:rPr lang="en-US" altLang="en-US"/>
              <a:pPr>
                <a:defRPr/>
              </a:pPr>
              <a:t>‹#›</a:t>
            </a:fld>
            <a:endParaRPr lang="en-US" altLang="en-US"/>
          </a:p>
        </p:txBody>
      </p:sp>
      <p:sp>
        <p:nvSpPr>
          <p:cNvPr id="6" name="Footer Placeholder 5"/>
          <p:cNvSpPr>
            <a:spLocks noGrp="1"/>
          </p:cNvSpPr>
          <p:nvPr>
            <p:ph type="ftr" sz="quarter" idx="12"/>
          </p:nvPr>
        </p:nvSpPr>
        <p:spPr>
          <a:xfrm>
            <a:off x="4150784" y="6538914"/>
            <a:ext cx="3860800" cy="244475"/>
          </a:xfrm>
        </p:spPr>
        <p:txBody>
          <a:bodyPr/>
          <a:lstStyle>
            <a:lvl1pPr algn="l">
              <a:defRPr kumimoji="0">
                <a:cs typeface="Arial" pitchFamily="34" charset="0"/>
              </a:defRPr>
            </a:lvl1pPr>
          </a:lstStyle>
          <a:p>
            <a:pPr>
              <a:defRPr/>
            </a:pPr>
            <a:endParaRPr lang="en-US" altLang="en-US"/>
          </a:p>
        </p:txBody>
      </p:sp>
    </p:spTree>
    <p:extLst>
      <p:ext uri="{BB962C8B-B14F-4D97-AF65-F5344CB8AC3E}">
        <p14:creationId xmlns:p14="http://schemas.microsoft.com/office/powerpoint/2010/main" val="3052650122"/>
      </p:ext>
    </p:extLst>
  </p:cSld>
  <p:clrMapOvr>
    <a:masterClrMapping/>
  </p:clrMapOvr>
</p:sldLayout>
</file>

<file path=ppt/slideLayouts/slideLayout274.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152400"/>
            <a:ext cx="10972800" cy="6248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Rectangle 9"/>
          <p:cNvSpPr>
            <a:spLocks noGrp="1" noChangeArrowheads="1"/>
          </p:cNvSpPr>
          <p:nvPr>
            <p:ph type="dt" sz="half" idx="10"/>
          </p:nvPr>
        </p:nvSpPr>
        <p:spPr/>
        <p:txBody>
          <a:bodyPr/>
          <a:lstStyle>
            <a:lvl1pPr>
              <a:defRPr kumimoji="0">
                <a:solidFill>
                  <a:schemeClr val="tx1"/>
                </a:solidFill>
                <a:cs typeface="Arial" pitchFamily="34" charset="0"/>
              </a:defRPr>
            </a:lvl1pPr>
          </a:lstStyle>
          <a:p>
            <a:pPr>
              <a:defRPr/>
            </a:pPr>
            <a:endParaRPr lang="en-US" altLang="en-US">
              <a:solidFill>
                <a:srgbClr val="000000"/>
              </a:solidFill>
            </a:endParaRPr>
          </a:p>
        </p:txBody>
      </p:sp>
      <p:sp>
        <p:nvSpPr>
          <p:cNvPr id="4" name="Rectangle 10"/>
          <p:cNvSpPr>
            <a:spLocks noGrp="1" noChangeArrowheads="1"/>
          </p:cNvSpPr>
          <p:nvPr>
            <p:ph type="sldNum" sz="quarter" idx="11"/>
          </p:nvPr>
        </p:nvSpPr>
        <p:spPr/>
        <p:txBody>
          <a:bodyPr/>
          <a:lstStyle>
            <a:lvl1pPr>
              <a:defRPr kumimoji="0">
                <a:solidFill>
                  <a:schemeClr val="tx1"/>
                </a:solidFill>
              </a:defRPr>
            </a:lvl1pPr>
          </a:lstStyle>
          <a:p>
            <a:pPr>
              <a:defRPr/>
            </a:pPr>
            <a:fld id="{6EB60AF4-296D-4754-849C-E948653F4F8F}" type="slidenum">
              <a:rPr lang="en-US" altLang="en-US">
                <a:solidFill>
                  <a:srgbClr val="000000"/>
                </a:solidFill>
              </a:rPr>
              <a:pPr>
                <a:defRPr/>
              </a:pPr>
              <a:t>‹#›</a:t>
            </a:fld>
            <a:endParaRPr lang="en-US" altLang="en-US">
              <a:solidFill>
                <a:srgbClr val="000000"/>
              </a:solidFill>
            </a:endParaRPr>
          </a:p>
        </p:txBody>
      </p:sp>
      <p:sp>
        <p:nvSpPr>
          <p:cNvPr id="5" name="Rectangle 11"/>
          <p:cNvSpPr>
            <a:spLocks noGrp="1" noChangeArrowheads="1"/>
          </p:cNvSpPr>
          <p:nvPr>
            <p:ph type="ftr" sz="quarter" idx="12"/>
          </p:nvPr>
        </p:nvSpPr>
        <p:spPr/>
        <p:txBody>
          <a:bodyPr/>
          <a:lstStyle>
            <a:lvl1pPr algn="l">
              <a:defRPr kumimoji="0">
                <a:solidFill>
                  <a:schemeClr val="tx1"/>
                </a:solidFill>
                <a:cs typeface="Arial" pitchFamily="34" charset="0"/>
              </a:defRPr>
            </a:lvl1pPr>
          </a:lstStyle>
          <a:p>
            <a:pPr>
              <a:defRPr/>
            </a:pPr>
            <a:endParaRPr lang="en-US" altLang="en-US">
              <a:solidFill>
                <a:srgbClr val="000000"/>
              </a:solidFill>
            </a:endParaRPr>
          </a:p>
        </p:txBody>
      </p:sp>
    </p:spTree>
    <p:extLst>
      <p:ext uri="{BB962C8B-B14F-4D97-AF65-F5344CB8AC3E}">
        <p14:creationId xmlns:p14="http://schemas.microsoft.com/office/powerpoint/2010/main" val="921831647"/>
      </p:ext>
    </p:extLst>
  </p:cSld>
  <p:clrMapOvr>
    <a:masterClrMapping/>
  </p:clrMapOvr>
</p:sldLayout>
</file>

<file path=ppt/slideLayouts/slideLayout27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B8B8EA9D-2B3E-4E6B-9AA1-E9FC366DE793}" type="slidenum">
              <a:rPr lang="en-US" altLang="zh-CN"/>
              <a:pPr>
                <a:defRPr/>
              </a:pPr>
              <a:t>‹#›</a:t>
            </a:fld>
            <a:endParaRPr lang="en-US" altLang="zh-CN"/>
          </a:p>
        </p:txBody>
      </p:sp>
    </p:spTree>
    <p:extLst>
      <p:ext uri="{BB962C8B-B14F-4D97-AF65-F5344CB8AC3E}">
        <p14:creationId xmlns:p14="http://schemas.microsoft.com/office/powerpoint/2010/main" val="446484243"/>
      </p:ext>
    </p:extLst>
  </p:cSld>
  <p:clrMapOvr>
    <a:masterClrMapping/>
  </p:clrMapOvr>
  <p:transition spd="med">
    <p:checker/>
  </p:transition>
</p:sldLayout>
</file>

<file path=ppt/slideLayouts/slideLayout27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30311D5C-0165-4629-8782-CE4FA797BD7A}" type="slidenum">
              <a:rPr lang="en-US" altLang="zh-CN"/>
              <a:pPr>
                <a:defRPr/>
              </a:pPr>
              <a:t>‹#›</a:t>
            </a:fld>
            <a:endParaRPr lang="en-US" altLang="zh-CN"/>
          </a:p>
        </p:txBody>
      </p:sp>
    </p:spTree>
    <p:extLst>
      <p:ext uri="{BB962C8B-B14F-4D97-AF65-F5344CB8AC3E}">
        <p14:creationId xmlns:p14="http://schemas.microsoft.com/office/powerpoint/2010/main" val="1357701463"/>
      </p:ext>
    </p:extLst>
  </p:cSld>
  <p:clrMapOvr>
    <a:masterClrMapping/>
  </p:clrMapOvr>
  <p:transition spd="med">
    <p:checker/>
  </p:transition>
</p:sldLayout>
</file>

<file path=ppt/slideLayouts/slideLayout27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D6FA716E-546C-41D4-8223-759E14421611}" type="slidenum">
              <a:rPr lang="en-US" altLang="zh-CN"/>
              <a:pPr>
                <a:defRPr/>
              </a:pPr>
              <a:t>‹#›</a:t>
            </a:fld>
            <a:endParaRPr lang="en-US" altLang="zh-CN"/>
          </a:p>
        </p:txBody>
      </p:sp>
    </p:spTree>
    <p:extLst>
      <p:ext uri="{BB962C8B-B14F-4D97-AF65-F5344CB8AC3E}">
        <p14:creationId xmlns:p14="http://schemas.microsoft.com/office/powerpoint/2010/main" val="2026912759"/>
      </p:ext>
    </p:extLst>
  </p:cSld>
  <p:clrMapOvr>
    <a:masterClrMapping/>
  </p:clrMapOvr>
  <p:transition spd="med">
    <p:checker/>
  </p:transition>
</p:sldLayout>
</file>

<file path=ppt/slideLayouts/slideLayout27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75502C21-A09C-4712-A40B-3B4123F020CE}" type="slidenum">
              <a:rPr lang="en-US" altLang="zh-CN"/>
              <a:pPr>
                <a:defRPr/>
              </a:pPr>
              <a:t>‹#›</a:t>
            </a:fld>
            <a:endParaRPr lang="en-US" altLang="zh-CN"/>
          </a:p>
        </p:txBody>
      </p:sp>
    </p:spTree>
    <p:extLst>
      <p:ext uri="{BB962C8B-B14F-4D97-AF65-F5344CB8AC3E}">
        <p14:creationId xmlns:p14="http://schemas.microsoft.com/office/powerpoint/2010/main" val="210304941"/>
      </p:ext>
    </p:extLst>
  </p:cSld>
  <p:clrMapOvr>
    <a:masterClrMapping/>
  </p:clrMapOvr>
  <p:transition spd="med">
    <p:checker/>
  </p:transition>
</p:sldLayout>
</file>

<file path=ppt/slideLayouts/slideLayout27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8"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9" name="Rectangle 6"/>
          <p:cNvSpPr>
            <a:spLocks noGrp="1" noChangeArrowheads="1"/>
          </p:cNvSpPr>
          <p:nvPr>
            <p:ph type="sldNum" sz="quarter" idx="12"/>
          </p:nvPr>
        </p:nvSpPr>
        <p:spPr/>
        <p:txBody>
          <a:bodyPr/>
          <a:lstStyle>
            <a:lvl1pPr>
              <a:defRPr kumimoji="0"/>
            </a:lvl1pPr>
          </a:lstStyle>
          <a:p>
            <a:pPr>
              <a:defRPr/>
            </a:pPr>
            <a:fld id="{F27B12A6-4FA0-4A74-9AC4-C7928FCD804C}" type="slidenum">
              <a:rPr lang="en-US" altLang="zh-CN"/>
              <a:pPr>
                <a:defRPr/>
              </a:pPr>
              <a:t>‹#›</a:t>
            </a:fld>
            <a:endParaRPr lang="en-US" altLang="zh-CN"/>
          </a:p>
        </p:txBody>
      </p:sp>
    </p:spTree>
    <p:extLst>
      <p:ext uri="{BB962C8B-B14F-4D97-AF65-F5344CB8AC3E}">
        <p14:creationId xmlns:p14="http://schemas.microsoft.com/office/powerpoint/2010/main" val="2796797396"/>
      </p:ext>
    </p:extLst>
  </p:cSld>
  <p:clrMapOvr>
    <a:masterClrMapping/>
  </p:clrMapOvr>
  <p:transition spd="med">
    <p:checker/>
  </p:transition>
</p:sldLayout>
</file>

<file path=ppt/slideLayouts/slideLayout28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4"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5" name="Rectangle 6"/>
          <p:cNvSpPr>
            <a:spLocks noGrp="1" noChangeArrowheads="1"/>
          </p:cNvSpPr>
          <p:nvPr>
            <p:ph type="sldNum" sz="quarter" idx="12"/>
          </p:nvPr>
        </p:nvSpPr>
        <p:spPr/>
        <p:txBody>
          <a:bodyPr/>
          <a:lstStyle>
            <a:lvl1pPr>
              <a:defRPr kumimoji="0"/>
            </a:lvl1pPr>
          </a:lstStyle>
          <a:p>
            <a:pPr>
              <a:defRPr/>
            </a:pPr>
            <a:fld id="{1679F194-9D3A-4E43-8010-2C04C6C5F5D8}" type="slidenum">
              <a:rPr lang="en-US" altLang="zh-CN"/>
              <a:pPr>
                <a:defRPr/>
              </a:pPr>
              <a:t>‹#›</a:t>
            </a:fld>
            <a:endParaRPr lang="en-US" altLang="zh-CN"/>
          </a:p>
        </p:txBody>
      </p:sp>
    </p:spTree>
    <p:extLst>
      <p:ext uri="{BB962C8B-B14F-4D97-AF65-F5344CB8AC3E}">
        <p14:creationId xmlns:p14="http://schemas.microsoft.com/office/powerpoint/2010/main" val="1377704642"/>
      </p:ext>
    </p:extLst>
  </p:cSld>
  <p:clrMapOvr>
    <a:masterClrMapping/>
  </p:clrMapOvr>
  <p:transition spd="med">
    <p:checker/>
  </p:transition>
</p:sldLayout>
</file>

<file path=ppt/slideLayouts/slideLayout28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3"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4" name="Rectangle 6"/>
          <p:cNvSpPr>
            <a:spLocks noGrp="1" noChangeArrowheads="1"/>
          </p:cNvSpPr>
          <p:nvPr>
            <p:ph type="sldNum" sz="quarter" idx="12"/>
          </p:nvPr>
        </p:nvSpPr>
        <p:spPr/>
        <p:txBody>
          <a:bodyPr/>
          <a:lstStyle>
            <a:lvl1pPr>
              <a:defRPr kumimoji="0"/>
            </a:lvl1pPr>
          </a:lstStyle>
          <a:p>
            <a:pPr>
              <a:defRPr/>
            </a:pPr>
            <a:fld id="{DE3D4F0D-D099-4829-A906-69E52F1E4199}" type="slidenum">
              <a:rPr lang="en-US" altLang="zh-CN"/>
              <a:pPr>
                <a:defRPr/>
              </a:pPr>
              <a:t>‹#›</a:t>
            </a:fld>
            <a:endParaRPr lang="en-US" altLang="zh-CN"/>
          </a:p>
        </p:txBody>
      </p:sp>
    </p:spTree>
    <p:extLst>
      <p:ext uri="{BB962C8B-B14F-4D97-AF65-F5344CB8AC3E}">
        <p14:creationId xmlns:p14="http://schemas.microsoft.com/office/powerpoint/2010/main" val="1757680818"/>
      </p:ext>
    </p:extLst>
  </p:cSld>
  <p:clrMapOvr>
    <a:masterClrMapping/>
  </p:clrMapOvr>
  <p:transition spd="med">
    <p:checker/>
  </p:transition>
</p:sldLayout>
</file>

<file path=ppt/slideLayouts/slideLayout28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AE335529-1EC9-42A9-8A59-80E4F899551C}" type="slidenum">
              <a:rPr lang="en-US" altLang="zh-CN"/>
              <a:pPr>
                <a:defRPr/>
              </a:pPr>
              <a:t>‹#›</a:t>
            </a:fld>
            <a:endParaRPr lang="en-US" altLang="zh-CN"/>
          </a:p>
        </p:txBody>
      </p:sp>
    </p:spTree>
    <p:extLst>
      <p:ext uri="{BB962C8B-B14F-4D97-AF65-F5344CB8AC3E}">
        <p14:creationId xmlns:p14="http://schemas.microsoft.com/office/powerpoint/2010/main" val="432806897"/>
      </p:ext>
    </p:extLst>
  </p:cSld>
  <p:clrMapOvr>
    <a:masterClrMapping/>
  </p:clrMapOvr>
  <p:transition spd="med">
    <p:checker/>
  </p:transition>
</p:sldLayout>
</file>

<file path=ppt/slideLayouts/slideLayout28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2EB0BEE2-5A83-4CF3-A6B7-EA4F6E9000A1}" type="slidenum">
              <a:rPr lang="en-US" altLang="zh-CN"/>
              <a:pPr>
                <a:defRPr/>
              </a:pPr>
              <a:t>‹#›</a:t>
            </a:fld>
            <a:endParaRPr lang="en-US" altLang="zh-CN"/>
          </a:p>
        </p:txBody>
      </p:sp>
    </p:spTree>
    <p:extLst>
      <p:ext uri="{BB962C8B-B14F-4D97-AF65-F5344CB8AC3E}">
        <p14:creationId xmlns:p14="http://schemas.microsoft.com/office/powerpoint/2010/main" val="2773589047"/>
      </p:ext>
    </p:extLst>
  </p:cSld>
  <p:clrMapOvr>
    <a:masterClrMapping/>
  </p:clrMapOvr>
  <p:transition spd="med">
    <p:checker/>
  </p:transition>
</p:sldLayout>
</file>

<file path=ppt/slideLayouts/slideLayout28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AE637AE3-6FF6-4398-9A58-ADA4B0BC4992}" type="slidenum">
              <a:rPr lang="en-US" altLang="zh-CN"/>
              <a:pPr>
                <a:defRPr/>
              </a:pPr>
              <a:t>‹#›</a:t>
            </a:fld>
            <a:endParaRPr lang="en-US" altLang="zh-CN"/>
          </a:p>
        </p:txBody>
      </p:sp>
    </p:spTree>
    <p:extLst>
      <p:ext uri="{BB962C8B-B14F-4D97-AF65-F5344CB8AC3E}">
        <p14:creationId xmlns:p14="http://schemas.microsoft.com/office/powerpoint/2010/main" val="4133311434"/>
      </p:ext>
    </p:extLst>
  </p:cSld>
  <p:clrMapOvr>
    <a:masterClrMapping/>
  </p:clrMapOvr>
  <p:transition spd="med">
    <p:checker/>
  </p:transition>
</p:sldLayout>
</file>

<file path=ppt/slideLayouts/slideLayout28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kumimoji="0"/>
            </a:lvl1pPr>
          </a:lstStyle>
          <a:p>
            <a:pPr>
              <a:defRPr/>
            </a:pPr>
            <a:fld id="{876DD45A-C0C8-406C-AE20-AF08F44FC218}" type="slidenum">
              <a:rPr lang="en-US" altLang="zh-CN"/>
              <a:pPr>
                <a:defRPr/>
              </a:pPr>
              <a:t>‹#›</a:t>
            </a:fld>
            <a:endParaRPr lang="en-US" altLang="zh-CN"/>
          </a:p>
        </p:txBody>
      </p:sp>
    </p:spTree>
    <p:extLst>
      <p:ext uri="{BB962C8B-B14F-4D97-AF65-F5344CB8AC3E}">
        <p14:creationId xmlns:p14="http://schemas.microsoft.com/office/powerpoint/2010/main" val="2712410825"/>
      </p:ext>
    </p:extLst>
  </p:cSld>
  <p:clrMapOvr>
    <a:masterClrMapping/>
  </p:clrMapOvr>
  <p:transition spd="med">
    <p:checker/>
  </p:transition>
</p:sldLayout>
</file>

<file path=ppt/slideLayouts/slideLayout286.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9812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197600" y="4114800"/>
            <a:ext cx="508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7"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8" name="Rectangle 6"/>
          <p:cNvSpPr>
            <a:spLocks noGrp="1" noChangeArrowheads="1"/>
          </p:cNvSpPr>
          <p:nvPr>
            <p:ph type="sldNum" sz="quarter" idx="12"/>
          </p:nvPr>
        </p:nvSpPr>
        <p:spPr/>
        <p:txBody>
          <a:bodyPr/>
          <a:lstStyle>
            <a:lvl1pPr>
              <a:defRPr kumimoji="0"/>
            </a:lvl1pPr>
          </a:lstStyle>
          <a:p>
            <a:pPr>
              <a:defRPr/>
            </a:pPr>
            <a:fld id="{DE6BF94C-780E-4797-B0A9-E606ECDE0816}" type="slidenum">
              <a:rPr lang="en-US" altLang="zh-CN"/>
              <a:pPr>
                <a:defRPr/>
              </a:pPr>
              <a:t>‹#›</a:t>
            </a:fld>
            <a:endParaRPr lang="en-US" altLang="zh-CN"/>
          </a:p>
        </p:txBody>
      </p:sp>
    </p:spTree>
    <p:extLst>
      <p:ext uri="{BB962C8B-B14F-4D97-AF65-F5344CB8AC3E}">
        <p14:creationId xmlns:p14="http://schemas.microsoft.com/office/powerpoint/2010/main" val="1906426660"/>
      </p:ext>
    </p:extLst>
  </p:cSld>
  <p:clrMapOvr>
    <a:masterClrMapping/>
  </p:clrMapOvr>
  <p:transition spd="med">
    <p:checker/>
  </p:transition>
</p:sldLayout>
</file>

<file path=ppt/slideLayouts/slideLayout287.xml><?xml version="1.0" encoding="utf-8"?>
<p:sldLayout xmlns:a="http://schemas.openxmlformats.org/drawingml/2006/main" xmlns:r="http://schemas.openxmlformats.org/officeDocument/2006/relationships" xmlns:p="http://schemas.openxmlformats.org/presentationml/2006/main" type="txAndMedia" preserve="1">
  <p:cSld name="Title, Text and Media Clip">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Media Placeholder 3"/>
          <p:cNvSpPr>
            <a:spLocks noGrp="1"/>
          </p:cNvSpPr>
          <p:nvPr>
            <p:ph type="media" sz="half" idx="2"/>
          </p:nvPr>
        </p:nvSpPr>
        <p:spPr>
          <a:xfrm>
            <a:off x="6197600" y="1981200"/>
            <a:ext cx="5080000" cy="4114800"/>
          </a:xfrm>
        </p:spPr>
        <p:txBody>
          <a:bodyPr/>
          <a:lstStyle/>
          <a:p>
            <a:pPr lvl="0"/>
            <a:endParaRPr lang="en-US" noProof="0"/>
          </a:p>
        </p:txBody>
      </p:sp>
      <p:sp>
        <p:nvSpPr>
          <p:cNvPr id="5" name="Rectangle 4"/>
          <p:cNvSpPr>
            <a:spLocks noGrp="1" noChangeArrowheads="1"/>
          </p:cNvSpPr>
          <p:nvPr>
            <p:ph type="dt" sz="half" idx="10"/>
          </p:nvPr>
        </p:nvSpPr>
        <p:spPr/>
        <p:txBody>
          <a:bodyPr/>
          <a:lstStyle>
            <a:lvl1pPr>
              <a:defRPr kumimoji="0">
                <a:cs typeface="Arial" pitchFamily="34" charset="0"/>
              </a:defRPr>
            </a:lvl1pPr>
          </a:lstStyle>
          <a:p>
            <a:pPr>
              <a:defRPr/>
            </a:pPr>
            <a:endParaRPr lang="en-US" altLang="zh-CN"/>
          </a:p>
        </p:txBody>
      </p:sp>
      <p:sp>
        <p:nvSpPr>
          <p:cNvPr id="6" name="Rectangle 5"/>
          <p:cNvSpPr>
            <a:spLocks noGrp="1" noChangeArrowheads="1"/>
          </p:cNvSpPr>
          <p:nvPr>
            <p:ph type="ftr" sz="quarter" idx="11"/>
          </p:nvPr>
        </p:nvSpPr>
        <p:spPr/>
        <p:txBody>
          <a:bodyPr/>
          <a:lstStyle>
            <a:lvl1pPr algn="l">
              <a:defRPr kumimoji="0">
                <a:cs typeface="Arial" pitchFamily="34" charset="0"/>
              </a:defRPr>
            </a:lvl1pPr>
          </a:lstStyle>
          <a:p>
            <a:pPr>
              <a:defRPr/>
            </a:pPr>
            <a:endParaRPr lang="en-US" altLang="zh-CN"/>
          </a:p>
        </p:txBody>
      </p:sp>
      <p:sp>
        <p:nvSpPr>
          <p:cNvPr id="7" name="Rectangle 6"/>
          <p:cNvSpPr>
            <a:spLocks noGrp="1" noChangeArrowheads="1"/>
          </p:cNvSpPr>
          <p:nvPr>
            <p:ph type="sldNum" sz="quarter" idx="12"/>
          </p:nvPr>
        </p:nvSpPr>
        <p:spPr/>
        <p:txBody>
          <a:bodyPr/>
          <a:lstStyle>
            <a:lvl1pPr>
              <a:defRPr kumimoji="0"/>
            </a:lvl1pPr>
          </a:lstStyle>
          <a:p>
            <a:pPr>
              <a:defRPr/>
            </a:pPr>
            <a:fld id="{16196F42-559D-48F1-83DA-96F17DD7C412}" type="slidenum">
              <a:rPr lang="en-US" altLang="zh-CN"/>
              <a:pPr>
                <a:defRPr/>
              </a:pPr>
              <a:t>‹#›</a:t>
            </a:fld>
            <a:endParaRPr lang="en-US" altLang="zh-CN"/>
          </a:p>
        </p:txBody>
      </p:sp>
    </p:spTree>
    <p:extLst>
      <p:ext uri="{BB962C8B-B14F-4D97-AF65-F5344CB8AC3E}">
        <p14:creationId xmlns:p14="http://schemas.microsoft.com/office/powerpoint/2010/main" val="277720011"/>
      </p:ext>
    </p:extLst>
  </p:cSld>
  <p:clrMapOvr>
    <a:masterClrMapping/>
  </p:clrMapOvr>
  <p:transition spd="med">
    <p:checker/>
  </p:transition>
</p:sldLayout>
</file>

<file path=ppt/slideLayouts/slideLayout288.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711200" y="152400"/>
            <a:ext cx="10871200" cy="685800"/>
          </a:xfrm>
        </p:spPr>
        <p:txBody>
          <a:bodyPr/>
          <a:lstStyle/>
          <a:p>
            <a:r>
              <a:rPr lang="en-US"/>
              <a:t>Click to edit Master title style</a:t>
            </a:r>
          </a:p>
        </p:txBody>
      </p:sp>
      <p:sp>
        <p:nvSpPr>
          <p:cNvPr id="3" name="Table Placeholder 2"/>
          <p:cNvSpPr>
            <a:spLocks noGrp="1"/>
          </p:cNvSpPr>
          <p:nvPr>
            <p:ph type="tbl" idx="1"/>
          </p:nvPr>
        </p:nvSpPr>
        <p:spPr>
          <a:xfrm>
            <a:off x="609600" y="1600200"/>
            <a:ext cx="10972800" cy="4800600"/>
          </a:xfrm>
        </p:spPr>
        <p:txBody>
          <a:bodyPr/>
          <a:lstStyle/>
          <a:p>
            <a:pPr lvl="0"/>
            <a:endParaRPr lang="en-US" noProof="0"/>
          </a:p>
        </p:txBody>
      </p:sp>
      <p:sp>
        <p:nvSpPr>
          <p:cNvPr id="4" name="Date Placeholder 3"/>
          <p:cNvSpPr>
            <a:spLocks noGrp="1"/>
          </p:cNvSpPr>
          <p:nvPr>
            <p:ph type="dt" sz="half" idx="10"/>
          </p:nvPr>
        </p:nvSpPr>
        <p:spPr>
          <a:xfrm>
            <a:off x="609600" y="6575426"/>
            <a:ext cx="2844800" cy="244475"/>
          </a:xfrm>
        </p:spPr>
        <p:txBody>
          <a:bodyPr/>
          <a:lstStyle>
            <a:lvl1pPr>
              <a:defRPr kumimoji="0">
                <a:cs typeface="Arial" pitchFamily="34" charset="0"/>
              </a:defRPr>
            </a:lvl1pPr>
          </a:lstStyle>
          <a:p>
            <a:pPr>
              <a:defRPr/>
            </a:pPr>
            <a:endParaRPr lang="en-US" altLang="en-US"/>
          </a:p>
        </p:txBody>
      </p:sp>
      <p:sp>
        <p:nvSpPr>
          <p:cNvPr id="5" name="Slide Number Placeholder 4"/>
          <p:cNvSpPr>
            <a:spLocks noGrp="1"/>
          </p:cNvSpPr>
          <p:nvPr>
            <p:ph type="sldNum" sz="quarter" idx="11"/>
          </p:nvPr>
        </p:nvSpPr>
        <p:spPr>
          <a:xfrm>
            <a:off x="8737600" y="6575426"/>
            <a:ext cx="2844800" cy="244475"/>
          </a:xfrm>
        </p:spPr>
        <p:txBody>
          <a:bodyPr/>
          <a:lstStyle>
            <a:lvl1pPr>
              <a:defRPr kumimoji="0"/>
            </a:lvl1pPr>
          </a:lstStyle>
          <a:p>
            <a:pPr>
              <a:defRPr/>
            </a:pPr>
            <a:fld id="{D5DF88C7-97C9-49E7-8C38-17C86B624890}" type="slidenum">
              <a:rPr lang="en-US" altLang="en-US"/>
              <a:pPr>
                <a:defRPr/>
              </a:pPr>
              <a:t>‹#›</a:t>
            </a:fld>
            <a:endParaRPr lang="en-US" altLang="en-US"/>
          </a:p>
        </p:txBody>
      </p:sp>
      <p:sp>
        <p:nvSpPr>
          <p:cNvPr id="6" name="Footer Placeholder 5"/>
          <p:cNvSpPr>
            <a:spLocks noGrp="1"/>
          </p:cNvSpPr>
          <p:nvPr>
            <p:ph type="ftr" sz="quarter" idx="12"/>
          </p:nvPr>
        </p:nvSpPr>
        <p:spPr>
          <a:xfrm>
            <a:off x="4150784" y="6538914"/>
            <a:ext cx="3860800" cy="244475"/>
          </a:xfrm>
        </p:spPr>
        <p:txBody>
          <a:bodyPr/>
          <a:lstStyle>
            <a:lvl1pPr algn="l">
              <a:defRPr kumimoji="0">
                <a:cs typeface="Arial" pitchFamily="34" charset="0"/>
              </a:defRPr>
            </a:lvl1pPr>
          </a:lstStyle>
          <a:p>
            <a:pPr>
              <a:defRPr/>
            </a:pPr>
            <a:endParaRPr lang="en-US" altLang="en-US"/>
          </a:p>
        </p:txBody>
      </p:sp>
    </p:spTree>
    <p:extLst>
      <p:ext uri="{BB962C8B-B14F-4D97-AF65-F5344CB8AC3E}">
        <p14:creationId xmlns:p14="http://schemas.microsoft.com/office/powerpoint/2010/main" val="3110523131"/>
      </p:ext>
    </p:extLst>
  </p:cSld>
  <p:clrMapOvr>
    <a:masterClrMapping/>
  </p:clrMapOvr>
</p:sldLayout>
</file>

<file path=ppt/slideLayouts/slideLayout28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F942A0D-B35C-4743-AA3E-ABB2BC4CA5DD}" type="slidenum">
              <a:rPr lang="vi-VN" altLang="en-US"/>
              <a:pPr>
                <a:defRPr/>
              </a:pPr>
              <a:t>‹#›</a:t>
            </a:fld>
            <a:endParaRPr lang="vi-VN" altLang="en-US"/>
          </a:p>
        </p:txBody>
      </p:sp>
    </p:spTree>
    <p:extLst>
      <p:ext uri="{BB962C8B-B14F-4D97-AF65-F5344CB8AC3E}">
        <p14:creationId xmlns:p14="http://schemas.microsoft.com/office/powerpoint/2010/main" val="3855514522"/>
      </p:ext>
    </p:extLst>
  </p:cSld>
  <p:clrMapOvr>
    <a:masterClrMapping/>
  </p:clrMapOvr>
  <p:transition>
    <p:strips dir="rd"/>
  </p:transition>
</p:sldLayout>
</file>

<file path=ppt/slideLayouts/slideLayout29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DE354D1C-AB4C-4EFC-9E33-1A1E04992E94}" type="slidenum">
              <a:rPr lang="vi-VN" altLang="en-US"/>
              <a:pPr>
                <a:defRPr/>
              </a:pPr>
              <a:t>‹#›</a:t>
            </a:fld>
            <a:endParaRPr lang="vi-VN" altLang="en-US"/>
          </a:p>
        </p:txBody>
      </p:sp>
    </p:spTree>
    <p:extLst>
      <p:ext uri="{BB962C8B-B14F-4D97-AF65-F5344CB8AC3E}">
        <p14:creationId xmlns:p14="http://schemas.microsoft.com/office/powerpoint/2010/main" val="3924811646"/>
      </p:ext>
    </p:extLst>
  </p:cSld>
  <p:clrMapOvr>
    <a:masterClrMapping/>
  </p:clrMapOvr>
  <p:transition>
    <p:strips dir="rd"/>
  </p:transition>
</p:sldLayout>
</file>

<file path=ppt/slideLayouts/slideLayout29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8580120-C5E8-404B-A69D-E791BE910F7D}" type="slidenum">
              <a:rPr lang="vi-VN" altLang="en-US"/>
              <a:pPr>
                <a:defRPr/>
              </a:pPr>
              <a:t>‹#›</a:t>
            </a:fld>
            <a:endParaRPr lang="vi-VN" altLang="en-US"/>
          </a:p>
        </p:txBody>
      </p:sp>
    </p:spTree>
    <p:extLst>
      <p:ext uri="{BB962C8B-B14F-4D97-AF65-F5344CB8AC3E}">
        <p14:creationId xmlns:p14="http://schemas.microsoft.com/office/powerpoint/2010/main" val="2331253813"/>
      </p:ext>
    </p:extLst>
  </p:cSld>
  <p:clrMapOvr>
    <a:masterClrMapping/>
  </p:clrMapOvr>
  <p:transition>
    <p:strips dir="rd"/>
  </p:transition>
</p:sldLayout>
</file>

<file path=ppt/slideLayouts/slideLayout29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65B58BDF-F552-46CF-B6BC-07B80153818B}" type="slidenum">
              <a:rPr lang="vi-VN" altLang="en-US"/>
              <a:pPr>
                <a:defRPr/>
              </a:pPr>
              <a:t>‹#›</a:t>
            </a:fld>
            <a:endParaRPr lang="vi-VN" altLang="en-US"/>
          </a:p>
        </p:txBody>
      </p:sp>
    </p:spTree>
    <p:extLst>
      <p:ext uri="{BB962C8B-B14F-4D97-AF65-F5344CB8AC3E}">
        <p14:creationId xmlns:p14="http://schemas.microsoft.com/office/powerpoint/2010/main" val="4233571338"/>
      </p:ext>
    </p:extLst>
  </p:cSld>
  <p:clrMapOvr>
    <a:masterClrMapping/>
  </p:clrMapOvr>
  <p:transition>
    <p:strips dir="rd"/>
  </p:transition>
</p:sldLayout>
</file>

<file path=ppt/slideLayouts/slideLayout29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8"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9" name="Slide Number Placeholder 5"/>
          <p:cNvSpPr>
            <a:spLocks noGrp="1"/>
          </p:cNvSpPr>
          <p:nvPr>
            <p:ph type="sldNum" sz="quarter" idx="12"/>
          </p:nvPr>
        </p:nvSpPr>
        <p:spPr/>
        <p:txBody>
          <a:bodyPr/>
          <a:lstStyle>
            <a:lvl1pPr>
              <a:defRPr/>
            </a:lvl1pPr>
          </a:lstStyle>
          <a:p>
            <a:pPr>
              <a:defRPr/>
            </a:pPr>
            <a:fld id="{577CF088-7892-4614-ABC6-68FAD95B533C}" type="slidenum">
              <a:rPr lang="vi-VN" altLang="en-US"/>
              <a:pPr>
                <a:defRPr/>
              </a:pPr>
              <a:t>‹#›</a:t>
            </a:fld>
            <a:endParaRPr lang="vi-VN" altLang="en-US"/>
          </a:p>
        </p:txBody>
      </p:sp>
    </p:spTree>
    <p:extLst>
      <p:ext uri="{BB962C8B-B14F-4D97-AF65-F5344CB8AC3E}">
        <p14:creationId xmlns:p14="http://schemas.microsoft.com/office/powerpoint/2010/main" val="832858935"/>
      </p:ext>
    </p:extLst>
  </p:cSld>
  <p:clrMapOvr>
    <a:masterClrMapping/>
  </p:clrMapOvr>
  <p:transition>
    <p:strips dir="rd"/>
  </p:transition>
</p:sldLayout>
</file>

<file path=ppt/slideLayouts/slideLayout29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4"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5" name="Slide Number Placeholder 5"/>
          <p:cNvSpPr>
            <a:spLocks noGrp="1"/>
          </p:cNvSpPr>
          <p:nvPr>
            <p:ph type="sldNum" sz="quarter" idx="12"/>
          </p:nvPr>
        </p:nvSpPr>
        <p:spPr/>
        <p:txBody>
          <a:bodyPr/>
          <a:lstStyle>
            <a:lvl1pPr>
              <a:defRPr/>
            </a:lvl1pPr>
          </a:lstStyle>
          <a:p>
            <a:pPr>
              <a:defRPr/>
            </a:pPr>
            <a:fld id="{8484B36F-C242-4CD5-A1E1-02EC5AB4019D}" type="slidenum">
              <a:rPr lang="vi-VN" altLang="en-US"/>
              <a:pPr>
                <a:defRPr/>
              </a:pPr>
              <a:t>‹#›</a:t>
            </a:fld>
            <a:endParaRPr lang="vi-VN" altLang="en-US"/>
          </a:p>
        </p:txBody>
      </p:sp>
    </p:spTree>
    <p:extLst>
      <p:ext uri="{BB962C8B-B14F-4D97-AF65-F5344CB8AC3E}">
        <p14:creationId xmlns:p14="http://schemas.microsoft.com/office/powerpoint/2010/main" val="2500284900"/>
      </p:ext>
    </p:extLst>
  </p:cSld>
  <p:clrMapOvr>
    <a:masterClrMapping/>
  </p:clrMapOvr>
  <p:transition>
    <p:strips dir="rd"/>
  </p:transition>
</p:sldLayout>
</file>

<file path=ppt/slideLayouts/slideLayout29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3"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4" name="Slide Number Placeholder 5"/>
          <p:cNvSpPr>
            <a:spLocks noGrp="1"/>
          </p:cNvSpPr>
          <p:nvPr>
            <p:ph type="sldNum" sz="quarter" idx="12"/>
          </p:nvPr>
        </p:nvSpPr>
        <p:spPr/>
        <p:txBody>
          <a:bodyPr/>
          <a:lstStyle>
            <a:lvl1pPr>
              <a:defRPr/>
            </a:lvl1pPr>
          </a:lstStyle>
          <a:p>
            <a:pPr>
              <a:defRPr/>
            </a:pPr>
            <a:fld id="{EBEDF7CA-167D-4D43-9EC8-C700C5D9D834}" type="slidenum">
              <a:rPr lang="vi-VN" altLang="en-US"/>
              <a:pPr>
                <a:defRPr/>
              </a:pPr>
              <a:t>‹#›</a:t>
            </a:fld>
            <a:endParaRPr lang="vi-VN" altLang="en-US"/>
          </a:p>
        </p:txBody>
      </p:sp>
    </p:spTree>
    <p:extLst>
      <p:ext uri="{BB962C8B-B14F-4D97-AF65-F5344CB8AC3E}">
        <p14:creationId xmlns:p14="http://schemas.microsoft.com/office/powerpoint/2010/main" val="3504539571"/>
      </p:ext>
    </p:extLst>
  </p:cSld>
  <p:clrMapOvr>
    <a:masterClrMapping/>
  </p:clrMapOvr>
  <p:transition>
    <p:strips dir="rd"/>
  </p:transition>
</p:sldLayout>
</file>

<file path=ppt/slideLayouts/slideLayout29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3813E09F-FA3A-4B8C-91E3-18096432A44C}" type="slidenum">
              <a:rPr lang="vi-VN" altLang="en-US"/>
              <a:pPr>
                <a:defRPr/>
              </a:pPr>
              <a:t>‹#›</a:t>
            </a:fld>
            <a:endParaRPr lang="vi-VN" altLang="en-US"/>
          </a:p>
        </p:txBody>
      </p:sp>
    </p:spTree>
    <p:extLst>
      <p:ext uri="{BB962C8B-B14F-4D97-AF65-F5344CB8AC3E}">
        <p14:creationId xmlns:p14="http://schemas.microsoft.com/office/powerpoint/2010/main" val="2977539979"/>
      </p:ext>
    </p:extLst>
  </p:cSld>
  <p:clrMapOvr>
    <a:masterClrMapping/>
  </p:clrMapOvr>
  <p:transition>
    <p:strips dir="rd"/>
  </p:transition>
</p:sldLayout>
</file>

<file path=ppt/slideLayouts/slideLayout29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781A66B8-6AFF-48B1-946B-AF96E49C0D51}" type="slidenum">
              <a:rPr lang="vi-VN" altLang="en-US"/>
              <a:pPr>
                <a:defRPr/>
              </a:pPr>
              <a:t>‹#›</a:t>
            </a:fld>
            <a:endParaRPr lang="vi-VN" altLang="en-US"/>
          </a:p>
        </p:txBody>
      </p:sp>
    </p:spTree>
    <p:extLst>
      <p:ext uri="{BB962C8B-B14F-4D97-AF65-F5344CB8AC3E}">
        <p14:creationId xmlns:p14="http://schemas.microsoft.com/office/powerpoint/2010/main" val="2610292779"/>
      </p:ext>
    </p:extLst>
  </p:cSld>
  <p:clrMapOvr>
    <a:masterClrMapping/>
  </p:clrMapOvr>
  <p:transition>
    <p:strips dir="rd"/>
  </p:transition>
</p:sldLayout>
</file>

<file path=ppt/slideLayouts/slideLayout29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4B23BF5A-AFFB-4BE6-BCFA-0AB825FCACAA}" type="slidenum">
              <a:rPr lang="vi-VN" altLang="en-US"/>
              <a:pPr>
                <a:defRPr/>
              </a:pPr>
              <a:t>‹#›</a:t>
            </a:fld>
            <a:endParaRPr lang="vi-VN" altLang="en-US"/>
          </a:p>
        </p:txBody>
      </p:sp>
    </p:spTree>
    <p:extLst>
      <p:ext uri="{BB962C8B-B14F-4D97-AF65-F5344CB8AC3E}">
        <p14:creationId xmlns:p14="http://schemas.microsoft.com/office/powerpoint/2010/main" val="1770070740"/>
      </p:ext>
    </p:extLst>
  </p:cSld>
  <p:clrMapOvr>
    <a:masterClrMapping/>
  </p:clrMapOvr>
  <p:transition>
    <p:strips dir="rd"/>
  </p:transition>
</p:sldLayout>
</file>

<file path=ppt/slideLayouts/slideLayout29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03BFF7D4-DAE1-41C9-B66D-19967D2B9EB3}" type="slidenum">
              <a:rPr lang="vi-VN" altLang="en-US"/>
              <a:pPr>
                <a:defRPr/>
              </a:pPr>
              <a:t>‹#›</a:t>
            </a:fld>
            <a:endParaRPr lang="vi-VN" altLang="en-US"/>
          </a:p>
        </p:txBody>
      </p:sp>
    </p:spTree>
    <p:extLst>
      <p:ext uri="{BB962C8B-B14F-4D97-AF65-F5344CB8AC3E}">
        <p14:creationId xmlns:p14="http://schemas.microsoft.com/office/powerpoint/2010/main" val="206165419"/>
      </p:ext>
    </p:extLst>
  </p:cSld>
  <p:clrMapOvr>
    <a:masterClrMapping/>
  </p:clrMapOvr>
  <p:transition>
    <p:strips dir="rd"/>
  </p:transition>
</p:sldLayout>
</file>

<file path=ppt/slideLayouts/slideLayout30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F942A0D-B35C-4743-AA3E-ABB2BC4CA5DD}" type="slidenum">
              <a:rPr lang="vi-VN" altLang="en-US"/>
              <a:pPr>
                <a:defRPr/>
              </a:pPr>
              <a:t>‹#›</a:t>
            </a:fld>
            <a:endParaRPr lang="vi-VN" altLang="en-US"/>
          </a:p>
        </p:txBody>
      </p:sp>
    </p:spTree>
    <p:extLst>
      <p:ext uri="{BB962C8B-B14F-4D97-AF65-F5344CB8AC3E}">
        <p14:creationId xmlns:p14="http://schemas.microsoft.com/office/powerpoint/2010/main" val="3144788574"/>
      </p:ext>
    </p:extLst>
  </p:cSld>
  <p:clrMapOvr>
    <a:masterClrMapping/>
  </p:clrMapOvr>
  <p:transition>
    <p:strips dir="rd"/>
  </p:transition>
</p:sldLayout>
</file>

<file path=ppt/slideLayouts/slideLayout30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DE354D1C-AB4C-4EFC-9E33-1A1E04992E94}" type="slidenum">
              <a:rPr lang="vi-VN" altLang="en-US"/>
              <a:pPr>
                <a:defRPr/>
              </a:pPr>
              <a:t>‹#›</a:t>
            </a:fld>
            <a:endParaRPr lang="vi-VN" altLang="en-US"/>
          </a:p>
        </p:txBody>
      </p:sp>
    </p:spTree>
    <p:extLst>
      <p:ext uri="{BB962C8B-B14F-4D97-AF65-F5344CB8AC3E}">
        <p14:creationId xmlns:p14="http://schemas.microsoft.com/office/powerpoint/2010/main" val="3294398006"/>
      </p:ext>
    </p:extLst>
  </p:cSld>
  <p:clrMapOvr>
    <a:masterClrMapping/>
  </p:clrMapOvr>
  <p:transition>
    <p:strips dir="rd"/>
  </p:transition>
</p:sldLayout>
</file>

<file path=ppt/slideLayouts/slideLayout30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8580120-C5E8-404B-A69D-E791BE910F7D}" type="slidenum">
              <a:rPr lang="vi-VN" altLang="en-US"/>
              <a:pPr>
                <a:defRPr/>
              </a:pPr>
              <a:t>‹#›</a:t>
            </a:fld>
            <a:endParaRPr lang="vi-VN" altLang="en-US"/>
          </a:p>
        </p:txBody>
      </p:sp>
    </p:spTree>
    <p:extLst>
      <p:ext uri="{BB962C8B-B14F-4D97-AF65-F5344CB8AC3E}">
        <p14:creationId xmlns:p14="http://schemas.microsoft.com/office/powerpoint/2010/main" val="2260131462"/>
      </p:ext>
    </p:extLst>
  </p:cSld>
  <p:clrMapOvr>
    <a:masterClrMapping/>
  </p:clrMapOvr>
  <p:transition>
    <p:strips dir="rd"/>
  </p:transition>
</p:sldLayout>
</file>

<file path=ppt/slideLayouts/slideLayout30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65B58BDF-F552-46CF-B6BC-07B80153818B}" type="slidenum">
              <a:rPr lang="vi-VN" altLang="en-US"/>
              <a:pPr>
                <a:defRPr/>
              </a:pPr>
              <a:t>‹#›</a:t>
            </a:fld>
            <a:endParaRPr lang="vi-VN" altLang="en-US"/>
          </a:p>
        </p:txBody>
      </p:sp>
    </p:spTree>
    <p:extLst>
      <p:ext uri="{BB962C8B-B14F-4D97-AF65-F5344CB8AC3E}">
        <p14:creationId xmlns:p14="http://schemas.microsoft.com/office/powerpoint/2010/main" val="486072345"/>
      </p:ext>
    </p:extLst>
  </p:cSld>
  <p:clrMapOvr>
    <a:masterClrMapping/>
  </p:clrMapOvr>
  <p:transition>
    <p:strips dir="rd"/>
  </p:transition>
</p:sldLayout>
</file>

<file path=ppt/slideLayouts/slideLayout30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8"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9" name="Slide Number Placeholder 5"/>
          <p:cNvSpPr>
            <a:spLocks noGrp="1"/>
          </p:cNvSpPr>
          <p:nvPr>
            <p:ph type="sldNum" sz="quarter" idx="12"/>
          </p:nvPr>
        </p:nvSpPr>
        <p:spPr/>
        <p:txBody>
          <a:bodyPr/>
          <a:lstStyle>
            <a:lvl1pPr>
              <a:defRPr/>
            </a:lvl1pPr>
          </a:lstStyle>
          <a:p>
            <a:pPr>
              <a:defRPr/>
            </a:pPr>
            <a:fld id="{577CF088-7892-4614-ABC6-68FAD95B533C}" type="slidenum">
              <a:rPr lang="vi-VN" altLang="en-US"/>
              <a:pPr>
                <a:defRPr/>
              </a:pPr>
              <a:t>‹#›</a:t>
            </a:fld>
            <a:endParaRPr lang="vi-VN" altLang="en-US"/>
          </a:p>
        </p:txBody>
      </p:sp>
    </p:spTree>
    <p:extLst>
      <p:ext uri="{BB962C8B-B14F-4D97-AF65-F5344CB8AC3E}">
        <p14:creationId xmlns:p14="http://schemas.microsoft.com/office/powerpoint/2010/main" val="2861129416"/>
      </p:ext>
    </p:extLst>
  </p:cSld>
  <p:clrMapOvr>
    <a:masterClrMapping/>
  </p:clrMapOvr>
  <p:transition>
    <p:strips dir="rd"/>
  </p:transition>
</p:sldLayout>
</file>

<file path=ppt/slideLayouts/slideLayout30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4"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5" name="Slide Number Placeholder 5"/>
          <p:cNvSpPr>
            <a:spLocks noGrp="1"/>
          </p:cNvSpPr>
          <p:nvPr>
            <p:ph type="sldNum" sz="quarter" idx="12"/>
          </p:nvPr>
        </p:nvSpPr>
        <p:spPr/>
        <p:txBody>
          <a:bodyPr/>
          <a:lstStyle>
            <a:lvl1pPr>
              <a:defRPr/>
            </a:lvl1pPr>
          </a:lstStyle>
          <a:p>
            <a:pPr>
              <a:defRPr/>
            </a:pPr>
            <a:fld id="{8484B36F-C242-4CD5-A1E1-02EC5AB4019D}" type="slidenum">
              <a:rPr lang="vi-VN" altLang="en-US"/>
              <a:pPr>
                <a:defRPr/>
              </a:pPr>
              <a:t>‹#›</a:t>
            </a:fld>
            <a:endParaRPr lang="vi-VN" altLang="en-US"/>
          </a:p>
        </p:txBody>
      </p:sp>
    </p:spTree>
    <p:extLst>
      <p:ext uri="{BB962C8B-B14F-4D97-AF65-F5344CB8AC3E}">
        <p14:creationId xmlns:p14="http://schemas.microsoft.com/office/powerpoint/2010/main" val="1578608206"/>
      </p:ext>
    </p:extLst>
  </p:cSld>
  <p:clrMapOvr>
    <a:masterClrMapping/>
  </p:clrMapOvr>
  <p:transition>
    <p:strips dir="rd"/>
  </p:transition>
</p:sldLayout>
</file>

<file path=ppt/slideLayouts/slideLayout30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3"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4" name="Slide Number Placeholder 5"/>
          <p:cNvSpPr>
            <a:spLocks noGrp="1"/>
          </p:cNvSpPr>
          <p:nvPr>
            <p:ph type="sldNum" sz="quarter" idx="12"/>
          </p:nvPr>
        </p:nvSpPr>
        <p:spPr/>
        <p:txBody>
          <a:bodyPr/>
          <a:lstStyle>
            <a:lvl1pPr>
              <a:defRPr/>
            </a:lvl1pPr>
          </a:lstStyle>
          <a:p>
            <a:pPr>
              <a:defRPr/>
            </a:pPr>
            <a:fld id="{EBEDF7CA-167D-4D43-9EC8-C700C5D9D834}" type="slidenum">
              <a:rPr lang="vi-VN" altLang="en-US"/>
              <a:pPr>
                <a:defRPr/>
              </a:pPr>
              <a:t>‹#›</a:t>
            </a:fld>
            <a:endParaRPr lang="vi-VN" altLang="en-US"/>
          </a:p>
        </p:txBody>
      </p:sp>
    </p:spTree>
    <p:extLst>
      <p:ext uri="{BB962C8B-B14F-4D97-AF65-F5344CB8AC3E}">
        <p14:creationId xmlns:p14="http://schemas.microsoft.com/office/powerpoint/2010/main" val="897217110"/>
      </p:ext>
    </p:extLst>
  </p:cSld>
  <p:clrMapOvr>
    <a:masterClrMapping/>
  </p:clrMapOvr>
  <p:transition>
    <p:strips dir="rd"/>
  </p:transition>
</p:sldLayout>
</file>

<file path=ppt/slideLayouts/slideLayout30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3813E09F-FA3A-4B8C-91E3-18096432A44C}" type="slidenum">
              <a:rPr lang="vi-VN" altLang="en-US"/>
              <a:pPr>
                <a:defRPr/>
              </a:pPr>
              <a:t>‹#›</a:t>
            </a:fld>
            <a:endParaRPr lang="vi-VN" altLang="en-US"/>
          </a:p>
        </p:txBody>
      </p:sp>
    </p:spTree>
    <p:extLst>
      <p:ext uri="{BB962C8B-B14F-4D97-AF65-F5344CB8AC3E}">
        <p14:creationId xmlns:p14="http://schemas.microsoft.com/office/powerpoint/2010/main" val="1992041497"/>
      </p:ext>
    </p:extLst>
  </p:cSld>
  <p:clrMapOvr>
    <a:masterClrMapping/>
  </p:clrMapOvr>
  <p:transition>
    <p:strips dir="rd"/>
  </p:transition>
</p:sldLayout>
</file>

<file path=ppt/slideLayouts/slideLayout30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781A66B8-6AFF-48B1-946B-AF96E49C0D51}" type="slidenum">
              <a:rPr lang="vi-VN" altLang="en-US"/>
              <a:pPr>
                <a:defRPr/>
              </a:pPr>
              <a:t>‹#›</a:t>
            </a:fld>
            <a:endParaRPr lang="vi-VN" altLang="en-US"/>
          </a:p>
        </p:txBody>
      </p:sp>
    </p:spTree>
    <p:extLst>
      <p:ext uri="{BB962C8B-B14F-4D97-AF65-F5344CB8AC3E}">
        <p14:creationId xmlns:p14="http://schemas.microsoft.com/office/powerpoint/2010/main" val="1474472705"/>
      </p:ext>
    </p:extLst>
  </p:cSld>
  <p:clrMapOvr>
    <a:masterClrMapping/>
  </p:clrMapOvr>
  <p:transition>
    <p:strips dir="rd"/>
  </p:transition>
</p:sldLayout>
</file>

<file path=ppt/slideLayouts/slideLayout30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4B23BF5A-AFFB-4BE6-BCFA-0AB825FCACAA}" type="slidenum">
              <a:rPr lang="vi-VN" altLang="en-US"/>
              <a:pPr>
                <a:defRPr/>
              </a:pPr>
              <a:t>‹#›</a:t>
            </a:fld>
            <a:endParaRPr lang="vi-VN" altLang="en-US"/>
          </a:p>
        </p:txBody>
      </p:sp>
    </p:spTree>
    <p:extLst>
      <p:ext uri="{BB962C8B-B14F-4D97-AF65-F5344CB8AC3E}">
        <p14:creationId xmlns:p14="http://schemas.microsoft.com/office/powerpoint/2010/main" val="3490640747"/>
      </p:ext>
    </p:extLst>
  </p:cSld>
  <p:clrMapOvr>
    <a:masterClrMapping/>
  </p:clrMapOvr>
  <p:transition>
    <p:strips dir="rd"/>
  </p:transition>
</p:sldLayout>
</file>

<file path=ppt/slideLayouts/slideLayout31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03BFF7D4-DAE1-41C9-B66D-19967D2B9EB3}" type="slidenum">
              <a:rPr lang="vi-VN" altLang="en-US"/>
              <a:pPr>
                <a:defRPr/>
              </a:pPr>
              <a:t>‹#›</a:t>
            </a:fld>
            <a:endParaRPr lang="vi-VN" altLang="en-US"/>
          </a:p>
        </p:txBody>
      </p:sp>
    </p:spTree>
    <p:extLst>
      <p:ext uri="{BB962C8B-B14F-4D97-AF65-F5344CB8AC3E}">
        <p14:creationId xmlns:p14="http://schemas.microsoft.com/office/powerpoint/2010/main" val="2187619885"/>
      </p:ext>
    </p:extLst>
  </p:cSld>
  <p:clrMapOvr>
    <a:masterClrMapping/>
  </p:clrMapOvr>
  <p:transition>
    <p:strips dir="rd"/>
  </p:transition>
</p:sldLayout>
</file>

<file path=ppt/slideLayouts/slideLayout31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F942A0D-B35C-4743-AA3E-ABB2BC4CA5DD}" type="slidenum">
              <a:rPr lang="vi-VN" altLang="en-US"/>
              <a:pPr>
                <a:defRPr/>
              </a:pPr>
              <a:t>‹#›</a:t>
            </a:fld>
            <a:endParaRPr lang="vi-VN" altLang="en-US"/>
          </a:p>
        </p:txBody>
      </p:sp>
    </p:spTree>
    <p:extLst>
      <p:ext uri="{BB962C8B-B14F-4D97-AF65-F5344CB8AC3E}">
        <p14:creationId xmlns:p14="http://schemas.microsoft.com/office/powerpoint/2010/main" val="1341382803"/>
      </p:ext>
    </p:extLst>
  </p:cSld>
  <p:clrMapOvr>
    <a:masterClrMapping/>
  </p:clrMapOvr>
  <p:transition>
    <p:strips dir="rd"/>
  </p:transition>
</p:sldLayout>
</file>

<file path=ppt/slideLayouts/slideLayout31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DE354D1C-AB4C-4EFC-9E33-1A1E04992E94}" type="slidenum">
              <a:rPr lang="vi-VN" altLang="en-US"/>
              <a:pPr>
                <a:defRPr/>
              </a:pPr>
              <a:t>‹#›</a:t>
            </a:fld>
            <a:endParaRPr lang="vi-VN" altLang="en-US"/>
          </a:p>
        </p:txBody>
      </p:sp>
    </p:spTree>
    <p:extLst>
      <p:ext uri="{BB962C8B-B14F-4D97-AF65-F5344CB8AC3E}">
        <p14:creationId xmlns:p14="http://schemas.microsoft.com/office/powerpoint/2010/main" val="513543054"/>
      </p:ext>
    </p:extLst>
  </p:cSld>
  <p:clrMapOvr>
    <a:masterClrMapping/>
  </p:clrMapOvr>
  <p:transition>
    <p:strips dir="rd"/>
  </p:transition>
</p:sldLayout>
</file>

<file path=ppt/slideLayouts/slideLayout31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8580120-C5E8-404B-A69D-E791BE910F7D}" type="slidenum">
              <a:rPr lang="vi-VN" altLang="en-US"/>
              <a:pPr>
                <a:defRPr/>
              </a:pPr>
              <a:t>‹#›</a:t>
            </a:fld>
            <a:endParaRPr lang="vi-VN" altLang="en-US"/>
          </a:p>
        </p:txBody>
      </p:sp>
    </p:spTree>
    <p:extLst>
      <p:ext uri="{BB962C8B-B14F-4D97-AF65-F5344CB8AC3E}">
        <p14:creationId xmlns:p14="http://schemas.microsoft.com/office/powerpoint/2010/main" val="3043745529"/>
      </p:ext>
    </p:extLst>
  </p:cSld>
  <p:clrMapOvr>
    <a:masterClrMapping/>
  </p:clrMapOvr>
  <p:transition>
    <p:strips dir="rd"/>
  </p:transition>
</p:sldLayout>
</file>

<file path=ppt/slideLayouts/slideLayout31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65B58BDF-F552-46CF-B6BC-07B80153818B}" type="slidenum">
              <a:rPr lang="vi-VN" altLang="en-US"/>
              <a:pPr>
                <a:defRPr/>
              </a:pPr>
              <a:t>‹#›</a:t>
            </a:fld>
            <a:endParaRPr lang="vi-VN" altLang="en-US"/>
          </a:p>
        </p:txBody>
      </p:sp>
    </p:spTree>
    <p:extLst>
      <p:ext uri="{BB962C8B-B14F-4D97-AF65-F5344CB8AC3E}">
        <p14:creationId xmlns:p14="http://schemas.microsoft.com/office/powerpoint/2010/main" val="2225963300"/>
      </p:ext>
    </p:extLst>
  </p:cSld>
  <p:clrMapOvr>
    <a:masterClrMapping/>
  </p:clrMapOvr>
  <p:transition>
    <p:strips dir="rd"/>
  </p:transition>
</p:sldLayout>
</file>

<file path=ppt/slideLayouts/slideLayout31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8"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9" name="Slide Number Placeholder 5"/>
          <p:cNvSpPr>
            <a:spLocks noGrp="1"/>
          </p:cNvSpPr>
          <p:nvPr>
            <p:ph type="sldNum" sz="quarter" idx="12"/>
          </p:nvPr>
        </p:nvSpPr>
        <p:spPr/>
        <p:txBody>
          <a:bodyPr/>
          <a:lstStyle>
            <a:lvl1pPr>
              <a:defRPr/>
            </a:lvl1pPr>
          </a:lstStyle>
          <a:p>
            <a:pPr>
              <a:defRPr/>
            </a:pPr>
            <a:fld id="{577CF088-7892-4614-ABC6-68FAD95B533C}" type="slidenum">
              <a:rPr lang="vi-VN" altLang="en-US"/>
              <a:pPr>
                <a:defRPr/>
              </a:pPr>
              <a:t>‹#›</a:t>
            </a:fld>
            <a:endParaRPr lang="vi-VN" altLang="en-US"/>
          </a:p>
        </p:txBody>
      </p:sp>
    </p:spTree>
    <p:extLst>
      <p:ext uri="{BB962C8B-B14F-4D97-AF65-F5344CB8AC3E}">
        <p14:creationId xmlns:p14="http://schemas.microsoft.com/office/powerpoint/2010/main" val="2397213542"/>
      </p:ext>
    </p:extLst>
  </p:cSld>
  <p:clrMapOvr>
    <a:masterClrMapping/>
  </p:clrMapOvr>
  <p:transition>
    <p:strips dir="rd"/>
  </p:transition>
</p:sldLayout>
</file>

<file path=ppt/slideLayouts/slideLayout31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4"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5" name="Slide Number Placeholder 5"/>
          <p:cNvSpPr>
            <a:spLocks noGrp="1"/>
          </p:cNvSpPr>
          <p:nvPr>
            <p:ph type="sldNum" sz="quarter" idx="12"/>
          </p:nvPr>
        </p:nvSpPr>
        <p:spPr/>
        <p:txBody>
          <a:bodyPr/>
          <a:lstStyle>
            <a:lvl1pPr>
              <a:defRPr/>
            </a:lvl1pPr>
          </a:lstStyle>
          <a:p>
            <a:pPr>
              <a:defRPr/>
            </a:pPr>
            <a:fld id="{8484B36F-C242-4CD5-A1E1-02EC5AB4019D}" type="slidenum">
              <a:rPr lang="vi-VN" altLang="en-US"/>
              <a:pPr>
                <a:defRPr/>
              </a:pPr>
              <a:t>‹#›</a:t>
            </a:fld>
            <a:endParaRPr lang="vi-VN" altLang="en-US"/>
          </a:p>
        </p:txBody>
      </p:sp>
    </p:spTree>
    <p:extLst>
      <p:ext uri="{BB962C8B-B14F-4D97-AF65-F5344CB8AC3E}">
        <p14:creationId xmlns:p14="http://schemas.microsoft.com/office/powerpoint/2010/main" val="57470613"/>
      </p:ext>
    </p:extLst>
  </p:cSld>
  <p:clrMapOvr>
    <a:masterClrMapping/>
  </p:clrMapOvr>
  <p:transition>
    <p:strips dir="rd"/>
  </p:transition>
</p:sldLayout>
</file>

<file path=ppt/slideLayouts/slideLayout31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3"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4" name="Slide Number Placeholder 5"/>
          <p:cNvSpPr>
            <a:spLocks noGrp="1"/>
          </p:cNvSpPr>
          <p:nvPr>
            <p:ph type="sldNum" sz="quarter" idx="12"/>
          </p:nvPr>
        </p:nvSpPr>
        <p:spPr/>
        <p:txBody>
          <a:bodyPr/>
          <a:lstStyle>
            <a:lvl1pPr>
              <a:defRPr/>
            </a:lvl1pPr>
          </a:lstStyle>
          <a:p>
            <a:pPr>
              <a:defRPr/>
            </a:pPr>
            <a:fld id="{EBEDF7CA-167D-4D43-9EC8-C700C5D9D834}" type="slidenum">
              <a:rPr lang="vi-VN" altLang="en-US"/>
              <a:pPr>
                <a:defRPr/>
              </a:pPr>
              <a:t>‹#›</a:t>
            </a:fld>
            <a:endParaRPr lang="vi-VN" altLang="en-US"/>
          </a:p>
        </p:txBody>
      </p:sp>
    </p:spTree>
    <p:extLst>
      <p:ext uri="{BB962C8B-B14F-4D97-AF65-F5344CB8AC3E}">
        <p14:creationId xmlns:p14="http://schemas.microsoft.com/office/powerpoint/2010/main" val="4269340079"/>
      </p:ext>
    </p:extLst>
  </p:cSld>
  <p:clrMapOvr>
    <a:masterClrMapping/>
  </p:clrMapOvr>
  <p:transition>
    <p:strips dir="rd"/>
  </p:transition>
</p:sldLayout>
</file>

<file path=ppt/slideLayouts/slideLayout31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3813E09F-FA3A-4B8C-91E3-18096432A44C}" type="slidenum">
              <a:rPr lang="vi-VN" altLang="en-US"/>
              <a:pPr>
                <a:defRPr/>
              </a:pPr>
              <a:t>‹#›</a:t>
            </a:fld>
            <a:endParaRPr lang="vi-VN" altLang="en-US"/>
          </a:p>
        </p:txBody>
      </p:sp>
    </p:spTree>
    <p:extLst>
      <p:ext uri="{BB962C8B-B14F-4D97-AF65-F5344CB8AC3E}">
        <p14:creationId xmlns:p14="http://schemas.microsoft.com/office/powerpoint/2010/main" val="3115967339"/>
      </p:ext>
    </p:extLst>
  </p:cSld>
  <p:clrMapOvr>
    <a:masterClrMapping/>
  </p:clrMapOvr>
  <p:transition>
    <p:strips dir="rd"/>
  </p:transition>
</p:sldLayout>
</file>

<file path=ppt/slideLayouts/slideLayout31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781A66B8-6AFF-48B1-946B-AF96E49C0D51}" type="slidenum">
              <a:rPr lang="vi-VN" altLang="en-US"/>
              <a:pPr>
                <a:defRPr/>
              </a:pPr>
              <a:t>‹#›</a:t>
            </a:fld>
            <a:endParaRPr lang="vi-VN" altLang="en-US"/>
          </a:p>
        </p:txBody>
      </p:sp>
    </p:spTree>
    <p:extLst>
      <p:ext uri="{BB962C8B-B14F-4D97-AF65-F5344CB8AC3E}">
        <p14:creationId xmlns:p14="http://schemas.microsoft.com/office/powerpoint/2010/main" val="1483095531"/>
      </p:ext>
    </p:extLst>
  </p:cSld>
  <p:clrMapOvr>
    <a:masterClrMapping/>
  </p:clrMapOvr>
  <p:transition>
    <p:strips dir="rd"/>
  </p:transition>
</p:sldLayout>
</file>

<file path=ppt/slideLayouts/slideLayout32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4B23BF5A-AFFB-4BE6-BCFA-0AB825FCACAA}" type="slidenum">
              <a:rPr lang="vi-VN" altLang="en-US"/>
              <a:pPr>
                <a:defRPr/>
              </a:pPr>
              <a:t>‹#›</a:t>
            </a:fld>
            <a:endParaRPr lang="vi-VN" altLang="en-US"/>
          </a:p>
        </p:txBody>
      </p:sp>
    </p:spTree>
    <p:extLst>
      <p:ext uri="{BB962C8B-B14F-4D97-AF65-F5344CB8AC3E}">
        <p14:creationId xmlns:p14="http://schemas.microsoft.com/office/powerpoint/2010/main" val="2520936765"/>
      </p:ext>
    </p:extLst>
  </p:cSld>
  <p:clrMapOvr>
    <a:masterClrMapping/>
  </p:clrMapOvr>
  <p:transition>
    <p:strips dir="rd"/>
  </p:transition>
</p:sldLayout>
</file>

<file path=ppt/slideLayouts/slideLayout32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03BFF7D4-DAE1-41C9-B66D-19967D2B9EB3}" type="slidenum">
              <a:rPr lang="vi-VN" altLang="en-US"/>
              <a:pPr>
                <a:defRPr/>
              </a:pPr>
              <a:t>‹#›</a:t>
            </a:fld>
            <a:endParaRPr lang="vi-VN" altLang="en-US"/>
          </a:p>
        </p:txBody>
      </p:sp>
    </p:spTree>
    <p:extLst>
      <p:ext uri="{BB962C8B-B14F-4D97-AF65-F5344CB8AC3E}">
        <p14:creationId xmlns:p14="http://schemas.microsoft.com/office/powerpoint/2010/main" val="2147859450"/>
      </p:ext>
    </p:extLst>
  </p:cSld>
  <p:clrMapOvr>
    <a:masterClrMapping/>
  </p:clrMapOvr>
  <p:transition>
    <p:strips dir="rd"/>
  </p:transition>
</p:sldLayout>
</file>

<file path=ppt/slideLayouts/slideLayout32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F942A0D-B35C-4743-AA3E-ABB2BC4CA5DD}" type="slidenum">
              <a:rPr lang="vi-VN" altLang="en-US"/>
              <a:pPr>
                <a:defRPr/>
              </a:pPr>
              <a:t>‹#›</a:t>
            </a:fld>
            <a:endParaRPr lang="vi-VN" altLang="en-US"/>
          </a:p>
        </p:txBody>
      </p:sp>
    </p:spTree>
    <p:extLst>
      <p:ext uri="{BB962C8B-B14F-4D97-AF65-F5344CB8AC3E}">
        <p14:creationId xmlns:p14="http://schemas.microsoft.com/office/powerpoint/2010/main" val="1907885761"/>
      </p:ext>
    </p:extLst>
  </p:cSld>
  <p:clrMapOvr>
    <a:masterClrMapping/>
  </p:clrMapOvr>
  <p:transition>
    <p:strips dir="rd"/>
  </p:transition>
</p:sldLayout>
</file>

<file path=ppt/slideLayouts/slideLayout32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DE354D1C-AB4C-4EFC-9E33-1A1E04992E94}" type="slidenum">
              <a:rPr lang="vi-VN" altLang="en-US"/>
              <a:pPr>
                <a:defRPr/>
              </a:pPr>
              <a:t>‹#›</a:t>
            </a:fld>
            <a:endParaRPr lang="vi-VN" altLang="en-US"/>
          </a:p>
        </p:txBody>
      </p:sp>
    </p:spTree>
    <p:extLst>
      <p:ext uri="{BB962C8B-B14F-4D97-AF65-F5344CB8AC3E}">
        <p14:creationId xmlns:p14="http://schemas.microsoft.com/office/powerpoint/2010/main" val="3564124898"/>
      </p:ext>
    </p:extLst>
  </p:cSld>
  <p:clrMapOvr>
    <a:masterClrMapping/>
  </p:clrMapOvr>
  <p:transition>
    <p:strips dir="rd"/>
  </p:transition>
</p:sldLayout>
</file>

<file path=ppt/slideLayouts/slideLayout32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8580120-C5E8-404B-A69D-E791BE910F7D}" type="slidenum">
              <a:rPr lang="vi-VN" altLang="en-US"/>
              <a:pPr>
                <a:defRPr/>
              </a:pPr>
              <a:t>‹#›</a:t>
            </a:fld>
            <a:endParaRPr lang="vi-VN" altLang="en-US"/>
          </a:p>
        </p:txBody>
      </p:sp>
    </p:spTree>
    <p:extLst>
      <p:ext uri="{BB962C8B-B14F-4D97-AF65-F5344CB8AC3E}">
        <p14:creationId xmlns:p14="http://schemas.microsoft.com/office/powerpoint/2010/main" val="3232347419"/>
      </p:ext>
    </p:extLst>
  </p:cSld>
  <p:clrMapOvr>
    <a:masterClrMapping/>
  </p:clrMapOvr>
  <p:transition>
    <p:strips dir="rd"/>
  </p:transition>
</p:sldLayout>
</file>

<file path=ppt/slideLayouts/slideLayout32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65B58BDF-F552-46CF-B6BC-07B80153818B}" type="slidenum">
              <a:rPr lang="vi-VN" altLang="en-US"/>
              <a:pPr>
                <a:defRPr/>
              </a:pPr>
              <a:t>‹#›</a:t>
            </a:fld>
            <a:endParaRPr lang="vi-VN" altLang="en-US"/>
          </a:p>
        </p:txBody>
      </p:sp>
    </p:spTree>
    <p:extLst>
      <p:ext uri="{BB962C8B-B14F-4D97-AF65-F5344CB8AC3E}">
        <p14:creationId xmlns:p14="http://schemas.microsoft.com/office/powerpoint/2010/main" val="3075511671"/>
      </p:ext>
    </p:extLst>
  </p:cSld>
  <p:clrMapOvr>
    <a:masterClrMapping/>
  </p:clrMapOvr>
  <p:transition>
    <p:strips dir="rd"/>
  </p:transition>
</p:sldLayout>
</file>

<file path=ppt/slideLayouts/slideLayout32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8"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9" name="Slide Number Placeholder 5"/>
          <p:cNvSpPr>
            <a:spLocks noGrp="1"/>
          </p:cNvSpPr>
          <p:nvPr>
            <p:ph type="sldNum" sz="quarter" idx="12"/>
          </p:nvPr>
        </p:nvSpPr>
        <p:spPr/>
        <p:txBody>
          <a:bodyPr/>
          <a:lstStyle>
            <a:lvl1pPr>
              <a:defRPr/>
            </a:lvl1pPr>
          </a:lstStyle>
          <a:p>
            <a:pPr>
              <a:defRPr/>
            </a:pPr>
            <a:fld id="{577CF088-7892-4614-ABC6-68FAD95B533C}" type="slidenum">
              <a:rPr lang="vi-VN" altLang="en-US"/>
              <a:pPr>
                <a:defRPr/>
              </a:pPr>
              <a:t>‹#›</a:t>
            </a:fld>
            <a:endParaRPr lang="vi-VN" altLang="en-US"/>
          </a:p>
        </p:txBody>
      </p:sp>
    </p:spTree>
    <p:extLst>
      <p:ext uri="{BB962C8B-B14F-4D97-AF65-F5344CB8AC3E}">
        <p14:creationId xmlns:p14="http://schemas.microsoft.com/office/powerpoint/2010/main" val="2612796132"/>
      </p:ext>
    </p:extLst>
  </p:cSld>
  <p:clrMapOvr>
    <a:masterClrMapping/>
  </p:clrMapOvr>
  <p:transition>
    <p:strips dir="rd"/>
  </p:transition>
</p:sldLayout>
</file>

<file path=ppt/slideLayouts/slideLayout32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4"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5" name="Slide Number Placeholder 5"/>
          <p:cNvSpPr>
            <a:spLocks noGrp="1"/>
          </p:cNvSpPr>
          <p:nvPr>
            <p:ph type="sldNum" sz="quarter" idx="12"/>
          </p:nvPr>
        </p:nvSpPr>
        <p:spPr/>
        <p:txBody>
          <a:bodyPr/>
          <a:lstStyle>
            <a:lvl1pPr>
              <a:defRPr/>
            </a:lvl1pPr>
          </a:lstStyle>
          <a:p>
            <a:pPr>
              <a:defRPr/>
            </a:pPr>
            <a:fld id="{8484B36F-C242-4CD5-A1E1-02EC5AB4019D}" type="slidenum">
              <a:rPr lang="vi-VN" altLang="en-US"/>
              <a:pPr>
                <a:defRPr/>
              </a:pPr>
              <a:t>‹#›</a:t>
            </a:fld>
            <a:endParaRPr lang="vi-VN" altLang="en-US"/>
          </a:p>
        </p:txBody>
      </p:sp>
    </p:spTree>
    <p:extLst>
      <p:ext uri="{BB962C8B-B14F-4D97-AF65-F5344CB8AC3E}">
        <p14:creationId xmlns:p14="http://schemas.microsoft.com/office/powerpoint/2010/main" val="939540472"/>
      </p:ext>
    </p:extLst>
  </p:cSld>
  <p:clrMapOvr>
    <a:masterClrMapping/>
  </p:clrMapOvr>
  <p:transition>
    <p:strips dir="rd"/>
  </p:transition>
</p:sldLayout>
</file>

<file path=ppt/slideLayouts/slideLayout32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3"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4" name="Slide Number Placeholder 5"/>
          <p:cNvSpPr>
            <a:spLocks noGrp="1"/>
          </p:cNvSpPr>
          <p:nvPr>
            <p:ph type="sldNum" sz="quarter" idx="12"/>
          </p:nvPr>
        </p:nvSpPr>
        <p:spPr/>
        <p:txBody>
          <a:bodyPr/>
          <a:lstStyle>
            <a:lvl1pPr>
              <a:defRPr/>
            </a:lvl1pPr>
          </a:lstStyle>
          <a:p>
            <a:pPr>
              <a:defRPr/>
            </a:pPr>
            <a:fld id="{EBEDF7CA-167D-4D43-9EC8-C700C5D9D834}" type="slidenum">
              <a:rPr lang="vi-VN" altLang="en-US"/>
              <a:pPr>
                <a:defRPr/>
              </a:pPr>
              <a:t>‹#›</a:t>
            </a:fld>
            <a:endParaRPr lang="vi-VN" altLang="en-US"/>
          </a:p>
        </p:txBody>
      </p:sp>
    </p:spTree>
    <p:extLst>
      <p:ext uri="{BB962C8B-B14F-4D97-AF65-F5344CB8AC3E}">
        <p14:creationId xmlns:p14="http://schemas.microsoft.com/office/powerpoint/2010/main" val="2360245835"/>
      </p:ext>
    </p:extLst>
  </p:cSld>
  <p:clrMapOvr>
    <a:masterClrMapping/>
  </p:clrMapOvr>
  <p:transition>
    <p:strips dir="rd"/>
  </p:transition>
</p:sldLayout>
</file>

<file path=ppt/slideLayouts/slideLayout32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3813E09F-FA3A-4B8C-91E3-18096432A44C}" type="slidenum">
              <a:rPr lang="vi-VN" altLang="en-US"/>
              <a:pPr>
                <a:defRPr/>
              </a:pPr>
              <a:t>‹#›</a:t>
            </a:fld>
            <a:endParaRPr lang="vi-VN" altLang="en-US"/>
          </a:p>
        </p:txBody>
      </p:sp>
    </p:spTree>
    <p:extLst>
      <p:ext uri="{BB962C8B-B14F-4D97-AF65-F5344CB8AC3E}">
        <p14:creationId xmlns:p14="http://schemas.microsoft.com/office/powerpoint/2010/main" val="2727142483"/>
      </p:ext>
    </p:extLst>
  </p:cSld>
  <p:clrMapOvr>
    <a:masterClrMapping/>
  </p:clrMapOvr>
  <p:transition>
    <p:strips dir="rd"/>
  </p:transition>
</p:sldLayout>
</file>

<file path=ppt/slideLayouts/slideLayout33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781A66B8-6AFF-48B1-946B-AF96E49C0D51}" type="slidenum">
              <a:rPr lang="vi-VN" altLang="en-US"/>
              <a:pPr>
                <a:defRPr/>
              </a:pPr>
              <a:t>‹#›</a:t>
            </a:fld>
            <a:endParaRPr lang="vi-VN" altLang="en-US"/>
          </a:p>
        </p:txBody>
      </p:sp>
    </p:spTree>
    <p:extLst>
      <p:ext uri="{BB962C8B-B14F-4D97-AF65-F5344CB8AC3E}">
        <p14:creationId xmlns:p14="http://schemas.microsoft.com/office/powerpoint/2010/main" val="1769863751"/>
      </p:ext>
    </p:extLst>
  </p:cSld>
  <p:clrMapOvr>
    <a:masterClrMapping/>
  </p:clrMapOvr>
  <p:transition>
    <p:strips dir="rd"/>
  </p:transition>
</p:sldLayout>
</file>

<file path=ppt/slideLayouts/slideLayout33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4B23BF5A-AFFB-4BE6-BCFA-0AB825FCACAA}" type="slidenum">
              <a:rPr lang="vi-VN" altLang="en-US"/>
              <a:pPr>
                <a:defRPr/>
              </a:pPr>
              <a:t>‹#›</a:t>
            </a:fld>
            <a:endParaRPr lang="vi-VN" altLang="en-US"/>
          </a:p>
        </p:txBody>
      </p:sp>
    </p:spTree>
    <p:extLst>
      <p:ext uri="{BB962C8B-B14F-4D97-AF65-F5344CB8AC3E}">
        <p14:creationId xmlns:p14="http://schemas.microsoft.com/office/powerpoint/2010/main" val="2575224965"/>
      </p:ext>
    </p:extLst>
  </p:cSld>
  <p:clrMapOvr>
    <a:masterClrMapping/>
  </p:clrMapOvr>
  <p:transition>
    <p:strips dir="rd"/>
  </p:transition>
</p:sldLayout>
</file>

<file path=ppt/slideLayouts/slideLayout33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endParaRPr lang="vi-VN">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vi-VN">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03BFF7D4-DAE1-41C9-B66D-19967D2B9EB3}" type="slidenum">
              <a:rPr lang="vi-VN" altLang="en-US"/>
              <a:pPr>
                <a:defRPr/>
              </a:pPr>
              <a:t>‹#›</a:t>
            </a:fld>
            <a:endParaRPr lang="vi-VN" altLang="en-US"/>
          </a:p>
        </p:txBody>
      </p:sp>
    </p:spTree>
    <p:extLst>
      <p:ext uri="{BB962C8B-B14F-4D97-AF65-F5344CB8AC3E}">
        <p14:creationId xmlns:p14="http://schemas.microsoft.com/office/powerpoint/2010/main" val="614289581"/>
      </p:ext>
    </p:extLst>
  </p:cSld>
  <p:clrMapOvr>
    <a:masterClrMapping/>
  </p:clrMapOvr>
  <p:transition>
    <p:strips dir="rd"/>
  </p:transition>
</p:sldLayout>
</file>

<file path=ppt/slideLayouts/slideLayout33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a:defRPr/>
            </a:pPr>
            <a:fld id="{0B16C3EF-D63E-4D87-A949-C26FD5BACF8F}" type="datetimeFigureOut">
              <a:rPr lang="en-US">
                <a:solidFill>
                  <a:prstClr val="black">
                    <a:tint val="75000"/>
                  </a:prstClr>
                </a:solidFill>
              </a:rPr>
              <a:pPr>
                <a:defRPr/>
              </a:pPr>
              <a:t>2/1/2023</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821E0032-148A-4A12-9B9F-F1EC87F24F24}" type="slidenum">
              <a:rPr lang="en-US" altLang="en-US"/>
              <a:pPr>
                <a:defRPr/>
              </a:pPr>
              <a:t>‹#›</a:t>
            </a:fld>
            <a:endParaRPr lang="en-US" altLang="en-US"/>
          </a:p>
        </p:txBody>
      </p:sp>
    </p:spTree>
    <p:extLst>
      <p:ext uri="{BB962C8B-B14F-4D97-AF65-F5344CB8AC3E}">
        <p14:creationId xmlns:p14="http://schemas.microsoft.com/office/powerpoint/2010/main" val="2170954861"/>
      </p:ext>
    </p:extLst>
  </p:cSld>
  <p:clrMapOvr>
    <a:masterClrMapping/>
  </p:clrMapOvr>
</p:sldLayout>
</file>

<file path=ppt/slideLayouts/slideLayout33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C2165967-4F05-42F1-9C70-79119EB31D67}" type="datetimeFigureOut">
              <a:rPr lang="en-US">
                <a:solidFill>
                  <a:prstClr val="black">
                    <a:tint val="75000"/>
                  </a:prstClr>
                </a:solidFill>
              </a:rPr>
              <a:pPr>
                <a:defRPr/>
              </a:pPr>
              <a:t>2/1/2023</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EA4DC711-1C7A-44EB-ADB7-638A6306EAD7}" type="slidenum">
              <a:rPr lang="en-US" altLang="en-US"/>
              <a:pPr>
                <a:defRPr/>
              </a:pPr>
              <a:t>‹#›</a:t>
            </a:fld>
            <a:endParaRPr lang="en-US" altLang="en-US"/>
          </a:p>
        </p:txBody>
      </p:sp>
    </p:spTree>
    <p:extLst>
      <p:ext uri="{BB962C8B-B14F-4D97-AF65-F5344CB8AC3E}">
        <p14:creationId xmlns:p14="http://schemas.microsoft.com/office/powerpoint/2010/main" val="1890288577"/>
      </p:ext>
    </p:extLst>
  </p:cSld>
  <p:clrMapOvr>
    <a:masterClrMapping/>
  </p:clrMapOvr>
</p:sldLayout>
</file>

<file path=ppt/slideLayouts/slideLayout33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A599B12E-74F6-44ED-9F8D-6B0210671CF9}" type="datetimeFigureOut">
              <a:rPr lang="en-US">
                <a:solidFill>
                  <a:prstClr val="black">
                    <a:tint val="75000"/>
                  </a:prstClr>
                </a:solidFill>
              </a:rPr>
              <a:pPr>
                <a:defRPr/>
              </a:pPr>
              <a:t>2/1/2023</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C86B78C6-CF38-4D2F-B9E2-C733153A8AE5}" type="slidenum">
              <a:rPr lang="en-US" altLang="en-US"/>
              <a:pPr>
                <a:defRPr/>
              </a:pPr>
              <a:t>‹#›</a:t>
            </a:fld>
            <a:endParaRPr lang="en-US" altLang="en-US"/>
          </a:p>
        </p:txBody>
      </p:sp>
    </p:spTree>
    <p:extLst>
      <p:ext uri="{BB962C8B-B14F-4D97-AF65-F5344CB8AC3E}">
        <p14:creationId xmlns:p14="http://schemas.microsoft.com/office/powerpoint/2010/main" val="2364846781"/>
      </p:ext>
    </p:extLst>
  </p:cSld>
  <p:clrMapOvr>
    <a:masterClrMapping/>
  </p:clrMapOvr>
</p:sldLayout>
</file>

<file path=ppt/slideLayouts/slideLayout33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fld id="{FDCE9854-EEC6-4D72-AD83-C9321D38FA5F}" type="datetimeFigureOut">
              <a:rPr lang="en-US">
                <a:solidFill>
                  <a:prstClr val="black">
                    <a:tint val="75000"/>
                  </a:prstClr>
                </a:solidFill>
              </a:rPr>
              <a:pPr>
                <a:defRPr/>
              </a:pPr>
              <a:t>2/1/2023</a:t>
            </a:fld>
            <a:endParaRPr lang="en-US" dirty="0">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A17E50EF-AC1D-43BA-827B-3E9B290AD0C0}" type="slidenum">
              <a:rPr lang="en-US" altLang="en-US"/>
              <a:pPr>
                <a:defRPr/>
              </a:pPr>
              <a:t>‹#›</a:t>
            </a:fld>
            <a:endParaRPr lang="en-US" altLang="en-US"/>
          </a:p>
        </p:txBody>
      </p:sp>
    </p:spTree>
    <p:extLst>
      <p:ext uri="{BB962C8B-B14F-4D97-AF65-F5344CB8AC3E}">
        <p14:creationId xmlns:p14="http://schemas.microsoft.com/office/powerpoint/2010/main" val="2535277026"/>
      </p:ext>
    </p:extLst>
  </p:cSld>
  <p:clrMapOvr>
    <a:masterClrMapping/>
  </p:clrMapOvr>
</p:sldLayout>
</file>

<file path=ppt/slideLayouts/slideLayout33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fld id="{174F76E2-A6B2-4CC2-A320-2882ED151169}" type="datetimeFigureOut">
              <a:rPr lang="en-US">
                <a:solidFill>
                  <a:prstClr val="black">
                    <a:tint val="75000"/>
                  </a:prstClr>
                </a:solidFill>
              </a:rPr>
              <a:pPr>
                <a:defRPr/>
              </a:pPr>
              <a:t>2/1/2023</a:t>
            </a:fld>
            <a:endParaRPr lang="en-US" dirty="0">
              <a:solidFill>
                <a:prstClr val="black">
                  <a:tint val="75000"/>
                </a:prstClr>
              </a:solidFill>
            </a:endParaRPr>
          </a:p>
        </p:txBody>
      </p:sp>
      <p:sp>
        <p:nvSpPr>
          <p:cNvPr id="8"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2"/>
          </p:nvPr>
        </p:nvSpPr>
        <p:spPr/>
        <p:txBody>
          <a:bodyPr/>
          <a:lstStyle>
            <a:lvl1pPr>
              <a:defRPr/>
            </a:lvl1pPr>
          </a:lstStyle>
          <a:p>
            <a:pPr>
              <a:defRPr/>
            </a:pPr>
            <a:fld id="{E55EB844-E6E4-4761-B19D-59DD6D1909F7}" type="slidenum">
              <a:rPr lang="en-US" altLang="en-US"/>
              <a:pPr>
                <a:defRPr/>
              </a:pPr>
              <a:t>‹#›</a:t>
            </a:fld>
            <a:endParaRPr lang="en-US" altLang="en-US"/>
          </a:p>
        </p:txBody>
      </p:sp>
    </p:spTree>
    <p:extLst>
      <p:ext uri="{BB962C8B-B14F-4D97-AF65-F5344CB8AC3E}">
        <p14:creationId xmlns:p14="http://schemas.microsoft.com/office/powerpoint/2010/main" val="2242879250"/>
      </p:ext>
    </p:extLst>
  </p:cSld>
  <p:clrMapOvr>
    <a:masterClrMapping/>
  </p:clrMapOvr>
</p:sldLayout>
</file>

<file path=ppt/slideLayouts/slideLayout33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fld id="{9209986C-A5AC-4109-9D36-552A6C20ABB2}" type="datetimeFigureOut">
              <a:rPr lang="en-US">
                <a:solidFill>
                  <a:prstClr val="black">
                    <a:tint val="75000"/>
                  </a:prstClr>
                </a:solidFill>
              </a:rPr>
              <a:pPr>
                <a:defRPr/>
              </a:pPr>
              <a:t>2/1/2023</a:t>
            </a:fld>
            <a:endParaRPr lang="en-US" dirty="0">
              <a:solidFill>
                <a:prstClr val="black">
                  <a:tint val="75000"/>
                </a:prstClr>
              </a:solidFill>
            </a:endParaRPr>
          </a:p>
        </p:txBody>
      </p:sp>
      <p:sp>
        <p:nvSpPr>
          <p:cNvPr id="4"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5" name="Slide Number Placeholder 5"/>
          <p:cNvSpPr>
            <a:spLocks noGrp="1"/>
          </p:cNvSpPr>
          <p:nvPr>
            <p:ph type="sldNum" sz="quarter" idx="12"/>
          </p:nvPr>
        </p:nvSpPr>
        <p:spPr/>
        <p:txBody>
          <a:bodyPr/>
          <a:lstStyle>
            <a:lvl1pPr>
              <a:defRPr/>
            </a:lvl1pPr>
          </a:lstStyle>
          <a:p>
            <a:pPr>
              <a:defRPr/>
            </a:pPr>
            <a:fld id="{26650A63-3FF2-4751-A5B7-5E356288092B}" type="slidenum">
              <a:rPr lang="en-US" altLang="en-US"/>
              <a:pPr>
                <a:defRPr/>
              </a:pPr>
              <a:t>‹#›</a:t>
            </a:fld>
            <a:endParaRPr lang="en-US" altLang="en-US"/>
          </a:p>
        </p:txBody>
      </p:sp>
    </p:spTree>
    <p:extLst>
      <p:ext uri="{BB962C8B-B14F-4D97-AF65-F5344CB8AC3E}">
        <p14:creationId xmlns:p14="http://schemas.microsoft.com/office/powerpoint/2010/main" val="2938161463"/>
      </p:ext>
    </p:extLst>
  </p:cSld>
  <p:clrMapOvr>
    <a:masterClrMapping/>
  </p:clrMapOvr>
</p:sldLayout>
</file>

<file path=ppt/slideLayouts/slideLayout33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3A6B3BDB-C8C1-449D-A981-80114E352231}" type="datetimeFigureOut">
              <a:rPr lang="en-US">
                <a:solidFill>
                  <a:prstClr val="black">
                    <a:tint val="75000"/>
                  </a:prstClr>
                </a:solidFill>
              </a:rPr>
              <a:pPr>
                <a:defRPr/>
              </a:pPr>
              <a:t>2/1/2023</a:t>
            </a:fld>
            <a:endParaRPr lang="en-US" dirty="0">
              <a:solidFill>
                <a:prstClr val="black">
                  <a:tint val="75000"/>
                </a:prstClr>
              </a:solidFill>
            </a:endParaRPr>
          </a:p>
        </p:txBody>
      </p:sp>
      <p:sp>
        <p:nvSpPr>
          <p:cNvPr id="3"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4" name="Slide Number Placeholder 5"/>
          <p:cNvSpPr>
            <a:spLocks noGrp="1"/>
          </p:cNvSpPr>
          <p:nvPr>
            <p:ph type="sldNum" sz="quarter" idx="12"/>
          </p:nvPr>
        </p:nvSpPr>
        <p:spPr/>
        <p:txBody>
          <a:bodyPr/>
          <a:lstStyle>
            <a:lvl1pPr>
              <a:defRPr/>
            </a:lvl1pPr>
          </a:lstStyle>
          <a:p>
            <a:pPr>
              <a:defRPr/>
            </a:pPr>
            <a:fld id="{77B6D976-359F-4915-8EE0-BDE9AFA27C36}" type="slidenum">
              <a:rPr lang="en-US" altLang="en-US"/>
              <a:pPr>
                <a:defRPr/>
              </a:pPr>
              <a:t>‹#›</a:t>
            </a:fld>
            <a:endParaRPr lang="en-US" altLang="en-US"/>
          </a:p>
        </p:txBody>
      </p:sp>
    </p:spTree>
    <p:extLst>
      <p:ext uri="{BB962C8B-B14F-4D97-AF65-F5344CB8AC3E}">
        <p14:creationId xmlns:p14="http://schemas.microsoft.com/office/powerpoint/2010/main" val="1783258452"/>
      </p:ext>
    </p:extLst>
  </p:cSld>
  <p:clrMapOvr>
    <a:masterClrMapping/>
  </p:clrMapOvr>
</p:sldLayout>
</file>

<file path=ppt/slideLayouts/slideLayout34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1704F65F-D19F-4C8E-977B-D8E8639570BB}" type="datetimeFigureOut">
              <a:rPr lang="en-US">
                <a:solidFill>
                  <a:prstClr val="black">
                    <a:tint val="75000"/>
                  </a:prstClr>
                </a:solidFill>
              </a:rPr>
              <a:pPr>
                <a:defRPr/>
              </a:pPr>
              <a:t>2/1/2023</a:t>
            </a:fld>
            <a:endParaRPr lang="en-US" dirty="0">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B5117DCE-A43B-4708-AD81-4280EDF95CBC}" type="slidenum">
              <a:rPr lang="en-US" altLang="en-US"/>
              <a:pPr>
                <a:defRPr/>
              </a:pPr>
              <a:t>‹#›</a:t>
            </a:fld>
            <a:endParaRPr lang="en-US" altLang="en-US"/>
          </a:p>
        </p:txBody>
      </p:sp>
    </p:spTree>
    <p:extLst>
      <p:ext uri="{BB962C8B-B14F-4D97-AF65-F5344CB8AC3E}">
        <p14:creationId xmlns:p14="http://schemas.microsoft.com/office/powerpoint/2010/main" val="1247915043"/>
      </p:ext>
    </p:extLst>
  </p:cSld>
  <p:clrMapOvr>
    <a:masterClrMapping/>
  </p:clrMapOvr>
</p:sldLayout>
</file>

<file path=ppt/slideLayouts/slideLayout34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3EFAFC26-7801-43E2-88D7-2C9F04007A58}" type="datetimeFigureOut">
              <a:rPr lang="en-US">
                <a:solidFill>
                  <a:prstClr val="black">
                    <a:tint val="75000"/>
                  </a:prstClr>
                </a:solidFill>
              </a:rPr>
              <a:pPr>
                <a:defRPr/>
              </a:pPr>
              <a:t>2/1/2023</a:t>
            </a:fld>
            <a:endParaRPr lang="en-US" dirty="0">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028F3199-41B0-4D83-909D-115FA8A54550}" type="slidenum">
              <a:rPr lang="en-US" altLang="en-US"/>
              <a:pPr>
                <a:defRPr/>
              </a:pPr>
              <a:t>‹#›</a:t>
            </a:fld>
            <a:endParaRPr lang="en-US" altLang="en-US"/>
          </a:p>
        </p:txBody>
      </p:sp>
    </p:spTree>
    <p:extLst>
      <p:ext uri="{BB962C8B-B14F-4D97-AF65-F5344CB8AC3E}">
        <p14:creationId xmlns:p14="http://schemas.microsoft.com/office/powerpoint/2010/main" val="2216994286"/>
      </p:ext>
    </p:extLst>
  </p:cSld>
  <p:clrMapOvr>
    <a:masterClrMapping/>
  </p:clrMapOvr>
</p:sldLayout>
</file>

<file path=ppt/slideLayouts/slideLayout34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4AB2B765-A078-4B82-9063-D0AFE51A007E}" type="datetimeFigureOut">
              <a:rPr lang="en-US">
                <a:solidFill>
                  <a:prstClr val="black">
                    <a:tint val="75000"/>
                  </a:prstClr>
                </a:solidFill>
              </a:rPr>
              <a:pPr>
                <a:defRPr/>
              </a:pPr>
              <a:t>2/1/2023</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8695D8D1-9EC3-4951-89ED-1113AD7267EB}" type="slidenum">
              <a:rPr lang="en-US" altLang="en-US"/>
              <a:pPr>
                <a:defRPr/>
              </a:pPr>
              <a:t>‹#›</a:t>
            </a:fld>
            <a:endParaRPr lang="en-US" altLang="en-US"/>
          </a:p>
        </p:txBody>
      </p:sp>
    </p:spTree>
    <p:extLst>
      <p:ext uri="{BB962C8B-B14F-4D97-AF65-F5344CB8AC3E}">
        <p14:creationId xmlns:p14="http://schemas.microsoft.com/office/powerpoint/2010/main" val="3465597110"/>
      </p:ext>
    </p:extLst>
  </p:cSld>
  <p:clrMapOvr>
    <a:masterClrMapping/>
  </p:clrMapOvr>
</p:sldLayout>
</file>

<file path=ppt/slideLayouts/slideLayout34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3A22BFC6-B18A-4591-B237-13CA78A4F974}" type="datetimeFigureOut">
              <a:rPr lang="en-US">
                <a:solidFill>
                  <a:prstClr val="black">
                    <a:tint val="75000"/>
                  </a:prstClr>
                </a:solidFill>
              </a:rPr>
              <a:pPr>
                <a:defRPr/>
              </a:pPr>
              <a:t>2/1/2023</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3D0AAFA-D633-44C9-843B-7E8ED6EA3A5B}" type="slidenum">
              <a:rPr lang="en-US" altLang="en-US"/>
              <a:pPr>
                <a:defRPr/>
              </a:pPr>
              <a:t>‹#›</a:t>
            </a:fld>
            <a:endParaRPr lang="en-US" altLang="en-US"/>
          </a:p>
        </p:txBody>
      </p:sp>
    </p:spTree>
    <p:extLst>
      <p:ext uri="{BB962C8B-B14F-4D97-AF65-F5344CB8AC3E}">
        <p14:creationId xmlns:p14="http://schemas.microsoft.com/office/powerpoint/2010/main" val="4257433581"/>
      </p:ext>
    </p:extLst>
  </p:cSld>
  <p:clrMapOvr>
    <a:masterClrMapping/>
  </p:clrMapOvr>
</p:sldLayout>
</file>

<file path=ppt/slideLayouts/slideLayout344.xml><?xml version="1.0" encoding="utf-8"?>
<p:sldLayout xmlns:a="http://schemas.openxmlformats.org/drawingml/2006/main" xmlns:r="http://schemas.openxmlformats.org/officeDocument/2006/relationships" xmlns:p="http://schemas.openxmlformats.org/presentationml/2006/main" userDrawn="1">
  <p:cSld name="Title and 4 Content">
    <p:spTree>
      <p:nvGrpSpPr>
        <p:cNvPr id="1" name=""/>
        <p:cNvGrpSpPr/>
        <p:nvPr/>
      </p:nvGrpSpPr>
      <p:grpSpPr>
        <a:xfrm>
          <a:off x="0" y="0"/>
          <a:ext cx="0" cy="0"/>
          <a:chOff x="0" y="0"/>
          <a:chExt cx="0" cy="0"/>
        </a:xfrm>
      </p:grpSpPr>
      <p:sp>
        <p:nvSpPr>
          <p:cNvPr id="3" name="Trapezoid 2"/>
          <p:cNvSpPr/>
          <p:nvPr userDrawn="1"/>
        </p:nvSpPr>
        <p:spPr>
          <a:xfrm>
            <a:off x="1219200" y="6248400"/>
            <a:ext cx="9855200" cy="609600"/>
          </a:xfrm>
          <a:prstGeom prst="trapezoid">
            <a:avLst/>
          </a:prstGeom>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vi-VN" sz="1800">
              <a:solidFill>
                <a:prstClr val="white"/>
              </a:solidFill>
            </a:endParaRPr>
          </a:p>
        </p:txBody>
      </p:sp>
      <p:sp>
        <p:nvSpPr>
          <p:cNvPr id="4" name="Right Triangle 3"/>
          <p:cNvSpPr/>
          <p:nvPr userDrawn="1"/>
        </p:nvSpPr>
        <p:spPr>
          <a:xfrm>
            <a:off x="0" y="0"/>
            <a:ext cx="12192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vi-VN" sz="1800">
              <a:solidFill>
                <a:prstClr val="black"/>
              </a:solidFill>
            </a:endParaRPr>
          </a:p>
        </p:txBody>
      </p:sp>
      <p:sp>
        <p:nvSpPr>
          <p:cNvPr id="5" name="Right Triangle 4"/>
          <p:cNvSpPr/>
          <p:nvPr userDrawn="1"/>
        </p:nvSpPr>
        <p:spPr>
          <a:xfrm flipH="1">
            <a:off x="11074400" y="0"/>
            <a:ext cx="11176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vi-VN" sz="1800">
              <a:solidFill>
                <a:prstClr val="black"/>
              </a:solidFill>
            </a:endParaRPr>
          </a:p>
        </p:txBody>
      </p:sp>
      <p:sp>
        <p:nvSpPr>
          <p:cNvPr id="2" name="Title 1"/>
          <p:cNvSpPr>
            <a:spLocks noGrp="1"/>
          </p:cNvSpPr>
          <p:nvPr>
            <p:ph type="title" sz="quarter"/>
          </p:nvPr>
        </p:nvSpPr>
        <p:spPr>
          <a:xfrm>
            <a:off x="711200" y="228600"/>
            <a:ext cx="10871200" cy="685800"/>
          </a:xfrm>
        </p:spPr>
        <p:txBody>
          <a:bodyPr/>
          <a:lstStyle>
            <a:lvl1pPr>
              <a:defRPr sz="2800"/>
            </a:lvl1pPr>
          </a:lstStyle>
          <a:p>
            <a:r>
              <a:rPr lang="en-US"/>
              <a:t>Click to edit Master title style</a:t>
            </a:r>
            <a:endParaRPr lang="vi-VN"/>
          </a:p>
        </p:txBody>
      </p:sp>
    </p:spTree>
    <p:extLst>
      <p:ext uri="{BB962C8B-B14F-4D97-AF65-F5344CB8AC3E}">
        <p14:creationId xmlns:p14="http://schemas.microsoft.com/office/powerpoint/2010/main" val="293014128"/>
      </p:ext>
    </p:extLst>
  </p:cSld>
  <p:clrMapOvr>
    <a:masterClrMapping/>
  </p:clrMapOvr>
</p:sldLayout>
</file>

<file path=ppt/slideLayouts/slideLayout345.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28601"/>
            <a:ext cx="11176000" cy="60928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Date Placeholder 2"/>
          <p:cNvSpPr>
            <a:spLocks noGrp="1"/>
          </p:cNvSpPr>
          <p:nvPr>
            <p:ph type="dt" sz="half" idx="10"/>
          </p:nvPr>
        </p:nvSpPr>
        <p:spPr>
          <a:xfrm>
            <a:off x="609600" y="6521451"/>
            <a:ext cx="2844800" cy="244475"/>
          </a:xfrm>
        </p:spPr>
        <p:txBody>
          <a:bodyPr/>
          <a:lstStyle>
            <a:lvl1pPr>
              <a:defRPr/>
            </a:lvl1pPr>
          </a:lstStyle>
          <a:p>
            <a:pPr>
              <a:defRPr/>
            </a:pPr>
            <a:endParaRPr lang="en-US">
              <a:solidFill>
                <a:prstClr val="black">
                  <a:tint val="75000"/>
                </a:prstClr>
              </a:solidFill>
            </a:endParaRPr>
          </a:p>
        </p:txBody>
      </p:sp>
      <p:sp>
        <p:nvSpPr>
          <p:cNvPr id="4" name="Footer Placeholder 3"/>
          <p:cNvSpPr>
            <a:spLocks noGrp="1"/>
          </p:cNvSpPr>
          <p:nvPr>
            <p:ph type="ftr" sz="quarter" idx="11"/>
          </p:nvPr>
        </p:nvSpPr>
        <p:spPr>
          <a:xfrm>
            <a:off x="4165600" y="6521451"/>
            <a:ext cx="3860800" cy="244475"/>
          </a:xfrm>
        </p:spPr>
        <p:txBody>
          <a:bodyPr/>
          <a:lstStyle>
            <a:lvl1pPr>
              <a:defRPr/>
            </a:lvl1pPr>
          </a:lstStyle>
          <a:p>
            <a:pPr>
              <a:defRPr/>
            </a:pPr>
            <a:endParaRPr lang="en-US">
              <a:solidFill>
                <a:prstClr val="black">
                  <a:tint val="75000"/>
                </a:prstClr>
              </a:solidFill>
            </a:endParaRPr>
          </a:p>
        </p:txBody>
      </p:sp>
      <p:sp>
        <p:nvSpPr>
          <p:cNvPr id="5" name="Slide Number Placeholder 4"/>
          <p:cNvSpPr>
            <a:spLocks noGrp="1"/>
          </p:cNvSpPr>
          <p:nvPr>
            <p:ph type="sldNum" sz="quarter" idx="12"/>
          </p:nvPr>
        </p:nvSpPr>
        <p:spPr>
          <a:xfrm>
            <a:off x="8737600" y="6521451"/>
            <a:ext cx="2844800" cy="244475"/>
          </a:xfrm>
        </p:spPr>
        <p:txBody>
          <a:bodyPr/>
          <a:lstStyle>
            <a:lvl1pPr>
              <a:defRPr/>
            </a:lvl1pPr>
          </a:lstStyle>
          <a:p>
            <a:pPr>
              <a:defRPr/>
            </a:pPr>
            <a:fld id="{8A15A1B5-1790-41EF-9F3B-300C8B7F49EA}" type="slidenum">
              <a:rPr lang="en-US" altLang="en-US"/>
              <a:pPr>
                <a:defRPr/>
              </a:pPr>
              <a:t>‹#›</a:t>
            </a:fld>
            <a:endParaRPr lang="en-US" altLang="en-US"/>
          </a:p>
        </p:txBody>
      </p:sp>
    </p:spTree>
    <p:extLst>
      <p:ext uri="{BB962C8B-B14F-4D97-AF65-F5344CB8AC3E}">
        <p14:creationId xmlns:p14="http://schemas.microsoft.com/office/powerpoint/2010/main" val="174118506"/>
      </p:ext>
    </p:extLst>
  </p:cSld>
  <p:clrMapOvr>
    <a:masterClrMapping/>
  </p:clrMapOvr>
</p:sldLayout>
</file>

<file path=ppt/slideLayouts/slideLayout346.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3352800" y="228600"/>
            <a:ext cx="8432800" cy="533400"/>
          </a:xfrm>
        </p:spPr>
        <p:txBody>
          <a:bodyPr/>
          <a:lstStyle/>
          <a:p>
            <a:r>
              <a:rPr lang="en-US"/>
              <a:t>Click to edit Master title style</a:t>
            </a:r>
          </a:p>
        </p:txBody>
      </p:sp>
      <p:sp>
        <p:nvSpPr>
          <p:cNvPr id="3" name="Table Placeholder 2"/>
          <p:cNvSpPr>
            <a:spLocks noGrp="1"/>
          </p:cNvSpPr>
          <p:nvPr>
            <p:ph type="tbl" idx="1"/>
          </p:nvPr>
        </p:nvSpPr>
        <p:spPr>
          <a:xfrm>
            <a:off x="609600" y="1295400"/>
            <a:ext cx="10972800" cy="5026025"/>
          </a:xfrm>
        </p:spPr>
        <p:txBody>
          <a:bodyPr rtlCol="0">
            <a:normAutofit/>
          </a:bodyPr>
          <a:lstStyle/>
          <a:p>
            <a:pPr lvl="0"/>
            <a:endParaRPr lang="en-US" noProof="0"/>
          </a:p>
        </p:txBody>
      </p:sp>
      <p:sp>
        <p:nvSpPr>
          <p:cNvPr id="4" name="Date Placeholder 3"/>
          <p:cNvSpPr>
            <a:spLocks noGrp="1"/>
          </p:cNvSpPr>
          <p:nvPr>
            <p:ph type="dt" sz="half" idx="10"/>
          </p:nvPr>
        </p:nvSpPr>
        <p:spPr>
          <a:xfrm>
            <a:off x="609600" y="6521451"/>
            <a:ext cx="2844800" cy="244475"/>
          </a:xfrm>
        </p:spPr>
        <p:txBody>
          <a:bodyPr/>
          <a:lstStyle>
            <a:lvl1pPr>
              <a:defRPr/>
            </a:lvl1pPr>
          </a:lstStyle>
          <a:p>
            <a:pPr>
              <a:defRPr/>
            </a:pPr>
            <a:endParaRPr lang="en-US">
              <a:solidFill>
                <a:prstClr val="black">
                  <a:tint val="75000"/>
                </a:prstClr>
              </a:solidFill>
            </a:endParaRPr>
          </a:p>
        </p:txBody>
      </p:sp>
      <p:sp>
        <p:nvSpPr>
          <p:cNvPr id="5" name="Footer Placeholder 4"/>
          <p:cNvSpPr>
            <a:spLocks noGrp="1"/>
          </p:cNvSpPr>
          <p:nvPr>
            <p:ph type="ftr" sz="quarter" idx="11"/>
          </p:nvPr>
        </p:nvSpPr>
        <p:spPr>
          <a:xfrm>
            <a:off x="4165600" y="6521451"/>
            <a:ext cx="3860800" cy="244475"/>
          </a:xfrm>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a:xfrm>
            <a:off x="8737600" y="6521451"/>
            <a:ext cx="2844800" cy="244475"/>
          </a:xfrm>
        </p:spPr>
        <p:txBody>
          <a:bodyPr/>
          <a:lstStyle>
            <a:lvl1pPr>
              <a:defRPr/>
            </a:lvl1pPr>
          </a:lstStyle>
          <a:p>
            <a:pPr>
              <a:defRPr/>
            </a:pPr>
            <a:fld id="{12243195-DE32-4E77-82EF-B00A5FA1118F}" type="slidenum">
              <a:rPr lang="en-US" altLang="en-US"/>
              <a:pPr>
                <a:defRPr/>
              </a:pPr>
              <a:t>‹#›</a:t>
            </a:fld>
            <a:endParaRPr lang="en-US" altLang="en-US"/>
          </a:p>
        </p:txBody>
      </p:sp>
    </p:spTree>
    <p:extLst>
      <p:ext uri="{BB962C8B-B14F-4D97-AF65-F5344CB8AC3E}">
        <p14:creationId xmlns:p14="http://schemas.microsoft.com/office/powerpoint/2010/main" val="3686587444"/>
      </p:ext>
    </p:extLst>
  </p:cSld>
  <p:clrMapOvr>
    <a:masterClrMapping/>
  </p:clrMapOvr>
</p:sldLayout>
</file>

<file path=ppt/slideLayouts/slideLayout347.xml><?xml version="1.0" encoding="utf-8"?>
<p:sldLayout xmlns:a="http://schemas.openxmlformats.org/drawingml/2006/main" xmlns:r="http://schemas.openxmlformats.org/officeDocument/2006/relationships" xmlns:p="http://schemas.openxmlformats.org/presentationml/2006/main" type="objAndTwoObj">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2235200" y="457200"/>
            <a:ext cx="9347200" cy="1295400"/>
          </a:xfrm>
        </p:spPr>
        <p:txBody>
          <a:bodyPr/>
          <a:lstStyle/>
          <a:p>
            <a:r>
              <a:rPr lang="en-US"/>
              <a:t>Click to edit Master title style</a:t>
            </a:r>
          </a:p>
        </p:txBody>
      </p:sp>
      <p:sp>
        <p:nvSpPr>
          <p:cNvPr id="3" name="Content Placeholder 2"/>
          <p:cNvSpPr>
            <a:spLocks noGrp="1"/>
          </p:cNvSpPr>
          <p:nvPr>
            <p:ph sz="half" idx="1"/>
          </p:nvPr>
        </p:nvSpPr>
        <p:spPr>
          <a:xfrm>
            <a:off x="2235200" y="1981200"/>
            <a:ext cx="4572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7010400" y="1981200"/>
            <a:ext cx="4572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7010400" y="4114800"/>
            <a:ext cx="4572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10"/>
          </p:nvPr>
        </p:nvSpPr>
        <p:spPr>
          <a:xfrm>
            <a:off x="4165600" y="6248400"/>
            <a:ext cx="3860800" cy="457200"/>
          </a:xfrm>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1"/>
          </p:nvPr>
        </p:nvSpPr>
        <p:spPr>
          <a:xfrm>
            <a:off x="8737600" y="6248400"/>
            <a:ext cx="2844800" cy="457200"/>
          </a:xfrm>
        </p:spPr>
        <p:txBody>
          <a:bodyPr/>
          <a:lstStyle>
            <a:lvl1pPr>
              <a:defRPr/>
            </a:lvl1pPr>
          </a:lstStyle>
          <a:p>
            <a:pPr>
              <a:defRPr/>
            </a:pPr>
            <a:fld id="{D7CEFCCC-727D-4FDE-A19A-D06FBA6F3560}" type="slidenum">
              <a:rPr lang="en-US" altLang="en-US"/>
              <a:pPr>
                <a:defRPr/>
              </a:pPr>
              <a:t>‹#›</a:t>
            </a:fld>
            <a:endParaRPr lang="en-US" altLang="en-US"/>
          </a:p>
        </p:txBody>
      </p:sp>
      <p:sp>
        <p:nvSpPr>
          <p:cNvPr id="8" name="Date Placeholder 7"/>
          <p:cNvSpPr>
            <a:spLocks noGrp="1"/>
          </p:cNvSpPr>
          <p:nvPr>
            <p:ph type="dt" sz="half" idx="12"/>
          </p:nvPr>
        </p:nvSpPr>
        <p:spPr>
          <a:xfrm>
            <a:off x="609600" y="6245225"/>
            <a:ext cx="2844800" cy="476250"/>
          </a:xfrm>
        </p:spPr>
        <p:txBody>
          <a:bodyPr/>
          <a:lstStyle>
            <a:lvl1pPr>
              <a:defRPr/>
            </a:lvl1pPr>
          </a:lstStyle>
          <a:p>
            <a:pPr>
              <a:defRPr/>
            </a:pPr>
            <a:endParaRPr lang="en-US">
              <a:solidFill>
                <a:prstClr val="black">
                  <a:tint val="75000"/>
                </a:prstClr>
              </a:solidFill>
            </a:endParaRPr>
          </a:p>
        </p:txBody>
      </p:sp>
    </p:spTree>
    <p:extLst>
      <p:ext uri="{BB962C8B-B14F-4D97-AF65-F5344CB8AC3E}">
        <p14:creationId xmlns:p14="http://schemas.microsoft.com/office/powerpoint/2010/main" val="579147988"/>
      </p:ext>
    </p:extLst>
  </p:cSld>
  <p:clrMapOvr>
    <a:masterClrMapping/>
  </p:clrMapOvr>
</p:sldLayout>
</file>

<file path=ppt/slideLayouts/slideLayout348.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3" name="Rounded Rectangle 2"/>
          <p:cNvSpPr/>
          <p:nvPr userDrawn="1"/>
        </p:nvSpPr>
        <p:spPr>
          <a:xfrm>
            <a:off x="508000" y="1295400"/>
            <a:ext cx="11176000" cy="5334000"/>
          </a:xfrm>
          <a:prstGeom prst="roundRect">
            <a:avLst/>
          </a:prstGeom>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vi-VN" sz="1800">
              <a:solidFill>
                <a:prstClr val="white"/>
              </a:solidFill>
            </a:endParaRPr>
          </a:p>
        </p:txBody>
      </p:sp>
      <p:sp>
        <p:nvSpPr>
          <p:cNvPr id="4" name="Right Triangle 3"/>
          <p:cNvSpPr/>
          <p:nvPr userDrawn="1"/>
        </p:nvSpPr>
        <p:spPr>
          <a:xfrm flipH="1">
            <a:off x="11277600" y="0"/>
            <a:ext cx="914400" cy="6858000"/>
          </a:xfrm>
          <a:prstGeom prst="rtTriangle">
            <a:avLst/>
          </a:prstGeom>
          <a:ln>
            <a:noFill/>
          </a:ln>
          <a:effectLst>
            <a:glow rad="228600">
              <a:schemeClr val="accent4">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4"/>
          </a:lnRef>
          <a:fillRef idx="2">
            <a:schemeClr val="accent4"/>
          </a:fillRef>
          <a:effectRef idx="1">
            <a:schemeClr val="accent4"/>
          </a:effectRef>
          <a:fontRef idx="minor">
            <a:schemeClr val="dk1"/>
          </a:fontRef>
        </p:style>
        <p:txBody>
          <a:bodyPr anchor="ctr"/>
          <a:lstStyle/>
          <a:p>
            <a:pPr algn="ctr">
              <a:defRPr/>
            </a:pPr>
            <a:endParaRPr lang="vi-VN" sz="1800">
              <a:solidFill>
                <a:prstClr val="black"/>
              </a:solidFill>
            </a:endParaRPr>
          </a:p>
        </p:txBody>
      </p:sp>
      <p:sp>
        <p:nvSpPr>
          <p:cNvPr id="5" name="Right Triangle 4"/>
          <p:cNvSpPr/>
          <p:nvPr userDrawn="1"/>
        </p:nvSpPr>
        <p:spPr>
          <a:xfrm>
            <a:off x="0" y="0"/>
            <a:ext cx="1016000" cy="6858000"/>
          </a:xfrm>
          <a:prstGeom prst="rtTriangle">
            <a:avLst/>
          </a:prstGeom>
          <a:ln>
            <a:noFill/>
          </a:ln>
          <a:effectLst>
            <a:glow rad="228600">
              <a:schemeClr val="accent4">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4"/>
          </a:lnRef>
          <a:fillRef idx="2">
            <a:schemeClr val="accent4"/>
          </a:fillRef>
          <a:effectRef idx="1">
            <a:schemeClr val="accent4"/>
          </a:effectRef>
          <a:fontRef idx="minor">
            <a:schemeClr val="dk1"/>
          </a:fontRef>
        </p:style>
        <p:txBody>
          <a:bodyPr anchor="ctr"/>
          <a:lstStyle/>
          <a:p>
            <a:pPr algn="ctr">
              <a:defRPr/>
            </a:pPr>
            <a:endParaRPr lang="vi-VN" sz="1800">
              <a:solidFill>
                <a:prstClr val="black"/>
              </a:solidFill>
            </a:endParaRPr>
          </a:p>
        </p:txBody>
      </p:sp>
      <p:sp>
        <p:nvSpPr>
          <p:cNvPr id="22" name="Title 21"/>
          <p:cNvSpPr>
            <a:spLocks noGrp="1"/>
          </p:cNvSpPr>
          <p:nvPr>
            <p:ph type="title"/>
          </p:nvPr>
        </p:nvSpPr>
        <p:spPr/>
        <p:txBody>
          <a:bodyPr/>
          <a:lstStyle>
            <a:lvl1pPr>
              <a:defRPr sz="2800">
                <a:latin typeface="Times New Roman" pitchFamily="18" charset="0"/>
                <a:cs typeface="Times New Roman" pitchFamily="18" charset="0"/>
              </a:defRPr>
            </a:lvl1pPr>
          </a:lstStyle>
          <a:p>
            <a:r>
              <a:rPr lang="en-US"/>
              <a:t>Click to edit Master title style</a:t>
            </a:r>
          </a:p>
        </p:txBody>
      </p:sp>
      <p:sp>
        <p:nvSpPr>
          <p:cNvPr id="6" name="Date Placeholder 24"/>
          <p:cNvSpPr>
            <a:spLocks noGrp="1"/>
          </p:cNvSpPr>
          <p:nvPr>
            <p:ph type="dt" sz="half" idx="10"/>
          </p:nvPr>
        </p:nvSpPr>
        <p:spPr/>
        <p:txBody>
          <a:bodyPr/>
          <a:lstStyle>
            <a:lvl1pPr>
              <a:defRPr/>
            </a:lvl1pPr>
          </a:lstStyle>
          <a:p>
            <a:pPr>
              <a:defRPr/>
            </a:pPr>
            <a:fld id="{96091DB4-FAB2-44F3-9BC4-583286D4B0D3}" type="datetimeFigureOut">
              <a:rPr lang="en-US">
                <a:solidFill>
                  <a:prstClr val="black">
                    <a:tint val="75000"/>
                  </a:prstClr>
                </a:solidFill>
              </a:rPr>
              <a:pPr>
                <a:defRPr/>
              </a:pPr>
              <a:t>2/1/2023</a:t>
            </a:fld>
            <a:endParaRPr lang="en-US">
              <a:solidFill>
                <a:prstClr val="black">
                  <a:tint val="75000"/>
                </a:prstClr>
              </a:solidFill>
            </a:endParaRPr>
          </a:p>
        </p:txBody>
      </p:sp>
      <p:sp>
        <p:nvSpPr>
          <p:cNvPr id="7" name="Footer Placeholder 18"/>
          <p:cNvSpPr>
            <a:spLocks noGrp="1"/>
          </p:cNvSpPr>
          <p:nvPr>
            <p:ph type="ftr" sz="quarter" idx="11"/>
          </p:nvPr>
        </p:nvSpPr>
        <p:spPr>
          <a:xfrm>
            <a:off x="4775200" y="76201"/>
            <a:ext cx="3860800" cy="288925"/>
          </a:xfrm>
        </p:spPr>
        <p:txBody>
          <a:bodyPr/>
          <a:lstStyle>
            <a:lvl1pPr>
              <a:defRPr/>
            </a:lvl1pPr>
          </a:lstStyle>
          <a:p>
            <a:pPr>
              <a:defRPr/>
            </a:pPr>
            <a:endParaRPr lang="en-US">
              <a:solidFill>
                <a:prstClr val="black">
                  <a:tint val="75000"/>
                </a:prstClr>
              </a:solidFill>
            </a:endParaRPr>
          </a:p>
        </p:txBody>
      </p:sp>
      <p:sp>
        <p:nvSpPr>
          <p:cNvPr id="8" name="Slide Number Placeholder 15"/>
          <p:cNvSpPr>
            <a:spLocks noGrp="1"/>
          </p:cNvSpPr>
          <p:nvPr>
            <p:ph type="sldNum" sz="quarter" idx="12"/>
          </p:nvPr>
        </p:nvSpPr>
        <p:spPr>
          <a:xfrm>
            <a:off x="10972801" y="6473825"/>
            <a:ext cx="1011767" cy="247650"/>
          </a:xfrm>
        </p:spPr>
        <p:txBody>
          <a:bodyPr/>
          <a:lstStyle>
            <a:lvl1pPr>
              <a:defRPr/>
            </a:lvl1pPr>
          </a:lstStyle>
          <a:p>
            <a:pPr>
              <a:defRPr/>
            </a:pPr>
            <a:fld id="{768FDBC1-6BE2-4B08-9FB0-9ABDA3FE1066}" type="slidenum">
              <a:rPr lang="en-US" altLang="en-US"/>
              <a:pPr>
                <a:defRPr/>
              </a:pPr>
              <a:t>‹#›</a:t>
            </a:fld>
            <a:endParaRPr lang="en-US" altLang="en-US"/>
          </a:p>
        </p:txBody>
      </p:sp>
    </p:spTree>
    <p:extLst>
      <p:ext uri="{BB962C8B-B14F-4D97-AF65-F5344CB8AC3E}">
        <p14:creationId xmlns:p14="http://schemas.microsoft.com/office/powerpoint/2010/main" val="3934978550"/>
      </p:ext>
    </p:extLst>
  </p:cSld>
  <p:clrMapOvr>
    <a:masterClrMapping/>
  </p:clrMapOvr>
</p:sldLayout>
</file>

<file path=ppt/slideLayouts/slideLayout34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a:defRPr/>
            </a:pPr>
            <a:fld id="{0B16C3EF-D63E-4D87-A949-C26FD5BACF8F}" type="datetimeFigureOut">
              <a:rPr lang="en-US">
                <a:solidFill>
                  <a:prstClr val="black">
                    <a:tint val="75000"/>
                  </a:prstClr>
                </a:solidFill>
              </a:rPr>
              <a:pPr>
                <a:defRPr/>
              </a:pPr>
              <a:t>2/1/2023</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821E0032-148A-4A12-9B9F-F1EC87F24F24}" type="slidenum">
              <a:rPr lang="en-US" altLang="en-US"/>
              <a:pPr>
                <a:defRPr/>
              </a:pPr>
              <a:t>‹#›</a:t>
            </a:fld>
            <a:endParaRPr lang="en-US" altLang="en-US"/>
          </a:p>
        </p:txBody>
      </p:sp>
    </p:spTree>
    <p:extLst>
      <p:ext uri="{BB962C8B-B14F-4D97-AF65-F5344CB8AC3E}">
        <p14:creationId xmlns:p14="http://schemas.microsoft.com/office/powerpoint/2010/main" val="1452128009"/>
      </p:ext>
    </p:extLst>
  </p:cSld>
  <p:clrMapOvr>
    <a:masterClrMapping/>
  </p:clrMapOvr>
</p:sldLayout>
</file>

<file path=ppt/slideLayouts/slideLayout35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C2165967-4F05-42F1-9C70-79119EB31D67}" type="datetimeFigureOut">
              <a:rPr lang="en-US">
                <a:solidFill>
                  <a:prstClr val="black">
                    <a:tint val="75000"/>
                  </a:prstClr>
                </a:solidFill>
              </a:rPr>
              <a:pPr>
                <a:defRPr/>
              </a:pPr>
              <a:t>2/1/2023</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EA4DC711-1C7A-44EB-ADB7-638A6306EAD7}" type="slidenum">
              <a:rPr lang="en-US" altLang="en-US"/>
              <a:pPr>
                <a:defRPr/>
              </a:pPr>
              <a:t>‹#›</a:t>
            </a:fld>
            <a:endParaRPr lang="en-US" altLang="en-US"/>
          </a:p>
        </p:txBody>
      </p:sp>
    </p:spTree>
    <p:extLst>
      <p:ext uri="{BB962C8B-B14F-4D97-AF65-F5344CB8AC3E}">
        <p14:creationId xmlns:p14="http://schemas.microsoft.com/office/powerpoint/2010/main" val="3293400117"/>
      </p:ext>
    </p:extLst>
  </p:cSld>
  <p:clrMapOvr>
    <a:masterClrMapping/>
  </p:clrMapOvr>
</p:sldLayout>
</file>

<file path=ppt/slideLayouts/slideLayout35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A599B12E-74F6-44ED-9F8D-6B0210671CF9}" type="datetimeFigureOut">
              <a:rPr lang="en-US">
                <a:solidFill>
                  <a:prstClr val="black">
                    <a:tint val="75000"/>
                  </a:prstClr>
                </a:solidFill>
              </a:rPr>
              <a:pPr>
                <a:defRPr/>
              </a:pPr>
              <a:t>2/1/2023</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C86B78C6-CF38-4D2F-B9E2-C733153A8AE5}" type="slidenum">
              <a:rPr lang="en-US" altLang="en-US"/>
              <a:pPr>
                <a:defRPr/>
              </a:pPr>
              <a:t>‹#›</a:t>
            </a:fld>
            <a:endParaRPr lang="en-US" altLang="en-US"/>
          </a:p>
        </p:txBody>
      </p:sp>
    </p:spTree>
    <p:extLst>
      <p:ext uri="{BB962C8B-B14F-4D97-AF65-F5344CB8AC3E}">
        <p14:creationId xmlns:p14="http://schemas.microsoft.com/office/powerpoint/2010/main" val="3154563922"/>
      </p:ext>
    </p:extLst>
  </p:cSld>
  <p:clrMapOvr>
    <a:masterClrMapping/>
  </p:clrMapOvr>
</p:sldLayout>
</file>

<file path=ppt/slideLayouts/slideLayout35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fld id="{FDCE9854-EEC6-4D72-AD83-C9321D38FA5F}" type="datetimeFigureOut">
              <a:rPr lang="en-US">
                <a:solidFill>
                  <a:prstClr val="black">
                    <a:tint val="75000"/>
                  </a:prstClr>
                </a:solidFill>
              </a:rPr>
              <a:pPr>
                <a:defRPr/>
              </a:pPr>
              <a:t>2/1/2023</a:t>
            </a:fld>
            <a:endParaRPr lang="en-US" dirty="0">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A17E50EF-AC1D-43BA-827B-3E9B290AD0C0}" type="slidenum">
              <a:rPr lang="en-US" altLang="en-US"/>
              <a:pPr>
                <a:defRPr/>
              </a:pPr>
              <a:t>‹#›</a:t>
            </a:fld>
            <a:endParaRPr lang="en-US" altLang="en-US"/>
          </a:p>
        </p:txBody>
      </p:sp>
    </p:spTree>
    <p:extLst>
      <p:ext uri="{BB962C8B-B14F-4D97-AF65-F5344CB8AC3E}">
        <p14:creationId xmlns:p14="http://schemas.microsoft.com/office/powerpoint/2010/main" val="416473222"/>
      </p:ext>
    </p:extLst>
  </p:cSld>
  <p:clrMapOvr>
    <a:masterClrMapping/>
  </p:clrMapOvr>
</p:sldLayout>
</file>

<file path=ppt/slideLayouts/slideLayout35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fld id="{174F76E2-A6B2-4CC2-A320-2882ED151169}" type="datetimeFigureOut">
              <a:rPr lang="en-US">
                <a:solidFill>
                  <a:prstClr val="black">
                    <a:tint val="75000"/>
                  </a:prstClr>
                </a:solidFill>
              </a:rPr>
              <a:pPr>
                <a:defRPr/>
              </a:pPr>
              <a:t>2/1/2023</a:t>
            </a:fld>
            <a:endParaRPr lang="en-US" dirty="0">
              <a:solidFill>
                <a:prstClr val="black">
                  <a:tint val="75000"/>
                </a:prstClr>
              </a:solidFill>
            </a:endParaRPr>
          </a:p>
        </p:txBody>
      </p:sp>
      <p:sp>
        <p:nvSpPr>
          <p:cNvPr id="8"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2"/>
          </p:nvPr>
        </p:nvSpPr>
        <p:spPr/>
        <p:txBody>
          <a:bodyPr/>
          <a:lstStyle>
            <a:lvl1pPr>
              <a:defRPr/>
            </a:lvl1pPr>
          </a:lstStyle>
          <a:p>
            <a:pPr>
              <a:defRPr/>
            </a:pPr>
            <a:fld id="{E55EB844-E6E4-4761-B19D-59DD6D1909F7}" type="slidenum">
              <a:rPr lang="en-US" altLang="en-US"/>
              <a:pPr>
                <a:defRPr/>
              </a:pPr>
              <a:t>‹#›</a:t>
            </a:fld>
            <a:endParaRPr lang="en-US" altLang="en-US"/>
          </a:p>
        </p:txBody>
      </p:sp>
    </p:spTree>
    <p:extLst>
      <p:ext uri="{BB962C8B-B14F-4D97-AF65-F5344CB8AC3E}">
        <p14:creationId xmlns:p14="http://schemas.microsoft.com/office/powerpoint/2010/main" val="33440197"/>
      </p:ext>
    </p:extLst>
  </p:cSld>
  <p:clrMapOvr>
    <a:masterClrMapping/>
  </p:clrMapOvr>
</p:sldLayout>
</file>

<file path=ppt/slideLayouts/slideLayout35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fld id="{9209986C-A5AC-4109-9D36-552A6C20ABB2}" type="datetimeFigureOut">
              <a:rPr lang="en-US">
                <a:solidFill>
                  <a:prstClr val="black">
                    <a:tint val="75000"/>
                  </a:prstClr>
                </a:solidFill>
              </a:rPr>
              <a:pPr>
                <a:defRPr/>
              </a:pPr>
              <a:t>2/1/2023</a:t>
            </a:fld>
            <a:endParaRPr lang="en-US" dirty="0">
              <a:solidFill>
                <a:prstClr val="black">
                  <a:tint val="75000"/>
                </a:prstClr>
              </a:solidFill>
            </a:endParaRPr>
          </a:p>
        </p:txBody>
      </p:sp>
      <p:sp>
        <p:nvSpPr>
          <p:cNvPr id="4"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5" name="Slide Number Placeholder 5"/>
          <p:cNvSpPr>
            <a:spLocks noGrp="1"/>
          </p:cNvSpPr>
          <p:nvPr>
            <p:ph type="sldNum" sz="quarter" idx="12"/>
          </p:nvPr>
        </p:nvSpPr>
        <p:spPr/>
        <p:txBody>
          <a:bodyPr/>
          <a:lstStyle>
            <a:lvl1pPr>
              <a:defRPr/>
            </a:lvl1pPr>
          </a:lstStyle>
          <a:p>
            <a:pPr>
              <a:defRPr/>
            </a:pPr>
            <a:fld id="{26650A63-3FF2-4751-A5B7-5E356288092B}" type="slidenum">
              <a:rPr lang="en-US" altLang="en-US"/>
              <a:pPr>
                <a:defRPr/>
              </a:pPr>
              <a:t>‹#›</a:t>
            </a:fld>
            <a:endParaRPr lang="en-US" altLang="en-US"/>
          </a:p>
        </p:txBody>
      </p:sp>
    </p:spTree>
    <p:extLst>
      <p:ext uri="{BB962C8B-B14F-4D97-AF65-F5344CB8AC3E}">
        <p14:creationId xmlns:p14="http://schemas.microsoft.com/office/powerpoint/2010/main" val="3814777077"/>
      </p:ext>
    </p:extLst>
  </p:cSld>
  <p:clrMapOvr>
    <a:masterClrMapping/>
  </p:clrMapOvr>
</p:sldLayout>
</file>

<file path=ppt/slideLayouts/slideLayout35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3A6B3BDB-C8C1-449D-A981-80114E352231}" type="datetimeFigureOut">
              <a:rPr lang="en-US">
                <a:solidFill>
                  <a:prstClr val="black">
                    <a:tint val="75000"/>
                  </a:prstClr>
                </a:solidFill>
              </a:rPr>
              <a:pPr>
                <a:defRPr/>
              </a:pPr>
              <a:t>2/1/2023</a:t>
            </a:fld>
            <a:endParaRPr lang="en-US" dirty="0">
              <a:solidFill>
                <a:prstClr val="black">
                  <a:tint val="75000"/>
                </a:prstClr>
              </a:solidFill>
            </a:endParaRPr>
          </a:p>
        </p:txBody>
      </p:sp>
      <p:sp>
        <p:nvSpPr>
          <p:cNvPr id="3"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4" name="Slide Number Placeholder 5"/>
          <p:cNvSpPr>
            <a:spLocks noGrp="1"/>
          </p:cNvSpPr>
          <p:nvPr>
            <p:ph type="sldNum" sz="quarter" idx="12"/>
          </p:nvPr>
        </p:nvSpPr>
        <p:spPr/>
        <p:txBody>
          <a:bodyPr/>
          <a:lstStyle>
            <a:lvl1pPr>
              <a:defRPr/>
            </a:lvl1pPr>
          </a:lstStyle>
          <a:p>
            <a:pPr>
              <a:defRPr/>
            </a:pPr>
            <a:fld id="{77B6D976-359F-4915-8EE0-BDE9AFA27C36}" type="slidenum">
              <a:rPr lang="en-US" altLang="en-US"/>
              <a:pPr>
                <a:defRPr/>
              </a:pPr>
              <a:t>‹#›</a:t>
            </a:fld>
            <a:endParaRPr lang="en-US" altLang="en-US"/>
          </a:p>
        </p:txBody>
      </p:sp>
    </p:spTree>
    <p:extLst>
      <p:ext uri="{BB962C8B-B14F-4D97-AF65-F5344CB8AC3E}">
        <p14:creationId xmlns:p14="http://schemas.microsoft.com/office/powerpoint/2010/main" val="2379427864"/>
      </p:ext>
    </p:extLst>
  </p:cSld>
  <p:clrMapOvr>
    <a:masterClrMapping/>
  </p:clrMapOvr>
</p:sldLayout>
</file>

<file path=ppt/slideLayouts/slideLayout35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1704F65F-D19F-4C8E-977B-D8E8639570BB}" type="datetimeFigureOut">
              <a:rPr lang="en-US">
                <a:solidFill>
                  <a:prstClr val="black">
                    <a:tint val="75000"/>
                  </a:prstClr>
                </a:solidFill>
              </a:rPr>
              <a:pPr>
                <a:defRPr/>
              </a:pPr>
              <a:t>2/1/2023</a:t>
            </a:fld>
            <a:endParaRPr lang="en-US" dirty="0">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B5117DCE-A43B-4708-AD81-4280EDF95CBC}" type="slidenum">
              <a:rPr lang="en-US" altLang="en-US"/>
              <a:pPr>
                <a:defRPr/>
              </a:pPr>
              <a:t>‹#›</a:t>
            </a:fld>
            <a:endParaRPr lang="en-US" altLang="en-US"/>
          </a:p>
        </p:txBody>
      </p:sp>
    </p:spTree>
    <p:extLst>
      <p:ext uri="{BB962C8B-B14F-4D97-AF65-F5344CB8AC3E}">
        <p14:creationId xmlns:p14="http://schemas.microsoft.com/office/powerpoint/2010/main" val="3824177481"/>
      </p:ext>
    </p:extLst>
  </p:cSld>
  <p:clrMapOvr>
    <a:masterClrMapping/>
  </p:clrMapOvr>
</p:sldLayout>
</file>

<file path=ppt/slideLayouts/slideLayout35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3EFAFC26-7801-43E2-88D7-2C9F04007A58}" type="datetimeFigureOut">
              <a:rPr lang="en-US">
                <a:solidFill>
                  <a:prstClr val="black">
                    <a:tint val="75000"/>
                  </a:prstClr>
                </a:solidFill>
              </a:rPr>
              <a:pPr>
                <a:defRPr/>
              </a:pPr>
              <a:t>2/1/2023</a:t>
            </a:fld>
            <a:endParaRPr lang="en-US" dirty="0">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028F3199-41B0-4D83-909D-115FA8A54550}" type="slidenum">
              <a:rPr lang="en-US" altLang="en-US"/>
              <a:pPr>
                <a:defRPr/>
              </a:pPr>
              <a:t>‹#›</a:t>
            </a:fld>
            <a:endParaRPr lang="en-US" altLang="en-US"/>
          </a:p>
        </p:txBody>
      </p:sp>
    </p:spTree>
    <p:extLst>
      <p:ext uri="{BB962C8B-B14F-4D97-AF65-F5344CB8AC3E}">
        <p14:creationId xmlns:p14="http://schemas.microsoft.com/office/powerpoint/2010/main" val="2622695782"/>
      </p:ext>
    </p:extLst>
  </p:cSld>
  <p:clrMapOvr>
    <a:masterClrMapping/>
  </p:clrMapOvr>
</p:sldLayout>
</file>

<file path=ppt/slideLayouts/slideLayout35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4AB2B765-A078-4B82-9063-D0AFE51A007E}" type="datetimeFigureOut">
              <a:rPr lang="en-US">
                <a:solidFill>
                  <a:prstClr val="black">
                    <a:tint val="75000"/>
                  </a:prstClr>
                </a:solidFill>
              </a:rPr>
              <a:pPr>
                <a:defRPr/>
              </a:pPr>
              <a:t>2/1/2023</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8695D8D1-9EC3-4951-89ED-1113AD7267EB}" type="slidenum">
              <a:rPr lang="en-US" altLang="en-US"/>
              <a:pPr>
                <a:defRPr/>
              </a:pPr>
              <a:t>‹#›</a:t>
            </a:fld>
            <a:endParaRPr lang="en-US" altLang="en-US"/>
          </a:p>
        </p:txBody>
      </p:sp>
    </p:spTree>
    <p:extLst>
      <p:ext uri="{BB962C8B-B14F-4D97-AF65-F5344CB8AC3E}">
        <p14:creationId xmlns:p14="http://schemas.microsoft.com/office/powerpoint/2010/main" val="1750423841"/>
      </p:ext>
    </p:extLst>
  </p:cSld>
  <p:clrMapOvr>
    <a:masterClrMapping/>
  </p:clrMapOvr>
</p:sldLayout>
</file>

<file path=ppt/slideLayouts/slideLayout35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3A22BFC6-B18A-4591-B237-13CA78A4F974}" type="datetimeFigureOut">
              <a:rPr lang="en-US">
                <a:solidFill>
                  <a:prstClr val="black">
                    <a:tint val="75000"/>
                  </a:prstClr>
                </a:solidFill>
              </a:rPr>
              <a:pPr>
                <a:defRPr/>
              </a:pPr>
              <a:t>2/1/2023</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3D0AAFA-D633-44C9-843B-7E8ED6EA3A5B}" type="slidenum">
              <a:rPr lang="en-US" altLang="en-US"/>
              <a:pPr>
                <a:defRPr/>
              </a:pPr>
              <a:t>‹#›</a:t>
            </a:fld>
            <a:endParaRPr lang="en-US" altLang="en-US"/>
          </a:p>
        </p:txBody>
      </p:sp>
    </p:spTree>
    <p:extLst>
      <p:ext uri="{BB962C8B-B14F-4D97-AF65-F5344CB8AC3E}">
        <p14:creationId xmlns:p14="http://schemas.microsoft.com/office/powerpoint/2010/main" val="3266257154"/>
      </p:ext>
    </p:extLst>
  </p:cSld>
  <p:clrMapOvr>
    <a:masterClrMapping/>
  </p:clrMapOvr>
</p:sldLayout>
</file>

<file path=ppt/slideLayouts/slideLayout360.xml><?xml version="1.0" encoding="utf-8"?>
<p:sldLayout xmlns:a="http://schemas.openxmlformats.org/drawingml/2006/main" xmlns:r="http://schemas.openxmlformats.org/officeDocument/2006/relationships" xmlns:p="http://schemas.openxmlformats.org/presentationml/2006/main" userDrawn="1">
  <p:cSld name="Title and 4 Content">
    <p:spTree>
      <p:nvGrpSpPr>
        <p:cNvPr id="1" name=""/>
        <p:cNvGrpSpPr/>
        <p:nvPr/>
      </p:nvGrpSpPr>
      <p:grpSpPr>
        <a:xfrm>
          <a:off x="0" y="0"/>
          <a:ext cx="0" cy="0"/>
          <a:chOff x="0" y="0"/>
          <a:chExt cx="0" cy="0"/>
        </a:xfrm>
      </p:grpSpPr>
      <p:sp>
        <p:nvSpPr>
          <p:cNvPr id="3" name="Trapezoid 2"/>
          <p:cNvSpPr/>
          <p:nvPr userDrawn="1"/>
        </p:nvSpPr>
        <p:spPr>
          <a:xfrm>
            <a:off x="1219200" y="6248400"/>
            <a:ext cx="9855200" cy="609600"/>
          </a:xfrm>
          <a:prstGeom prst="trapezoid">
            <a:avLst/>
          </a:prstGeom>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vi-VN" sz="1800">
              <a:solidFill>
                <a:prstClr val="white"/>
              </a:solidFill>
            </a:endParaRPr>
          </a:p>
        </p:txBody>
      </p:sp>
      <p:sp>
        <p:nvSpPr>
          <p:cNvPr id="4" name="Right Triangle 3"/>
          <p:cNvSpPr/>
          <p:nvPr userDrawn="1"/>
        </p:nvSpPr>
        <p:spPr>
          <a:xfrm>
            <a:off x="0" y="0"/>
            <a:ext cx="12192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vi-VN" sz="1800">
              <a:solidFill>
                <a:prstClr val="black"/>
              </a:solidFill>
            </a:endParaRPr>
          </a:p>
        </p:txBody>
      </p:sp>
      <p:sp>
        <p:nvSpPr>
          <p:cNvPr id="5" name="Right Triangle 4"/>
          <p:cNvSpPr/>
          <p:nvPr userDrawn="1"/>
        </p:nvSpPr>
        <p:spPr>
          <a:xfrm flipH="1">
            <a:off x="11074400" y="0"/>
            <a:ext cx="11176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vi-VN" sz="1800">
              <a:solidFill>
                <a:prstClr val="black"/>
              </a:solidFill>
            </a:endParaRPr>
          </a:p>
        </p:txBody>
      </p:sp>
      <p:sp>
        <p:nvSpPr>
          <p:cNvPr id="2" name="Title 1"/>
          <p:cNvSpPr>
            <a:spLocks noGrp="1"/>
          </p:cNvSpPr>
          <p:nvPr>
            <p:ph type="title" sz="quarter"/>
          </p:nvPr>
        </p:nvSpPr>
        <p:spPr>
          <a:xfrm>
            <a:off x="711200" y="228600"/>
            <a:ext cx="10871200" cy="685800"/>
          </a:xfrm>
        </p:spPr>
        <p:txBody>
          <a:bodyPr/>
          <a:lstStyle>
            <a:lvl1pPr>
              <a:defRPr sz="2800"/>
            </a:lvl1pPr>
          </a:lstStyle>
          <a:p>
            <a:r>
              <a:rPr lang="en-US"/>
              <a:t>Click to edit Master title style</a:t>
            </a:r>
            <a:endParaRPr lang="vi-VN"/>
          </a:p>
        </p:txBody>
      </p:sp>
    </p:spTree>
    <p:extLst>
      <p:ext uri="{BB962C8B-B14F-4D97-AF65-F5344CB8AC3E}">
        <p14:creationId xmlns:p14="http://schemas.microsoft.com/office/powerpoint/2010/main" val="3336676892"/>
      </p:ext>
    </p:extLst>
  </p:cSld>
  <p:clrMapOvr>
    <a:masterClrMapping/>
  </p:clrMapOvr>
</p:sldLayout>
</file>

<file path=ppt/slideLayouts/slideLayout361.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28601"/>
            <a:ext cx="11176000" cy="60928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Date Placeholder 2"/>
          <p:cNvSpPr>
            <a:spLocks noGrp="1"/>
          </p:cNvSpPr>
          <p:nvPr>
            <p:ph type="dt" sz="half" idx="10"/>
          </p:nvPr>
        </p:nvSpPr>
        <p:spPr>
          <a:xfrm>
            <a:off x="609600" y="6521451"/>
            <a:ext cx="2844800" cy="244475"/>
          </a:xfrm>
        </p:spPr>
        <p:txBody>
          <a:bodyPr/>
          <a:lstStyle>
            <a:lvl1pPr>
              <a:defRPr/>
            </a:lvl1pPr>
          </a:lstStyle>
          <a:p>
            <a:pPr>
              <a:defRPr/>
            </a:pPr>
            <a:endParaRPr lang="en-US">
              <a:solidFill>
                <a:prstClr val="black">
                  <a:tint val="75000"/>
                </a:prstClr>
              </a:solidFill>
            </a:endParaRPr>
          </a:p>
        </p:txBody>
      </p:sp>
      <p:sp>
        <p:nvSpPr>
          <p:cNvPr id="4" name="Footer Placeholder 3"/>
          <p:cNvSpPr>
            <a:spLocks noGrp="1"/>
          </p:cNvSpPr>
          <p:nvPr>
            <p:ph type="ftr" sz="quarter" idx="11"/>
          </p:nvPr>
        </p:nvSpPr>
        <p:spPr>
          <a:xfrm>
            <a:off x="4165600" y="6521451"/>
            <a:ext cx="3860800" cy="244475"/>
          </a:xfrm>
        </p:spPr>
        <p:txBody>
          <a:bodyPr/>
          <a:lstStyle>
            <a:lvl1pPr>
              <a:defRPr/>
            </a:lvl1pPr>
          </a:lstStyle>
          <a:p>
            <a:pPr>
              <a:defRPr/>
            </a:pPr>
            <a:endParaRPr lang="en-US">
              <a:solidFill>
                <a:prstClr val="black">
                  <a:tint val="75000"/>
                </a:prstClr>
              </a:solidFill>
            </a:endParaRPr>
          </a:p>
        </p:txBody>
      </p:sp>
      <p:sp>
        <p:nvSpPr>
          <p:cNvPr id="5" name="Slide Number Placeholder 4"/>
          <p:cNvSpPr>
            <a:spLocks noGrp="1"/>
          </p:cNvSpPr>
          <p:nvPr>
            <p:ph type="sldNum" sz="quarter" idx="12"/>
          </p:nvPr>
        </p:nvSpPr>
        <p:spPr>
          <a:xfrm>
            <a:off x="8737600" y="6521451"/>
            <a:ext cx="2844800" cy="244475"/>
          </a:xfrm>
        </p:spPr>
        <p:txBody>
          <a:bodyPr/>
          <a:lstStyle>
            <a:lvl1pPr>
              <a:defRPr/>
            </a:lvl1pPr>
          </a:lstStyle>
          <a:p>
            <a:pPr>
              <a:defRPr/>
            </a:pPr>
            <a:fld id="{8A15A1B5-1790-41EF-9F3B-300C8B7F49EA}" type="slidenum">
              <a:rPr lang="en-US" altLang="en-US"/>
              <a:pPr>
                <a:defRPr/>
              </a:pPr>
              <a:t>‹#›</a:t>
            </a:fld>
            <a:endParaRPr lang="en-US" altLang="en-US"/>
          </a:p>
        </p:txBody>
      </p:sp>
    </p:spTree>
    <p:extLst>
      <p:ext uri="{BB962C8B-B14F-4D97-AF65-F5344CB8AC3E}">
        <p14:creationId xmlns:p14="http://schemas.microsoft.com/office/powerpoint/2010/main" val="2250620955"/>
      </p:ext>
    </p:extLst>
  </p:cSld>
  <p:clrMapOvr>
    <a:masterClrMapping/>
  </p:clrMapOvr>
</p:sldLayout>
</file>

<file path=ppt/slideLayouts/slideLayout362.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3352800" y="228600"/>
            <a:ext cx="8432800" cy="533400"/>
          </a:xfrm>
        </p:spPr>
        <p:txBody>
          <a:bodyPr/>
          <a:lstStyle/>
          <a:p>
            <a:r>
              <a:rPr lang="en-US"/>
              <a:t>Click to edit Master title style</a:t>
            </a:r>
          </a:p>
        </p:txBody>
      </p:sp>
      <p:sp>
        <p:nvSpPr>
          <p:cNvPr id="3" name="Table Placeholder 2"/>
          <p:cNvSpPr>
            <a:spLocks noGrp="1"/>
          </p:cNvSpPr>
          <p:nvPr>
            <p:ph type="tbl" idx="1"/>
          </p:nvPr>
        </p:nvSpPr>
        <p:spPr>
          <a:xfrm>
            <a:off x="609600" y="1295400"/>
            <a:ext cx="10972800" cy="5026025"/>
          </a:xfrm>
        </p:spPr>
        <p:txBody>
          <a:bodyPr rtlCol="0">
            <a:normAutofit/>
          </a:bodyPr>
          <a:lstStyle/>
          <a:p>
            <a:pPr lvl="0"/>
            <a:endParaRPr lang="en-US" noProof="0"/>
          </a:p>
        </p:txBody>
      </p:sp>
      <p:sp>
        <p:nvSpPr>
          <p:cNvPr id="4" name="Date Placeholder 3"/>
          <p:cNvSpPr>
            <a:spLocks noGrp="1"/>
          </p:cNvSpPr>
          <p:nvPr>
            <p:ph type="dt" sz="half" idx="10"/>
          </p:nvPr>
        </p:nvSpPr>
        <p:spPr>
          <a:xfrm>
            <a:off x="609600" y="6521451"/>
            <a:ext cx="2844800" cy="244475"/>
          </a:xfrm>
        </p:spPr>
        <p:txBody>
          <a:bodyPr/>
          <a:lstStyle>
            <a:lvl1pPr>
              <a:defRPr/>
            </a:lvl1pPr>
          </a:lstStyle>
          <a:p>
            <a:pPr>
              <a:defRPr/>
            </a:pPr>
            <a:endParaRPr lang="en-US">
              <a:solidFill>
                <a:prstClr val="black">
                  <a:tint val="75000"/>
                </a:prstClr>
              </a:solidFill>
            </a:endParaRPr>
          </a:p>
        </p:txBody>
      </p:sp>
      <p:sp>
        <p:nvSpPr>
          <p:cNvPr id="5" name="Footer Placeholder 4"/>
          <p:cNvSpPr>
            <a:spLocks noGrp="1"/>
          </p:cNvSpPr>
          <p:nvPr>
            <p:ph type="ftr" sz="quarter" idx="11"/>
          </p:nvPr>
        </p:nvSpPr>
        <p:spPr>
          <a:xfrm>
            <a:off x="4165600" y="6521451"/>
            <a:ext cx="3860800" cy="244475"/>
          </a:xfrm>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a:xfrm>
            <a:off x="8737600" y="6521451"/>
            <a:ext cx="2844800" cy="244475"/>
          </a:xfrm>
        </p:spPr>
        <p:txBody>
          <a:bodyPr/>
          <a:lstStyle>
            <a:lvl1pPr>
              <a:defRPr/>
            </a:lvl1pPr>
          </a:lstStyle>
          <a:p>
            <a:pPr>
              <a:defRPr/>
            </a:pPr>
            <a:fld id="{12243195-DE32-4E77-82EF-B00A5FA1118F}" type="slidenum">
              <a:rPr lang="en-US" altLang="en-US"/>
              <a:pPr>
                <a:defRPr/>
              </a:pPr>
              <a:t>‹#›</a:t>
            </a:fld>
            <a:endParaRPr lang="en-US" altLang="en-US"/>
          </a:p>
        </p:txBody>
      </p:sp>
    </p:spTree>
    <p:extLst>
      <p:ext uri="{BB962C8B-B14F-4D97-AF65-F5344CB8AC3E}">
        <p14:creationId xmlns:p14="http://schemas.microsoft.com/office/powerpoint/2010/main" val="386010182"/>
      </p:ext>
    </p:extLst>
  </p:cSld>
  <p:clrMapOvr>
    <a:masterClrMapping/>
  </p:clrMapOvr>
</p:sldLayout>
</file>

<file path=ppt/slideLayouts/slideLayout363.xml><?xml version="1.0" encoding="utf-8"?>
<p:sldLayout xmlns:a="http://schemas.openxmlformats.org/drawingml/2006/main" xmlns:r="http://schemas.openxmlformats.org/officeDocument/2006/relationships" xmlns:p="http://schemas.openxmlformats.org/presentationml/2006/main" type="objAndTwoObj">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2235200" y="457200"/>
            <a:ext cx="9347200" cy="1295400"/>
          </a:xfrm>
        </p:spPr>
        <p:txBody>
          <a:bodyPr/>
          <a:lstStyle/>
          <a:p>
            <a:r>
              <a:rPr lang="en-US"/>
              <a:t>Click to edit Master title style</a:t>
            </a:r>
          </a:p>
        </p:txBody>
      </p:sp>
      <p:sp>
        <p:nvSpPr>
          <p:cNvPr id="3" name="Content Placeholder 2"/>
          <p:cNvSpPr>
            <a:spLocks noGrp="1"/>
          </p:cNvSpPr>
          <p:nvPr>
            <p:ph sz="half" idx="1"/>
          </p:nvPr>
        </p:nvSpPr>
        <p:spPr>
          <a:xfrm>
            <a:off x="2235200" y="1981200"/>
            <a:ext cx="4572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7010400" y="1981200"/>
            <a:ext cx="4572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7010400" y="4114800"/>
            <a:ext cx="4572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10"/>
          </p:nvPr>
        </p:nvSpPr>
        <p:spPr>
          <a:xfrm>
            <a:off x="4165600" y="6248400"/>
            <a:ext cx="3860800" cy="457200"/>
          </a:xfrm>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1"/>
          </p:nvPr>
        </p:nvSpPr>
        <p:spPr>
          <a:xfrm>
            <a:off x="8737600" y="6248400"/>
            <a:ext cx="2844800" cy="457200"/>
          </a:xfrm>
        </p:spPr>
        <p:txBody>
          <a:bodyPr/>
          <a:lstStyle>
            <a:lvl1pPr>
              <a:defRPr/>
            </a:lvl1pPr>
          </a:lstStyle>
          <a:p>
            <a:pPr>
              <a:defRPr/>
            </a:pPr>
            <a:fld id="{D7CEFCCC-727D-4FDE-A19A-D06FBA6F3560}" type="slidenum">
              <a:rPr lang="en-US" altLang="en-US"/>
              <a:pPr>
                <a:defRPr/>
              </a:pPr>
              <a:t>‹#›</a:t>
            </a:fld>
            <a:endParaRPr lang="en-US" altLang="en-US"/>
          </a:p>
        </p:txBody>
      </p:sp>
      <p:sp>
        <p:nvSpPr>
          <p:cNvPr id="8" name="Date Placeholder 7"/>
          <p:cNvSpPr>
            <a:spLocks noGrp="1"/>
          </p:cNvSpPr>
          <p:nvPr>
            <p:ph type="dt" sz="half" idx="12"/>
          </p:nvPr>
        </p:nvSpPr>
        <p:spPr>
          <a:xfrm>
            <a:off x="609600" y="6245225"/>
            <a:ext cx="2844800" cy="476250"/>
          </a:xfrm>
        </p:spPr>
        <p:txBody>
          <a:bodyPr/>
          <a:lstStyle>
            <a:lvl1pPr>
              <a:defRPr/>
            </a:lvl1pPr>
          </a:lstStyle>
          <a:p>
            <a:pPr>
              <a:defRPr/>
            </a:pPr>
            <a:endParaRPr lang="en-US">
              <a:solidFill>
                <a:prstClr val="black">
                  <a:tint val="75000"/>
                </a:prstClr>
              </a:solidFill>
            </a:endParaRPr>
          </a:p>
        </p:txBody>
      </p:sp>
    </p:spTree>
    <p:extLst>
      <p:ext uri="{BB962C8B-B14F-4D97-AF65-F5344CB8AC3E}">
        <p14:creationId xmlns:p14="http://schemas.microsoft.com/office/powerpoint/2010/main" val="1781482873"/>
      </p:ext>
    </p:extLst>
  </p:cSld>
  <p:clrMapOvr>
    <a:masterClrMapping/>
  </p:clrMapOvr>
</p:sldLayout>
</file>

<file path=ppt/slideLayouts/slideLayout364.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3" name="Rounded Rectangle 2"/>
          <p:cNvSpPr/>
          <p:nvPr userDrawn="1"/>
        </p:nvSpPr>
        <p:spPr>
          <a:xfrm>
            <a:off x="508000" y="1295400"/>
            <a:ext cx="11176000" cy="5334000"/>
          </a:xfrm>
          <a:prstGeom prst="roundRect">
            <a:avLst/>
          </a:prstGeom>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vi-VN" sz="1800">
              <a:solidFill>
                <a:prstClr val="white"/>
              </a:solidFill>
            </a:endParaRPr>
          </a:p>
        </p:txBody>
      </p:sp>
      <p:sp>
        <p:nvSpPr>
          <p:cNvPr id="4" name="Right Triangle 3"/>
          <p:cNvSpPr/>
          <p:nvPr userDrawn="1"/>
        </p:nvSpPr>
        <p:spPr>
          <a:xfrm flipH="1">
            <a:off x="11277600" y="0"/>
            <a:ext cx="914400" cy="6858000"/>
          </a:xfrm>
          <a:prstGeom prst="rtTriangle">
            <a:avLst/>
          </a:prstGeom>
          <a:ln>
            <a:noFill/>
          </a:ln>
          <a:effectLst>
            <a:glow rad="228600">
              <a:schemeClr val="accent4">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4"/>
          </a:lnRef>
          <a:fillRef idx="2">
            <a:schemeClr val="accent4"/>
          </a:fillRef>
          <a:effectRef idx="1">
            <a:schemeClr val="accent4"/>
          </a:effectRef>
          <a:fontRef idx="minor">
            <a:schemeClr val="dk1"/>
          </a:fontRef>
        </p:style>
        <p:txBody>
          <a:bodyPr anchor="ctr"/>
          <a:lstStyle/>
          <a:p>
            <a:pPr algn="ctr">
              <a:defRPr/>
            </a:pPr>
            <a:endParaRPr lang="vi-VN" sz="1800">
              <a:solidFill>
                <a:prstClr val="black"/>
              </a:solidFill>
            </a:endParaRPr>
          </a:p>
        </p:txBody>
      </p:sp>
      <p:sp>
        <p:nvSpPr>
          <p:cNvPr id="5" name="Right Triangle 4"/>
          <p:cNvSpPr/>
          <p:nvPr userDrawn="1"/>
        </p:nvSpPr>
        <p:spPr>
          <a:xfrm>
            <a:off x="0" y="0"/>
            <a:ext cx="1016000" cy="6858000"/>
          </a:xfrm>
          <a:prstGeom prst="rtTriangle">
            <a:avLst/>
          </a:prstGeom>
          <a:ln>
            <a:noFill/>
          </a:ln>
          <a:effectLst>
            <a:glow rad="228600">
              <a:schemeClr val="accent4">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4"/>
          </a:lnRef>
          <a:fillRef idx="2">
            <a:schemeClr val="accent4"/>
          </a:fillRef>
          <a:effectRef idx="1">
            <a:schemeClr val="accent4"/>
          </a:effectRef>
          <a:fontRef idx="minor">
            <a:schemeClr val="dk1"/>
          </a:fontRef>
        </p:style>
        <p:txBody>
          <a:bodyPr anchor="ctr"/>
          <a:lstStyle/>
          <a:p>
            <a:pPr algn="ctr">
              <a:defRPr/>
            </a:pPr>
            <a:endParaRPr lang="vi-VN" sz="1800">
              <a:solidFill>
                <a:prstClr val="black"/>
              </a:solidFill>
            </a:endParaRPr>
          </a:p>
        </p:txBody>
      </p:sp>
      <p:sp>
        <p:nvSpPr>
          <p:cNvPr id="22" name="Title 21"/>
          <p:cNvSpPr>
            <a:spLocks noGrp="1"/>
          </p:cNvSpPr>
          <p:nvPr>
            <p:ph type="title"/>
          </p:nvPr>
        </p:nvSpPr>
        <p:spPr/>
        <p:txBody>
          <a:bodyPr/>
          <a:lstStyle>
            <a:lvl1pPr>
              <a:defRPr sz="2800">
                <a:latin typeface="Times New Roman" pitchFamily="18" charset="0"/>
                <a:cs typeface="Times New Roman" pitchFamily="18" charset="0"/>
              </a:defRPr>
            </a:lvl1pPr>
          </a:lstStyle>
          <a:p>
            <a:r>
              <a:rPr lang="en-US"/>
              <a:t>Click to edit Master title style</a:t>
            </a:r>
          </a:p>
        </p:txBody>
      </p:sp>
      <p:sp>
        <p:nvSpPr>
          <p:cNvPr id="6" name="Date Placeholder 24"/>
          <p:cNvSpPr>
            <a:spLocks noGrp="1"/>
          </p:cNvSpPr>
          <p:nvPr>
            <p:ph type="dt" sz="half" idx="10"/>
          </p:nvPr>
        </p:nvSpPr>
        <p:spPr/>
        <p:txBody>
          <a:bodyPr/>
          <a:lstStyle>
            <a:lvl1pPr>
              <a:defRPr/>
            </a:lvl1pPr>
          </a:lstStyle>
          <a:p>
            <a:pPr>
              <a:defRPr/>
            </a:pPr>
            <a:fld id="{96091DB4-FAB2-44F3-9BC4-583286D4B0D3}" type="datetimeFigureOut">
              <a:rPr lang="en-US">
                <a:solidFill>
                  <a:prstClr val="black">
                    <a:tint val="75000"/>
                  </a:prstClr>
                </a:solidFill>
              </a:rPr>
              <a:pPr>
                <a:defRPr/>
              </a:pPr>
              <a:t>2/1/2023</a:t>
            </a:fld>
            <a:endParaRPr lang="en-US">
              <a:solidFill>
                <a:prstClr val="black">
                  <a:tint val="75000"/>
                </a:prstClr>
              </a:solidFill>
            </a:endParaRPr>
          </a:p>
        </p:txBody>
      </p:sp>
      <p:sp>
        <p:nvSpPr>
          <p:cNvPr id="7" name="Footer Placeholder 18"/>
          <p:cNvSpPr>
            <a:spLocks noGrp="1"/>
          </p:cNvSpPr>
          <p:nvPr>
            <p:ph type="ftr" sz="quarter" idx="11"/>
          </p:nvPr>
        </p:nvSpPr>
        <p:spPr>
          <a:xfrm>
            <a:off x="4775200" y="76201"/>
            <a:ext cx="3860800" cy="288925"/>
          </a:xfrm>
        </p:spPr>
        <p:txBody>
          <a:bodyPr/>
          <a:lstStyle>
            <a:lvl1pPr>
              <a:defRPr/>
            </a:lvl1pPr>
          </a:lstStyle>
          <a:p>
            <a:pPr>
              <a:defRPr/>
            </a:pPr>
            <a:endParaRPr lang="en-US">
              <a:solidFill>
                <a:prstClr val="black">
                  <a:tint val="75000"/>
                </a:prstClr>
              </a:solidFill>
            </a:endParaRPr>
          </a:p>
        </p:txBody>
      </p:sp>
      <p:sp>
        <p:nvSpPr>
          <p:cNvPr id="8" name="Slide Number Placeholder 15"/>
          <p:cNvSpPr>
            <a:spLocks noGrp="1"/>
          </p:cNvSpPr>
          <p:nvPr>
            <p:ph type="sldNum" sz="quarter" idx="12"/>
          </p:nvPr>
        </p:nvSpPr>
        <p:spPr>
          <a:xfrm>
            <a:off x="10972801" y="6473825"/>
            <a:ext cx="1011767" cy="247650"/>
          </a:xfrm>
        </p:spPr>
        <p:txBody>
          <a:bodyPr/>
          <a:lstStyle>
            <a:lvl1pPr>
              <a:defRPr/>
            </a:lvl1pPr>
          </a:lstStyle>
          <a:p>
            <a:pPr>
              <a:defRPr/>
            </a:pPr>
            <a:fld id="{768FDBC1-6BE2-4B08-9FB0-9ABDA3FE1066}" type="slidenum">
              <a:rPr lang="en-US" altLang="en-US"/>
              <a:pPr>
                <a:defRPr/>
              </a:pPr>
              <a:t>‹#›</a:t>
            </a:fld>
            <a:endParaRPr lang="en-US" altLang="en-US"/>
          </a:p>
        </p:txBody>
      </p:sp>
    </p:spTree>
    <p:extLst>
      <p:ext uri="{BB962C8B-B14F-4D97-AF65-F5344CB8AC3E}">
        <p14:creationId xmlns:p14="http://schemas.microsoft.com/office/powerpoint/2010/main" val="17993886"/>
      </p:ext>
    </p:extLst>
  </p:cSld>
  <p:clrMapOvr>
    <a:masterClrMapping/>
  </p:clrMapOvr>
</p:sldLayout>
</file>

<file path=ppt/slideLayouts/slideLayout365.xml><?xml version="1.0" encoding="utf-8"?>
<p:sldLayout xmlns:a="http://schemas.openxmlformats.org/drawingml/2006/main" xmlns:r="http://schemas.openxmlformats.org/officeDocument/2006/relationships" xmlns:p="http://schemas.openxmlformats.org/presentationml/2006/main" userDrawn="1">
  <p:cSld name="1_Title and 4 Content">
    <p:spTree>
      <p:nvGrpSpPr>
        <p:cNvPr id="1" name=""/>
        <p:cNvGrpSpPr/>
        <p:nvPr/>
      </p:nvGrpSpPr>
      <p:grpSpPr>
        <a:xfrm>
          <a:off x="0" y="0"/>
          <a:ext cx="0" cy="0"/>
          <a:chOff x="0" y="0"/>
          <a:chExt cx="0" cy="0"/>
        </a:xfrm>
      </p:grpSpPr>
      <p:sp>
        <p:nvSpPr>
          <p:cNvPr id="3" name="Trapezoid 2"/>
          <p:cNvSpPr/>
          <p:nvPr userDrawn="1"/>
        </p:nvSpPr>
        <p:spPr>
          <a:xfrm>
            <a:off x="1219200" y="6248400"/>
            <a:ext cx="9855200" cy="609600"/>
          </a:xfrm>
          <a:prstGeom prst="trapezoid">
            <a:avLst/>
          </a:prstGeom>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vi-VN" sz="1800">
              <a:solidFill>
                <a:srgbClr val="FFFFFF"/>
              </a:solidFill>
            </a:endParaRPr>
          </a:p>
        </p:txBody>
      </p:sp>
      <p:sp>
        <p:nvSpPr>
          <p:cNvPr id="4" name="Right Triangle 3"/>
          <p:cNvSpPr/>
          <p:nvPr userDrawn="1"/>
        </p:nvSpPr>
        <p:spPr>
          <a:xfrm>
            <a:off x="0" y="0"/>
            <a:ext cx="12192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vi-VN" sz="1800">
              <a:solidFill>
                <a:srgbClr val="1D528D"/>
              </a:solidFill>
            </a:endParaRPr>
          </a:p>
        </p:txBody>
      </p:sp>
      <p:sp>
        <p:nvSpPr>
          <p:cNvPr id="5" name="Right Triangle 4"/>
          <p:cNvSpPr/>
          <p:nvPr userDrawn="1"/>
        </p:nvSpPr>
        <p:spPr>
          <a:xfrm flipH="1">
            <a:off x="11074400" y="0"/>
            <a:ext cx="11176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vi-VN" sz="1800">
              <a:solidFill>
                <a:srgbClr val="1D528D"/>
              </a:solidFill>
            </a:endParaRPr>
          </a:p>
        </p:txBody>
      </p:sp>
      <p:sp>
        <p:nvSpPr>
          <p:cNvPr id="2" name="Title 1"/>
          <p:cNvSpPr>
            <a:spLocks noGrp="1"/>
          </p:cNvSpPr>
          <p:nvPr>
            <p:ph type="title" sz="quarter"/>
          </p:nvPr>
        </p:nvSpPr>
        <p:spPr>
          <a:xfrm>
            <a:off x="711200" y="228600"/>
            <a:ext cx="10871200" cy="685800"/>
          </a:xfrm>
        </p:spPr>
        <p:txBody>
          <a:bodyPr/>
          <a:lstStyle>
            <a:lvl1pPr>
              <a:defRPr sz="2800"/>
            </a:lvl1pPr>
          </a:lstStyle>
          <a:p>
            <a:r>
              <a:rPr lang="en-US"/>
              <a:t>Click to edit Master title style</a:t>
            </a:r>
            <a:endParaRPr lang="vi-VN"/>
          </a:p>
        </p:txBody>
      </p:sp>
    </p:spTree>
    <p:extLst>
      <p:ext uri="{BB962C8B-B14F-4D97-AF65-F5344CB8AC3E}">
        <p14:creationId xmlns:p14="http://schemas.microsoft.com/office/powerpoint/2010/main" val="2511709119"/>
      </p:ext>
    </p:extLst>
  </p:cSld>
  <p:clrMapOvr>
    <a:masterClrMapping/>
  </p:clrMapOvr>
</p:sldLayout>
</file>

<file path=ppt/slideLayouts/slideLayout36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a:defRPr/>
            </a:pPr>
            <a:fld id="{0B16C3EF-D63E-4D87-A949-C26FD5BACF8F}" type="datetimeFigureOut">
              <a:rPr lang="en-US">
                <a:solidFill>
                  <a:prstClr val="black">
                    <a:tint val="75000"/>
                  </a:prstClr>
                </a:solidFill>
              </a:rPr>
              <a:pPr>
                <a:defRPr/>
              </a:pPr>
              <a:t>2/1/2023</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821E0032-148A-4A12-9B9F-F1EC87F24F24}" type="slidenum">
              <a:rPr lang="en-US" altLang="en-US"/>
              <a:pPr>
                <a:defRPr/>
              </a:pPr>
              <a:t>‹#›</a:t>
            </a:fld>
            <a:endParaRPr lang="en-US" altLang="en-US"/>
          </a:p>
        </p:txBody>
      </p:sp>
    </p:spTree>
    <p:extLst>
      <p:ext uri="{BB962C8B-B14F-4D97-AF65-F5344CB8AC3E}">
        <p14:creationId xmlns:p14="http://schemas.microsoft.com/office/powerpoint/2010/main" val="434692705"/>
      </p:ext>
    </p:extLst>
  </p:cSld>
  <p:clrMapOvr>
    <a:masterClrMapping/>
  </p:clrMapOvr>
</p:sldLayout>
</file>

<file path=ppt/slideLayouts/slideLayout36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C2165967-4F05-42F1-9C70-79119EB31D67}" type="datetimeFigureOut">
              <a:rPr lang="en-US">
                <a:solidFill>
                  <a:prstClr val="black">
                    <a:tint val="75000"/>
                  </a:prstClr>
                </a:solidFill>
              </a:rPr>
              <a:pPr>
                <a:defRPr/>
              </a:pPr>
              <a:t>2/1/2023</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EA4DC711-1C7A-44EB-ADB7-638A6306EAD7}" type="slidenum">
              <a:rPr lang="en-US" altLang="en-US"/>
              <a:pPr>
                <a:defRPr/>
              </a:pPr>
              <a:t>‹#›</a:t>
            </a:fld>
            <a:endParaRPr lang="en-US" altLang="en-US"/>
          </a:p>
        </p:txBody>
      </p:sp>
    </p:spTree>
    <p:extLst>
      <p:ext uri="{BB962C8B-B14F-4D97-AF65-F5344CB8AC3E}">
        <p14:creationId xmlns:p14="http://schemas.microsoft.com/office/powerpoint/2010/main" val="3905788107"/>
      </p:ext>
    </p:extLst>
  </p:cSld>
  <p:clrMapOvr>
    <a:masterClrMapping/>
  </p:clrMapOvr>
</p:sldLayout>
</file>

<file path=ppt/slideLayouts/slideLayout36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A599B12E-74F6-44ED-9F8D-6B0210671CF9}" type="datetimeFigureOut">
              <a:rPr lang="en-US">
                <a:solidFill>
                  <a:prstClr val="black">
                    <a:tint val="75000"/>
                  </a:prstClr>
                </a:solidFill>
              </a:rPr>
              <a:pPr>
                <a:defRPr/>
              </a:pPr>
              <a:t>2/1/2023</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C86B78C6-CF38-4D2F-B9E2-C733153A8AE5}" type="slidenum">
              <a:rPr lang="en-US" altLang="en-US"/>
              <a:pPr>
                <a:defRPr/>
              </a:pPr>
              <a:t>‹#›</a:t>
            </a:fld>
            <a:endParaRPr lang="en-US" altLang="en-US"/>
          </a:p>
        </p:txBody>
      </p:sp>
    </p:spTree>
    <p:extLst>
      <p:ext uri="{BB962C8B-B14F-4D97-AF65-F5344CB8AC3E}">
        <p14:creationId xmlns:p14="http://schemas.microsoft.com/office/powerpoint/2010/main" val="3317584705"/>
      </p:ext>
    </p:extLst>
  </p:cSld>
  <p:clrMapOvr>
    <a:masterClrMapping/>
  </p:clrMapOvr>
</p:sldLayout>
</file>

<file path=ppt/slideLayouts/slideLayout36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fld id="{FDCE9854-EEC6-4D72-AD83-C9321D38FA5F}" type="datetimeFigureOut">
              <a:rPr lang="en-US">
                <a:solidFill>
                  <a:prstClr val="black">
                    <a:tint val="75000"/>
                  </a:prstClr>
                </a:solidFill>
              </a:rPr>
              <a:pPr>
                <a:defRPr/>
              </a:pPr>
              <a:t>2/1/2023</a:t>
            </a:fld>
            <a:endParaRPr lang="en-US" dirty="0">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A17E50EF-AC1D-43BA-827B-3E9B290AD0C0}" type="slidenum">
              <a:rPr lang="en-US" altLang="en-US"/>
              <a:pPr>
                <a:defRPr/>
              </a:pPr>
              <a:t>‹#›</a:t>
            </a:fld>
            <a:endParaRPr lang="en-US" altLang="en-US"/>
          </a:p>
        </p:txBody>
      </p:sp>
    </p:spTree>
    <p:extLst>
      <p:ext uri="{BB962C8B-B14F-4D97-AF65-F5344CB8AC3E}">
        <p14:creationId xmlns:p14="http://schemas.microsoft.com/office/powerpoint/2010/main" val="885303090"/>
      </p:ext>
    </p:extLst>
  </p:cSld>
  <p:clrMapOvr>
    <a:masterClrMapping/>
  </p:clrMapOvr>
</p:sldLayout>
</file>

<file path=ppt/slideLayouts/slideLayout37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fld id="{174F76E2-A6B2-4CC2-A320-2882ED151169}" type="datetimeFigureOut">
              <a:rPr lang="en-US">
                <a:solidFill>
                  <a:prstClr val="black">
                    <a:tint val="75000"/>
                  </a:prstClr>
                </a:solidFill>
              </a:rPr>
              <a:pPr>
                <a:defRPr/>
              </a:pPr>
              <a:t>2/1/2023</a:t>
            </a:fld>
            <a:endParaRPr lang="en-US" dirty="0">
              <a:solidFill>
                <a:prstClr val="black">
                  <a:tint val="75000"/>
                </a:prstClr>
              </a:solidFill>
            </a:endParaRPr>
          </a:p>
        </p:txBody>
      </p:sp>
      <p:sp>
        <p:nvSpPr>
          <p:cNvPr id="8"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2"/>
          </p:nvPr>
        </p:nvSpPr>
        <p:spPr/>
        <p:txBody>
          <a:bodyPr/>
          <a:lstStyle>
            <a:lvl1pPr>
              <a:defRPr/>
            </a:lvl1pPr>
          </a:lstStyle>
          <a:p>
            <a:pPr>
              <a:defRPr/>
            </a:pPr>
            <a:fld id="{E55EB844-E6E4-4761-B19D-59DD6D1909F7}" type="slidenum">
              <a:rPr lang="en-US" altLang="en-US"/>
              <a:pPr>
                <a:defRPr/>
              </a:pPr>
              <a:t>‹#›</a:t>
            </a:fld>
            <a:endParaRPr lang="en-US" altLang="en-US"/>
          </a:p>
        </p:txBody>
      </p:sp>
    </p:spTree>
    <p:extLst>
      <p:ext uri="{BB962C8B-B14F-4D97-AF65-F5344CB8AC3E}">
        <p14:creationId xmlns:p14="http://schemas.microsoft.com/office/powerpoint/2010/main" val="4284733258"/>
      </p:ext>
    </p:extLst>
  </p:cSld>
  <p:clrMapOvr>
    <a:masterClrMapping/>
  </p:clrMapOvr>
</p:sldLayout>
</file>

<file path=ppt/slideLayouts/slideLayout37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fld id="{9209986C-A5AC-4109-9D36-552A6C20ABB2}" type="datetimeFigureOut">
              <a:rPr lang="en-US">
                <a:solidFill>
                  <a:prstClr val="black">
                    <a:tint val="75000"/>
                  </a:prstClr>
                </a:solidFill>
              </a:rPr>
              <a:pPr>
                <a:defRPr/>
              </a:pPr>
              <a:t>2/1/2023</a:t>
            </a:fld>
            <a:endParaRPr lang="en-US" dirty="0">
              <a:solidFill>
                <a:prstClr val="black">
                  <a:tint val="75000"/>
                </a:prstClr>
              </a:solidFill>
            </a:endParaRPr>
          </a:p>
        </p:txBody>
      </p:sp>
      <p:sp>
        <p:nvSpPr>
          <p:cNvPr id="4"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5" name="Slide Number Placeholder 5"/>
          <p:cNvSpPr>
            <a:spLocks noGrp="1"/>
          </p:cNvSpPr>
          <p:nvPr>
            <p:ph type="sldNum" sz="quarter" idx="12"/>
          </p:nvPr>
        </p:nvSpPr>
        <p:spPr/>
        <p:txBody>
          <a:bodyPr/>
          <a:lstStyle>
            <a:lvl1pPr>
              <a:defRPr/>
            </a:lvl1pPr>
          </a:lstStyle>
          <a:p>
            <a:pPr>
              <a:defRPr/>
            </a:pPr>
            <a:fld id="{26650A63-3FF2-4751-A5B7-5E356288092B}" type="slidenum">
              <a:rPr lang="en-US" altLang="en-US"/>
              <a:pPr>
                <a:defRPr/>
              </a:pPr>
              <a:t>‹#›</a:t>
            </a:fld>
            <a:endParaRPr lang="en-US" altLang="en-US"/>
          </a:p>
        </p:txBody>
      </p:sp>
    </p:spTree>
    <p:extLst>
      <p:ext uri="{BB962C8B-B14F-4D97-AF65-F5344CB8AC3E}">
        <p14:creationId xmlns:p14="http://schemas.microsoft.com/office/powerpoint/2010/main" val="848735196"/>
      </p:ext>
    </p:extLst>
  </p:cSld>
  <p:clrMapOvr>
    <a:masterClrMapping/>
  </p:clrMapOvr>
</p:sldLayout>
</file>

<file path=ppt/slideLayouts/slideLayout37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3A6B3BDB-C8C1-449D-A981-80114E352231}" type="datetimeFigureOut">
              <a:rPr lang="en-US">
                <a:solidFill>
                  <a:prstClr val="black">
                    <a:tint val="75000"/>
                  </a:prstClr>
                </a:solidFill>
              </a:rPr>
              <a:pPr>
                <a:defRPr/>
              </a:pPr>
              <a:t>2/1/2023</a:t>
            </a:fld>
            <a:endParaRPr lang="en-US" dirty="0">
              <a:solidFill>
                <a:prstClr val="black">
                  <a:tint val="75000"/>
                </a:prstClr>
              </a:solidFill>
            </a:endParaRPr>
          </a:p>
        </p:txBody>
      </p:sp>
      <p:sp>
        <p:nvSpPr>
          <p:cNvPr id="3"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4" name="Slide Number Placeholder 5"/>
          <p:cNvSpPr>
            <a:spLocks noGrp="1"/>
          </p:cNvSpPr>
          <p:nvPr>
            <p:ph type="sldNum" sz="quarter" idx="12"/>
          </p:nvPr>
        </p:nvSpPr>
        <p:spPr/>
        <p:txBody>
          <a:bodyPr/>
          <a:lstStyle>
            <a:lvl1pPr>
              <a:defRPr/>
            </a:lvl1pPr>
          </a:lstStyle>
          <a:p>
            <a:pPr>
              <a:defRPr/>
            </a:pPr>
            <a:fld id="{77B6D976-359F-4915-8EE0-BDE9AFA27C36}" type="slidenum">
              <a:rPr lang="en-US" altLang="en-US"/>
              <a:pPr>
                <a:defRPr/>
              </a:pPr>
              <a:t>‹#›</a:t>
            </a:fld>
            <a:endParaRPr lang="en-US" altLang="en-US"/>
          </a:p>
        </p:txBody>
      </p:sp>
    </p:spTree>
    <p:extLst>
      <p:ext uri="{BB962C8B-B14F-4D97-AF65-F5344CB8AC3E}">
        <p14:creationId xmlns:p14="http://schemas.microsoft.com/office/powerpoint/2010/main" val="2440601267"/>
      </p:ext>
    </p:extLst>
  </p:cSld>
  <p:clrMapOvr>
    <a:masterClrMapping/>
  </p:clrMapOvr>
</p:sldLayout>
</file>

<file path=ppt/slideLayouts/slideLayout37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1704F65F-D19F-4C8E-977B-D8E8639570BB}" type="datetimeFigureOut">
              <a:rPr lang="en-US">
                <a:solidFill>
                  <a:prstClr val="black">
                    <a:tint val="75000"/>
                  </a:prstClr>
                </a:solidFill>
              </a:rPr>
              <a:pPr>
                <a:defRPr/>
              </a:pPr>
              <a:t>2/1/2023</a:t>
            </a:fld>
            <a:endParaRPr lang="en-US" dirty="0">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B5117DCE-A43B-4708-AD81-4280EDF95CBC}" type="slidenum">
              <a:rPr lang="en-US" altLang="en-US"/>
              <a:pPr>
                <a:defRPr/>
              </a:pPr>
              <a:t>‹#›</a:t>
            </a:fld>
            <a:endParaRPr lang="en-US" altLang="en-US"/>
          </a:p>
        </p:txBody>
      </p:sp>
    </p:spTree>
    <p:extLst>
      <p:ext uri="{BB962C8B-B14F-4D97-AF65-F5344CB8AC3E}">
        <p14:creationId xmlns:p14="http://schemas.microsoft.com/office/powerpoint/2010/main" val="897520797"/>
      </p:ext>
    </p:extLst>
  </p:cSld>
  <p:clrMapOvr>
    <a:masterClrMapping/>
  </p:clrMapOvr>
</p:sldLayout>
</file>

<file path=ppt/slideLayouts/slideLayout37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3EFAFC26-7801-43E2-88D7-2C9F04007A58}" type="datetimeFigureOut">
              <a:rPr lang="en-US">
                <a:solidFill>
                  <a:prstClr val="black">
                    <a:tint val="75000"/>
                  </a:prstClr>
                </a:solidFill>
              </a:rPr>
              <a:pPr>
                <a:defRPr/>
              </a:pPr>
              <a:t>2/1/2023</a:t>
            </a:fld>
            <a:endParaRPr lang="en-US" dirty="0">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028F3199-41B0-4D83-909D-115FA8A54550}" type="slidenum">
              <a:rPr lang="en-US" altLang="en-US"/>
              <a:pPr>
                <a:defRPr/>
              </a:pPr>
              <a:t>‹#›</a:t>
            </a:fld>
            <a:endParaRPr lang="en-US" altLang="en-US"/>
          </a:p>
        </p:txBody>
      </p:sp>
    </p:spTree>
    <p:extLst>
      <p:ext uri="{BB962C8B-B14F-4D97-AF65-F5344CB8AC3E}">
        <p14:creationId xmlns:p14="http://schemas.microsoft.com/office/powerpoint/2010/main" val="3306248917"/>
      </p:ext>
    </p:extLst>
  </p:cSld>
  <p:clrMapOvr>
    <a:masterClrMapping/>
  </p:clrMapOvr>
</p:sldLayout>
</file>

<file path=ppt/slideLayouts/slideLayout37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4AB2B765-A078-4B82-9063-D0AFE51A007E}" type="datetimeFigureOut">
              <a:rPr lang="en-US">
                <a:solidFill>
                  <a:prstClr val="black">
                    <a:tint val="75000"/>
                  </a:prstClr>
                </a:solidFill>
              </a:rPr>
              <a:pPr>
                <a:defRPr/>
              </a:pPr>
              <a:t>2/1/2023</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8695D8D1-9EC3-4951-89ED-1113AD7267EB}" type="slidenum">
              <a:rPr lang="en-US" altLang="en-US"/>
              <a:pPr>
                <a:defRPr/>
              </a:pPr>
              <a:t>‹#›</a:t>
            </a:fld>
            <a:endParaRPr lang="en-US" altLang="en-US"/>
          </a:p>
        </p:txBody>
      </p:sp>
    </p:spTree>
    <p:extLst>
      <p:ext uri="{BB962C8B-B14F-4D97-AF65-F5344CB8AC3E}">
        <p14:creationId xmlns:p14="http://schemas.microsoft.com/office/powerpoint/2010/main" val="2684115342"/>
      </p:ext>
    </p:extLst>
  </p:cSld>
  <p:clrMapOvr>
    <a:masterClrMapping/>
  </p:clrMapOvr>
</p:sldLayout>
</file>

<file path=ppt/slideLayouts/slideLayout37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3A22BFC6-B18A-4591-B237-13CA78A4F974}" type="datetimeFigureOut">
              <a:rPr lang="en-US">
                <a:solidFill>
                  <a:prstClr val="black">
                    <a:tint val="75000"/>
                  </a:prstClr>
                </a:solidFill>
              </a:rPr>
              <a:pPr>
                <a:defRPr/>
              </a:pPr>
              <a:t>2/1/2023</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3D0AAFA-D633-44C9-843B-7E8ED6EA3A5B}" type="slidenum">
              <a:rPr lang="en-US" altLang="en-US"/>
              <a:pPr>
                <a:defRPr/>
              </a:pPr>
              <a:t>‹#›</a:t>
            </a:fld>
            <a:endParaRPr lang="en-US" altLang="en-US"/>
          </a:p>
        </p:txBody>
      </p:sp>
    </p:spTree>
    <p:extLst>
      <p:ext uri="{BB962C8B-B14F-4D97-AF65-F5344CB8AC3E}">
        <p14:creationId xmlns:p14="http://schemas.microsoft.com/office/powerpoint/2010/main" val="3206259755"/>
      </p:ext>
    </p:extLst>
  </p:cSld>
  <p:clrMapOvr>
    <a:masterClrMapping/>
  </p:clrMapOvr>
</p:sldLayout>
</file>

<file path=ppt/slideLayouts/slideLayout377.xml><?xml version="1.0" encoding="utf-8"?>
<p:sldLayout xmlns:a="http://schemas.openxmlformats.org/drawingml/2006/main" xmlns:r="http://schemas.openxmlformats.org/officeDocument/2006/relationships" xmlns:p="http://schemas.openxmlformats.org/presentationml/2006/main" userDrawn="1">
  <p:cSld name="Title and 4 Content">
    <p:spTree>
      <p:nvGrpSpPr>
        <p:cNvPr id="1" name=""/>
        <p:cNvGrpSpPr/>
        <p:nvPr/>
      </p:nvGrpSpPr>
      <p:grpSpPr>
        <a:xfrm>
          <a:off x="0" y="0"/>
          <a:ext cx="0" cy="0"/>
          <a:chOff x="0" y="0"/>
          <a:chExt cx="0" cy="0"/>
        </a:xfrm>
      </p:grpSpPr>
      <p:sp>
        <p:nvSpPr>
          <p:cNvPr id="3" name="Trapezoid 2"/>
          <p:cNvSpPr/>
          <p:nvPr userDrawn="1"/>
        </p:nvSpPr>
        <p:spPr>
          <a:xfrm>
            <a:off x="1219200" y="6248400"/>
            <a:ext cx="9855200" cy="609600"/>
          </a:xfrm>
          <a:prstGeom prst="trapezoid">
            <a:avLst/>
          </a:prstGeom>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vi-VN" sz="1800">
              <a:solidFill>
                <a:prstClr val="white"/>
              </a:solidFill>
            </a:endParaRPr>
          </a:p>
        </p:txBody>
      </p:sp>
      <p:sp>
        <p:nvSpPr>
          <p:cNvPr id="4" name="Right Triangle 3"/>
          <p:cNvSpPr/>
          <p:nvPr userDrawn="1"/>
        </p:nvSpPr>
        <p:spPr>
          <a:xfrm>
            <a:off x="0" y="0"/>
            <a:ext cx="12192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vi-VN" sz="1800">
              <a:solidFill>
                <a:prstClr val="black"/>
              </a:solidFill>
            </a:endParaRPr>
          </a:p>
        </p:txBody>
      </p:sp>
      <p:sp>
        <p:nvSpPr>
          <p:cNvPr id="5" name="Right Triangle 4"/>
          <p:cNvSpPr/>
          <p:nvPr userDrawn="1"/>
        </p:nvSpPr>
        <p:spPr>
          <a:xfrm flipH="1">
            <a:off x="11074400" y="0"/>
            <a:ext cx="11176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vi-VN" sz="1800">
              <a:solidFill>
                <a:prstClr val="black"/>
              </a:solidFill>
            </a:endParaRPr>
          </a:p>
        </p:txBody>
      </p:sp>
      <p:sp>
        <p:nvSpPr>
          <p:cNvPr id="2" name="Title 1"/>
          <p:cNvSpPr>
            <a:spLocks noGrp="1"/>
          </p:cNvSpPr>
          <p:nvPr>
            <p:ph type="title" sz="quarter"/>
          </p:nvPr>
        </p:nvSpPr>
        <p:spPr>
          <a:xfrm>
            <a:off x="711200" y="228600"/>
            <a:ext cx="10871200" cy="685800"/>
          </a:xfrm>
        </p:spPr>
        <p:txBody>
          <a:bodyPr/>
          <a:lstStyle>
            <a:lvl1pPr>
              <a:defRPr sz="2800"/>
            </a:lvl1pPr>
          </a:lstStyle>
          <a:p>
            <a:r>
              <a:rPr lang="en-US"/>
              <a:t>Click to edit Master title style</a:t>
            </a:r>
            <a:endParaRPr lang="vi-VN"/>
          </a:p>
        </p:txBody>
      </p:sp>
    </p:spTree>
    <p:extLst>
      <p:ext uri="{BB962C8B-B14F-4D97-AF65-F5344CB8AC3E}">
        <p14:creationId xmlns:p14="http://schemas.microsoft.com/office/powerpoint/2010/main" val="1603665976"/>
      </p:ext>
    </p:extLst>
  </p:cSld>
  <p:clrMapOvr>
    <a:masterClrMapping/>
  </p:clrMapOvr>
</p:sldLayout>
</file>

<file path=ppt/slideLayouts/slideLayout378.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28601"/>
            <a:ext cx="11176000" cy="60928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Date Placeholder 2"/>
          <p:cNvSpPr>
            <a:spLocks noGrp="1"/>
          </p:cNvSpPr>
          <p:nvPr>
            <p:ph type="dt" sz="half" idx="10"/>
          </p:nvPr>
        </p:nvSpPr>
        <p:spPr>
          <a:xfrm>
            <a:off x="609600" y="6521451"/>
            <a:ext cx="2844800" cy="244475"/>
          </a:xfrm>
        </p:spPr>
        <p:txBody>
          <a:bodyPr/>
          <a:lstStyle>
            <a:lvl1pPr>
              <a:defRPr/>
            </a:lvl1pPr>
          </a:lstStyle>
          <a:p>
            <a:pPr>
              <a:defRPr/>
            </a:pPr>
            <a:endParaRPr lang="en-US">
              <a:solidFill>
                <a:prstClr val="black">
                  <a:tint val="75000"/>
                </a:prstClr>
              </a:solidFill>
            </a:endParaRPr>
          </a:p>
        </p:txBody>
      </p:sp>
      <p:sp>
        <p:nvSpPr>
          <p:cNvPr id="4" name="Footer Placeholder 3"/>
          <p:cNvSpPr>
            <a:spLocks noGrp="1"/>
          </p:cNvSpPr>
          <p:nvPr>
            <p:ph type="ftr" sz="quarter" idx="11"/>
          </p:nvPr>
        </p:nvSpPr>
        <p:spPr>
          <a:xfrm>
            <a:off x="4165600" y="6521451"/>
            <a:ext cx="3860800" cy="244475"/>
          </a:xfrm>
        </p:spPr>
        <p:txBody>
          <a:bodyPr/>
          <a:lstStyle>
            <a:lvl1pPr>
              <a:defRPr/>
            </a:lvl1pPr>
          </a:lstStyle>
          <a:p>
            <a:pPr>
              <a:defRPr/>
            </a:pPr>
            <a:endParaRPr lang="en-US">
              <a:solidFill>
                <a:prstClr val="black">
                  <a:tint val="75000"/>
                </a:prstClr>
              </a:solidFill>
            </a:endParaRPr>
          </a:p>
        </p:txBody>
      </p:sp>
      <p:sp>
        <p:nvSpPr>
          <p:cNvPr id="5" name="Slide Number Placeholder 4"/>
          <p:cNvSpPr>
            <a:spLocks noGrp="1"/>
          </p:cNvSpPr>
          <p:nvPr>
            <p:ph type="sldNum" sz="quarter" idx="12"/>
          </p:nvPr>
        </p:nvSpPr>
        <p:spPr>
          <a:xfrm>
            <a:off x="8737600" y="6521451"/>
            <a:ext cx="2844800" cy="244475"/>
          </a:xfrm>
        </p:spPr>
        <p:txBody>
          <a:bodyPr/>
          <a:lstStyle>
            <a:lvl1pPr>
              <a:defRPr/>
            </a:lvl1pPr>
          </a:lstStyle>
          <a:p>
            <a:pPr>
              <a:defRPr/>
            </a:pPr>
            <a:fld id="{8A15A1B5-1790-41EF-9F3B-300C8B7F49EA}" type="slidenum">
              <a:rPr lang="en-US" altLang="en-US"/>
              <a:pPr>
                <a:defRPr/>
              </a:pPr>
              <a:t>‹#›</a:t>
            </a:fld>
            <a:endParaRPr lang="en-US" altLang="en-US"/>
          </a:p>
        </p:txBody>
      </p:sp>
    </p:spTree>
    <p:extLst>
      <p:ext uri="{BB962C8B-B14F-4D97-AF65-F5344CB8AC3E}">
        <p14:creationId xmlns:p14="http://schemas.microsoft.com/office/powerpoint/2010/main" val="469954189"/>
      </p:ext>
    </p:extLst>
  </p:cSld>
  <p:clrMapOvr>
    <a:masterClrMapping/>
  </p:clrMapOvr>
</p:sldLayout>
</file>

<file path=ppt/slideLayouts/slideLayout379.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3352800" y="228600"/>
            <a:ext cx="8432800" cy="533400"/>
          </a:xfrm>
        </p:spPr>
        <p:txBody>
          <a:bodyPr/>
          <a:lstStyle/>
          <a:p>
            <a:r>
              <a:rPr lang="en-US"/>
              <a:t>Click to edit Master title style</a:t>
            </a:r>
          </a:p>
        </p:txBody>
      </p:sp>
      <p:sp>
        <p:nvSpPr>
          <p:cNvPr id="3" name="Table Placeholder 2"/>
          <p:cNvSpPr>
            <a:spLocks noGrp="1"/>
          </p:cNvSpPr>
          <p:nvPr>
            <p:ph type="tbl" idx="1"/>
          </p:nvPr>
        </p:nvSpPr>
        <p:spPr>
          <a:xfrm>
            <a:off x="609600" y="1295400"/>
            <a:ext cx="10972800" cy="5026025"/>
          </a:xfrm>
        </p:spPr>
        <p:txBody>
          <a:bodyPr rtlCol="0">
            <a:normAutofit/>
          </a:bodyPr>
          <a:lstStyle/>
          <a:p>
            <a:pPr lvl="0"/>
            <a:endParaRPr lang="en-US" noProof="0"/>
          </a:p>
        </p:txBody>
      </p:sp>
      <p:sp>
        <p:nvSpPr>
          <p:cNvPr id="4" name="Date Placeholder 3"/>
          <p:cNvSpPr>
            <a:spLocks noGrp="1"/>
          </p:cNvSpPr>
          <p:nvPr>
            <p:ph type="dt" sz="half" idx="10"/>
          </p:nvPr>
        </p:nvSpPr>
        <p:spPr>
          <a:xfrm>
            <a:off x="609600" y="6521451"/>
            <a:ext cx="2844800" cy="244475"/>
          </a:xfrm>
        </p:spPr>
        <p:txBody>
          <a:bodyPr/>
          <a:lstStyle>
            <a:lvl1pPr>
              <a:defRPr/>
            </a:lvl1pPr>
          </a:lstStyle>
          <a:p>
            <a:pPr>
              <a:defRPr/>
            </a:pPr>
            <a:endParaRPr lang="en-US">
              <a:solidFill>
                <a:prstClr val="black">
                  <a:tint val="75000"/>
                </a:prstClr>
              </a:solidFill>
            </a:endParaRPr>
          </a:p>
        </p:txBody>
      </p:sp>
      <p:sp>
        <p:nvSpPr>
          <p:cNvPr id="5" name="Footer Placeholder 4"/>
          <p:cNvSpPr>
            <a:spLocks noGrp="1"/>
          </p:cNvSpPr>
          <p:nvPr>
            <p:ph type="ftr" sz="quarter" idx="11"/>
          </p:nvPr>
        </p:nvSpPr>
        <p:spPr>
          <a:xfrm>
            <a:off x="4165600" y="6521451"/>
            <a:ext cx="3860800" cy="244475"/>
          </a:xfrm>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a:xfrm>
            <a:off x="8737600" y="6521451"/>
            <a:ext cx="2844800" cy="244475"/>
          </a:xfrm>
        </p:spPr>
        <p:txBody>
          <a:bodyPr/>
          <a:lstStyle>
            <a:lvl1pPr>
              <a:defRPr/>
            </a:lvl1pPr>
          </a:lstStyle>
          <a:p>
            <a:pPr>
              <a:defRPr/>
            </a:pPr>
            <a:fld id="{12243195-DE32-4E77-82EF-B00A5FA1118F}" type="slidenum">
              <a:rPr lang="en-US" altLang="en-US"/>
              <a:pPr>
                <a:defRPr/>
              </a:pPr>
              <a:t>‹#›</a:t>
            </a:fld>
            <a:endParaRPr lang="en-US" altLang="en-US"/>
          </a:p>
        </p:txBody>
      </p:sp>
    </p:spTree>
    <p:extLst>
      <p:ext uri="{BB962C8B-B14F-4D97-AF65-F5344CB8AC3E}">
        <p14:creationId xmlns:p14="http://schemas.microsoft.com/office/powerpoint/2010/main" val="1848624365"/>
      </p:ext>
    </p:extLst>
  </p:cSld>
  <p:clrMapOvr>
    <a:masterClrMapping/>
  </p:clrMapOvr>
</p:sldLayout>
</file>

<file path=ppt/slideLayouts/slideLayout380.xml><?xml version="1.0" encoding="utf-8"?>
<p:sldLayout xmlns:a="http://schemas.openxmlformats.org/drawingml/2006/main" xmlns:r="http://schemas.openxmlformats.org/officeDocument/2006/relationships" xmlns:p="http://schemas.openxmlformats.org/presentationml/2006/main" type="objAndTwoObj">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2235200" y="457200"/>
            <a:ext cx="9347200" cy="1295400"/>
          </a:xfrm>
        </p:spPr>
        <p:txBody>
          <a:bodyPr/>
          <a:lstStyle/>
          <a:p>
            <a:r>
              <a:rPr lang="en-US"/>
              <a:t>Click to edit Master title style</a:t>
            </a:r>
          </a:p>
        </p:txBody>
      </p:sp>
      <p:sp>
        <p:nvSpPr>
          <p:cNvPr id="3" name="Content Placeholder 2"/>
          <p:cNvSpPr>
            <a:spLocks noGrp="1"/>
          </p:cNvSpPr>
          <p:nvPr>
            <p:ph sz="half" idx="1"/>
          </p:nvPr>
        </p:nvSpPr>
        <p:spPr>
          <a:xfrm>
            <a:off x="2235200" y="1981200"/>
            <a:ext cx="4572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7010400" y="1981200"/>
            <a:ext cx="4572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7010400" y="4114800"/>
            <a:ext cx="4572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10"/>
          </p:nvPr>
        </p:nvSpPr>
        <p:spPr>
          <a:xfrm>
            <a:off x="4165600" y="6248400"/>
            <a:ext cx="3860800" cy="457200"/>
          </a:xfrm>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1"/>
          </p:nvPr>
        </p:nvSpPr>
        <p:spPr>
          <a:xfrm>
            <a:off x="8737600" y="6248400"/>
            <a:ext cx="2844800" cy="457200"/>
          </a:xfrm>
        </p:spPr>
        <p:txBody>
          <a:bodyPr/>
          <a:lstStyle>
            <a:lvl1pPr>
              <a:defRPr/>
            </a:lvl1pPr>
          </a:lstStyle>
          <a:p>
            <a:pPr>
              <a:defRPr/>
            </a:pPr>
            <a:fld id="{D7CEFCCC-727D-4FDE-A19A-D06FBA6F3560}" type="slidenum">
              <a:rPr lang="en-US" altLang="en-US"/>
              <a:pPr>
                <a:defRPr/>
              </a:pPr>
              <a:t>‹#›</a:t>
            </a:fld>
            <a:endParaRPr lang="en-US" altLang="en-US"/>
          </a:p>
        </p:txBody>
      </p:sp>
      <p:sp>
        <p:nvSpPr>
          <p:cNvPr id="8" name="Date Placeholder 7"/>
          <p:cNvSpPr>
            <a:spLocks noGrp="1"/>
          </p:cNvSpPr>
          <p:nvPr>
            <p:ph type="dt" sz="half" idx="12"/>
          </p:nvPr>
        </p:nvSpPr>
        <p:spPr>
          <a:xfrm>
            <a:off x="609600" y="6245225"/>
            <a:ext cx="2844800" cy="476250"/>
          </a:xfrm>
        </p:spPr>
        <p:txBody>
          <a:bodyPr/>
          <a:lstStyle>
            <a:lvl1pPr>
              <a:defRPr/>
            </a:lvl1pPr>
          </a:lstStyle>
          <a:p>
            <a:pPr>
              <a:defRPr/>
            </a:pPr>
            <a:endParaRPr lang="en-US">
              <a:solidFill>
                <a:prstClr val="black">
                  <a:tint val="75000"/>
                </a:prstClr>
              </a:solidFill>
            </a:endParaRPr>
          </a:p>
        </p:txBody>
      </p:sp>
    </p:spTree>
    <p:extLst>
      <p:ext uri="{BB962C8B-B14F-4D97-AF65-F5344CB8AC3E}">
        <p14:creationId xmlns:p14="http://schemas.microsoft.com/office/powerpoint/2010/main" val="4174962630"/>
      </p:ext>
    </p:extLst>
  </p:cSld>
  <p:clrMapOvr>
    <a:masterClrMapping/>
  </p:clrMapOvr>
</p:sldLayout>
</file>

<file path=ppt/slideLayouts/slideLayout381.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3" name="Rounded Rectangle 2"/>
          <p:cNvSpPr/>
          <p:nvPr userDrawn="1"/>
        </p:nvSpPr>
        <p:spPr>
          <a:xfrm>
            <a:off x="508000" y="1295400"/>
            <a:ext cx="11176000" cy="5334000"/>
          </a:xfrm>
          <a:prstGeom prst="roundRect">
            <a:avLst/>
          </a:prstGeom>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vi-VN" sz="1800">
              <a:solidFill>
                <a:prstClr val="white"/>
              </a:solidFill>
            </a:endParaRPr>
          </a:p>
        </p:txBody>
      </p:sp>
      <p:sp>
        <p:nvSpPr>
          <p:cNvPr id="4" name="Right Triangle 3"/>
          <p:cNvSpPr/>
          <p:nvPr userDrawn="1"/>
        </p:nvSpPr>
        <p:spPr>
          <a:xfrm flipH="1">
            <a:off x="11277600" y="0"/>
            <a:ext cx="914400" cy="6858000"/>
          </a:xfrm>
          <a:prstGeom prst="rtTriangle">
            <a:avLst/>
          </a:prstGeom>
          <a:ln>
            <a:noFill/>
          </a:ln>
          <a:effectLst>
            <a:glow rad="228600">
              <a:schemeClr val="accent4">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4"/>
          </a:lnRef>
          <a:fillRef idx="2">
            <a:schemeClr val="accent4"/>
          </a:fillRef>
          <a:effectRef idx="1">
            <a:schemeClr val="accent4"/>
          </a:effectRef>
          <a:fontRef idx="minor">
            <a:schemeClr val="dk1"/>
          </a:fontRef>
        </p:style>
        <p:txBody>
          <a:bodyPr anchor="ctr"/>
          <a:lstStyle/>
          <a:p>
            <a:pPr algn="ctr">
              <a:defRPr/>
            </a:pPr>
            <a:endParaRPr lang="vi-VN" sz="1800">
              <a:solidFill>
                <a:prstClr val="black"/>
              </a:solidFill>
            </a:endParaRPr>
          </a:p>
        </p:txBody>
      </p:sp>
      <p:sp>
        <p:nvSpPr>
          <p:cNvPr id="5" name="Right Triangle 4"/>
          <p:cNvSpPr/>
          <p:nvPr userDrawn="1"/>
        </p:nvSpPr>
        <p:spPr>
          <a:xfrm>
            <a:off x="0" y="0"/>
            <a:ext cx="1016000" cy="6858000"/>
          </a:xfrm>
          <a:prstGeom prst="rtTriangle">
            <a:avLst/>
          </a:prstGeom>
          <a:ln>
            <a:noFill/>
          </a:ln>
          <a:effectLst>
            <a:glow rad="228600">
              <a:schemeClr val="accent4">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4"/>
          </a:lnRef>
          <a:fillRef idx="2">
            <a:schemeClr val="accent4"/>
          </a:fillRef>
          <a:effectRef idx="1">
            <a:schemeClr val="accent4"/>
          </a:effectRef>
          <a:fontRef idx="minor">
            <a:schemeClr val="dk1"/>
          </a:fontRef>
        </p:style>
        <p:txBody>
          <a:bodyPr anchor="ctr"/>
          <a:lstStyle/>
          <a:p>
            <a:pPr algn="ctr">
              <a:defRPr/>
            </a:pPr>
            <a:endParaRPr lang="vi-VN" sz="1800">
              <a:solidFill>
                <a:prstClr val="black"/>
              </a:solidFill>
            </a:endParaRPr>
          </a:p>
        </p:txBody>
      </p:sp>
      <p:sp>
        <p:nvSpPr>
          <p:cNvPr id="22" name="Title 21"/>
          <p:cNvSpPr>
            <a:spLocks noGrp="1"/>
          </p:cNvSpPr>
          <p:nvPr>
            <p:ph type="title"/>
          </p:nvPr>
        </p:nvSpPr>
        <p:spPr/>
        <p:txBody>
          <a:bodyPr/>
          <a:lstStyle>
            <a:lvl1pPr>
              <a:defRPr sz="2800">
                <a:latin typeface="Times New Roman" pitchFamily="18" charset="0"/>
                <a:cs typeface="Times New Roman" pitchFamily="18" charset="0"/>
              </a:defRPr>
            </a:lvl1pPr>
          </a:lstStyle>
          <a:p>
            <a:r>
              <a:rPr lang="en-US"/>
              <a:t>Click to edit Master title style</a:t>
            </a:r>
          </a:p>
        </p:txBody>
      </p:sp>
      <p:sp>
        <p:nvSpPr>
          <p:cNvPr id="6" name="Date Placeholder 24"/>
          <p:cNvSpPr>
            <a:spLocks noGrp="1"/>
          </p:cNvSpPr>
          <p:nvPr>
            <p:ph type="dt" sz="half" idx="10"/>
          </p:nvPr>
        </p:nvSpPr>
        <p:spPr/>
        <p:txBody>
          <a:bodyPr/>
          <a:lstStyle>
            <a:lvl1pPr>
              <a:defRPr/>
            </a:lvl1pPr>
          </a:lstStyle>
          <a:p>
            <a:pPr>
              <a:defRPr/>
            </a:pPr>
            <a:fld id="{96091DB4-FAB2-44F3-9BC4-583286D4B0D3}" type="datetimeFigureOut">
              <a:rPr lang="en-US">
                <a:solidFill>
                  <a:prstClr val="black">
                    <a:tint val="75000"/>
                  </a:prstClr>
                </a:solidFill>
              </a:rPr>
              <a:pPr>
                <a:defRPr/>
              </a:pPr>
              <a:t>2/1/2023</a:t>
            </a:fld>
            <a:endParaRPr lang="en-US">
              <a:solidFill>
                <a:prstClr val="black">
                  <a:tint val="75000"/>
                </a:prstClr>
              </a:solidFill>
            </a:endParaRPr>
          </a:p>
        </p:txBody>
      </p:sp>
      <p:sp>
        <p:nvSpPr>
          <p:cNvPr id="7" name="Footer Placeholder 18"/>
          <p:cNvSpPr>
            <a:spLocks noGrp="1"/>
          </p:cNvSpPr>
          <p:nvPr>
            <p:ph type="ftr" sz="quarter" idx="11"/>
          </p:nvPr>
        </p:nvSpPr>
        <p:spPr>
          <a:xfrm>
            <a:off x="4775200" y="76201"/>
            <a:ext cx="3860800" cy="288925"/>
          </a:xfrm>
        </p:spPr>
        <p:txBody>
          <a:bodyPr/>
          <a:lstStyle>
            <a:lvl1pPr>
              <a:defRPr/>
            </a:lvl1pPr>
          </a:lstStyle>
          <a:p>
            <a:pPr>
              <a:defRPr/>
            </a:pPr>
            <a:endParaRPr lang="en-US">
              <a:solidFill>
                <a:prstClr val="black">
                  <a:tint val="75000"/>
                </a:prstClr>
              </a:solidFill>
            </a:endParaRPr>
          </a:p>
        </p:txBody>
      </p:sp>
      <p:sp>
        <p:nvSpPr>
          <p:cNvPr id="8" name="Slide Number Placeholder 15"/>
          <p:cNvSpPr>
            <a:spLocks noGrp="1"/>
          </p:cNvSpPr>
          <p:nvPr>
            <p:ph type="sldNum" sz="quarter" idx="12"/>
          </p:nvPr>
        </p:nvSpPr>
        <p:spPr>
          <a:xfrm>
            <a:off x="10972801" y="6473825"/>
            <a:ext cx="1011767" cy="247650"/>
          </a:xfrm>
        </p:spPr>
        <p:txBody>
          <a:bodyPr/>
          <a:lstStyle>
            <a:lvl1pPr>
              <a:defRPr/>
            </a:lvl1pPr>
          </a:lstStyle>
          <a:p>
            <a:pPr>
              <a:defRPr/>
            </a:pPr>
            <a:fld id="{768FDBC1-6BE2-4B08-9FB0-9ABDA3FE1066}" type="slidenum">
              <a:rPr lang="en-US" altLang="en-US"/>
              <a:pPr>
                <a:defRPr/>
              </a:pPr>
              <a:t>‹#›</a:t>
            </a:fld>
            <a:endParaRPr lang="en-US" altLang="en-US"/>
          </a:p>
        </p:txBody>
      </p:sp>
    </p:spTree>
    <p:extLst>
      <p:ext uri="{BB962C8B-B14F-4D97-AF65-F5344CB8AC3E}">
        <p14:creationId xmlns:p14="http://schemas.microsoft.com/office/powerpoint/2010/main" val="1492628308"/>
      </p:ext>
    </p:extLst>
  </p:cSld>
  <p:clrMapOvr>
    <a:masterClrMapping/>
  </p:clrMapOvr>
</p:sldLayout>
</file>

<file path=ppt/slideLayouts/slideLayout38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fld id="{B141D8EF-53E5-4285-9CD5-417CCF3A6C18}" type="datetime1">
              <a:rPr lang="en-US">
                <a:solidFill>
                  <a:srgbClr val="000000"/>
                </a:solidFill>
              </a:rPr>
              <a:pPr>
                <a:defRPr/>
              </a:pPr>
              <a:t>2/1/2023</a:t>
            </a:fld>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1B76E7F-92CB-40A9-B246-F139BFF570E5}"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815089625"/>
      </p:ext>
    </p:extLst>
  </p:cSld>
  <p:clrMapOvr>
    <a:masterClrMapping/>
  </p:clrMapOvr>
</p:sldLayout>
</file>

<file path=ppt/slideLayouts/slideLayout38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fld id="{7C972AE9-76CB-4636-A03C-448FBB126FA8}" type="datetime1">
              <a:rPr lang="en-US">
                <a:solidFill>
                  <a:srgbClr val="000000"/>
                </a:solidFill>
              </a:rPr>
              <a:pPr>
                <a:defRPr/>
              </a:pPr>
              <a:t>2/1/2023</a:t>
            </a:fld>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34821BFF-A2EB-4910-AD4C-6D6B61BCA5DA}"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2769226211"/>
      </p:ext>
    </p:extLst>
  </p:cSld>
  <p:clrMapOvr>
    <a:masterClrMapping/>
  </p:clrMapOvr>
</p:sldLayout>
</file>

<file path=ppt/slideLayouts/slideLayout38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fld id="{34D080AF-2B11-4C65-A873-245D94AEE362}" type="datetime1">
              <a:rPr lang="en-US">
                <a:solidFill>
                  <a:srgbClr val="000000"/>
                </a:solidFill>
              </a:rPr>
              <a:pPr>
                <a:defRPr/>
              </a:pPr>
              <a:t>2/1/2023</a:t>
            </a:fld>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FDCCCB81-BB7C-407E-B607-DF15797531AB}"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3554654485"/>
      </p:ext>
    </p:extLst>
  </p:cSld>
  <p:clrMapOvr>
    <a:masterClrMapping/>
  </p:clrMapOvr>
</p:sldLayout>
</file>

<file path=ppt/slideLayouts/slideLayout38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fld id="{4E03A67D-30A1-4254-AA4B-4A1DD514A80C}" type="datetime1">
              <a:rPr lang="en-US">
                <a:solidFill>
                  <a:srgbClr val="000000"/>
                </a:solidFill>
              </a:rPr>
              <a:pPr>
                <a:defRPr/>
              </a:pPr>
              <a:t>2/1/2023</a:t>
            </a:fld>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32883679-5727-4E37-92F5-B33EC6066C00}"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1927977192"/>
      </p:ext>
    </p:extLst>
  </p:cSld>
  <p:clrMapOvr>
    <a:masterClrMapping/>
  </p:clrMapOvr>
</p:sldLayout>
</file>

<file path=ppt/slideLayouts/slideLayout38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fld id="{30BDA9F1-4DB3-4D48-82AF-F533BC6D9B64}" type="datetime1">
              <a:rPr lang="en-US">
                <a:solidFill>
                  <a:srgbClr val="000000"/>
                </a:solidFill>
              </a:rPr>
              <a:pPr>
                <a:defRPr/>
              </a:pPr>
              <a:t>2/1/2023</a:t>
            </a:fld>
            <a:endParaRPr lang="en-US">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2E56570A-002E-4139-943B-9DEA80C6756A}"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23961425"/>
      </p:ext>
    </p:extLst>
  </p:cSld>
  <p:clrMapOvr>
    <a:masterClrMapping/>
  </p:clrMapOvr>
</p:sldLayout>
</file>

<file path=ppt/slideLayouts/slideLayout38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fld id="{A657853B-7869-4FB0-96EE-40482024B781}" type="datetime1">
              <a:rPr lang="en-US">
                <a:solidFill>
                  <a:srgbClr val="000000"/>
                </a:solidFill>
              </a:rPr>
              <a:pPr>
                <a:defRPr/>
              </a:pPr>
              <a:t>2/1/2023</a:t>
            </a:fld>
            <a:endParaRPr lang="en-US">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147BA4D8-21C8-4781-AD99-2FCDA6F0A927}"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4175207105"/>
      </p:ext>
    </p:extLst>
  </p:cSld>
  <p:clrMapOvr>
    <a:masterClrMapping/>
  </p:clrMapOvr>
</p:sldLayout>
</file>

<file path=ppt/slideLayouts/slideLayout38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fld id="{F071A100-1534-4A52-8DFD-712A95D0BEB9}" type="datetime1">
              <a:rPr lang="en-US">
                <a:solidFill>
                  <a:srgbClr val="000000"/>
                </a:solidFill>
              </a:rPr>
              <a:pPr>
                <a:defRPr/>
              </a:pPr>
              <a:t>2/1/2023</a:t>
            </a:fld>
            <a:endParaRPr lang="en-US">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7A9D676A-1C08-4C40-8437-C12DD9227688}"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2017768299"/>
      </p:ext>
    </p:extLst>
  </p:cSld>
  <p:clrMapOvr>
    <a:masterClrMapping/>
  </p:clrMapOvr>
</p:sldLayout>
</file>

<file path=ppt/slideLayouts/slideLayout38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fld id="{853037BD-AA35-4301-B903-180180539245}" type="datetime1">
              <a:rPr lang="en-US">
                <a:solidFill>
                  <a:srgbClr val="000000"/>
                </a:solidFill>
              </a:rPr>
              <a:pPr>
                <a:defRPr/>
              </a:pPr>
              <a:t>2/1/2023</a:t>
            </a:fld>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4EEB7F31-9AA3-4AAC-A0C2-6D2DAE915AD9}"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163679500"/>
      </p:ext>
    </p:extLst>
  </p:cSld>
  <p:clrMapOvr>
    <a:masterClrMapping/>
  </p:clrMapOvr>
</p:sldLayout>
</file>

<file path=ppt/slideLayouts/slideLayout39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fld id="{B05740C9-CD1C-464F-BC3A-ACA0D2754DA5}" type="datetime1">
              <a:rPr lang="en-US">
                <a:solidFill>
                  <a:srgbClr val="000000"/>
                </a:solidFill>
              </a:rPr>
              <a:pPr>
                <a:defRPr/>
              </a:pPr>
              <a:t>2/1/2023</a:t>
            </a:fld>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3BB95836-3DE2-4529-BCD6-28C1B10C9CDF}"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1759744195"/>
      </p:ext>
    </p:extLst>
  </p:cSld>
  <p:clrMapOvr>
    <a:masterClrMapping/>
  </p:clrMapOvr>
</p:sldLayout>
</file>

<file path=ppt/slideLayouts/slideLayout39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fld id="{6D2C06E5-9225-4C4D-A20C-4F9A6414CE02}" type="datetime1">
              <a:rPr lang="en-US">
                <a:solidFill>
                  <a:srgbClr val="000000"/>
                </a:solidFill>
              </a:rPr>
              <a:pPr>
                <a:defRPr/>
              </a:pPr>
              <a:t>2/1/2023</a:t>
            </a:fld>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E873EC80-0AD1-4EC2-82AF-4EBA358A2042}"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75914701"/>
      </p:ext>
    </p:extLst>
  </p:cSld>
  <p:clrMapOvr>
    <a:masterClrMapping/>
  </p:clrMapOvr>
</p:sldLayout>
</file>

<file path=ppt/slideLayouts/slideLayout39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fld id="{537B79D4-7800-4402-8366-3070D286CD70}" type="datetime1">
              <a:rPr lang="en-US">
                <a:solidFill>
                  <a:srgbClr val="000000"/>
                </a:solidFill>
              </a:rPr>
              <a:pPr>
                <a:defRPr/>
              </a:pPr>
              <a:t>2/1/2023</a:t>
            </a:fld>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F443593A-58A2-47D9-883F-98B01FCCE3D2}"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2490810113"/>
      </p:ext>
    </p:extLst>
  </p:cSld>
  <p:clrMapOvr>
    <a:masterClrMapping/>
  </p:clrMapOvr>
</p:sldLayout>
</file>

<file path=ppt/slideLayouts/slideLayout39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fld id="{70B72C43-EDBB-47EC-A1E7-E3E385D2EE1C}" type="datetime1">
              <a:rPr lang="en-US">
                <a:solidFill>
                  <a:srgbClr val="000000"/>
                </a:solidFill>
              </a:rPr>
              <a:pPr>
                <a:defRPr/>
              </a:pPr>
              <a:t>2/1/2023</a:t>
            </a:fld>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4E04DCB7-AA9C-4087-A005-F57D2C910A57}"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3512578400"/>
      </p:ext>
    </p:extLst>
  </p:cSld>
  <p:clrMapOvr>
    <a:masterClrMapping/>
  </p:clrMapOvr>
</p:sldLayout>
</file>

<file path=ppt/slideLayouts/slideLayout39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fld id="{636B4244-7768-4CEC-8CA1-F4B32E496C0B}" type="datetime1">
              <a:rPr lang="en-US">
                <a:solidFill>
                  <a:srgbClr val="000000"/>
                </a:solidFill>
              </a:rPr>
              <a:pPr>
                <a:defRPr/>
              </a:pPr>
              <a:t>2/1/2023</a:t>
            </a:fld>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0660017-E367-4105-A34F-FAD01CBAEB35}"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409190064"/>
      </p:ext>
    </p:extLst>
  </p:cSld>
  <p:clrMapOvr>
    <a:masterClrMapping/>
  </p:clrMapOvr>
</p:sldLayout>
</file>

<file path=ppt/slideLayouts/slideLayout39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fld id="{83901679-B040-4F5D-B4BD-01BFCD0F79B9}" type="datetime1">
              <a:rPr lang="en-US">
                <a:solidFill>
                  <a:srgbClr val="000000"/>
                </a:solidFill>
              </a:rPr>
              <a:pPr>
                <a:defRPr/>
              </a:pPr>
              <a:t>2/1/2023</a:t>
            </a:fld>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DED430D2-B344-4C19-BCE0-2470C4E9050B}"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968476804"/>
      </p:ext>
    </p:extLst>
  </p:cSld>
  <p:clrMapOvr>
    <a:masterClrMapping/>
  </p:clrMapOvr>
</p:sldLayout>
</file>

<file path=ppt/slideLayouts/slideLayout39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fld id="{12893DD3-2A5E-426D-BF0F-3DD55AD213F1}" type="datetime1">
              <a:rPr lang="en-US">
                <a:solidFill>
                  <a:srgbClr val="000000"/>
                </a:solidFill>
              </a:rPr>
              <a:pPr>
                <a:defRPr/>
              </a:pPr>
              <a:t>2/1/2023</a:t>
            </a:fld>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FD72559B-86B9-43FE-B1D8-42C701EA8C83}"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1247918943"/>
      </p:ext>
    </p:extLst>
  </p:cSld>
  <p:clrMapOvr>
    <a:masterClrMapping/>
  </p:clrMapOvr>
</p:sldLayout>
</file>

<file path=ppt/slideLayouts/slideLayout39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fld id="{E697B73B-E552-4DB4-B40D-780274600DFD}" type="datetime1">
              <a:rPr lang="en-US">
                <a:solidFill>
                  <a:srgbClr val="000000"/>
                </a:solidFill>
              </a:rPr>
              <a:pPr>
                <a:defRPr/>
              </a:pPr>
              <a:t>2/1/2023</a:t>
            </a:fld>
            <a:endParaRPr lang="en-US">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6B4D2544-A54B-47D4-85DC-451E70435863}"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4028057549"/>
      </p:ext>
    </p:extLst>
  </p:cSld>
  <p:clrMapOvr>
    <a:masterClrMapping/>
  </p:clrMapOvr>
</p:sldLayout>
</file>

<file path=ppt/slideLayouts/slideLayout39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fld id="{BD40355F-14AA-4A3D-949B-11CE9596B46E}" type="datetime1">
              <a:rPr lang="en-US">
                <a:solidFill>
                  <a:srgbClr val="000000"/>
                </a:solidFill>
              </a:rPr>
              <a:pPr>
                <a:defRPr/>
              </a:pPr>
              <a:t>2/1/2023</a:t>
            </a:fld>
            <a:endParaRPr lang="en-US">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DF9E7E48-326A-4AAF-AFC5-8AD7C115B9C1}"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3583153576"/>
      </p:ext>
    </p:extLst>
  </p:cSld>
  <p:clrMapOvr>
    <a:masterClrMapping/>
  </p:clrMapOvr>
</p:sldLayout>
</file>

<file path=ppt/slideLayouts/slideLayout39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fld id="{06163873-8E06-4417-A503-DE067D0FAC9E}" type="datetime1">
              <a:rPr lang="en-US">
                <a:solidFill>
                  <a:srgbClr val="000000"/>
                </a:solidFill>
              </a:rPr>
              <a:pPr>
                <a:defRPr/>
              </a:pPr>
              <a:t>2/1/2023</a:t>
            </a:fld>
            <a:endParaRPr lang="en-US">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96B9C479-02F1-4129-9C2D-5F0DBCD74953}"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2994432674"/>
      </p:ext>
    </p:extLst>
  </p:cSld>
  <p:clrMapOvr>
    <a:masterClrMapping/>
  </p:clrMapOvr>
</p:sldLayout>
</file>

<file path=ppt/slideLayouts/slideLayout40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fld id="{D687E9C2-F914-4C03-9D26-BA4FDF34C8ED}" type="datetime1">
              <a:rPr lang="en-US">
                <a:solidFill>
                  <a:srgbClr val="000000"/>
                </a:solidFill>
              </a:rPr>
              <a:pPr>
                <a:defRPr/>
              </a:pPr>
              <a:t>2/1/2023</a:t>
            </a:fld>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2523C19E-9002-4CF3-8594-0742BC13095F}"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2971223185"/>
      </p:ext>
    </p:extLst>
  </p:cSld>
  <p:clrMapOvr>
    <a:masterClrMapping/>
  </p:clrMapOvr>
</p:sldLayout>
</file>

<file path=ppt/slideLayouts/slideLayout40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fld id="{72B0976C-D44F-4A6A-B0E6-C910371439F6}" type="datetime1">
              <a:rPr lang="en-US">
                <a:solidFill>
                  <a:srgbClr val="000000"/>
                </a:solidFill>
              </a:rPr>
              <a:pPr>
                <a:defRPr/>
              </a:pPr>
              <a:t>2/1/2023</a:t>
            </a:fld>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65D26249-F614-4377-A2E0-0D800FF1C791}"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2719892228"/>
      </p:ext>
    </p:extLst>
  </p:cSld>
  <p:clrMapOvr>
    <a:masterClrMapping/>
  </p:clrMapOvr>
</p:sldLayout>
</file>

<file path=ppt/slideLayouts/slideLayout40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fld id="{E0B28F26-FF9E-4180-90DC-00FA85E409AE}" type="datetime1">
              <a:rPr lang="en-US">
                <a:solidFill>
                  <a:srgbClr val="000000"/>
                </a:solidFill>
              </a:rPr>
              <a:pPr>
                <a:defRPr/>
              </a:pPr>
              <a:t>2/1/2023</a:t>
            </a:fld>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29056E6F-E2C3-4EA0-BDAE-E5A84EE41E0B}"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3632061878"/>
      </p:ext>
    </p:extLst>
  </p:cSld>
  <p:clrMapOvr>
    <a:masterClrMapping/>
  </p:clrMapOvr>
</p:sldLayout>
</file>

<file path=ppt/slideLayouts/slideLayout40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fld id="{99619858-B3AB-4B85-9A71-7C63D6D82CBF}" type="datetime1">
              <a:rPr lang="en-US">
                <a:solidFill>
                  <a:srgbClr val="000000"/>
                </a:solidFill>
              </a:rPr>
              <a:pPr>
                <a:defRPr/>
              </a:pPr>
              <a:t>2/1/2023</a:t>
            </a:fld>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77D6A9C0-8965-4192-842E-F3AC2F8FE703}" type="slidenum">
              <a:rPr lang="en-US" altLang="en-US">
                <a:solidFill>
                  <a:srgbClr val="000000"/>
                </a:solidFill>
              </a:rPr>
              <a:pPr>
                <a:defRPr/>
              </a:pPr>
              <a:t>‹#›</a:t>
            </a:fld>
            <a:endParaRPr lang="en-US" altLang="en-US">
              <a:solidFill>
                <a:srgbClr val="000000"/>
              </a:solidFill>
            </a:endParaRPr>
          </a:p>
        </p:txBody>
      </p:sp>
    </p:spTree>
    <p:extLst>
      <p:ext uri="{BB962C8B-B14F-4D97-AF65-F5344CB8AC3E}">
        <p14:creationId xmlns:p14="http://schemas.microsoft.com/office/powerpoint/2010/main" val="2442088074"/>
      </p:ext>
    </p:extLst>
  </p:cSld>
  <p:clrMapOvr>
    <a:masterClrMapping/>
  </p:clrMapOvr>
</p:sldLayout>
</file>

<file path=ppt/slideLayouts/slideLayout40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B9E38278-9AB8-4D28-A3C7-8AEDD17DA1C3}"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1991044387"/>
      </p:ext>
    </p:extLst>
  </p:cSld>
  <p:clrMapOvr>
    <a:masterClrMapping/>
  </p:clrMapOvr>
  <p:transition>
    <p:wedge/>
  </p:transition>
</p:sldLayout>
</file>

<file path=ppt/slideLayouts/slideLayout40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DA9C66DC-D5D0-4D2C-860C-201873A2E874}"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1129736810"/>
      </p:ext>
    </p:extLst>
  </p:cSld>
  <p:clrMapOvr>
    <a:masterClrMapping/>
  </p:clrMapOvr>
  <p:transition>
    <p:wedge/>
  </p:transition>
</p:sldLayout>
</file>

<file path=ppt/slideLayouts/slideLayout40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387B1F36-8E72-448D-83B5-F64BC9F72C54}"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2995794576"/>
      </p:ext>
    </p:extLst>
  </p:cSld>
  <p:clrMapOvr>
    <a:masterClrMapping/>
  </p:clrMapOvr>
  <p:transition>
    <p:wedge/>
  </p:transition>
</p:sldLayout>
</file>

<file path=ppt/slideLayouts/slideLayout40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16E6BD9D-5F4F-47E6-B8D7-E32872FFD9FE}"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155543501"/>
      </p:ext>
    </p:extLst>
  </p:cSld>
  <p:clrMapOvr>
    <a:masterClrMapping/>
  </p:clrMapOvr>
  <p:transition>
    <p:wedge/>
  </p:transition>
</p:sldLayout>
</file>

<file path=ppt/slideLayouts/slideLayout40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5F7C6932-BE4A-43AD-9497-FEA8F79291D1}"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697283840"/>
      </p:ext>
    </p:extLst>
  </p:cSld>
  <p:clrMapOvr>
    <a:masterClrMapping/>
  </p:clrMapOvr>
  <p:transition>
    <p:wedge/>
  </p:transition>
</p:sldLayout>
</file>

<file path=ppt/slideLayouts/slideLayout40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786471BE-0F8E-4EDD-AB47-80069AABFC14}"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1895931302"/>
      </p:ext>
    </p:extLst>
  </p:cSld>
  <p:clrMapOvr>
    <a:masterClrMapping/>
  </p:clrMapOvr>
  <p:transition>
    <p:wedge/>
  </p:transition>
</p:sldLayout>
</file>

<file path=ppt/slideLayouts/slideLayout41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F88D9B92-56F1-48AE-B0A0-4AC7725E017D}"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2984917673"/>
      </p:ext>
    </p:extLst>
  </p:cSld>
  <p:clrMapOvr>
    <a:masterClrMapping/>
  </p:clrMapOvr>
  <p:transition>
    <p:wedge/>
  </p:transition>
</p:sldLayout>
</file>

<file path=ppt/slideLayouts/slideLayout41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ECDB9FC2-E9B5-4D24-AE67-533CF1D9E929}"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2963294395"/>
      </p:ext>
    </p:extLst>
  </p:cSld>
  <p:clrMapOvr>
    <a:masterClrMapping/>
  </p:clrMapOvr>
  <p:transition>
    <p:wedge/>
  </p:transition>
</p:sldLayout>
</file>

<file path=ppt/slideLayouts/slideLayout41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22D11D8B-0866-4088-9533-E50903A1A07B}"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1031264534"/>
      </p:ext>
    </p:extLst>
  </p:cSld>
  <p:clrMapOvr>
    <a:masterClrMapping/>
  </p:clrMapOvr>
  <p:transition>
    <p:wedge/>
  </p:transition>
</p:sldLayout>
</file>

<file path=ppt/slideLayouts/slideLayout4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E74A3CE-1A0D-453B-BC4C-00D1E7EF4336}"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3192708413"/>
      </p:ext>
    </p:extLst>
  </p:cSld>
  <p:clrMapOvr>
    <a:masterClrMapping/>
  </p:clrMapOvr>
  <p:transition>
    <p:wedge/>
  </p:transition>
</p:sldLayout>
</file>

<file path=ppt/slideLayouts/slideLayout4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96EC7EFB-C878-417E-8582-E1DEB9F9B99A}"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2421113547"/>
      </p:ext>
    </p:extLst>
  </p:cSld>
  <p:clrMapOvr>
    <a:masterClrMapping/>
  </p:clrMapOvr>
  <p:transition>
    <p:wedge/>
  </p:transition>
</p:sldLayout>
</file>

<file path=ppt/slideLayouts/slideLayout4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D281E9DD-7413-4878-9A00-DDEE77B6D673}" type="datetimeFigureOut">
              <a:rPr lang="en-US" smtClean="0">
                <a:solidFill>
                  <a:prstClr val="black">
                    <a:tint val="75000"/>
                  </a:prstClr>
                </a:solidFill>
              </a:rPr>
              <a:pPr/>
              <a:t>2/1/2023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5E80FE1C-12CD-458B-BCE4-6C7970E5B000}"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278060689"/>
      </p:ext>
    </p:extLst>
  </p:cSld>
  <p:clrMapOvr>
    <a:masterClrMapping/>
  </p:clrMapOvr>
</p:sldLayout>
</file>

<file path=ppt/slideLayouts/slideLayout4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281E9DD-7413-4878-9A00-DDEE77B6D673}" type="datetimeFigureOut">
              <a:rPr lang="en-US" smtClean="0">
                <a:solidFill>
                  <a:prstClr val="black">
                    <a:tint val="75000"/>
                  </a:prstClr>
                </a:solidFill>
              </a:rPr>
              <a:pPr/>
              <a:t>2/1/2023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5E80FE1C-12CD-458B-BCE4-6C7970E5B000}"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071094146"/>
      </p:ext>
    </p:extLst>
  </p:cSld>
  <p:clrMapOvr>
    <a:masterClrMapping/>
  </p:clrMapOvr>
</p:sldLayout>
</file>

<file path=ppt/slideLayouts/slideLayout4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281E9DD-7413-4878-9A00-DDEE77B6D673}" type="datetimeFigureOut">
              <a:rPr lang="en-US" smtClean="0">
                <a:solidFill>
                  <a:prstClr val="black">
                    <a:tint val="75000"/>
                  </a:prstClr>
                </a:solidFill>
              </a:rPr>
              <a:pPr/>
              <a:t>2/1/2023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5E80FE1C-12CD-458B-BCE4-6C7970E5B000}"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056571058"/>
      </p:ext>
    </p:extLst>
  </p:cSld>
  <p:clrMapOvr>
    <a:masterClrMapping/>
  </p:clrMapOvr>
</p:sldLayout>
</file>

<file path=ppt/slideLayouts/slideLayout4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D281E9DD-7413-4878-9A00-DDEE77B6D673}" type="datetimeFigureOut">
              <a:rPr lang="en-US" smtClean="0">
                <a:solidFill>
                  <a:prstClr val="black">
                    <a:tint val="75000"/>
                  </a:prstClr>
                </a:solidFill>
              </a:rPr>
              <a:pPr/>
              <a:t>2/1/2023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5E80FE1C-12CD-458B-BCE4-6C7970E5B000}"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04922678"/>
      </p:ext>
    </p:extLst>
  </p:cSld>
  <p:clrMapOvr>
    <a:masterClrMapping/>
  </p:clrMapOvr>
</p:sldLayout>
</file>

<file path=ppt/slideLayouts/slideLayout4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D281E9DD-7413-4878-9A00-DDEE77B6D673}" type="datetimeFigureOut">
              <a:rPr lang="en-US" smtClean="0">
                <a:solidFill>
                  <a:prstClr val="black">
                    <a:tint val="75000"/>
                  </a:prstClr>
                </a:solidFill>
              </a:rPr>
              <a:pPr/>
              <a:t>2/1/2023</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5E80FE1C-12CD-458B-BCE4-6C7970E5B000}"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717114593"/>
      </p:ext>
    </p:extLst>
  </p:cSld>
  <p:clrMapOvr>
    <a:masterClrMapping/>
  </p:clrMapOvr>
</p:sldLayout>
</file>

<file path=ppt/slideLayouts/slideLayout4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D281E9DD-7413-4878-9A00-DDEE77B6D673}" type="datetimeFigureOut">
              <a:rPr lang="en-US" smtClean="0">
                <a:solidFill>
                  <a:prstClr val="black">
                    <a:tint val="75000"/>
                  </a:prstClr>
                </a:solidFill>
              </a:rPr>
              <a:pPr/>
              <a:t>2/1/2023</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5E80FE1C-12CD-458B-BCE4-6C7970E5B000}"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315456293"/>
      </p:ext>
    </p:extLst>
  </p:cSld>
  <p:clrMapOvr>
    <a:masterClrMapping/>
  </p:clrMapOvr>
</p:sldLayout>
</file>

<file path=ppt/slideLayouts/slideLayout4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281E9DD-7413-4878-9A00-DDEE77B6D673}" type="datetimeFigureOut">
              <a:rPr lang="en-US" smtClean="0">
                <a:solidFill>
                  <a:prstClr val="black">
                    <a:tint val="75000"/>
                  </a:prstClr>
                </a:solidFill>
              </a:rPr>
              <a:pPr/>
              <a:t>2/1/2023</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5E80FE1C-12CD-458B-BCE4-6C7970E5B000}"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43735659"/>
      </p:ext>
    </p:extLst>
  </p:cSld>
  <p:clrMapOvr>
    <a:masterClrMapping/>
  </p:clrMapOvr>
</p:sldLayout>
</file>

<file path=ppt/slideLayouts/slideLayout4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281E9DD-7413-4878-9A00-DDEE77B6D673}" type="datetimeFigureOut">
              <a:rPr lang="en-US" smtClean="0">
                <a:solidFill>
                  <a:prstClr val="black">
                    <a:tint val="75000"/>
                  </a:prstClr>
                </a:solidFill>
              </a:rPr>
              <a:pPr/>
              <a:t>2/1/2023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5E80FE1C-12CD-458B-BCE4-6C7970E5B000}"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575366501"/>
      </p:ext>
    </p:extLst>
  </p:cSld>
  <p:clrMapOvr>
    <a:masterClrMapping/>
  </p:clrMapOvr>
</p:sldLayout>
</file>

<file path=ppt/slideLayouts/slideLayout4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281E9DD-7413-4878-9A00-DDEE77B6D673}" type="datetimeFigureOut">
              <a:rPr lang="en-US" smtClean="0">
                <a:solidFill>
                  <a:prstClr val="black">
                    <a:tint val="75000"/>
                  </a:prstClr>
                </a:solidFill>
              </a:rPr>
              <a:pPr/>
              <a:t>2/1/2023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5E80FE1C-12CD-458B-BCE4-6C7970E5B000}"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324451734"/>
      </p:ext>
    </p:extLst>
  </p:cSld>
  <p:clrMapOvr>
    <a:masterClrMapping/>
  </p:clrMapOvr>
</p:sldLayout>
</file>

<file path=ppt/slideLayouts/slideLayout4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281E9DD-7413-4878-9A00-DDEE77B6D673}" type="datetimeFigureOut">
              <a:rPr lang="en-US" smtClean="0">
                <a:solidFill>
                  <a:prstClr val="black">
                    <a:tint val="75000"/>
                  </a:prstClr>
                </a:solidFill>
              </a:rPr>
              <a:pPr/>
              <a:t>2/1/2023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5E80FE1C-12CD-458B-BCE4-6C7970E5B000}"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92181970"/>
      </p:ext>
    </p:extLst>
  </p:cSld>
  <p:clrMapOvr>
    <a:masterClrMapping/>
  </p:clrMapOvr>
</p:sldLayout>
</file>

<file path=ppt/slideLayouts/slideLayout4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281E9DD-7413-4878-9A00-DDEE77B6D673}" type="datetimeFigureOut">
              <a:rPr lang="en-US" smtClean="0">
                <a:solidFill>
                  <a:prstClr val="black">
                    <a:tint val="75000"/>
                  </a:prstClr>
                </a:solidFill>
              </a:rPr>
              <a:pPr/>
              <a:t>2/1/2023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5E80FE1C-12CD-458B-BCE4-6C7970E5B000}"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92946284"/>
      </p:ext>
    </p:extLst>
  </p:cSld>
  <p:clrMapOvr>
    <a:masterClrMapping/>
  </p:clrMapOvr>
</p:sldLayout>
</file>

<file path=ppt/slideLayouts/slideLayout42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30"/>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257175" indent="0" algn="ctr">
              <a:buNone/>
              <a:defRPr/>
            </a:lvl2pPr>
            <a:lvl3pPr marL="514350" indent="0" algn="ctr">
              <a:buNone/>
              <a:defRPr/>
            </a:lvl3pPr>
            <a:lvl4pPr marL="771525" indent="0" algn="ctr">
              <a:buNone/>
              <a:defRPr/>
            </a:lvl4pPr>
            <a:lvl5pPr marL="1028700" indent="0" algn="ctr">
              <a:buNone/>
              <a:defRPr/>
            </a:lvl5pPr>
            <a:lvl6pPr marL="1285875" indent="0" algn="ctr">
              <a:buNone/>
              <a:defRPr/>
            </a:lvl6pPr>
            <a:lvl7pPr marL="1543050" indent="0" algn="ctr">
              <a:buNone/>
              <a:defRPr/>
            </a:lvl7pPr>
            <a:lvl8pPr marL="1800225" indent="0" algn="ctr">
              <a:buNone/>
              <a:defRPr/>
            </a:lvl8pPr>
            <a:lvl9pPr marL="2057400"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6FAA1645-E42A-4C14-8F25-95FC65337D08}"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3631181974"/>
      </p:ext>
    </p:extLst>
  </p:cSld>
  <p:clrMapOvr>
    <a:masterClrMapping/>
  </p:clrMapOvr>
  <p:transition>
    <p:wedge/>
  </p:transition>
</p:sldLayout>
</file>

<file path=ppt/slideLayouts/slideLayout42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5CBDE5E0-11F1-42CC-97C2-43D1B7A20BB6}"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1570657699"/>
      </p:ext>
    </p:extLst>
  </p:cSld>
  <p:clrMapOvr>
    <a:masterClrMapping/>
  </p:clrMapOvr>
  <p:transition>
    <p:wedge/>
  </p:transition>
</p:sldLayout>
</file>

<file path=ppt/slideLayouts/slideLayout42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5"/>
            <a:ext cx="10363200" cy="1362075"/>
          </a:xfrm>
        </p:spPr>
        <p:txBody>
          <a:bodyPr anchor="t"/>
          <a:lstStyle>
            <a:lvl1pPr algn="l">
              <a:defRPr sz="225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1125"/>
            </a:lvl1pPr>
            <a:lvl2pPr marL="257175" indent="0">
              <a:buNone/>
              <a:defRPr sz="1013"/>
            </a:lvl2pPr>
            <a:lvl3pPr marL="514350" indent="0">
              <a:buNone/>
              <a:defRPr sz="900"/>
            </a:lvl3pPr>
            <a:lvl4pPr marL="771525" indent="0">
              <a:buNone/>
              <a:defRPr sz="788"/>
            </a:lvl4pPr>
            <a:lvl5pPr marL="1028700" indent="0">
              <a:buNone/>
              <a:defRPr sz="788"/>
            </a:lvl5pPr>
            <a:lvl6pPr marL="1285875" indent="0">
              <a:buNone/>
              <a:defRPr sz="788"/>
            </a:lvl6pPr>
            <a:lvl7pPr marL="1543050" indent="0">
              <a:buNone/>
              <a:defRPr sz="788"/>
            </a:lvl7pPr>
            <a:lvl8pPr marL="1800225" indent="0">
              <a:buNone/>
              <a:defRPr sz="788"/>
            </a:lvl8pPr>
            <a:lvl9pPr marL="2057400" indent="0">
              <a:buNone/>
              <a:defRPr sz="788"/>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1B03D5A4-80A4-4507-BD65-6FC58B968E00}"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2754036167"/>
      </p:ext>
    </p:extLst>
  </p:cSld>
  <p:clrMapOvr>
    <a:masterClrMapping/>
  </p:clrMapOvr>
  <p:transition>
    <p:wedge/>
  </p:transition>
</p:sldLayout>
</file>

<file path=ppt/slideLayouts/slideLayout42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5"/>
            <a:ext cx="5384800" cy="4525963"/>
          </a:xfrm>
        </p:spPr>
        <p:txBody>
          <a:bodyPr/>
          <a:lstStyle>
            <a:lvl1pPr>
              <a:defRPr sz="1575"/>
            </a:lvl1pPr>
            <a:lvl2pPr>
              <a:defRPr sz="1350"/>
            </a:lvl2pPr>
            <a:lvl3pPr>
              <a:defRPr sz="1125"/>
            </a:lvl3pPr>
            <a:lvl4pPr>
              <a:defRPr sz="1013"/>
            </a:lvl4pPr>
            <a:lvl5pPr>
              <a:defRPr sz="1013"/>
            </a:lvl5pPr>
            <a:lvl6pPr>
              <a:defRPr sz="1013"/>
            </a:lvl6pPr>
            <a:lvl7pPr>
              <a:defRPr sz="1013"/>
            </a:lvl7pPr>
            <a:lvl8pPr>
              <a:defRPr sz="1013"/>
            </a:lvl8pPr>
            <a:lvl9pPr>
              <a:defRPr sz="101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5"/>
            <a:ext cx="5384800" cy="4525963"/>
          </a:xfrm>
        </p:spPr>
        <p:txBody>
          <a:bodyPr/>
          <a:lstStyle>
            <a:lvl1pPr>
              <a:defRPr sz="1575"/>
            </a:lvl1pPr>
            <a:lvl2pPr>
              <a:defRPr sz="1350"/>
            </a:lvl2pPr>
            <a:lvl3pPr>
              <a:defRPr sz="1125"/>
            </a:lvl3pPr>
            <a:lvl4pPr>
              <a:defRPr sz="1013"/>
            </a:lvl4pPr>
            <a:lvl5pPr>
              <a:defRPr sz="1013"/>
            </a:lvl5pPr>
            <a:lvl6pPr>
              <a:defRPr sz="1013"/>
            </a:lvl6pPr>
            <a:lvl7pPr>
              <a:defRPr sz="1013"/>
            </a:lvl7pPr>
            <a:lvl8pPr>
              <a:defRPr sz="1013"/>
            </a:lvl8pPr>
            <a:lvl9pPr>
              <a:defRPr sz="101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15800BB5-8CCE-4EA3-BDFE-8DBFB496CD27}"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874120635"/>
      </p:ext>
    </p:extLst>
  </p:cSld>
  <p:clrMapOvr>
    <a:masterClrMapping/>
  </p:clrMapOvr>
  <p:transition>
    <p:wedge/>
  </p:transition>
</p:sldLayout>
</file>

<file path=ppt/slideLayouts/slideLayout43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1350" b="1"/>
            </a:lvl1pPr>
            <a:lvl2pPr marL="257175" indent="0">
              <a:buNone/>
              <a:defRPr sz="1125" b="1"/>
            </a:lvl2pPr>
            <a:lvl3pPr marL="514350" indent="0">
              <a:buNone/>
              <a:defRPr sz="1013" b="1"/>
            </a:lvl3pPr>
            <a:lvl4pPr marL="771525" indent="0">
              <a:buNone/>
              <a:defRPr sz="900" b="1"/>
            </a:lvl4pPr>
            <a:lvl5pPr marL="1028700" indent="0">
              <a:buNone/>
              <a:defRPr sz="900" b="1"/>
            </a:lvl5pPr>
            <a:lvl6pPr marL="1285875" indent="0">
              <a:buNone/>
              <a:defRPr sz="900" b="1"/>
            </a:lvl6pPr>
            <a:lvl7pPr marL="1543050" indent="0">
              <a:buNone/>
              <a:defRPr sz="900" b="1"/>
            </a:lvl7pPr>
            <a:lvl8pPr marL="1800225" indent="0">
              <a:buNone/>
              <a:defRPr sz="900" b="1"/>
            </a:lvl8pPr>
            <a:lvl9pPr marL="2057400" indent="0">
              <a:buNone/>
              <a:defRPr sz="9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1350"/>
            </a:lvl1pPr>
            <a:lvl2pPr>
              <a:defRPr sz="1125"/>
            </a:lvl2pPr>
            <a:lvl3pPr>
              <a:defRPr sz="1013"/>
            </a:lvl3pPr>
            <a:lvl4pPr>
              <a:defRPr sz="900"/>
            </a:lvl4pPr>
            <a:lvl5pPr>
              <a:defRPr sz="900"/>
            </a:lvl5pPr>
            <a:lvl6pPr>
              <a:defRPr sz="900"/>
            </a:lvl6pPr>
            <a:lvl7pPr>
              <a:defRPr sz="900"/>
            </a:lvl7pPr>
            <a:lvl8pPr>
              <a:defRPr sz="900"/>
            </a:lvl8pPr>
            <a:lvl9pPr>
              <a:defRPr sz="9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70" y="1535113"/>
            <a:ext cx="5389033" cy="639762"/>
          </a:xfrm>
        </p:spPr>
        <p:txBody>
          <a:bodyPr anchor="b"/>
          <a:lstStyle>
            <a:lvl1pPr marL="0" indent="0">
              <a:buNone/>
              <a:defRPr sz="1350" b="1"/>
            </a:lvl1pPr>
            <a:lvl2pPr marL="257175" indent="0">
              <a:buNone/>
              <a:defRPr sz="1125" b="1"/>
            </a:lvl2pPr>
            <a:lvl3pPr marL="514350" indent="0">
              <a:buNone/>
              <a:defRPr sz="1013" b="1"/>
            </a:lvl3pPr>
            <a:lvl4pPr marL="771525" indent="0">
              <a:buNone/>
              <a:defRPr sz="900" b="1"/>
            </a:lvl4pPr>
            <a:lvl5pPr marL="1028700" indent="0">
              <a:buNone/>
              <a:defRPr sz="900" b="1"/>
            </a:lvl5pPr>
            <a:lvl6pPr marL="1285875" indent="0">
              <a:buNone/>
              <a:defRPr sz="900" b="1"/>
            </a:lvl6pPr>
            <a:lvl7pPr marL="1543050" indent="0">
              <a:buNone/>
              <a:defRPr sz="900" b="1"/>
            </a:lvl7pPr>
            <a:lvl8pPr marL="1800225" indent="0">
              <a:buNone/>
              <a:defRPr sz="900" b="1"/>
            </a:lvl8pPr>
            <a:lvl9pPr marL="2057400" indent="0">
              <a:buNone/>
              <a:defRPr sz="900" b="1"/>
            </a:lvl9pPr>
          </a:lstStyle>
          <a:p>
            <a:pPr lvl="0"/>
            <a:r>
              <a:rPr lang="en-US"/>
              <a:t>Click to edit Master text styles</a:t>
            </a:r>
          </a:p>
        </p:txBody>
      </p:sp>
      <p:sp>
        <p:nvSpPr>
          <p:cNvPr id="6" name="Content Placeholder 5"/>
          <p:cNvSpPr>
            <a:spLocks noGrp="1"/>
          </p:cNvSpPr>
          <p:nvPr>
            <p:ph sz="quarter" idx="4"/>
          </p:nvPr>
        </p:nvSpPr>
        <p:spPr>
          <a:xfrm>
            <a:off x="6193370" y="2174875"/>
            <a:ext cx="5389033" cy="3951288"/>
          </a:xfrm>
        </p:spPr>
        <p:txBody>
          <a:bodyPr/>
          <a:lstStyle>
            <a:lvl1pPr>
              <a:defRPr sz="1350"/>
            </a:lvl1pPr>
            <a:lvl2pPr>
              <a:defRPr sz="1125"/>
            </a:lvl2pPr>
            <a:lvl3pPr>
              <a:defRPr sz="1013"/>
            </a:lvl3pPr>
            <a:lvl4pPr>
              <a:defRPr sz="900"/>
            </a:lvl4pPr>
            <a:lvl5pPr>
              <a:defRPr sz="900"/>
            </a:lvl5pPr>
            <a:lvl6pPr>
              <a:defRPr sz="900"/>
            </a:lvl6pPr>
            <a:lvl7pPr>
              <a:defRPr sz="900"/>
            </a:lvl7pPr>
            <a:lvl8pPr>
              <a:defRPr sz="900"/>
            </a:lvl8pPr>
            <a:lvl9pPr>
              <a:defRPr sz="9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49D96F1F-3865-4EC9-A377-718F6265EA6F}"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2538235802"/>
      </p:ext>
    </p:extLst>
  </p:cSld>
  <p:clrMapOvr>
    <a:masterClrMapping/>
  </p:clrMapOvr>
  <p:transition>
    <p:wedge/>
  </p:transition>
</p:sldLayout>
</file>

<file path=ppt/slideLayouts/slideLayout43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11692A0A-126E-4952-AD52-AC5C54083580}"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1599924750"/>
      </p:ext>
    </p:extLst>
  </p:cSld>
  <p:clrMapOvr>
    <a:masterClrMapping/>
  </p:clrMapOvr>
  <p:transition>
    <p:wedge/>
  </p:transition>
</p:sldLayout>
</file>

<file path=ppt/slideLayouts/slideLayout43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3519A89A-CABB-4E0E-BC9D-F8955E1EE060}"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3649932316"/>
      </p:ext>
    </p:extLst>
  </p:cSld>
  <p:clrMapOvr>
    <a:masterClrMapping/>
  </p:clrMapOvr>
  <p:transition>
    <p:wedge/>
  </p:transition>
</p:sldLayout>
</file>

<file path=ppt/slideLayouts/slideLayout43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3" y="273050"/>
            <a:ext cx="4011084" cy="1162050"/>
          </a:xfrm>
        </p:spPr>
        <p:txBody>
          <a:bodyPr anchor="b"/>
          <a:lstStyle>
            <a:lvl1pPr algn="l">
              <a:defRPr sz="1125" b="1"/>
            </a:lvl1pPr>
          </a:lstStyle>
          <a:p>
            <a:r>
              <a:rPr lang="en-US"/>
              <a:t>Click to edit Master title style</a:t>
            </a:r>
          </a:p>
        </p:txBody>
      </p:sp>
      <p:sp>
        <p:nvSpPr>
          <p:cNvPr id="3" name="Content Placeholder 2"/>
          <p:cNvSpPr>
            <a:spLocks noGrp="1"/>
          </p:cNvSpPr>
          <p:nvPr>
            <p:ph idx="1"/>
          </p:nvPr>
        </p:nvSpPr>
        <p:spPr>
          <a:xfrm>
            <a:off x="4766733" y="273055"/>
            <a:ext cx="6815667" cy="5853113"/>
          </a:xfrm>
        </p:spPr>
        <p:txBody>
          <a:bodyPr/>
          <a:lstStyle>
            <a:lvl1pPr>
              <a:defRPr sz="1800"/>
            </a:lvl1pPr>
            <a:lvl2pPr>
              <a:defRPr sz="1575"/>
            </a:lvl2pPr>
            <a:lvl3pPr>
              <a:defRPr sz="1350"/>
            </a:lvl3pPr>
            <a:lvl4pPr>
              <a:defRPr sz="1125"/>
            </a:lvl4pPr>
            <a:lvl5pPr>
              <a:defRPr sz="1125"/>
            </a:lvl5pPr>
            <a:lvl6pPr>
              <a:defRPr sz="1125"/>
            </a:lvl6pPr>
            <a:lvl7pPr>
              <a:defRPr sz="1125"/>
            </a:lvl7pPr>
            <a:lvl8pPr>
              <a:defRPr sz="1125"/>
            </a:lvl8pPr>
            <a:lvl9pPr>
              <a:defRPr sz="1125"/>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3" y="1435103"/>
            <a:ext cx="4011084" cy="4691063"/>
          </a:xfrm>
        </p:spPr>
        <p:txBody>
          <a:bodyPr/>
          <a:lstStyle>
            <a:lvl1pPr marL="0" indent="0">
              <a:buNone/>
              <a:defRPr sz="788"/>
            </a:lvl1pPr>
            <a:lvl2pPr marL="257175" indent="0">
              <a:buNone/>
              <a:defRPr sz="675"/>
            </a:lvl2pPr>
            <a:lvl3pPr marL="514350" indent="0">
              <a:buNone/>
              <a:defRPr sz="563"/>
            </a:lvl3pPr>
            <a:lvl4pPr marL="771525" indent="0">
              <a:buNone/>
              <a:defRPr sz="506"/>
            </a:lvl4pPr>
            <a:lvl5pPr marL="1028700" indent="0">
              <a:buNone/>
              <a:defRPr sz="506"/>
            </a:lvl5pPr>
            <a:lvl6pPr marL="1285875" indent="0">
              <a:buNone/>
              <a:defRPr sz="506"/>
            </a:lvl6pPr>
            <a:lvl7pPr marL="1543050" indent="0">
              <a:buNone/>
              <a:defRPr sz="506"/>
            </a:lvl7pPr>
            <a:lvl8pPr marL="1800225" indent="0">
              <a:buNone/>
              <a:defRPr sz="506"/>
            </a:lvl8pPr>
            <a:lvl9pPr marL="2057400" indent="0">
              <a:buNone/>
              <a:defRPr sz="506"/>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9A44A238-32CF-4E1E-A0AC-75EC5B3587BC}"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1466216292"/>
      </p:ext>
    </p:extLst>
  </p:cSld>
  <p:clrMapOvr>
    <a:masterClrMapping/>
  </p:clrMapOvr>
  <p:transition>
    <p:wedge/>
  </p:transition>
</p:sldLayout>
</file>

<file path=ppt/slideLayouts/slideLayout43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1125"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1800"/>
            </a:lvl1pPr>
            <a:lvl2pPr marL="257175" indent="0">
              <a:buNone/>
              <a:defRPr sz="1575"/>
            </a:lvl2pPr>
            <a:lvl3pPr marL="514350" indent="0">
              <a:buNone/>
              <a:defRPr sz="1350"/>
            </a:lvl3pPr>
            <a:lvl4pPr marL="771525" indent="0">
              <a:buNone/>
              <a:defRPr sz="1125"/>
            </a:lvl4pPr>
            <a:lvl5pPr marL="1028700" indent="0">
              <a:buNone/>
              <a:defRPr sz="1125"/>
            </a:lvl5pPr>
            <a:lvl6pPr marL="1285875" indent="0">
              <a:buNone/>
              <a:defRPr sz="1125"/>
            </a:lvl6pPr>
            <a:lvl7pPr marL="1543050" indent="0">
              <a:buNone/>
              <a:defRPr sz="1125"/>
            </a:lvl7pPr>
            <a:lvl8pPr marL="1800225" indent="0">
              <a:buNone/>
              <a:defRPr sz="1125"/>
            </a:lvl8pPr>
            <a:lvl9pPr marL="2057400" indent="0">
              <a:buNone/>
              <a:defRPr sz="1125"/>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788"/>
            </a:lvl1pPr>
            <a:lvl2pPr marL="257175" indent="0">
              <a:buNone/>
              <a:defRPr sz="675"/>
            </a:lvl2pPr>
            <a:lvl3pPr marL="514350" indent="0">
              <a:buNone/>
              <a:defRPr sz="563"/>
            </a:lvl3pPr>
            <a:lvl4pPr marL="771525" indent="0">
              <a:buNone/>
              <a:defRPr sz="506"/>
            </a:lvl4pPr>
            <a:lvl5pPr marL="1028700" indent="0">
              <a:buNone/>
              <a:defRPr sz="506"/>
            </a:lvl5pPr>
            <a:lvl6pPr marL="1285875" indent="0">
              <a:buNone/>
              <a:defRPr sz="506"/>
            </a:lvl6pPr>
            <a:lvl7pPr marL="1543050" indent="0">
              <a:buNone/>
              <a:defRPr sz="506"/>
            </a:lvl7pPr>
            <a:lvl8pPr marL="1800225" indent="0">
              <a:buNone/>
              <a:defRPr sz="506"/>
            </a:lvl8pPr>
            <a:lvl9pPr marL="2057400" indent="0">
              <a:buNone/>
              <a:defRPr sz="506"/>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094DE4DC-807E-4CE2-9437-9DE9B8256517}"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3439648296"/>
      </p:ext>
    </p:extLst>
  </p:cSld>
  <p:clrMapOvr>
    <a:masterClrMapping/>
  </p:clrMapOvr>
  <p:transition>
    <p:wedge/>
  </p:transition>
</p:sldLayout>
</file>

<file path=ppt/slideLayouts/slideLayout43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3F7DCE8-2008-424D-A11A-42F179A74CB2}"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3012749045"/>
      </p:ext>
    </p:extLst>
  </p:cSld>
  <p:clrMapOvr>
    <a:masterClrMapping/>
  </p:clrMapOvr>
  <p:transition>
    <p:wedge/>
  </p:transition>
</p:sldLayout>
</file>

<file path=ppt/slideLayouts/slideLayout43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43"/>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43"/>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FE2AF17F-4A22-4726-BC68-A474AF66E038}"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1960902962"/>
      </p:ext>
    </p:extLst>
  </p:cSld>
  <p:clrMapOvr>
    <a:masterClrMapping/>
  </p:clrMapOvr>
  <p:transition>
    <p:wedg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theme" Target="../theme/theme3.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slideLayout" Target="../slideLayouts/slideLayout34.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2.xml"/><Relationship Id="rId13" Type="http://schemas.openxmlformats.org/officeDocument/2006/relationships/slideLayout" Target="../slideLayouts/slideLayout47.xml"/><Relationship Id="rId18" Type="http://schemas.openxmlformats.org/officeDocument/2006/relationships/theme" Target="../theme/theme4.xml"/><Relationship Id="rId3" Type="http://schemas.openxmlformats.org/officeDocument/2006/relationships/slideLayout" Target="../slideLayouts/slideLayout37.xml"/><Relationship Id="rId7" Type="http://schemas.openxmlformats.org/officeDocument/2006/relationships/slideLayout" Target="../slideLayouts/slideLayout41.xml"/><Relationship Id="rId12" Type="http://schemas.openxmlformats.org/officeDocument/2006/relationships/slideLayout" Target="../slideLayouts/slideLayout46.xml"/><Relationship Id="rId17" Type="http://schemas.openxmlformats.org/officeDocument/2006/relationships/slideLayout" Target="../slideLayouts/slideLayout51.xml"/><Relationship Id="rId2" Type="http://schemas.openxmlformats.org/officeDocument/2006/relationships/slideLayout" Target="../slideLayouts/slideLayout36.xml"/><Relationship Id="rId16" Type="http://schemas.openxmlformats.org/officeDocument/2006/relationships/slideLayout" Target="../slideLayouts/slideLayout50.xml"/><Relationship Id="rId1" Type="http://schemas.openxmlformats.org/officeDocument/2006/relationships/slideLayout" Target="../slideLayouts/slideLayout35.xml"/><Relationship Id="rId6" Type="http://schemas.openxmlformats.org/officeDocument/2006/relationships/slideLayout" Target="../slideLayouts/slideLayout40.xml"/><Relationship Id="rId11" Type="http://schemas.openxmlformats.org/officeDocument/2006/relationships/slideLayout" Target="../slideLayouts/slideLayout45.xml"/><Relationship Id="rId5" Type="http://schemas.openxmlformats.org/officeDocument/2006/relationships/slideLayout" Target="../slideLayouts/slideLayout39.xml"/><Relationship Id="rId15" Type="http://schemas.openxmlformats.org/officeDocument/2006/relationships/slideLayout" Target="../slideLayouts/slideLayout49.xml"/><Relationship Id="rId10" Type="http://schemas.openxmlformats.org/officeDocument/2006/relationships/slideLayout" Target="../slideLayouts/slideLayout44.xml"/><Relationship Id="rId4" Type="http://schemas.openxmlformats.org/officeDocument/2006/relationships/slideLayout" Target="../slideLayouts/slideLayout38.xml"/><Relationship Id="rId9" Type="http://schemas.openxmlformats.org/officeDocument/2006/relationships/slideLayout" Target="../slideLayouts/slideLayout43.xml"/><Relationship Id="rId14" Type="http://schemas.openxmlformats.org/officeDocument/2006/relationships/slideLayout" Target="../slideLayouts/slideLayout48.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9.xml"/><Relationship Id="rId13" Type="http://schemas.openxmlformats.org/officeDocument/2006/relationships/slideLayout" Target="../slideLayouts/slideLayout64.xml"/><Relationship Id="rId18" Type="http://schemas.openxmlformats.org/officeDocument/2006/relationships/theme" Target="../theme/theme5.xml"/><Relationship Id="rId3" Type="http://schemas.openxmlformats.org/officeDocument/2006/relationships/slideLayout" Target="../slideLayouts/slideLayout54.xml"/><Relationship Id="rId7" Type="http://schemas.openxmlformats.org/officeDocument/2006/relationships/slideLayout" Target="../slideLayouts/slideLayout58.xml"/><Relationship Id="rId12" Type="http://schemas.openxmlformats.org/officeDocument/2006/relationships/slideLayout" Target="../slideLayouts/slideLayout63.xml"/><Relationship Id="rId17" Type="http://schemas.openxmlformats.org/officeDocument/2006/relationships/slideLayout" Target="../slideLayouts/slideLayout68.xml"/><Relationship Id="rId2" Type="http://schemas.openxmlformats.org/officeDocument/2006/relationships/slideLayout" Target="../slideLayouts/slideLayout53.xml"/><Relationship Id="rId16" Type="http://schemas.openxmlformats.org/officeDocument/2006/relationships/slideLayout" Target="../slideLayouts/slideLayout67.xml"/><Relationship Id="rId1" Type="http://schemas.openxmlformats.org/officeDocument/2006/relationships/slideLayout" Target="../slideLayouts/slideLayout52.xml"/><Relationship Id="rId6" Type="http://schemas.openxmlformats.org/officeDocument/2006/relationships/slideLayout" Target="../slideLayouts/slideLayout57.xml"/><Relationship Id="rId11" Type="http://schemas.openxmlformats.org/officeDocument/2006/relationships/slideLayout" Target="../slideLayouts/slideLayout62.xml"/><Relationship Id="rId5" Type="http://schemas.openxmlformats.org/officeDocument/2006/relationships/slideLayout" Target="../slideLayouts/slideLayout56.xml"/><Relationship Id="rId15" Type="http://schemas.openxmlformats.org/officeDocument/2006/relationships/slideLayout" Target="../slideLayouts/slideLayout66.xml"/><Relationship Id="rId10" Type="http://schemas.openxmlformats.org/officeDocument/2006/relationships/slideLayout" Target="../slideLayouts/slideLayout61.xml"/><Relationship Id="rId4" Type="http://schemas.openxmlformats.org/officeDocument/2006/relationships/slideLayout" Target="../slideLayouts/slideLayout55.xml"/><Relationship Id="rId9" Type="http://schemas.openxmlformats.org/officeDocument/2006/relationships/slideLayout" Target="../slideLayouts/slideLayout60.xml"/><Relationship Id="rId14" Type="http://schemas.openxmlformats.org/officeDocument/2006/relationships/slideLayout" Target="../slideLayouts/slideLayout65.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76.xml"/><Relationship Id="rId13" Type="http://schemas.openxmlformats.org/officeDocument/2006/relationships/slideLayout" Target="../slideLayouts/slideLayout81.xml"/><Relationship Id="rId18" Type="http://schemas.openxmlformats.org/officeDocument/2006/relationships/theme" Target="../theme/theme6.xml"/><Relationship Id="rId3" Type="http://schemas.openxmlformats.org/officeDocument/2006/relationships/slideLayout" Target="../slideLayouts/slideLayout71.xml"/><Relationship Id="rId7" Type="http://schemas.openxmlformats.org/officeDocument/2006/relationships/slideLayout" Target="../slideLayouts/slideLayout75.xml"/><Relationship Id="rId12" Type="http://schemas.openxmlformats.org/officeDocument/2006/relationships/slideLayout" Target="../slideLayouts/slideLayout80.xml"/><Relationship Id="rId17" Type="http://schemas.openxmlformats.org/officeDocument/2006/relationships/slideLayout" Target="../slideLayouts/slideLayout85.xml"/><Relationship Id="rId2" Type="http://schemas.openxmlformats.org/officeDocument/2006/relationships/slideLayout" Target="../slideLayouts/slideLayout70.xml"/><Relationship Id="rId16" Type="http://schemas.openxmlformats.org/officeDocument/2006/relationships/slideLayout" Target="../slideLayouts/slideLayout84.xml"/><Relationship Id="rId1" Type="http://schemas.openxmlformats.org/officeDocument/2006/relationships/slideLayout" Target="../slideLayouts/slideLayout69.xml"/><Relationship Id="rId6" Type="http://schemas.openxmlformats.org/officeDocument/2006/relationships/slideLayout" Target="../slideLayouts/slideLayout74.xml"/><Relationship Id="rId11" Type="http://schemas.openxmlformats.org/officeDocument/2006/relationships/slideLayout" Target="../slideLayouts/slideLayout79.xml"/><Relationship Id="rId5" Type="http://schemas.openxmlformats.org/officeDocument/2006/relationships/slideLayout" Target="../slideLayouts/slideLayout73.xml"/><Relationship Id="rId15" Type="http://schemas.openxmlformats.org/officeDocument/2006/relationships/slideLayout" Target="../slideLayouts/slideLayout83.xml"/><Relationship Id="rId10" Type="http://schemas.openxmlformats.org/officeDocument/2006/relationships/slideLayout" Target="../slideLayouts/slideLayout78.xml"/><Relationship Id="rId4" Type="http://schemas.openxmlformats.org/officeDocument/2006/relationships/slideLayout" Target="../slideLayouts/slideLayout72.xml"/><Relationship Id="rId9" Type="http://schemas.openxmlformats.org/officeDocument/2006/relationships/slideLayout" Target="../slideLayouts/slideLayout77.xml"/><Relationship Id="rId14" Type="http://schemas.openxmlformats.org/officeDocument/2006/relationships/slideLayout" Target="../slideLayouts/slideLayout82.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93.xml"/><Relationship Id="rId13" Type="http://schemas.openxmlformats.org/officeDocument/2006/relationships/slideLayout" Target="../slideLayouts/slideLayout98.xml"/><Relationship Id="rId18" Type="http://schemas.openxmlformats.org/officeDocument/2006/relationships/theme" Target="../theme/theme7.xml"/><Relationship Id="rId3" Type="http://schemas.openxmlformats.org/officeDocument/2006/relationships/slideLayout" Target="../slideLayouts/slideLayout88.xml"/><Relationship Id="rId7" Type="http://schemas.openxmlformats.org/officeDocument/2006/relationships/slideLayout" Target="../slideLayouts/slideLayout92.xml"/><Relationship Id="rId12" Type="http://schemas.openxmlformats.org/officeDocument/2006/relationships/slideLayout" Target="../slideLayouts/slideLayout97.xml"/><Relationship Id="rId17" Type="http://schemas.openxmlformats.org/officeDocument/2006/relationships/slideLayout" Target="../slideLayouts/slideLayout102.xml"/><Relationship Id="rId2" Type="http://schemas.openxmlformats.org/officeDocument/2006/relationships/slideLayout" Target="../slideLayouts/slideLayout87.xml"/><Relationship Id="rId16" Type="http://schemas.openxmlformats.org/officeDocument/2006/relationships/slideLayout" Target="../slideLayouts/slideLayout101.xml"/><Relationship Id="rId1" Type="http://schemas.openxmlformats.org/officeDocument/2006/relationships/slideLayout" Target="../slideLayouts/slideLayout86.xml"/><Relationship Id="rId6" Type="http://schemas.openxmlformats.org/officeDocument/2006/relationships/slideLayout" Target="../slideLayouts/slideLayout91.xml"/><Relationship Id="rId11" Type="http://schemas.openxmlformats.org/officeDocument/2006/relationships/slideLayout" Target="../slideLayouts/slideLayout96.xml"/><Relationship Id="rId5" Type="http://schemas.openxmlformats.org/officeDocument/2006/relationships/slideLayout" Target="../slideLayouts/slideLayout90.xml"/><Relationship Id="rId15" Type="http://schemas.openxmlformats.org/officeDocument/2006/relationships/slideLayout" Target="../slideLayouts/slideLayout100.xml"/><Relationship Id="rId10" Type="http://schemas.openxmlformats.org/officeDocument/2006/relationships/slideLayout" Target="../slideLayouts/slideLayout95.xml"/><Relationship Id="rId4" Type="http://schemas.openxmlformats.org/officeDocument/2006/relationships/slideLayout" Target="../slideLayouts/slideLayout89.xml"/><Relationship Id="rId9" Type="http://schemas.openxmlformats.org/officeDocument/2006/relationships/slideLayout" Target="../slideLayouts/slideLayout94.xml"/><Relationship Id="rId14" Type="http://schemas.openxmlformats.org/officeDocument/2006/relationships/slideLayout" Target="../slideLayouts/slideLayout99.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110.xml"/><Relationship Id="rId13" Type="http://schemas.openxmlformats.org/officeDocument/2006/relationships/slideLayout" Target="../slideLayouts/slideLayout115.xml"/><Relationship Id="rId3" Type="http://schemas.openxmlformats.org/officeDocument/2006/relationships/slideLayout" Target="../slideLayouts/slideLayout105.xml"/><Relationship Id="rId7" Type="http://schemas.openxmlformats.org/officeDocument/2006/relationships/slideLayout" Target="../slideLayouts/slideLayout109.xml"/><Relationship Id="rId12" Type="http://schemas.openxmlformats.org/officeDocument/2006/relationships/slideLayout" Target="../slideLayouts/slideLayout114.xml"/><Relationship Id="rId2" Type="http://schemas.openxmlformats.org/officeDocument/2006/relationships/slideLayout" Target="../slideLayouts/slideLayout104.xml"/><Relationship Id="rId16" Type="http://schemas.openxmlformats.org/officeDocument/2006/relationships/theme" Target="../theme/theme8.xml"/><Relationship Id="rId1" Type="http://schemas.openxmlformats.org/officeDocument/2006/relationships/slideLayout" Target="../slideLayouts/slideLayout103.xml"/><Relationship Id="rId6" Type="http://schemas.openxmlformats.org/officeDocument/2006/relationships/slideLayout" Target="../slideLayouts/slideLayout108.xml"/><Relationship Id="rId11" Type="http://schemas.openxmlformats.org/officeDocument/2006/relationships/slideLayout" Target="../slideLayouts/slideLayout113.xml"/><Relationship Id="rId5" Type="http://schemas.openxmlformats.org/officeDocument/2006/relationships/slideLayout" Target="../slideLayouts/slideLayout107.xml"/><Relationship Id="rId15" Type="http://schemas.openxmlformats.org/officeDocument/2006/relationships/slideLayout" Target="../slideLayouts/slideLayout117.xml"/><Relationship Id="rId10" Type="http://schemas.openxmlformats.org/officeDocument/2006/relationships/slideLayout" Target="../slideLayouts/slideLayout112.xml"/><Relationship Id="rId4" Type="http://schemas.openxmlformats.org/officeDocument/2006/relationships/slideLayout" Target="../slideLayouts/slideLayout106.xml"/><Relationship Id="rId9" Type="http://schemas.openxmlformats.org/officeDocument/2006/relationships/slideLayout" Target="../slideLayouts/slideLayout111.xml"/><Relationship Id="rId14" Type="http://schemas.openxmlformats.org/officeDocument/2006/relationships/slideLayout" Target="../slideLayouts/slideLayout116.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125.xml"/><Relationship Id="rId13" Type="http://schemas.openxmlformats.org/officeDocument/2006/relationships/slideLayout" Target="../slideLayouts/slideLayout130.xml"/><Relationship Id="rId3" Type="http://schemas.openxmlformats.org/officeDocument/2006/relationships/slideLayout" Target="../slideLayouts/slideLayout120.xml"/><Relationship Id="rId7" Type="http://schemas.openxmlformats.org/officeDocument/2006/relationships/slideLayout" Target="../slideLayouts/slideLayout124.xml"/><Relationship Id="rId12" Type="http://schemas.openxmlformats.org/officeDocument/2006/relationships/slideLayout" Target="../slideLayouts/slideLayout129.xml"/><Relationship Id="rId2" Type="http://schemas.openxmlformats.org/officeDocument/2006/relationships/slideLayout" Target="../slideLayouts/slideLayout119.xml"/><Relationship Id="rId1" Type="http://schemas.openxmlformats.org/officeDocument/2006/relationships/slideLayout" Target="../slideLayouts/slideLayout118.xml"/><Relationship Id="rId6" Type="http://schemas.openxmlformats.org/officeDocument/2006/relationships/slideLayout" Target="../slideLayouts/slideLayout123.xml"/><Relationship Id="rId11" Type="http://schemas.openxmlformats.org/officeDocument/2006/relationships/slideLayout" Target="../slideLayouts/slideLayout128.xml"/><Relationship Id="rId5" Type="http://schemas.openxmlformats.org/officeDocument/2006/relationships/slideLayout" Target="../slideLayouts/slideLayout122.xml"/><Relationship Id="rId15" Type="http://schemas.openxmlformats.org/officeDocument/2006/relationships/theme" Target="../theme/theme9.xml"/><Relationship Id="rId10" Type="http://schemas.openxmlformats.org/officeDocument/2006/relationships/slideLayout" Target="../slideLayouts/slideLayout127.xml"/><Relationship Id="rId4" Type="http://schemas.openxmlformats.org/officeDocument/2006/relationships/slideLayout" Target="../slideLayouts/slideLayout121.xml"/><Relationship Id="rId9" Type="http://schemas.openxmlformats.org/officeDocument/2006/relationships/slideLayout" Target="../slideLayouts/slideLayout126.xml"/><Relationship Id="rId14" Type="http://schemas.openxmlformats.org/officeDocument/2006/relationships/slideLayout" Target="../slideLayouts/slideLayout131.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39.xml"/><Relationship Id="rId13" Type="http://schemas.openxmlformats.org/officeDocument/2006/relationships/slideLayout" Target="../slideLayouts/slideLayout144.xml"/><Relationship Id="rId3" Type="http://schemas.openxmlformats.org/officeDocument/2006/relationships/slideLayout" Target="../slideLayouts/slideLayout134.xml"/><Relationship Id="rId7" Type="http://schemas.openxmlformats.org/officeDocument/2006/relationships/slideLayout" Target="../slideLayouts/slideLayout138.xml"/><Relationship Id="rId12" Type="http://schemas.openxmlformats.org/officeDocument/2006/relationships/slideLayout" Target="../slideLayouts/slideLayout143.xml"/><Relationship Id="rId2" Type="http://schemas.openxmlformats.org/officeDocument/2006/relationships/slideLayout" Target="../slideLayouts/slideLayout133.xml"/><Relationship Id="rId1" Type="http://schemas.openxmlformats.org/officeDocument/2006/relationships/slideLayout" Target="../slideLayouts/slideLayout132.xml"/><Relationship Id="rId6" Type="http://schemas.openxmlformats.org/officeDocument/2006/relationships/slideLayout" Target="../slideLayouts/slideLayout137.xml"/><Relationship Id="rId11" Type="http://schemas.openxmlformats.org/officeDocument/2006/relationships/slideLayout" Target="../slideLayouts/slideLayout142.xml"/><Relationship Id="rId5" Type="http://schemas.openxmlformats.org/officeDocument/2006/relationships/slideLayout" Target="../slideLayouts/slideLayout136.xml"/><Relationship Id="rId15" Type="http://schemas.openxmlformats.org/officeDocument/2006/relationships/theme" Target="../theme/theme10.xml"/><Relationship Id="rId10" Type="http://schemas.openxmlformats.org/officeDocument/2006/relationships/slideLayout" Target="../slideLayouts/slideLayout141.xml"/><Relationship Id="rId4" Type="http://schemas.openxmlformats.org/officeDocument/2006/relationships/slideLayout" Target="../slideLayouts/slideLayout135.xml"/><Relationship Id="rId9" Type="http://schemas.openxmlformats.org/officeDocument/2006/relationships/slideLayout" Target="../slideLayouts/slideLayout140.xml"/><Relationship Id="rId14" Type="http://schemas.openxmlformats.org/officeDocument/2006/relationships/slideLayout" Target="../slideLayouts/slideLayout145.xml"/></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153.xml"/><Relationship Id="rId13" Type="http://schemas.openxmlformats.org/officeDocument/2006/relationships/slideLayout" Target="../slideLayouts/slideLayout158.xml"/><Relationship Id="rId3" Type="http://schemas.openxmlformats.org/officeDocument/2006/relationships/slideLayout" Target="../slideLayouts/slideLayout148.xml"/><Relationship Id="rId7" Type="http://schemas.openxmlformats.org/officeDocument/2006/relationships/slideLayout" Target="../slideLayouts/slideLayout152.xml"/><Relationship Id="rId12" Type="http://schemas.openxmlformats.org/officeDocument/2006/relationships/slideLayout" Target="../slideLayouts/slideLayout157.xml"/><Relationship Id="rId2" Type="http://schemas.openxmlformats.org/officeDocument/2006/relationships/slideLayout" Target="../slideLayouts/slideLayout147.xml"/><Relationship Id="rId1" Type="http://schemas.openxmlformats.org/officeDocument/2006/relationships/slideLayout" Target="../slideLayouts/slideLayout146.xml"/><Relationship Id="rId6" Type="http://schemas.openxmlformats.org/officeDocument/2006/relationships/slideLayout" Target="../slideLayouts/slideLayout151.xml"/><Relationship Id="rId11" Type="http://schemas.openxmlformats.org/officeDocument/2006/relationships/slideLayout" Target="../slideLayouts/slideLayout156.xml"/><Relationship Id="rId5" Type="http://schemas.openxmlformats.org/officeDocument/2006/relationships/slideLayout" Target="../slideLayouts/slideLayout150.xml"/><Relationship Id="rId15" Type="http://schemas.openxmlformats.org/officeDocument/2006/relationships/theme" Target="../theme/theme11.xml"/><Relationship Id="rId10" Type="http://schemas.openxmlformats.org/officeDocument/2006/relationships/slideLayout" Target="../slideLayouts/slideLayout155.xml"/><Relationship Id="rId4" Type="http://schemas.openxmlformats.org/officeDocument/2006/relationships/slideLayout" Target="../slideLayouts/slideLayout149.xml"/><Relationship Id="rId9" Type="http://schemas.openxmlformats.org/officeDocument/2006/relationships/slideLayout" Target="../slideLayouts/slideLayout154.xml"/><Relationship Id="rId14" Type="http://schemas.openxmlformats.org/officeDocument/2006/relationships/slideLayout" Target="../slideLayouts/slideLayout159.xml"/></Relationships>
</file>

<file path=ppt/slideMasters/_rels/slideMaster12.xml.rels><?xml version="1.0" encoding="UTF-8" standalone="yes"?>
<Relationships xmlns="http://schemas.openxmlformats.org/package/2006/relationships"><Relationship Id="rId8" Type="http://schemas.openxmlformats.org/officeDocument/2006/relationships/slideLayout" Target="../slideLayouts/slideLayout167.xml"/><Relationship Id="rId13" Type="http://schemas.openxmlformats.org/officeDocument/2006/relationships/slideLayout" Target="../slideLayouts/slideLayout172.xml"/><Relationship Id="rId3" Type="http://schemas.openxmlformats.org/officeDocument/2006/relationships/slideLayout" Target="../slideLayouts/slideLayout162.xml"/><Relationship Id="rId7" Type="http://schemas.openxmlformats.org/officeDocument/2006/relationships/slideLayout" Target="../slideLayouts/slideLayout166.xml"/><Relationship Id="rId12" Type="http://schemas.openxmlformats.org/officeDocument/2006/relationships/slideLayout" Target="../slideLayouts/slideLayout171.xml"/><Relationship Id="rId2" Type="http://schemas.openxmlformats.org/officeDocument/2006/relationships/slideLayout" Target="../slideLayouts/slideLayout161.xml"/><Relationship Id="rId1" Type="http://schemas.openxmlformats.org/officeDocument/2006/relationships/slideLayout" Target="../slideLayouts/slideLayout160.xml"/><Relationship Id="rId6" Type="http://schemas.openxmlformats.org/officeDocument/2006/relationships/slideLayout" Target="../slideLayouts/slideLayout165.xml"/><Relationship Id="rId11" Type="http://schemas.openxmlformats.org/officeDocument/2006/relationships/slideLayout" Target="../slideLayouts/slideLayout170.xml"/><Relationship Id="rId5" Type="http://schemas.openxmlformats.org/officeDocument/2006/relationships/slideLayout" Target="../slideLayouts/slideLayout164.xml"/><Relationship Id="rId15" Type="http://schemas.openxmlformats.org/officeDocument/2006/relationships/theme" Target="../theme/theme12.xml"/><Relationship Id="rId10" Type="http://schemas.openxmlformats.org/officeDocument/2006/relationships/slideLayout" Target="../slideLayouts/slideLayout169.xml"/><Relationship Id="rId4" Type="http://schemas.openxmlformats.org/officeDocument/2006/relationships/slideLayout" Target="../slideLayouts/slideLayout163.xml"/><Relationship Id="rId9" Type="http://schemas.openxmlformats.org/officeDocument/2006/relationships/slideLayout" Target="../slideLayouts/slideLayout168.xml"/><Relationship Id="rId14" Type="http://schemas.openxmlformats.org/officeDocument/2006/relationships/slideLayout" Target="../slideLayouts/slideLayout173.xml"/></Relationships>
</file>

<file path=ppt/slideMasters/_rels/slideMaster13.xml.rels><?xml version="1.0" encoding="UTF-8" standalone="yes"?>
<Relationships xmlns="http://schemas.openxmlformats.org/package/2006/relationships"><Relationship Id="rId8" Type="http://schemas.openxmlformats.org/officeDocument/2006/relationships/slideLayout" Target="../slideLayouts/slideLayout181.xml"/><Relationship Id="rId13" Type="http://schemas.openxmlformats.org/officeDocument/2006/relationships/slideLayout" Target="../slideLayouts/slideLayout186.xml"/><Relationship Id="rId3" Type="http://schemas.openxmlformats.org/officeDocument/2006/relationships/slideLayout" Target="../slideLayouts/slideLayout176.xml"/><Relationship Id="rId7" Type="http://schemas.openxmlformats.org/officeDocument/2006/relationships/slideLayout" Target="../slideLayouts/slideLayout180.xml"/><Relationship Id="rId12" Type="http://schemas.openxmlformats.org/officeDocument/2006/relationships/slideLayout" Target="../slideLayouts/slideLayout185.xml"/><Relationship Id="rId2" Type="http://schemas.openxmlformats.org/officeDocument/2006/relationships/slideLayout" Target="../slideLayouts/slideLayout175.xml"/><Relationship Id="rId1" Type="http://schemas.openxmlformats.org/officeDocument/2006/relationships/slideLayout" Target="../slideLayouts/slideLayout174.xml"/><Relationship Id="rId6" Type="http://schemas.openxmlformats.org/officeDocument/2006/relationships/slideLayout" Target="../slideLayouts/slideLayout179.xml"/><Relationship Id="rId11" Type="http://schemas.openxmlformats.org/officeDocument/2006/relationships/slideLayout" Target="../slideLayouts/slideLayout184.xml"/><Relationship Id="rId5" Type="http://schemas.openxmlformats.org/officeDocument/2006/relationships/slideLayout" Target="../slideLayouts/slideLayout178.xml"/><Relationship Id="rId15" Type="http://schemas.openxmlformats.org/officeDocument/2006/relationships/theme" Target="../theme/theme13.xml"/><Relationship Id="rId10" Type="http://schemas.openxmlformats.org/officeDocument/2006/relationships/slideLayout" Target="../slideLayouts/slideLayout183.xml"/><Relationship Id="rId4" Type="http://schemas.openxmlformats.org/officeDocument/2006/relationships/slideLayout" Target="../slideLayouts/slideLayout177.xml"/><Relationship Id="rId9" Type="http://schemas.openxmlformats.org/officeDocument/2006/relationships/slideLayout" Target="../slideLayouts/slideLayout182.xml"/><Relationship Id="rId14" Type="http://schemas.openxmlformats.org/officeDocument/2006/relationships/slideLayout" Target="../slideLayouts/slideLayout187.xml"/></Relationships>
</file>

<file path=ppt/slideMasters/_rels/slideMaster14.xml.rels><?xml version="1.0" encoding="UTF-8" standalone="yes"?>
<Relationships xmlns="http://schemas.openxmlformats.org/package/2006/relationships"><Relationship Id="rId8" Type="http://schemas.openxmlformats.org/officeDocument/2006/relationships/slideLayout" Target="../slideLayouts/slideLayout195.xml"/><Relationship Id="rId13" Type="http://schemas.openxmlformats.org/officeDocument/2006/relationships/slideLayout" Target="../slideLayouts/slideLayout200.xml"/><Relationship Id="rId3" Type="http://schemas.openxmlformats.org/officeDocument/2006/relationships/slideLayout" Target="../slideLayouts/slideLayout190.xml"/><Relationship Id="rId7" Type="http://schemas.openxmlformats.org/officeDocument/2006/relationships/slideLayout" Target="../slideLayouts/slideLayout194.xml"/><Relationship Id="rId12" Type="http://schemas.openxmlformats.org/officeDocument/2006/relationships/slideLayout" Target="../slideLayouts/slideLayout199.xml"/><Relationship Id="rId2" Type="http://schemas.openxmlformats.org/officeDocument/2006/relationships/slideLayout" Target="../slideLayouts/slideLayout189.xml"/><Relationship Id="rId1" Type="http://schemas.openxmlformats.org/officeDocument/2006/relationships/slideLayout" Target="../slideLayouts/slideLayout188.xml"/><Relationship Id="rId6" Type="http://schemas.openxmlformats.org/officeDocument/2006/relationships/slideLayout" Target="../slideLayouts/slideLayout193.xml"/><Relationship Id="rId11" Type="http://schemas.openxmlformats.org/officeDocument/2006/relationships/slideLayout" Target="../slideLayouts/slideLayout198.xml"/><Relationship Id="rId5" Type="http://schemas.openxmlformats.org/officeDocument/2006/relationships/slideLayout" Target="../slideLayouts/slideLayout192.xml"/><Relationship Id="rId15" Type="http://schemas.openxmlformats.org/officeDocument/2006/relationships/theme" Target="../theme/theme14.xml"/><Relationship Id="rId10" Type="http://schemas.openxmlformats.org/officeDocument/2006/relationships/slideLayout" Target="../slideLayouts/slideLayout197.xml"/><Relationship Id="rId4" Type="http://schemas.openxmlformats.org/officeDocument/2006/relationships/slideLayout" Target="../slideLayouts/slideLayout191.xml"/><Relationship Id="rId9" Type="http://schemas.openxmlformats.org/officeDocument/2006/relationships/slideLayout" Target="../slideLayouts/slideLayout196.xml"/><Relationship Id="rId14" Type="http://schemas.openxmlformats.org/officeDocument/2006/relationships/slideLayout" Target="../slideLayouts/slideLayout201.xml"/></Relationships>
</file>

<file path=ppt/slideMasters/_rels/slideMaster15.xml.rels><?xml version="1.0" encoding="UTF-8" standalone="yes"?>
<Relationships xmlns="http://schemas.openxmlformats.org/package/2006/relationships"><Relationship Id="rId8" Type="http://schemas.openxmlformats.org/officeDocument/2006/relationships/slideLayout" Target="../slideLayouts/slideLayout209.xml"/><Relationship Id="rId13" Type="http://schemas.openxmlformats.org/officeDocument/2006/relationships/slideLayout" Target="../slideLayouts/slideLayout214.xml"/><Relationship Id="rId3" Type="http://schemas.openxmlformats.org/officeDocument/2006/relationships/slideLayout" Target="../slideLayouts/slideLayout204.xml"/><Relationship Id="rId7" Type="http://schemas.openxmlformats.org/officeDocument/2006/relationships/slideLayout" Target="../slideLayouts/slideLayout208.xml"/><Relationship Id="rId12" Type="http://schemas.openxmlformats.org/officeDocument/2006/relationships/slideLayout" Target="../slideLayouts/slideLayout213.xml"/><Relationship Id="rId2" Type="http://schemas.openxmlformats.org/officeDocument/2006/relationships/slideLayout" Target="../slideLayouts/slideLayout203.xml"/><Relationship Id="rId1" Type="http://schemas.openxmlformats.org/officeDocument/2006/relationships/slideLayout" Target="../slideLayouts/slideLayout202.xml"/><Relationship Id="rId6" Type="http://schemas.openxmlformats.org/officeDocument/2006/relationships/slideLayout" Target="../slideLayouts/slideLayout207.xml"/><Relationship Id="rId11" Type="http://schemas.openxmlformats.org/officeDocument/2006/relationships/slideLayout" Target="../slideLayouts/slideLayout212.xml"/><Relationship Id="rId5" Type="http://schemas.openxmlformats.org/officeDocument/2006/relationships/slideLayout" Target="../slideLayouts/slideLayout206.xml"/><Relationship Id="rId15" Type="http://schemas.openxmlformats.org/officeDocument/2006/relationships/theme" Target="../theme/theme15.xml"/><Relationship Id="rId10" Type="http://schemas.openxmlformats.org/officeDocument/2006/relationships/slideLayout" Target="../slideLayouts/slideLayout211.xml"/><Relationship Id="rId4" Type="http://schemas.openxmlformats.org/officeDocument/2006/relationships/slideLayout" Target="../slideLayouts/slideLayout205.xml"/><Relationship Id="rId9" Type="http://schemas.openxmlformats.org/officeDocument/2006/relationships/slideLayout" Target="../slideLayouts/slideLayout210.xml"/><Relationship Id="rId14" Type="http://schemas.openxmlformats.org/officeDocument/2006/relationships/slideLayout" Target="../slideLayouts/slideLayout215.xml"/></Relationships>
</file>

<file path=ppt/slideMasters/_rels/slideMaster16.xml.rels><?xml version="1.0" encoding="UTF-8" standalone="yes"?>
<Relationships xmlns="http://schemas.openxmlformats.org/package/2006/relationships"><Relationship Id="rId8" Type="http://schemas.openxmlformats.org/officeDocument/2006/relationships/slideLayout" Target="../slideLayouts/slideLayout223.xml"/><Relationship Id="rId13" Type="http://schemas.openxmlformats.org/officeDocument/2006/relationships/slideLayout" Target="../slideLayouts/slideLayout228.xml"/><Relationship Id="rId3" Type="http://schemas.openxmlformats.org/officeDocument/2006/relationships/slideLayout" Target="../slideLayouts/slideLayout218.xml"/><Relationship Id="rId7" Type="http://schemas.openxmlformats.org/officeDocument/2006/relationships/slideLayout" Target="../slideLayouts/slideLayout222.xml"/><Relationship Id="rId12" Type="http://schemas.openxmlformats.org/officeDocument/2006/relationships/slideLayout" Target="../slideLayouts/slideLayout227.xml"/><Relationship Id="rId2" Type="http://schemas.openxmlformats.org/officeDocument/2006/relationships/slideLayout" Target="../slideLayouts/slideLayout217.xml"/><Relationship Id="rId1" Type="http://schemas.openxmlformats.org/officeDocument/2006/relationships/slideLayout" Target="../slideLayouts/slideLayout216.xml"/><Relationship Id="rId6" Type="http://schemas.openxmlformats.org/officeDocument/2006/relationships/slideLayout" Target="../slideLayouts/slideLayout221.xml"/><Relationship Id="rId11" Type="http://schemas.openxmlformats.org/officeDocument/2006/relationships/slideLayout" Target="../slideLayouts/slideLayout226.xml"/><Relationship Id="rId5" Type="http://schemas.openxmlformats.org/officeDocument/2006/relationships/slideLayout" Target="../slideLayouts/slideLayout220.xml"/><Relationship Id="rId15" Type="http://schemas.openxmlformats.org/officeDocument/2006/relationships/theme" Target="../theme/theme16.xml"/><Relationship Id="rId10" Type="http://schemas.openxmlformats.org/officeDocument/2006/relationships/slideLayout" Target="../slideLayouts/slideLayout225.xml"/><Relationship Id="rId4" Type="http://schemas.openxmlformats.org/officeDocument/2006/relationships/slideLayout" Target="../slideLayouts/slideLayout219.xml"/><Relationship Id="rId9" Type="http://schemas.openxmlformats.org/officeDocument/2006/relationships/slideLayout" Target="../slideLayouts/slideLayout224.xml"/><Relationship Id="rId14" Type="http://schemas.openxmlformats.org/officeDocument/2006/relationships/slideLayout" Target="../slideLayouts/slideLayout229.xml"/></Relationships>
</file>

<file path=ppt/slideMasters/_rels/slideMaster17.xml.rels><?xml version="1.0" encoding="UTF-8" standalone="yes"?>
<Relationships xmlns="http://schemas.openxmlformats.org/package/2006/relationships"><Relationship Id="rId8" Type="http://schemas.openxmlformats.org/officeDocument/2006/relationships/slideLayout" Target="../slideLayouts/slideLayout237.xml"/><Relationship Id="rId13" Type="http://schemas.openxmlformats.org/officeDocument/2006/relationships/slideLayout" Target="../slideLayouts/slideLayout242.xml"/><Relationship Id="rId3" Type="http://schemas.openxmlformats.org/officeDocument/2006/relationships/slideLayout" Target="../slideLayouts/slideLayout232.xml"/><Relationship Id="rId7" Type="http://schemas.openxmlformats.org/officeDocument/2006/relationships/slideLayout" Target="../slideLayouts/slideLayout236.xml"/><Relationship Id="rId12" Type="http://schemas.openxmlformats.org/officeDocument/2006/relationships/slideLayout" Target="../slideLayouts/slideLayout241.xml"/><Relationship Id="rId2" Type="http://schemas.openxmlformats.org/officeDocument/2006/relationships/slideLayout" Target="../slideLayouts/slideLayout231.xml"/><Relationship Id="rId16" Type="http://schemas.openxmlformats.org/officeDocument/2006/relationships/theme" Target="../theme/theme17.xml"/><Relationship Id="rId1" Type="http://schemas.openxmlformats.org/officeDocument/2006/relationships/slideLayout" Target="../slideLayouts/slideLayout230.xml"/><Relationship Id="rId6" Type="http://schemas.openxmlformats.org/officeDocument/2006/relationships/slideLayout" Target="../slideLayouts/slideLayout235.xml"/><Relationship Id="rId11" Type="http://schemas.openxmlformats.org/officeDocument/2006/relationships/slideLayout" Target="../slideLayouts/slideLayout240.xml"/><Relationship Id="rId5" Type="http://schemas.openxmlformats.org/officeDocument/2006/relationships/slideLayout" Target="../slideLayouts/slideLayout234.xml"/><Relationship Id="rId15" Type="http://schemas.openxmlformats.org/officeDocument/2006/relationships/slideLayout" Target="../slideLayouts/slideLayout244.xml"/><Relationship Id="rId10" Type="http://schemas.openxmlformats.org/officeDocument/2006/relationships/slideLayout" Target="../slideLayouts/slideLayout239.xml"/><Relationship Id="rId4" Type="http://schemas.openxmlformats.org/officeDocument/2006/relationships/slideLayout" Target="../slideLayouts/slideLayout233.xml"/><Relationship Id="rId9" Type="http://schemas.openxmlformats.org/officeDocument/2006/relationships/slideLayout" Target="../slideLayouts/slideLayout238.xml"/><Relationship Id="rId14" Type="http://schemas.openxmlformats.org/officeDocument/2006/relationships/slideLayout" Target="../slideLayouts/slideLayout243.xml"/></Relationships>
</file>

<file path=ppt/slideMasters/_rels/slideMaster18.xml.rels><?xml version="1.0" encoding="UTF-8" standalone="yes"?>
<Relationships xmlns="http://schemas.openxmlformats.org/package/2006/relationships"><Relationship Id="rId8" Type="http://schemas.openxmlformats.org/officeDocument/2006/relationships/slideLayout" Target="../slideLayouts/slideLayout252.xml"/><Relationship Id="rId13" Type="http://schemas.openxmlformats.org/officeDocument/2006/relationships/slideLayout" Target="../slideLayouts/slideLayout257.xml"/><Relationship Id="rId3" Type="http://schemas.openxmlformats.org/officeDocument/2006/relationships/slideLayout" Target="../slideLayouts/slideLayout247.xml"/><Relationship Id="rId7" Type="http://schemas.openxmlformats.org/officeDocument/2006/relationships/slideLayout" Target="../slideLayouts/slideLayout251.xml"/><Relationship Id="rId12" Type="http://schemas.openxmlformats.org/officeDocument/2006/relationships/slideLayout" Target="../slideLayouts/slideLayout256.xml"/><Relationship Id="rId2" Type="http://schemas.openxmlformats.org/officeDocument/2006/relationships/slideLayout" Target="../slideLayouts/slideLayout246.xml"/><Relationship Id="rId16" Type="http://schemas.openxmlformats.org/officeDocument/2006/relationships/theme" Target="../theme/theme18.xml"/><Relationship Id="rId1" Type="http://schemas.openxmlformats.org/officeDocument/2006/relationships/slideLayout" Target="../slideLayouts/slideLayout245.xml"/><Relationship Id="rId6" Type="http://schemas.openxmlformats.org/officeDocument/2006/relationships/slideLayout" Target="../slideLayouts/slideLayout250.xml"/><Relationship Id="rId11" Type="http://schemas.openxmlformats.org/officeDocument/2006/relationships/slideLayout" Target="../slideLayouts/slideLayout255.xml"/><Relationship Id="rId5" Type="http://schemas.openxmlformats.org/officeDocument/2006/relationships/slideLayout" Target="../slideLayouts/slideLayout249.xml"/><Relationship Id="rId15" Type="http://schemas.openxmlformats.org/officeDocument/2006/relationships/slideLayout" Target="../slideLayouts/slideLayout259.xml"/><Relationship Id="rId10" Type="http://schemas.openxmlformats.org/officeDocument/2006/relationships/slideLayout" Target="../slideLayouts/slideLayout254.xml"/><Relationship Id="rId4" Type="http://schemas.openxmlformats.org/officeDocument/2006/relationships/slideLayout" Target="../slideLayouts/slideLayout248.xml"/><Relationship Id="rId9" Type="http://schemas.openxmlformats.org/officeDocument/2006/relationships/slideLayout" Target="../slideLayouts/slideLayout253.xml"/><Relationship Id="rId14" Type="http://schemas.openxmlformats.org/officeDocument/2006/relationships/slideLayout" Target="../slideLayouts/slideLayout258.xml"/></Relationships>
</file>

<file path=ppt/slideMasters/_rels/slideMaster19.xml.rels><?xml version="1.0" encoding="UTF-8" standalone="yes"?>
<Relationships xmlns="http://schemas.openxmlformats.org/package/2006/relationships"><Relationship Id="rId8" Type="http://schemas.openxmlformats.org/officeDocument/2006/relationships/slideLayout" Target="../slideLayouts/slideLayout267.xml"/><Relationship Id="rId13" Type="http://schemas.openxmlformats.org/officeDocument/2006/relationships/slideLayout" Target="../slideLayouts/slideLayout272.xml"/><Relationship Id="rId3" Type="http://schemas.openxmlformats.org/officeDocument/2006/relationships/slideLayout" Target="../slideLayouts/slideLayout262.xml"/><Relationship Id="rId7" Type="http://schemas.openxmlformats.org/officeDocument/2006/relationships/slideLayout" Target="../slideLayouts/slideLayout266.xml"/><Relationship Id="rId12" Type="http://schemas.openxmlformats.org/officeDocument/2006/relationships/slideLayout" Target="../slideLayouts/slideLayout271.xml"/><Relationship Id="rId2" Type="http://schemas.openxmlformats.org/officeDocument/2006/relationships/slideLayout" Target="../slideLayouts/slideLayout261.xml"/><Relationship Id="rId16" Type="http://schemas.openxmlformats.org/officeDocument/2006/relationships/theme" Target="../theme/theme19.xml"/><Relationship Id="rId1" Type="http://schemas.openxmlformats.org/officeDocument/2006/relationships/slideLayout" Target="../slideLayouts/slideLayout260.xml"/><Relationship Id="rId6" Type="http://schemas.openxmlformats.org/officeDocument/2006/relationships/slideLayout" Target="../slideLayouts/slideLayout265.xml"/><Relationship Id="rId11" Type="http://schemas.openxmlformats.org/officeDocument/2006/relationships/slideLayout" Target="../slideLayouts/slideLayout270.xml"/><Relationship Id="rId5" Type="http://schemas.openxmlformats.org/officeDocument/2006/relationships/slideLayout" Target="../slideLayouts/slideLayout264.xml"/><Relationship Id="rId15" Type="http://schemas.openxmlformats.org/officeDocument/2006/relationships/slideLayout" Target="../slideLayouts/slideLayout274.xml"/><Relationship Id="rId10" Type="http://schemas.openxmlformats.org/officeDocument/2006/relationships/slideLayout" Target="../slideLayouts/slideLayout269.xml"/><Relationship Id="rId4" Type="http://schemas.openxmlformats.org/officeDocument/2006/relationships/slideLayout" Target="../slideLayouts/slideLayout263.xml"/><Relationship Id="rId9" Type="http://schemas.openxmlformats.org/officeDocument/2006/relationships/slideLayout" Target="../slideLayouts/slideLayout268.xml"/><Relationship Id="rId14" Type="http://schemas.openxmlformats.org/officeDocument/2006/relationships/slideLayout" Target="../slideLayouts/slideLayout273.xml"/></Relationships>
</file>

<file path=ppt/slideMasters/_rels/slideMaster20.xml.rels><?xml version="1.0" encoding="UTF-8" standalone="yes"?>
<Relationships xmlns="http://schemas.openxmlformats.org/package/2006/relationships"><Relationship Id="rId8" Type="http://schemas.openxmlformats.org/officeDocument/2006/relationships/slideLayout" Target="../slideLayouts/slideLayout282.xml"/><Relationship Id="rId13" Type="http://schemas.openxmlformats.org/officeDocument/2006/relationships/slideLayout" Target="../slideLayouts/slideLayout287.xml"/><Relationship Id="rId3" Type="http://schemas.openxmlformats.org/officeDocument/2006/relationships/slideLayout" Target="../slideLayouts/slideLayout277.xml"/><Relationship Id="rId7" Type="http://schemas.openxmlformats.org/officeDocument/2006/relationships/slideLayout" Target="../slideLayouts/slideLayout281.xml"/><Relationship Id="rId12" Type="http://schemas.openxmlformats.org/officeDocument/2006/relationships/slideLayout" Target="../slideLayouts/slideLayout286.xml"/><Relationship Id="rId2" Type="http://schemas.openxmlformats.org/officeDocument/2006/relationships/slideLayout" Target="../slideLayouts/slideLayout276.xml"/><Relationship Id="rId1" Type="http://schemas.openxmlformats.org/officeDocument/2006/relationships/slideLayout" Target="../slideLayouts/slideLayout275.xml"/><Relationship Id="rId6" Type="http://schemas.openxmlformats.org/officeDocument/2006/relationships/slideLayout" Target="../slideLayouts/slideLayout280.xml"/><Relationship Id="rId11" Type="http://schemas.openxmlformats.org/officeDocument/2006/relationships/slideLayout" Target="../slideLayouts/slideLayout285.xml"/><Relationship Id="rId5" Type="http://schemas.openxmlformats.org/officeDocument/2006/relationships/slideLayout" Target="../slideLayouts/slideLayout279.xml"/><Relationship Id="rId15" Type="http://schemas.openxmlformats.org/officeDocument/2006/relationships/theme" Target="../theme/theme20.xml"/><Relationship Id="rId10" Type="http://schemas.openxmlformats.org/officeDocument/2006/relationships/slideLayout" Target="../slideLayouts/slideLayout284.xml"/><Relationship Id="rId4" Type="http://schemas.openxmlformats.org/officeDocument/2006/relationships/slideLayout" Target="../slideLayouts/slideLayout278.xml"/><Relationship Id="rId9" Type="http://schemas.openxmlformats.org/officeDocument/2006/relationships/slideLayout" Target="../slideLayouts/slideLayout283.xml"/><Relationship Id="rId14" Type="http://schemas.openxmlformats.org/officeDocument/2006/relationships/slideLayout" Target="../slideLayouts/slideLayout288.xml"/></Relationships>
</file>

<file path=ppt/slideMasters/_rels/slideMaster21.xml.rels><?xml version="1.0" encoding="UTF-8" standalone="yes"?>
<Relationships xmlns="http://schemas.openxmlformats.org/package/2006/relationships"><Relationship Id="rId8" Type="http://schemas.openxmlformats.org/officeDocument/2006/relationships/slideLayout" Target="../slideLayouts/slideLayout296.xml"/><Relationship Id="rId3" Type="http://schemas.openxmlformats.org/officeDocument/2006/relationships/slideLayout" Target="../slideLayouts/slideLayout291.xml"/><Relationship Id="rId7" Type="http://schemas.openxmlformats.org/officeDocument/2006/relationships/slideLayout" Target="../slideLayouts/slideLayout295.xml"/><Relationship Id="rId12" Type="http://schemas.openxmlformats.org/officeDocument/2006/relationships/theme" Target="../theme/theme21.xml"/><Relationship Id="rId2" Type="http://schemas.openxmlformats.org/officeDocument/2006/relationships/slideLayout" Target="../slideLayouts/slideLayout290.xml"/><Relationship Id="rId1" Type="http://schemas.openxmlformats.org/officeDocument/2006/relationships/slideLayout" Target="../slideLayouts/slideLayout289.xml"/><Relationship Id="rId6" Type="http://schemas.openxmlformats.org/officeDocument/2006/relationships/slideLayout" Target="../slideLayouts/slideLayout294.xml"/><Relationship Id="rId11" Type="http://schemas.openxmlformats.org/officeDocument/2006/relationships/slideLayout" Target="../slideLayouts/slideLayout299.xml"/><Relationship Id="rId5" Type="http://schemas.openxmlformats.org/officeDocument/2006/relationships/slideLayout" Target="../slideLayouts/slideLayout293.xml"/><Relationship Id="rId10" Type="http://schemas.openxmlformats.org/officeDocument/2006/relationships/slideLayout" Target="../slideLayouts/slideLayout298.xml"/><Relationship Id="rId4" Type="http://schemas.openxmlformats.org/officeDocument/2006/relationships/slideLayout" Target="../slideLayouts/slideLayout292.xml"/><Relationship Id="rId9" Type="http://schemas.openxmlformats.org/officeDocument/2006/relationships/slideLayout" Target="../slideLayouts/slideLayout297.xml"/></Relationships>
</file>

<file path=ppt/slideMasters/_rels/slideMaster22.xml.rels><?xml version="1.0" encoding="UTF-8" standalone="yes"?>
<Relationships xmlns="http://schemas.openxmlformats.org/package/2006/relationships"><Relationship Id="rId8" Type="http://schemas.openxmlformats.org/officeDocument/2006/relationships/slideLayout" Target="../slideLayouts/slideLayout307.xml"/><Relationship Id="rId3" Type="http://schemas.openxmlformats.org/officeDocument/2006/relationships/slideLayout" Target="../slideLayouts/slideLayout302.xml"/><Relationship Id="rId7" Type="http://schemas.openxmlformats.org/officeDocument/2006/relationships/slideLayout" Target="../slideLayouts/slideLayout306.xml"/><Relationship Id="rId12" Type="http://schemas.openxmlformats.org/officeDocument/2006/relationships/theme" Target="../theme/theme22.xml"/><Relationship Id="rId2" Type="http://schemas.openxmlformats.org/officeDocument/2006/relationships/slideLayout" Target="../slideLayouts/slideLayout301.xml"/><Relationship Id="rId1" Type="http://schemas.openxmlformats.org/officeDocument/2006/relationships/slideLayout" Target="../slideLayouts/slideLayout300.xml"/><Relationship Id="rId6" Type="http://schemas.openxmlformats.org/officeDocument/2006/relationships/slideLayout" Target="../slideLayouts/slideLayout305.xml"/><Relationship Id="rId11" Type="http://schemas.openxmlformats.org/officeDocument/2006/relationships/slideLayout" Target="../slideLayouts/slideLayout310.xml"/><Relationship Id="rId5" Type="http://schemas.openxmlformats.org/officeDocument/2006/relationships/slideLayout" Target="../slideLayouts/slideLayout304.xml"/><Relationship Id="rId10" Type="http://schemas.openxmlformats.org/officeDocument/2006/relationships/slideLayout" Target="../slideLayouts/slideLayout309.xml"/><Relationship Id="rId4" Type="http://schemas.openxmlformats.org/officeDocument/2006/relationships/slideLayout" Target="../slideLayouts/slideLayout303.xml"/><Relationship Id="rId9" Type="http://schemas.openxmlformats.org/officeDocument/2006/relationships/slideLayout" Target="../slideLayouts/slideLayout308.xml"/></Relationships>
</file>

<file path=ppt/slideMasters/_rels/slideMaster23.xml.rels><?xml version="1.0" encoding="UTF-8" standalone="yes"?>
<Relationships xmlns="http://schemas.openxmlformats.org/package/2006/relationships"><Relationship Id="rId8" Type="http://schemas.openxmlformats.org/officeDocument/2006/relationships/slideLayout" Target="../slideLayouts/slideLayout318.xml"/><Relationship Id="rId3" Type="http://schemas.openxmlformats.org/officeDocument/2006/relationships/slideLayout" Target="../slideLayouts/slideLayout313.xml"/><Relationship Id="rId7" Type="http://schemas.openxmlformats.org/officeDocument/2006/relationships/slideLayout" Target="../slideLayouts/slideLayout317.xml"/><Relationship Id="rId12" Type="http://schemas.openxmlformats.org/officeDocument/2006/relationships/theme" Target="../theme/theme23.xml"/><Relationship Id="rId2" Type="http://schemas.openxmlformats.org/officeDocument/2006/relationships/slideLayout" Target="../slideLayouts/slideLayout312.xml"/><Relationship Id="rId1" Type="http://schemas.openxmlformats.org/officeDocument/2006/relationships/slideLayout" Target="../slideLayouts/slideLayout311.xml"/><Relationship Id="rId6" Type="http://schemas.openxmlformats.org/officeDocument/2006/relationships/slideLayout" Target="../slideLayouts/slideLayout316.xml"/><Relationship Id="rId11" Type="http://schemas.openxmlformats.org/officeDocument/2006/relationships/slideLayout" Target="../slideLayouts/slideLayout321.xml"/><Relationship Id="rId5" Type="http://schemas.openxmlformats.org/officeDocument/2006/relationships/slideLayout" Target="../slideLayouts/slideLayout315.xml"/><Relationship Id="rId10" Type="http://schemas.openxmlformats.org/officeDocument/2006/relationships/slideLayout" Target="../slideLayouts/slideLayout320.xml"/><Relationship Id="rId4" Type="http://schemas.openxmlformats.org/officeDocument/2006/relationships/slideLayout" Target="../slideLayouts/slideLayout314.xml"/><Relationship Id="rId9" Type="http://schemas.openxmlformats.org/officeDocument/2006/relationships/slideLayout" Target="../slideLayouts/slideLayout319.xml"/></Relationships>
</file>

<file path=ppt/slideMasters/_rels/slideMaster24.xml.rels><?xml version="1.0" encoding="UTF-8" standalone="yes"?>
<Relationships xmlns="http://schemas.openxmlformats.org/package/2006/relationships"><Relationship Id="rId8" Type="http://schemas.openxmlformats.org/officeDocument/2006/relationships/slideLayout" Target="../slideLayouts/slideLayout329.xml"/><Relationship Id="rId3" Type="http://schemas.openxmlformats.org/officeDocument/2006/relationships/slideLayout" Target="../slideLayouts/slideLayout324.xml"/><Relationship Id="rId7" Type="http://schemas.openxmlformats.org/officeDocument/2006/relationships/slideLayout" Target="../slideLayouts/slideLayout328.xml"/><Relationship Id="rId12" Type="http://schemas.openxmlformats.org/officeDocument/2006/relationships/theme" Target="../theme/theme24.xml"/><Relationship Id="rId2" Type="http://schemas.openxmlformats.org/officeDocument/2006/relationships/slideLayout" Target="../slideLayouts/slideLayout323.xml"/><Relationship Id="rId1" Type="http://schemas.openxmlformats.org/officeDocument/2006/relationships/slideLayout" Target="../slideLayouts/slideLayout322.xml"/><Relationship Id="rId6" Type="http://schemas.openxmlformats.org/officeDocument/2006/relationships/slideLayout" Target="../slideLayouts/slideLayout327.xml"/><Relationship Id="rId11" Type="http://schemas.openxmlformats.org/officeDocument/2006/relationships/slideLayout" Target="../slideLayouts/slideLayout332.xml"/><Relationship Id="rId5" Type="http://schemas.openxmlformats.org/officeDocument/2006/relationships/slideLayout" Target="../slideLayouts/slideLayout326.xml"/><Relationship Id="rId10" Type="http://schemas.openxmlformats.org/officeDocument/2006/relationships/slideLayout" Target="../slideLayouts/slideLayout331.xml"/><Relationship Id="rId4" Type="http://schemas.openxmlformats.org/officeDocument/2006/relationships/slideLayout" Target="../slideLayouts/slideLayout325.xml"/><Relationship Id="rId9" Type="http://schemas.openxmlformats.org/officeDocument/2006/relationships/slideLayout" Target="../slideLayouts/slideLayout330.xml"/></Relationships>
</file>

<file path=ppt/slideMasters/_rels/slideMaster25.xml.rels><?xml version="1.0" encoding="UTF-8" standalone="yes"?>
<Relationships xmlns="http://schemas.openxmlformats.org/package/2006/relationships"><Relationship Id="rId8" Type="http://schemas.openxmlformats.org/officeDocument/2006/relationships/slideLayout" Target="../slideLayouts/slideLayout340.xml"/><Relationship Id="rId13" Type="http://schemas.openxmlformats.org/officeDocument/2006/relationships/slideLayout" Target="../slideLayouts/slideLayout345.xml"/><Relationship Id="rId3" Type="http://schemas.openxmlformats.org/officeDocument/2006/relationships/slideLayout" Target="../slideLayouts/slideLayout335.xml"/><Relationship Id="rId7" Type="http://schemas.openxmlformats.org/officeDocument/2006/relationships/slideLayout" Target="../slideLayouts/slideLayout339.xml"/><Relationship Id="rId12" Type="http://schemas.openxmlformats.org/officeDocument/2006/relationships/slideLayout" Target="../slideLayouts/slideLayout344.xml"/><Relationship Id="rId17" Type="http://schemas.openxmlformats.org/officeDocument/2006/relationships/theme" Target="../theme/theme25.xml"/><Relationship Id="rId2" Type="http://schemas.openxmlformats.org/officeDocument/2006/relationships/slideLayout" Target="../slideLayouts/slideLayout334.xml"/><Relationship Id="rId16" Type="http://schemas.openxmlformats.org/officeDocument/2006/relationships/slideLayout" Target="../slideLayouts/slideLayout348.xml"/><Relationship Id="rId1" Type="http://schemas.openxmlformats.org/officeDocument/2006/relationships/slideLayout" Target="../slideLayouts/slideLayout333.xml"/><Relationship Id="rId6" Type="http://schemas.openxmlformats.org/officeDocument/2006/relationships/slideLayout" Target="../slideLayouts/slideLayout338.xml"/><Relationship Id="rId11" Type="http://schemas.openxmlformats.org/officeDocument/2006/relationships/slideLayout" Target="../slideLayouts/slideLayout343.xml"/><Relationship Id="rId5" Type="http://schemas.openxmlformats.org/officeDocument/2006/relationships/slideLayout" Target="../slideLayouts/slideLayout337.xml"/><Relationship Id="rId15" Type="http://schemas.openxmlformats.org/officeDocument/2006/relationships/slideLayout" Target="../slideLayouts/slideLayout347.xml"/><Relationship Id="rId10" Type="http://schemas.openxmlformats.org/officeDocument/2006/relationships/slideLayout" Target="../slideLayouts/slideLayout342.xml"/><Relationship Id="rId4" Type="http://schemas.openxmlformats.org/officeDocument/2006/relationships/slideLayout" Target="../slideLayouts/slideLayout336.xml"/><Relationship Id="rId9" Type="http://schemas.openxmlformats.org/officeDocument/2006/relationships/slideLayout" Target="../slideLayouts/slideLayout341.xml"/><Relationship Id="rId14" Type="http://schemas.openxmlformats.org/officeDocument/2006/relationships/slideLayout" Target="../slideLayouts/slideLayout346.xml"/></Relationships>
</file>

<file path=ppt/slideMasters/_rels/slideMaster26.xml.rels><?xml version="1.0" encoding="UTF-8" standalone="yes"?>
<Relationships xmlns="http://schemas.openxmlformats.org/package/2006/relationships"><Relationship Id="rId8" Type="http://schemas.openxmlformats.org/officeDocument/2006/relationships/slideLayout" Target="../slideLayouts/slideLayout356.xml"/><Relationship Id="rId13" Type="http://schemas.openxmlformats.org/officeDocument/2006/relationships/slideLayout" Target="../slideLayouts/slideLayout361.xml"/><Relationship Id="rId18" Type="http://schemas.openxmlformats.org/officeDocument/2006/relationships/theme" Target="../theme/theme26.xml"/><Relationship Id="rId3" Type="http://schemas.openxmlformats.org/officeDocument/2006/relationships/slideLayout" Target="../slideLayouts/slideLayout351.xml"/><Relationship Id="rId7" Type="http://schemas.openxmlformats.org/officeDocument/2006/relationships/slideLayout" Target="../slideLayouts/slideLayout355.xml"/><Relationship Id="rId12" Type="http://schemas.openxmlformats.org/officeDocument/2006/relationships/slideLayout" Target="../slideLayouts/slideLayout360.xml"/><Relationship Id="rId17" Type="http://schemas.openxmlformats.org/officeDocument/2006/relationships/slideLayout" Target="../slideLayouts/slideLayout365.xml"/><Relationship Id="rId2" Type="http://schemas.openxmlformats.org/officeDocument/2006/relationships/slideLayout" Target="../slideLayouts/slideLayout350.xml"/><Relationship Id="rId16" Type="http://schemas.openxmlformats.org/officeDocument/2006/relationships/slideLayout" Target="../slideLayouts/slideLayout364.xml"/><Relationship Id="rId1" Type="http://schemas.openxmlformats.org/officeDocument/2006/relationships/slideLayout" Target="../slideLayouts/slideLayout349.xml"/><Relationship Id="rId6" Type="http://schemas.openxmlformats.org/officeDocument/2006/relationships/slideLayout" Target="../slideLayouts/slideLayout354.xml"/><Relationship Id="rId11" Type="http://schemas.openxmlformats.org/officeDocument/2006/relationships/slideLayout" Target="../slideLayouts/slideLayout359.xml"/><Relationship Id="rId5" Type="http://schemas.openxmlformats.org/officeDocument/2006/relationships/slideLayout" Target="../slideLayouts/slideLayout353.xml"/><Relationship Id="rId15" Type="http://schemas.openxmlformats.org/officeDocument/2006/relationships/slideLayout" Target="../slideLayouts/slideLayout363.xml"/><Relationship Id="rId10" Type="http://schemas.openxmlformats.org/officeDocument/2006/relationships/slideLayout" Target="../slideLayouts/slideLayout358.xml"/><Relationship Id="rId4" Type="http://schemas.openxmlformats.org/officeDocument/2006/relationships/slideLayout" Target="../slideLayouts/slideLayout352.xml"/><Relationship Id="rId9" Type="http://schemas.openxmlformats.org/officeDocument/2006/relationships/slideLayout" Target="../slideLayouts/slideLayout357.xml"/><Relationship Id="rId14" Type="http://schemas.openxmlformats.org/officeDocument/2006/relationships/slideLayout" Target="../slideLayouts/slideLayout362.xml"/></Relationships>
</file>

<file path=ppt/slideMasters/_rels/slideMaster27.xml.rels><?xml version="1.0" encoding="UTF-8" standalone="yes"?>
<Relationships xmlns="http://schemas.openxmlformats.org/package/2006/relationships"><Relationship Id="rId8" Type="http://schemas.openxmlformats.org/officeDocument/2006/relationships/slideLayout" Target="../slideLayouts/slideLayout373.xml"/><Relationship Id="rId13" Type="http://schemas.openxmlformats.org/officeDocument/2006/relationships/slideLayout" Target="../slideLayouts/slideLayout378.xml"/><Relationship Id="rId3" Type="http://schemas.openxmlformats.org/officeDocument/2006/relationships/slideLayout" Target="../slideLayouts/slideLayout368.xml"/><Relationship Id="rId7" Type="http://schemas.openxmlformats.org/officeDocument/2006/relationships/slideLayout" Target="../slideLayouts/slideLayout372.xml"/><Relationship Id="rId12" Type="http://schemas.openxmlformats.org/officeDocument/2006/relationships/slideLayout" Target="../slideLayouts/slideLayout377.xml"/><Relationship Id="rId17" Type="http://schemas.openxmlformats.org/officeDocument/2006/relationships/theme" Target="../theme/theme27.xml"/><Relationship Id="rId2" Type="http://schemas.openxmlformats.org/officeDocument/2006/relationships/slideLayout" Target="../slideLayouts/slideLayout367.xml"/><Relationship Id="rId16" Type="http://schemas.openxmlformats.org/officeDocument/2006/relationships/slideLayout" Target="../slideLayouts/slideLayout381.xml"/><Relationship Id="rId1" Type="http://schemas.openxmlformats.org/officeDocument/2006/relationships/slideLayout" Target="../slideLayouts/slideLayout366.xml"/><Relationship Id="rId6" Type="http://schemas.openxmlformats.org/officeDocument/2006/relationships/slideLayout" Target="../slideLayouts/slideLayout371.xml"/><Relationship Id="rId11" Type="http://schemas.openxmlformats.org/officeDocument/2006/relationships/slideLayout" Target="../slideLayouts/slideLayout376.xml"/><Relationship Id="rId5" Type="http://schemas.openxmlformats.org/officeDocument/2006/relationships/slideLayout" Target="../slideLayouts/slideLayout370.xml"/><Relationship Id="rId15" Type="http://schemas.openxmlformats.org/officeDocument/2006/relationships/slideLayout" Target="../slideLayouts/slideLayout380.xml"/><Relationship Id="rId10" Type="http://schemas.openxmlformats.org/officeDocument/2006/relationships/slideLayout" Target="../slideLayouts/slideLayout375.xml"/><Relationship Id="rId4" Type="http://schemas.openxmlformats.org/officeDocument/2006/relationships/slideLayout" Target="../slideLayouts/slideLayout369.xml"/><Relationship Id="rId9" Type="http://schemas.openxmlformats.org/officeDocument/2006/relationships/slideLayout" Target="../slideLayouts/slideLayout374.xml"/><Relationship Id="rId14" Type="http://schemas.openxmlformats.org/officeDocument/2006/relationships/slideLayout" Target="../slideLayouts/slideLayout379.xml"/></Relationships>
</file>

<file path=ppt/slideMasters/_rels/slideMaster28.xml.rels><?xml version="1.0" encoding="UTF-8" standalone="yes"?>
<Relationships xmlns="http://schemas.openxmlformats.org/package/2006/relationships"><Relationship Id="rId8" Type="http://schemas.openxmlformats.org/officeDocument/2006/relationships/slideLayout" Target="../slideLayouts/slideLayout389.xml"/><Relationship Id="rId3" Type="http://schemas.openxmlformats.org/officeDocument/2006/relationships/slideLayout" Target="../slideLayouts/slideLayout384.xml"/><Relationship Id="rId7" Type="http://schemas.openxmlformats.org/officeDocument/2006/relationships/slideLayout" Target="../slideLayouts/slideLayout388.xml"/><Relationship Id="rId12" Type="http://schemas.openxmlformats.org/officeDocument/2006/relationships/theme" Target="../theme/theme28.xml"/><Relationship Id="rId2" Type="http://schemas.openxmlformats.org/officeDocument/2006/relationships/slideLayout" Target="../slideLayouts/slideLayout383.xml"/><Relationship Id="rId1" Type="http://schemas.openxmlformats.org/officeDocument/2006/relationships/slideLayout" Target="../slideLayouts/slideLayout382.xml"/><Relationship Id="rId6" Type="http://schemas.openxmlformats.org/officeDocument/2006/relationships/slideLayout" Target="../slideLayouts/slideLayout387.xml"/><Relationship Id="rId11" Type="http://schemas.openxmlformats.org/officeDocument/2006/relationships/slideLayout" Target="../slideLayouts/slideLayout392.xml"/><Relationship Id="rId5" Type="http://schemas.openxmlformats.org/officeDocument/2006/relationships/slideLayout" Target="../slideLayouts/slideLayout386.xml"/><Relationship Id="rId10" Type="http://schemas.openxmlformats.org/officeDocument/2006/relationships/slideLayout" Target="../slideLayouts/slideLayout391.xml"/><Relationship Id="rId4" Type="http://schemas.openxmlformats.org/officeDocument/2006/relationships/slideLayout" Target="../slideLayouts/slideLayout385.xml"/><Relationship Id="rId9" Type="http://schemas.openxmlformats.org/officeDocument/2006/relationships/slideLayout" Target="../slideLayouts/slideLayout390.xml"/></Relationships>
</file>

<file path=ppt/slideMasters/_rels/slideMaster29.xml.rels><?xml version="1.0" encoding="UTF-8" standalone="yes"?>
<Relationships xmlns="http://schemas.openxmlformats.org/package/2006/relationships"><Relationship Id="rId8" Type="http://schemas.openxmlformats.org/officeDocument/2006/relationships/slideLayout" Target="../slideLayouts/slideLayout400.xml"/><Relationship Id="rId3" Type="http://schemas.openxmlformats.org/officeDocument/2006/relationships/slideLayout" Target="../slideLayouts/slideLayout395.xml"/><Relationship Id="rId7" Type="http://schemas.openxmlformats.org/officeDocument/2006/relationships/slideLayout" Target="../slideLayouts/slideLayout399.xml"/><Relationship Id="rId12" Type="http://schemas.openxmlformats.org/officeDocument/2006/relationships/theme" Target="../theme/theme29.xml"/><Relationship Id="rId2" Type="http://schemas.openxmlformats.org/officeDocument/2006/relationships/slideLayout" Target="../slideLayouts/slideLayout394.xml"/><Relationship Id="rId1" Type="http://schemas.openxmlformats.org/officeDocument/2006/relationships/slideLayout" Target="../slideLayouts/slideLayout393.xml"/><Relationship Id="rId6" Type="http://schemas.openxmlformats.org/officeDocument/2006/relationships/slideLayout" Target="../slideLayouts/slideLayout398.xml"/><Relationship Id="rId11" Type="http://schemas.openxmlformats.org/officeDocument/2006/relationships/slideLayout" Target="../slideLayouts/slideLayout403.xml"/><Relationship Id="rId5" Type="http://schemas.openxmlformats.org/officeDocument/2006/relationships/slideLayout" Target="../slideLayouts/slideLayout397.xml"/><Relationship Id="rId10" Type="http://schemas.openxmlformats.org/officeDocument/2006/relationships/slideLayout" Target="../slideLayouts/slideLayout402.xml"/><Relationship Id="rId4" Type="http://schemas.openxmlformats.org/officeDocument/2006/relationships/slideLayout" Target="../slideLayouts/slideLayout396.xml"/><Relationship Id="rId9" Type="http://schemas.openxmlformats.org/officeDocument/2006/relationships/slideLayout" Target="../slideLayouts/slideLayout401.xml"/></Relationships>
</file>

<file path=ppt/slideMasters/_rels/slideMaster30.xml.rels><?xml version="1.0" encoding="UTF-8" standalone="yes"?>
<Relationships xmlns="http://schemas.openxmlformats.org/package/2006/relationships"><Relationship Id="rId8" Type="http://schemas.openxmlformats.org/officeDocument/2006/relationships/slideLayout" Target="../slideLayouts/slideLayout411.xml"/><Relationship Id="rId3" Type="http://schemas.openxmlformats.org/officeDocument/2006/relationships/slideLayout" Target="../slideLayouts/slideLayout406.xml"/><Relationship Id="rId7" Type="http://schemas.openxmlformats.org/officeDocument/2006/relationships/slideLayout" Target="../slideLayouts/slideLayout410.xml"/><Relationship Id="rId12" Type="http://schemas.openxmlformats.org/officeDocument/2006/relationships/theme" Target="../theme/theme30.xml"/><Relationship Id="rId2" Type="http://schemas.openxmlformats.org/officeDocument/2006/relationships/slideLayout" Target="../slideLayouts/slideLayout405.xml"/><Relationship Id="rId1" Type="http://schemas.openxmlformats.org/officeDocument/2006/relationships/slideLayout" Target="../slideLayouts/slideLayout404.xml"/><Relationship Id="rId6" Type="http://schemas.openxmlformats.org/officeDocument/2006/relationships/slideLayout" Target="../slideLayouts/slideLayout409.xml"/><Relationship Id="rId11" Type="http://schemas.openxmlformats.org/officeDocument/2006/relationships/slideLayout" Target="../slideLayouts/slideLayout414.xml"/><Relationship Id="rId5" Type="http://schemas.openxmlformats.org/officeDocument/2006/relationships/slideLayout" Target="../slideLayouts/slideLayout408.xml"/><Relationship Id="rId10" Type="http://schemas.openxmlformats.org/officeDocument/2006/relationships/slideLayout" Target="../slideLayouts/slideLayout413.xml"/><Relationship Id="rId4" Type="http://schemas.openxmlformats.org/officeDocument/2006/relationships/slideLayout" Target="../slideLayouts/slideLayout407.xml"/><Relationship Id="rId9" Type="http://schemas.openxmlformats.org/officeDocument/2006/relationships/slideLayout" Target="../slideLayouts/slideLayout412.xml"/></Relationships>
</file>

<file path=ppt/slideMasters/_rels/slideMaster31.xml.rels><?xml version="1.0" encoding="UTF-8" standalone="yes"?>
<Relationships xmlns="http://schemas.openxmlformats.org/package/2006/relationships"><Relationship Id="rId8" Type="http://schemas.openxmlformats.org/officeDocument/2006/relationships/slideLayout" Target="../slideLayouts/slideLayout422.xml"/><Relationship Id="rId3" Type="http://schemas.openxmlformats.org/officeDocument/2006/relationships/slideLayout" Target="../slideLayouts/slideLayout417.xml"/><Relationship Id="rId7" Type="http://schemas.openxmlformats.org/officeDocument/2006/relationships/slideLayout" Target="../slideLayouts/slideLayout421.xml"/><Relationship Id="rId12" Type="http://schemas.openxmlformats.org/officeDocument/2006/relationships/theme" Target="../theme/theme31.xml"/><Relationship Id="rId2" Type="http://schemas.openxmlformats.org/officeDocument/2006/relationships/slideLayout" Target="../slideLayouts/slideLayout416.xml"/><Relationship Id="rId1" Type="http://schemas.openxmlformats.org/officeDocument/2006/relationships/slideLayout" Target="../slideLayouts/slideLayout415.xml"/><Relationship Id="rId6" Type="http://schemas.openxmlformats.org/officeDocument/2006/relationships/slideLayout" Target="../slideLayouts/slideLayout420.xml"/><Relationship Id="rId11" Type="http://schemas.openxmlformats.org/officeDocument/2006/relationships/slideLayout" Target="../slideLayouts/slideLayout425.xml"/><Relationship Id="rId5" Type="http://schemas.openxmlformats.org/officeDocument/2006/relationships/slideLayout" Target="../slideLayouts/slideLayout419.xml"/><Relationship Id="rId10" Type="http://schemas.openxmlformats.org/officeDocument/2006/relationships/slideLayout" Target="../slideLayouts/slideLayout424.xml"/><Relationship Id="rId4" Type="http://schemas.openxmlformats.org/officeDocument/2006/relationships/slideLayout" Target="../slideLayouts/slideLayout418.xml"/><Relationship Id="rId9" Type="http://schemas.openxmlformats.org/officeDocument/2006/relationships/slideLayout" Target="../slideLayouts/slideLayout423.xml"/></Relationships>
</file>

<file path=ppt/slideMasters/_rels/slideMaster32.xml.rels><?xml version="1.0" encoding="UTF-8" standalone="yes"?>
<Relationships xmlns="http://schemas.openxmlformats.org/package/2006/relationships"><Relationship Id="rId8" Type="http://schemas.openxmlformats.org/officeDocument/2006/relationships/slideLayout" Target="../slideLayouts/slideLayout433.xml"/><Relationship Id="rId3" Type="http://schemas.openxmlformats.org/officeDocument/2006/relationships/slideLayout" Target="../slideLayouts/slideLayout428.xml"/><Relationship Id="rId7" Type="http://schemas.openxmlformats.org/officeDocument/2006/relationships/slideLayout" Target="../slideLayouts/slideLayout432.xml"/><Relationship Id="rId12" Type="http://schemas.openxmlformats.org/officeDocument/2006/relationships/theme" Target="../theme/theme32.xml"/><Relationship Id="rId2" Type="http://schemas.openxmlformats.org/officeDocument/2006/relationships/slideLayout" Target="../slideLayouts/slideLayout427.xml"/><Relationship Id="rId1" Type="http://schemas.openxmlformats.org/officeDocument/2006/relationships/slideLayout" Target="../slideLayouts/slideLayout426.xml"/><Relationship Id="rId6" Type="http://schemas.openxmlformats.org/officeDocument/2006/relationships/slideLayout" Target="../slideLayouts/slideLayout431.xml"/><Relationship Id="rId11" Type="http://schemas.openxmlformats.org/officeDocument/2006/relationships/slideLayout" Target="../slideLayouts/slideLayout436.xml"/><Relationship Id="rId5" Type="http://schemas.openxmlformats.org/officeDocument/2006/relationships/slideLayout" Target="../slideLayouts/slideLayout430.xml"/><Relationship Id="rId10" Type="http://schemas.openxmlformats.org/officeDocument/2006/relationships/slideLayout" Target="../slideLayouts/slideLayout435.xml"/><Relationship Id="rId4" Type="http://schemas.openxmlformats.org/officeDocument/2006/relationships/slideLayout" Target="../slideLayouts/slideLayout429.xml"/><Relationship Id="rId9" Type="http://schemas.openxmlformats.org/officeDocument/2006/relationships/slideLayout" Target="../slideLayouts/slideLayout43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281E9DD-7413-4878-9A00-DDEE77B6D673}" type="datetimeFigureOut">
              <a:rPr lang="en-US" smtClean="0"/>
              <a:t>2/1/2023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E80FE1C-12CD-458B-BCE4-6C7970E5B000}" type="slidenum">
              <a:rPr lang="en-US" smtClean="0"/>
              <a:t>‹#›</a:t>
            </a:fld>
            <a:endParaRPr lang="en-US"/>
          </a:p>
        </p:txBody>
      </p:sp>
    </p:spTree>
    <p:extLst>
      <p:ext uri="{BB962C8B-B14F-4D97-AF65-F5344CB8AC3E}">
        <p14:creationId xmlns:p14="http://schemas.microsoft.com/office/powerpoint/2010/main" val="240012597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vi-VN" altLang="en-US"/>
              <a:t>Nhấn soạn thảo kiểu tiêu đề trang cái</a:t>
            </a:r>
          </a:p>
        </p:txBody>
      </p:sp>
      <p:sp>
        <p:nvSpPr>
          <p:cNvPr id="1027" name="Rectangle 3"/>
          <p:cNvSpPr>
            <a:spLocks noGrp="1" noChangeArrowheads="1"/>
          </p:cNvSpPr>
          <p:nvPr>
            <p:ph type="body" idx="1"/>
          </p:nvPr>
        </p:nvSpPr>
        <p:spPr bwMode="auto">
          <a:xfrm>
            <a:off x="609600" y="1600201"/>
            <a:ext cx="10972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vi-VN" altLang="en-US"/>
              <a:t>Nhấn soạn thảo các kiểu văn bản trang cái</a:t>
            </a:r>
          </a:p>
          <a:p>
            <a:pPr lvl="1"/>
            <a:r>
              <a:rPr lang="vi-VN" altLang="en-US"/>
              <a:t>Mức hai</a:t>
            </a:r>
          </a:p>
          <a:p>
            <a:pPr lvl="2"/>
            <a:r>
              <a:rPr lang="vi-VN" altLang="en-US"/>
              <a:t>Mức ba</a:t>
            </a:r>
          </a:p>
          <a:p>
            <a:pPr lvl="3"/>
            <a:r>
              <a:rPr lang="vi-VN" altLang="en-US"/>
              <a:t>Mức bốn</a:t>
            </a:r>
          </a:p>
          <a:p>
            <a:pPr lvl="4"/>
            <a:r>
              <a:rPr lang="vi-VN" altLang="en-US"/>
              <a:t>Mức năm</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400">
                <a:latin typeface="+mn-lt"/>
                <a:cs typeface="Arial" charset="0"/>
              </a:defRPr>
            </a:lvl1pPr>
          </a:lstStyle>
          <a:p>
            <a:pPr fontAlgn="base">
              <a:spcBef>
                <a:spcPct val="0"/>
              </a:spcBef>
              <a:spcAft>
                <a:spcPct val="0"/>
              </a:spcAft>
              <a:defRPr/>
            </a:pPr>
            <a:endParaRPr lang="vi-VN">
              <a:solidFill>
                <a:srgbClr val="000000"/>
              </a:solidFill>
            </a:endParaRPr>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sz="1400">
                <a:latin typeface="+mn-lt"/>
                <a:cs typeface="Arial" charset="0"/>
              </a:defRPr>
            </a:lvl1pPr>
          </a:lstStyle>
          <a:p>
            <a:pPr fontAlgn="base">
              <a:spcBef>
                <a:spcPct val="0"/>
              </a:spcBef>
              <a:spcAft>
                <a:spcPct val="0"/>
              </a:spcAft>
              <a:defRPr/>
            </a:pPr>
            <a:endParaRPr lang="vi-VN">
              <a:solidFill>
                <a:srgbClr val="000000"/>
              </a:solidFill>
            </a:endParaRPr>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400">
                <a:latin typeface="Arial" panose="020B0604020202020204" pitchFamily="34" charset="0"/>
              </a:defRPr>
            </a:lvl1pPr>
          </a:lstStyle>
          <a:p>
            <a:pPr fontAlgn="base">
              <a:spcBef>
                <a:spcPct val="0"/>
              </a:spcBef>
              <a:spcAft>
                <a:spcPct val="0"/>
              </a:spcAft>
              <a:defRPr/>
            </a:pPr>
            <a:fld id="{6AEF0770-B431-443F-9C35-CFDF72611C71}" type="slidenum">
              <a:rPr lang="vi-VN">
                <a:solidFill>
                  <a:srgbClr val="000000"/>
                </a:solidFill>
              </a:rPr>
              <a:pPr fontAlgn="base">
                <a:spcBef>
                  <a:spcPct val="0"/>
                </a:spcBef>
                <a:spcAft>
                  <a:spcPct val="0"/>
                </a:spcAft>
                <a:defRPr/>
              </a:pPr>
              <a:t>‹#›</a:t>
            </a:fld>
            <a:endParaRPr lang="vi-VN">
              <a:solidFill>
                <a:srgbClr val="000000"/>
              </a:solidFill>
            </a:endParaRPr>
          </a:p>
        </p:txBody>
      </p:sp>
    </p:spTree>
    <p:extLst>
      <p:ext uri="{BB962C8B-B14F-4D97-AF65-F5344CB8AC3E}">
        <p14:creationId xmlns:p14="http://schemas.microsoft.com/office/powerpoint/2010/main" val="79023521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1" presetClass="entr" presetSubtype="0" fill="hold" grpId="0" nodeType="with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768" decel="100000"/>
                                        <p:tgtEl>
                                          <p:spTgt spid="1026"/>
                                        </p:tgtEl>
                                      </p:cBhvr>
                                    </p:animEffect>
                                    <p:animScale>
                                      <p:cBhvr>
                                        <p:cTn id="8" dur="768" decel="100000"/>
                                        <p:tgtEl>
                                          <p:spTgt spid="1026"/>
                                        </p:tgtEl>
                                      </p:cBhvr>
                                      <p:from x="10000" y="10000"/>
                                      <p:to x="200000" y="450000"/>
                                    </p:animScale>
                                    <p:animScale>
                                      <p:cBhvr>
                                        <p:cTn id="9" dur="1230" accel="100000" fill="hold">
                                          <p:stCondLst>
                                            <p:cond delay="768"/>
                                          </p:stCondLst>
                                        </p:cTn>
                                        <p:tgtEl>
                                          <p:spTgt spid="1026"/>
                                        </p:tgtEl>
                                      </p:cBhvr>
                                      <p:from x="200000" y="450000"/>
                                      <p:to x="100000" y="100000"/>
                                    </p:animScale>
                                    <p:set>
                                      <p:cBhvr>
                                        <p:cTn id="10" dur="768" fill="hold"/>
                                        <p:tgtEl>
                                          <p:spTgt spid="1026"/>
                                        </p:tgtEl>
                                        <p:attrNameLst>
                                          <p:attrName>ppt_x</p:attrName>
                                        </p:attrNameLst>
                                      </p:cBhvr>
                                      <p:to>
                                        <p:strVal val="(0.5)"/>
                                      </p:to>
                                    </p:set>
                                    <p:anim from="(0.5)" to="(#ppt_x)" calcmode="lin" valueType="num">
                                      <p:cBhvr>
                                        <p:cTn id="11" dur="1230" accel="100000" fill="hold">
                                          <p:stCondLst>
                                            <p:cond delay="768"/>
                                          </p:stCondLst>
                                        </p:cTn>
                                        <p:tgtEl>
                                          <p:spTgt spid="1026"/>
                                        </p:tgtEl>
                                        <p:attrNameLst>
                                          <p:attrName>ppt_x</p:attrName>
                                        </p:attrNameLst>
                                      </p:cBhvr>
                                    </p:anim>
                                    <p:set>
                                      <p:cBhvr>
                                        <p:cTn id="12" dur="768" fill="hold"/>
                                        <p:tgtEl>
                                          <p:spTgt spid="1026"/>
                                        </p:tgtEl>
                                        <p:attrNameLst>
                                          <p:attrName>ppt_y</p:attrName>
                                        </p:attrNameLst>
                                      </p:cBhvr>
                                      <p:to>
                                        <p:strVal val="(#ppt_y+0.4)"/>
                                      </p:to>
                                    </p:set>
                                    <p:anim from="(#ppt_y+0.4)" to="(#ppt_y)" calcmode="lin" valueType="num">
                                      <p:cBhvr>
                                        <p:cTn id="13" dur="1230" accel="100000" fill="hold">
                                          <p:stCondLst>
                                            <p:cond delay="768"/>
                                          </p:stCondLst>
                                        </p:cTn>
                                        <p:tgtEl>
                                          <p:spTgt spid="1026"/>
                                        </p:tgtEl>
                                        <p:attrNameLst>
                                          <p:attrName>ppt_y</p:attrName>
                                        </p:attrNameLst>
                                      </p:cBhvr>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53" presetClass="entr" presetSubtype="0" fill="hold" grpId="0" nodeType="clickEffect">
                                  <p:stCondLst>
                                    <p:cond delay="0"/>
                                  </p:stCondLst>
                                  <p:childTnLst>
                                    <p:set>
                                      <p:cBhvr>
                                        <p:cTn id="17" dur="1" fill="hold">
                                          <p:stCondLst>
                                            <p:cond delay="0"/>
                                          </p:stCondLst>
                                        </p:cTn>
                                        <p:tgtEl>
                                          <p:spTgt spid="1027">
                                            <p:txEl>
                                              <p:pRg st="0" end="0"/>
                                            </p:txEl>
                                          </p:spTgt>
                                        </p:tgtEl>
                                        <p:attrNameLst>
                                          <p:attrName>style.visibility</p:attrName>
                                        </p:attrNameLst>
                                      </p:cBhvr>
                                      <p:to>
                                        <p:strVal val="visible"/>
                                      </p:to>
                                    </p:set>
                                    <p:anim calcmode="lin" valueType="num">
                                      <p:cBhvr>
                                        <p:cTn id="18" dur="500" fill="hold"/>
                                        <p:tgtEl>
                                          <p:spTgt spid="1027">
                                            <p:txEl>
                                              <p:pRg st="0" end="0"/>
                                            </p:txEl>
                                          </p:spTgt>
                                        </p:tgtEl>
                                        <p:attrNameLst>
                                          <p:attrName>ppt_w</p:attrName>
                                        </p:attrNameLst>
                                      </p:cBhvr>
                                      <p:tavLst>
                                        <p:tav tm="0">
                                          <p:val>
                                            <p:fltVal val="0"/>
                                          </p:val>
                                        </p:tav>
                                        <p:tav tm="100000">
                                          <p:val>
                                            <p:strVal val="#ppt_w"/>
                                          </p:val>
                                        </p:tav>
                                      </p:tavLst>
                                    </p:anim>
                                    <p:anim calcmode="lin" valueType="num">
                                      <p:cBhvr>
                                        <p:cTn id="19" dur="500" fill="hold"/>
                                        <p:tgtEl>
                                          <p:spTgt spid="1027">
                                            <p:txEl>
                                              <p:pRg st="0" end="0"/>
                                            </p:txEl>
                                          </p:spTgt>
                                        </p:tgtEl>
                                        <p:attrNameLst>
                                          <p:attrName>ppt_h</p:attrName>
                                        </p:attrNameLst>
                                      </p:cBhvr>
                                      <p:tavLst>
                                        <p:tav tm="0">
                                          <p:val>
                                            <p:fltVal val="0"/>
                                          </p:val>
                                        </p:tav>
                                        <p:tav tm="100000">
                                          <p:val>
                                            <p:strVal val="#ppt_h"/>
                                          </p:val>
                                        </p:tav>
                                      </p:tavLst>
                                    </p:anim>
                                    <p:animEffect transition="in" filter="fade">
                                      <p:cBhvr>
                                        <p:cTn id="20" dur="500"/>
                                        <p:tgtEl>
                                          <p:spTgt spid="1027">
                                            <p:txEl>
                                              <p:pRg st="0" end="0"/>
                                            </p:txEl>
                                          </p:spTgt>
                                        </p:tgtEl>
                                      </p:cBhvr>
                                    </p:animEffect>
                                  </p:childTnLst>
                                </p:cTn>
                              </p:par>
                              <p:par>
                                <p:cTn id="21" presetID="53" presetClass="entr" presetSubtype="0" fill="hold" grpId="0" nodeType="withEffect">
                                  <p:stCondLst>
                                    <p:cond delay="0"/>
                                  </p:stCondLst>
                                  <p:childTnLst>
                                    <p:set>
                                      <p:cBhvr>
                                        <p:cTn id="22" dur="1" fill="hold">
                                          <p:stCondLst>
                                            <p:cond delay="0"/>
                                          </p:stCondLst>
                                        </p:cTn>
                                        <p:tgtEl>
                                          <p:spTgt spid="1027">
                                            <p:txEl>
                                              <p:pRg st="1" end="1"/>
                                            </p:txEl>
                                          </p:spTgt>
                                        </p:tgtEl>
                                        <p:attrNameLst>
                                          <p:attrName>style.visibility</p:attrName>
                                        </p:attrNameLst>
                                      </p:cBhvr>
                                      <p:to>
                                        <p:strVal val="visible"/>
                                      </p:to>
                                    </p:set>
                                    <p:anim calcmode="lin" valueType="num">
                                      <p:cBhvr>
                                        <p:cTn id="23" dur="500" fill="hold"/>
                                        <p:tgtEl>
                                          <p:spTgt spid="1027">
                                            <p:txEl>
                                              <p:pRg st="1" end="1"/>
                                            </p:txEl>
                                          </p:spTgt>
                                        </p:tgtEl>
                                        <p:attrNameLst>
                                          <p:attrName>ppt_w</p:attrName>
                                        </p:attrNameLst>
                                      </p:cBhvr>
                                      <p:tavLst>
                                        <p:tav tm="0">
                                          <p:val>
                                            <p:fltVal val="0"/>
                                          </p:val>
                                        </p:tav>
                                        <p:tav tm="100000">
                                          <p:val>
                                            <p:strVal val="#ppt_w"/>
                                          </p:val>
                                        </p:tav>
                                      </p:tavLst>
                                    </p:anim>
                                    <p:anim calcmode="lin" valueType="num">
                                      <p:cBhvr>
                                        <p:cTn id="24" dur="500" fill="hold"/>
                                        <p:tgtEl>
                                          <p:spTgt spid="1027">
                                            <p:txEl>
                                              <p:pRg st="1" end="1"/>
                                            </p:txEl>
                                          </p:spTgt>
                                        </p:tgtEl>
                                        <p:attrNameLst>
                                          <p:attrName>ppt_h</p:attrName>
                                        </p:attrNameLst>
                                      </p:cBhvr>
                                      <p:tavLst>
                                        <p:tav tm="0">
                                          <p:val>
                                            <p:fltVal val="0"/>
                                          </p:val>
                                        </p:tav>
                                        <p:tav tm="100000">
                                          <p:val>
                                            <p:strVal val="#ppt_h"/>
                                          </p:val>
                                        </p:tav>
                                      </p:tavLst>
                                    </p:anim>
                                    <p:animEffect transition="in" filter="fade">
                                      <p:cBhvr>
                                        <p:cTn id="25" dur="500"/>
                                        <p:tgtEl>
                                          <p:spTgt spid="1027">
                                            <p:txEl>
                                              <p:pRg st="1" end="1"/>
                                            </p:txEl>
                                          </p:spTgt>
                                        </p:tgtEl>
                                      </p:cBhvr>
                                    </p:animEffect>
                                  </p:childTnLst>
                                </p:cTn>
                              </p:par>
                              <p:par>
                                <p:cTn id="26" presetID="53" presetClass="entr" presetSubtype="0" fill="hold" grpId="0" nodeType="withEffect">
                                  <p:stCondLst>
                                    <p:cond delay="0"/>
                                  </p:stCondLst>
                                  <p:childTnLst>
                                    <p:set>
                                      <p:cBhvr>
                                        <p:cTn id="27" dur="1" fill="hold">
                                          <p:stCondLst>
                                            <p:cond delay="0"/>
                                          </p:stCondLst>
                                        </p:cTn>
                                        <p:tgtEl>
                                          <p:spTgt spid="1027">
                                            <p:txEl>
                                              <p:pRg st="2" end="2"/>
                                            </p:txEl>
                                          </p:spTgt>
                                        </p:tgtEl>
                                        <p:attrNameLst>
                                          <p:attrName>style.visibility</p:attrName>
                                        </p:attrNameLst>
                                      </p:cBhvr>
                                      <p:to>
                                        <p:strVal val="visible"/>
                                      </p:to>
                                    </p:set>
                                    <p:anim calcmode="lin" valueType="num">
                                      <p:cBhvr>
                                        <p:cTn id="28" dur="500" fill="hold"/>
                                        <p:tgtEl>
                                          <p:spTgt spid="1027">
                                            <p:txEl>
                                              <p:pRg st="2" end="2"/>
                                            </p:txEl>
                                          </p:spTgt>
                                        </p:tgtEl>
                                        <p:attrNameLst>
                                          <p:attrName>ppt_w</p:attrName>
                                        </p:attrNameLst>
                                      </p:cBhvr>
                                      <p:tavLst>
                                        <p:tav tm="0">
                                          <p:val>
                                            <p:fltVal val="0"/>
                                          </p:val>
                                        </p:tav>
                                        <p:tav tm="100000">
                                          <p:val>
                                            <p:strVal val="#ppt_w"/>
                                          </p:val>
                                        </p:tav>
                                      </p:tavLst>
                                    </p:anim>
                                    <p:anim calcmode="lin" valueType="num">
                                      <p:cBhvr>
                                        <p:cTn id="29" dur="500" fill="hold"/>
                                        <p:tgtEl>
                                          <p:spTgt spid="1027">
                                            <p:txEl>
                                              <p:pRg st="2" end="2"/>
                                            </p:txEl>
                                          </p:spTgt>
                                        </p:tgtEl>
                                        <p:attrNameLst>
                                          <p:attrName>ppt_h</p:attrName>
                                        </p:attrNameLst>
                                      </p:cBhvr>
                                      <p:tavLst>
                                        <p:tav tm="0">
                                          <p:val>
                                            <p:fltVal val="0"/>
                                          </p:val>
                                        </p:tav>
                                        <p:tav tm="100000">
                                          <p:val>
                                            <p:strVal val="#ppt_h"/>
                                          </p:val>
                                        </p:tav>
                                      </p:tavLst>
                                    </p:anim>
                                    <p:animEffect transition="in" filter="fade">
                                      <p:cBhvr>
                                        <p:cTn id="30" dur="500"/>
                                        <p:tgtEl>
                                          <p:spTgt spid="1027">
                                            <p:txEl>
                                              <p:pRg st="2" end="2"/>
                                            </p:txEl>
                                          </p:spTgt>
                                        </p:tgtEl>
                                      </p:cBhvr>
                                    </p:animEffect>
                                  </p:childTnLst>
                                </p:cTn>
                              </p:par>
                              <p:par>
                                <p:cTn id="31" presetID="53" presetClass="entr" presetSubtype="0" fill="hold" grpId="0" nodeType="withEffect">
                                  <p:stCondLst>
                                    <p:cond delay="0"/>
                                  </p:stCondLst>
                                  <p:childTnLst>
                                    <p:set>
                                      <p:cBhvr>
                                        <p:cTn id="32" dur="1" fill="hold">
                                          <p:stCondLst>
                                            <p:cond delay="0"/>
                                          </p:stCondLst>
                                        </p:cTn>
                                        <p:tgtEl>
                                          <p:spTgt spid="1027">
                                            <p:txEl>
                                              <p:pRg st="3" end="3"/>
                                            </p:txEl>
                                          </p:spTgt>
                                        </p:tgtEl>
                                        <p:attrNameLst>
                                          <p:attrName>style.visibility</p:attrName>
                                        </p:attrNameLst>
                                      </p:cBhvr>
                                      <p:to>
                                        <p:strVal val="visible"/>
                                      </p:to>
                                    </p:set>
                                    <p:anim calcmode="lin" valueType="num">
                                      <p:cBhvr>
                                        <p:cTn id="33" dur="500" fill="hold"/>
                                        <p:tgtEl>
                                          <p:spTgt spid="1027">
                                            <p:txEl>
                                              <p:pRg st="3" end="3"/>
                                            </p:txEl>
                                          </p:spTgt>
                                        </p:tgtEl>
                                        <p:attrNameLst>
                                          <p:attrName>ppt_w</p:attrName>
                                        </p:attrNameLst>
                                      </p:cBhvr>
                                      <p:tavLst>
                                        <p:tav tm="0">
                                          <p:val>
                                            <p:fltVal val="0"/>
                                          </p:val>
                                        </p:tav>
                                        <p:tav tm="100000">
                                          <p:val>
                                            <p:strVal val="#ppt_w"/>
                                          </p:val>
                                        </p:tav>
                                      </p:tavLst>
                                    </p:anim>
                                    <p:anim calcmode="lin" valueType="num">
                                      <p:cBhvr>
                                        <p:cTn id="34" dur="500" fill="hold"/>
                                        <p:tgtEl>
                                          <p:spTgt spid="1027">
                                            <p:txEl>
                                              <p:pRg st="3" end="3"/>
                                            </p:txEl>
                                          </p:spTgt>
                                        </p:tgtEl>
                                        <p:attrNameLst>
                                          <p:attrName>ppt_h</p:attrName>
                                        </p:attrNameLst>
                                      </p:cBhvr>
                                      <p:tavLst>
                                        <p:tav tm="0">
                                          <p:val>
                                            <p:fltVal val="0"/>
                                          </p:val>
                                        </p:tav>
                                        <p:tav tm="100000">
                                          <p:val>
                                            <p:strVal val="#ppt_h"/>
                                          </p:val>
                                        </p:tav>
                                      </p:tavLst>
                                    </p:anim>
                                    <p:animEffect transition="in" filter="fade">
                                      <p:cBhvr>
                                        <p:cTn id="35" dur="500"/>
                                        <p:tgtEl>
                                          <p:spTgt spid="1027">
                                            <p:txEl>
                                              <p:pRg st="3" end="3"/>
                                            </p:txEl>
                                          </p:spTgt>
                                        </p:tgtEl>
                                      </p:cBhvr>
                                    </p:animEffect>
                                  </p:childTnLst>
                                </p:cTn>
                              </p:par>
                              <p:par>
                                <p:cTn id="36" presetID="53" presetClass="entr" presetSubtype="0" fill="hold" grpId="0" nodeType="withEffect">
                                  <p:stCondLst>
                                    <p:cond delay="0"/>
                                  </p:stCondLst>
                                  <p:childTnLst>
                                    <p:set>
                                      <p:cBhvr>
                                        <p:cTn id="37" dur="1" fill="hold">
                                          <p:stCondLst>
                                            <p:cond delay="0"/>
                                          </p:stCondLst>
                                        </p:cTn>
                                        <p:tgtEl>
                                          <p:spTgt spid="1027">
                                            <p:txEl>
                                              <p:pRg st="4" end="4"/>
                                            </p:txEl>
                                          </p:spTgt>
                                        </p:tgtEl>
                                        <p:attrNameLst>
                                          <p:attrName>style.visibility</p:attrName>
                                        </p:attrNameLst>
                                      </p:cBhvr>
                                      <p:to>
                                        <p:strVal val="visible"/>
                                      </p:to>
                                    </p:set>
                                    <p:anim calcmode="lin" valueType="num">
                                      <p:cBhvr>
                                        <p:cTn id="38" dur="500" fill="hold"/>
                                        <p:tgtEl>
                                          <p:spTgt spid="1027">
                                            <p:txEl>
                                              <p:pRg st="4" end="4"/>
                                            </p:txEl>
                                          </p:spTgt>
                                        </p:tgtEl>
                                        <p:attrNameLst>
                                          <p:attrName>ppt_w</p:attrName>
                                        </p:attrNameLst>
                                      </p:cBhvr>
                                      <p:tavLst>
                                        <p:tav tm="0">
                                          <p:val>
                                            <p:fltVal val="0"/>
                                          </p:val>
                                        </p:tav>
                                        <p:tav tm="100000">
                                          <p:val>
                                            <p:strVal val="#ppt_w"/>
                                          </p:val>
                                        </p:tav>
                                      </p:tavLst>
                                    </p:anim>
                                    <p:anim calcmode="lin" valueType="num">
                                      <p:cBhvr>
                                        <p:cTn id="39" dur="500" fill="hold"/>
                                        <p:tgtEl>
                                          <p:spTgt spid="1027">
                                            <p:txEl>
                                              <p:pRg st="4" end="4"/>
                                            </p:txEl>
                                          </p:spTgt>
                                        </p:tgtEl>
                                        <p:attrNameLst>
                                          <p:attrName>ppt_h</p:attrName>
                                        </p:attrNameLst>
                                      </p:cBhvr>
                                      <p:tavLst>
                                        <p:tav tm="0">
                                          <p:val>
                                            <p:fltVal val="0"/>
                                          </p:val>
                                        </p:tav>
                                        <p:tav tm="100000">
                                          <p:val>
                                            <p:strVal val="#ppt_h"/>
                                          </p:val>
                                        </p:tav>
                                      </p:tavLst>
                                    </p:anim>
                                    <p:animEffect transition="in" filter="fade">
                                      <p:cBhvr>
                                        <p:cTn id="40" dur="500"/>
                                        <p:tgtEl>
                                          <p:spTgt spid="102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6" grpId="0"/>
      <p:bldP spid="1027" grpId="0" build="p">
        <p:tmplLst>
          <p:tmpl lvl="1">
            <p:tnLst>
              <p:par>
                <p:cTn presetID="53" presetClass="entr" presetSubtype="0"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2">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3">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4">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5">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Lst>
      </p:bldP>
    </p:bldLst>
  </p:timing>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alpha val="0"/>
          </a:schemeClr>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vi-VN" altLang="en-US"/>
              <a:t>Nhấn soạn thảo kiểu tiêu đề trang cái</a:t>
            </a:r>
          </a:p>
        </p:txBody>
      </p:sp>
      <p:sp>
        <p:nvSpPr>
          <p:cNvPr id="1027" name="Rectangle 3"/>
          <p:cNvSpPr>
            <a:spLocks noGrp="1" noChangeArrowheads="1"/>
          </p:cNvSpPr>
          <p:nvPr>
            <p:ph type="body" idx="1"/>
          </p:nvPr>
        </p:nvSpPr>
        <p:spPr bwMode="auto">
          <a:xfrm>
            <a:off x="609600" y="1600201"/>
            <a:ext cx="10972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vi-VN" altLang="en-US"/>
              <a:t>Nhấn soạn thảo các kiểu văn bản trang cái</a:t>
            </a:r>
          </a:p>
          <a:p>
            <a:pPr lvl="1"/>
            <a:r>
              <a:rPr lang="vi-VN" altLang="en-US"/>
              <a:t>Mức hai</a:t>
            </a:r>
          </a:p>
          <a:p>
            <a:pPr lvl="2"/>
            <a:r>
              <a:rPr lang="vi-VN" altLang="en-US"/>
              <a:t>Mức ba</a:t>
            </a:r>
          </a:p>
          <a:p>
            <a:pPr lvl="3"/>
            <a:r>
              <a:rPr lang="vi-VN" altLang="en-US"/>
              <a:t>Mức bốn</a:t>
            </a:r>
          </a:p>
          <a:p>
            <a:pPr lvl="4"/>
            <a:r>
              <a:rPr lang="vi-VN" altLang="en-US"/>
              <a:t>Mức năm</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400">
                <a:solidFill>
                  <a:srgbClr val="000000"/>
                </a:solidFill>
                <a:latin typeface="+mn-lt"/>
                <a:cs typeface="Arial" charset="0"/>
              </a:defRPr>
            </a:lvl1pPr>
          </a:lstStyle>
          <a:p>
            <a:pPr fontAlgn="base">
              <a:spcBef>
                <a:spcPct val="0"/>
              </a:spcBef>
              <a:spcAft>
                <a:spcPct val="0"/>
              </a:spcAft>
              <a:defRPr/>
            </a:pPr>
            <a:endParaRPr lang="vi-VN"/>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sz="1400">
                <a:solidFill>
                  <a:srgbClr val="000000"/>
                </a:solidFill>
                <a:latin typeface="+mn-lt"/>
                <a:cs typeface="Arial" charset="0"/>
              </a:defRPr>
            </a:lvl1pPr>
          </a:lstStyle>
          <a:p>
            <a:pPr fontAlgn="base">
              <a:spcBef>
                <a:spcPct val="0"/>
              </a:spcBef>
              <a:spcAft>
                <a:spcPct val="0"/>
              </a:spcAft>
              <a:defRPr/>
            </a:pPr>
            <a:endParaRPr lang="vi-VN"/>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400">
                <a:solidFill>
                  <a:srgbClr val="000000"/>
                </a:solidFill>
                <a:latin typeface="Arial" panose="020B0604020202020204" pitchFamily="34" charset="0"/>
              </a:defRPr>
            </a:lvl1pPr>
          </a:lstStyle>
          <a:p>
            <a:pPr fontAlgn="base">
              <a:spcBef>
                <a:spcPct val="0"/>
              </a:spcBef>
              <a:spcAft>
                <a:spcPct val="0"/>
              </a:spcAft>
              <a:defRPr/>
            </a:pPr>
            <a:fld id="{4F9B2D0E-55B2-40A5-BEB6-DA5F1626BD48}" type="slidenum">
              <a:rPr lang="vi-VN"/>
              <a:pPr fontAlgn="base">
                <a:spcBef>
                  <a:spcPct val="0"/>
                </a:spcBef>
                <a:spcAft>
                  <a:spcPct val="0"/>
                </a:spcAft>
                <a:defRPr/>
              </a:pPr>
              <a:t>‹#›</a:t>
            </a:fld>
            <a:endParaRPr lang="vi-VN"/>
          </a:p>
        </p:txBody>
      </p:sp>
    </p:spTree>
    <p:extLst>
      <p:ext uri="{BB962C8B-B14F-4D97-AF65-F5344CB8AC3E}">
        <p14:creationId xmlns:p14="http://schemas.microsoft.com/office/powerpoint/2010/main" val="38027665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ransition>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1" presetClass="entr" presetSubtype="0" fill="hold" grpId="0" nodeType="with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768" decel="100000"/>
                                        <p:tgtEl>
                                          <p:spTgt spid="1026"/>
                                        </p:tgtEl>
                                      </p:cBhvr>
                                    </p:animEffect>
                                    <p:animScale>
                                      <p:cBhvr>
                                        <p:cTn id="8" dur="768" decel="100000"/>
                                        <p:tgtEl>
                                          <p:spTgt spid="1026"/>
                                        </p:tgtEl>
                                      </p:cBhvr>
                                      <p:from x="10000" y="10000"/>
                                      <p:to x="200000" y="450000"/>
                                    </p:animScale>
                                    <p:animScale>
                                      <p:cBhvr>
                                        <p:cTn id="9" dur="1230" accel="100000" fill="hold">
                                          <p:stCondLst>
                                            <p:cond delay="768"/>
                                          </p:stCondLst>
                                        </p:cTn>
                                        <p:tgtEl>
                                          <p:spTgt spid="1026"/>
                                        </p:tgtEl>
                                      </p:cBhvr>
                                      <p:from x="200000" y="450000"/>
                                      <p:to x="100000" y="100000"/>
                                    </p:animScale>
                                    <p:set>
                                      <p:cBhvr>
                                        <p:cTn id="10" dur="768" fill="hold"/>
                                        <p:tgtEl>
                                          <p:spTgt spid="1026"/>
                                        </p:tgtEl>
                                        <p:attrNameLst>
                                          <p:attrName>ppt_x</p:attrName>
                                        </p:attrNameLst>
                                      </p:cBhvr>
                                      <p:to>
                                        <p:strVal val="(0.5)"/>
                                      </p:to>
                                    </p:set>
                                    <p:anim from="(0.5)" to="(#ppt_x)" calcmode="lin" valueType="num">
                                      <p:cBhvr>
                                        <p:cTn id="11" dur="1230" accel="100000" fill="hold">
                                          <p:stCondLst>
                                            <p:cond delay="768"/>
                                          </p:stCondLst>
                                        </p:cTn>
                                        <p:tgtEl>
                                          <p:spTgt spid="1026"/>
                                        </p:tgtEl>
                                        <p:attrNameLst>
                                          <p:attrName>ppt_x</p:attrName>
                                        </p:attrNameLst>
                                      </p:cBhvr>
                                    </p:anim>
                                    <p:set>
                                      <p:cBhvr>
                                        <p:cTn id="12" dur="768" fill="hold"/>
                                        <p:tgtEl>
                                          <p:spTgt spid="1026"/>
                                        </p:tgtEl>
                                        <p:attrNameLst>
                                          <p:attrName>ppt_y</p:attrName>
                                        </p:attrNameLst>
                                      </p:cBhvr>
                                      <p:to>
                                        <p:strVal val="(#ppt_y+0.4)"/>
                                      </p:to>
                                    </p:set>
                                    <p:anim from="(#ppt_y+0.4)" to="(#ppt_y)" calcmode="lin" valueType="num">
                                      <p:cBhvr>
                                        <p:cTn id="13" dur="1230" accel="100000" fill="hold">
                                          <p:stCondLst>
                                            <p:cond delay="768"/>
                                          </p:stCondLst>
                                        </p:cTn>
                                        <p:tgtEl>
                                          <p:spTgt spid="1026"/>
                                        </p:tgtEl>
                                        <p:attrNameLst>
                                          <p:attrName>ppt_y</p:attrName>
                                        </p:attrNameLst>
                                      </p:cBhvr>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53" presetClass="entr" presetSubtype="0" fill="hold" grpId="0" nodeType="clickEffect">
                                  <p:stCondLst>
                                    <p:cond delay="0"/>
                                  </p:stCondLst>
                                  <p:childTnLst>
                                    <p:set>
                                      <p:cBhvr>
                                        <p:cTn id="17" dur="1" fill="hold">
                                          <p:stCondLst>
                                            <p:cond delay="0"/>
                                          </p:stCondLst>
                                        </p:cTn>
                                        <p:tgtEl>
                                          <p:spTgt spid="1027">
                                            <p:txEl>
                                              <p:pRg st="0" end="0"/>
                                            </p:txEl>
                                          </p:spTgt>
                                        </p:tgtEl>
                                        <p:attrNameLst>
                                          <p:attrName>style.visibility</p:attrName>
                                        </p:attrNameLst>
                                      </p:cBhvr>
                                      <p:to>
                                        <p:strVal val="visible"/>
                                      </p:to>
                                    </p:set>
                                    <p:anim calcmode="lin" valueType="num">
                                      <p:cBhvr>
                                        <p:cTn id="18" dur="500" fill="hold"/>
                                        <p:tgtEl>
                                          <p:spTgt spid="1027">
                                            <p:txEl>
                                              <p:pRg st="0" end="0"/>
                                            </p:txEl>
                                          </p:spTgt>
                                        </p:tgtEl>
                                        <p:attrNameLst>
                                          <p:attrName>ppt_w</p:attrName>
                                        </p:attrNameLst>
                                      </p:cBhvr>
                                      <p:tavLst>
                                        <p:tav tm="0">
                                          <p:val>
                                            <p:fltVal val="0"/>
                                          </p:val>
                                        </p:tav>
                                        <p:tav tm="100000">
                                          <p:val>
                                            <p:strVal val="#ppt_w"/>
                                          </p:val>
                                        </p:tav>
                                      </p:tavLst>
                                    </p:anim>
                                    <p:anim calcmode="lin" valueType="num">
                                      <p:cBhvr>
                                        <p:cTn id="19" dur="500" fill="hold"/>
                                        <p:tgtEl>
                                          <p:spTgt spid="1027">
                                            <p:txEl>
                                              <p:pRg st="0" end="0"/>
                                            </p:txEl>
                                          </p:spTgt>
                                        </p:tgtEl>
                                        <p:attrNameLst>
                                          <p:attrName>ppt_h</p:attrName>
                                        </p:attrNameLst>
                                      </p:cBhvr>
                                      <p:tavLst>
                                        <p:tav tm="0">
                                          <p:val>
                                            <p:fltVal val="0"/>
                                          </p:val>
                                        </p:tav>
                                        <p:tav tm="100000">
                                          <p:val>
                                            <p:strVal val="#ppt_h"/>
                                          </p:val>
                                        </p:tav>
                                      </p:tavLst>
                                    </p:anim>
                                    <p:animEffect transition="in" filter="fade">
                                      <p:cBhvr>
                                        <p:cTn id="20" dur="500"/>
                                        <p:tgtEl>
                                          <p:spTgt spid="1027">
                                            <p:txEl>
                                              <p:pRg st="0" end="0"/>
                                            </p:txEl>
                                          </p:spTgt>
                                        </p:tgtEl>
                                      </p:cBhvr>
                                    </p:animEffect>
                                  </p:childTnLst>
                                </p:cTn>
                              </p:par>
                              <p:par>
                                <p:cTn id="21" presetID="53" presetClass="entr" presetSubtype="0" fill="hold" grpId="0" nodeType="withEffect">
                                  <p:stCondLst>
                                    <p:cond delay="0"/>
                                  </p:stCondLst>
                                  <p:childTnLst>
                                    <p:set>
                                      <p:cBhvr>
                                        <p:cTn id="22" dur="1" fill="hold">
                                          <p:stCondLst>
                                            <p:cond delay="0"/>
                                          </p:stCondLst>
                                        </p:cTn>
                                        <p:tgtEl>
                                          <p:spTgt spid="1027">
                                            <p:txEl>
                                              <p:pRg st="1" end="1"/>
                                            </p:txEl>
                                          </p:spTgt>
                                        </p:tgtEl>
                                        <p:attrNameLst>
                                          <p:attrName>style.visibility</p:attrName>
                                        </p:attrNameLst>
                                      </p:cBhvr>
                                      <p:to>
                                        <p:strVal val="visible"/>
                                      </p:to>
                                    </p:set>
                                    <p:anim calcmode="lin" valueType="num">
                                      <p:cBhvr>
                                        <p:cTn id="23" dur="500" fill="hold"/>
                                        <p:tgtEl>
                                          <p:spTgt spid="1027">
                                            <p:txEl>
                                              <p:pRg st="1" end="1"/>
                                            </p:txEl>
                                          </p:spTgt>
                                        </p:tgtEl>
                                        <p:attrNameLst>
                                          <p:attrName>ppt_w</p:attrName>
                                        </p:attrNameLst>
                                      </p:cBhvr>
                                      <p:tavLst>
                                        <p:tav tm="0">
                                          <p:val>
                                            <p:fltVal val="0"/>
                                          </p:val>
                                        </p:tav>
                                        <p:tav tm="100000">
                                          <p:val>
                                            <p:strVal val="#ppt_w"/>
                                          </p:val>
                                        </p:tav>
                                      </p:tavLst>
                                    </p:anim>
                                    <p:anim calcmode="lin" valueType="num">
                                      <p:cBhvr>
                                        <p:cTn id="24" dur="500" fill="hold"/>
                                        <p:tgtEl>
                                          <p:spTgt spid="1027">
                                            <p:txEl>
                                              <p:pRg st="1" end="1"/>
                                            </p:txEl>
                                          </p:spTgt>
                                        </p:tgtEl>
                                        <p:attrNameLst>
                                          <p:attrName>ppt_h</p:attrName>
                                        </p:attrNameLst>
                                      </p:cBhvr>
                                      <p:tavLst>
                                        <p:tav tm="0">
                                          <p:val>
                                            <p:fltVal val="0"/>
                                          </p:val>
                                        </p:tav>
                                        <p:tav tm="100000">
                                          <p:val>
                                            <p:strVal val="#ppt_h"/>
                                          </p:val>
                                        </p:tav>
                                      </p:tavLst>
                                    </p:anim>
                                    <p:animEffect transition="in" filter="fade">
                                      <p:cBhvr>
                                        <p:cTn id="25" dur="500"/>
                                        <p:tgtEl>
                                          <p:spTgt spid="1027">
                                            <p:txEl>
                                              <p:pRg st="1" end="1"/>
                                            </p:txEl>
                                          </p:spTgt>
                                        </p:tgtEl>
                                      </p:cBhvr>
                                    </p:animEffect>
                                  </p:childTnLst>
                                </p:cTn>
                              </p:par>
                              <p:par>
                                <p:cTn id="26" presetID="53" presetClass="entr" presetSubtype="0" fill="hold" grpId="0" nodeType="withEffect">
                                  <p:stCondLst>
                                    <p:cond delay="0"/>
                                  </p:stCondLst>
                                  <p:childTnLst>
                                    <p:set>
                                      <p:cBhvr>
                                        <p:cTn id="27" dur="1" fill="hold">
                                          <p:stCondLst>
                                            <p:cond delay="0"/>
                                          </p:stCondLst>
                                        </p:cTn>
                                        <p:tgtEl>
                                          <p:spTgt spid="1027">
                                            <p:txEl>
                                              <p:pRg st="2" end="2"/>
                                            </p:txEl>
                                          </p:spTgt>
                                        </p:tgtEl>
                                        <p:attrNameLst>
                                          <p:attrName>style.visibility</p:attrName>
                                        </p:attrNameLst>
                                      </p:cBhvr>
                                      <p:to>
                                        <p:strVal val="visible"/>
                                      </p:to>
                                    </p:set>
                                    <p:anim calcmode="lin" valueType="num">
                                      <p:cBhvr>
                                        <p:cTn id="28" dur="500" fill="hold"/>
                                        <p:tgtEl>
                                          <p:spTgt spid="1027">
                                            <p:txEl>
                                              <p:pRg st="2" end="2"/>
                                            </p:txEl>
                                          </p:spTgt>
                                        </p:tgtEl>
                                        <p:attrNameLst>
                                          <p:attrName>ppt_w</p:attrName>
                                        </p:attrNameLst>
                                      </p:cBhvr>
                                      <p:tavLst>
                                        <p:tav tm="0">
                                          <p:val>
                                            <p:fltVal val="0"/>
                                          </p:val>
                                        </p:tav>
                                        <p:tav tm="100000">
                                          <p:val>
                                            <p:strVal val="#ppt_w"/>
                                          </p:val>
                                        </p:tav>
                                      </p:tavLst>
                                    </p:anim>
                                    <p:anim calcmode="lin" valueType="num">
                                      <p:cBhvr>
                                        <p:cTn id="29" dur="500" fill="hold"/>
                                        <p:tgtEl>
                                          <p:spTgt spid="1027">
                                            <p:txEl>
                                              <p:pRg st="2" end="2"/>
                                            </p:txEl>
                                          </p:spTgt>
                                        </p:tgtEl>
                                        <p:attrNameLst>
                                          <p:attrName>ppt_h</p:attrName>
                                        </p:attrNameLst>
                                      </p:cBhvr>
                                      <p:tavLst>
                                        <p:tav tm="0">
                                          <p:val>
                                            <p:fltVal val="0"/>
                                          </p:val>
                                        </p:tav>
                                        <p:tav tm="100000">
                                          <p:val>
                                            <p:strVal val="#ppt_h"/>
                                          </p:val>
                                        </p:tav>
                                      </p:tavLst>
                                    </p:anim>
                                    <p:animEffect transition="in" filter="fade">
                                      <p:cBhvr>
                                        <p:cTn id="30" dur="500"/>
                                        <p:tgtEl>
                                          <p:spTgt spid="1027">
                                            <p:txEl>
                                              <p:pRg st="2" end="2"/>
                                            </p:txEl>
                                          </p:spTgt>
                                        </p:tgtEl>
                                      </p:cBhvr>
                                    </p:animEffect>
                                  </p:childTnLst>
                                </p:cTn>
                              </p:par>
                              <p:par>
                                <p:cTn id="31" presetID="53" presetClass="entr" presetSubtype="0" fill="hold" grpId="0" nodeType="withEffect">
                                  <p:stCondLst>
                                    <p:cond delay="0"/>
                                  </p:stCondLst>
                                  <p:childTnLst>
                                    <p:set>
                                      <p:cBhvr>
                                        <p:cTn id="32" dur="1" fill="hold">
                                          <p:stCondLst>
                                            <p:cond delay="0"/>
                                          </p:stCondLst>
                                        </p:cTn>
                                        <p:tgtEl>
                                          <p:spTgt spid="1027">
                                            <p:txEl>
                                              <p:pRg st="3" end="3"/>
                                            </p:txEl>
                                          </p:spTgt>
                                        </p:tgtEl>
                                        <p:attrNameLst>
                                          <p:attrName>style.visibility</p:attrName>
                                        </p:attrNameLst>
                                      </p:cBhvr>
                                      <p:to>
                                        <p:strVal val="visible"/>
                                      </p:to>
                                    </p:set>
                                    <p:anim calcmode="lin" valueType="num">
                                      <p:cBhvr>
                                        <p:cTn id="33" dur="500" fill="hold"/>
                                        <p:tgtEl>
                                          <p:spTgt spid="1027">
                                            <p:txEl>
                                              <p:pRg st="3" end="3"/>
                                            </p:txEl>
                                          </p:spTgt>
                                        </p:tgtEl>
                                        <p:attrNameLst>
                                          <p:attrName>ppt_w</p:attrName>
                                        </p:attrNameLst>
                                      </p:cBhvr>
                                      <p:tavLst>
                                        <p:tav tm="0">
                                          <p:val>
                                            <p:fltVal val="0"/>
                                          </p:val>
                                        </p:tav>
                                        <p:tav tm="100000">
                                          <p:val>
                                            <p:strVal val="#ppt_w"/>
                                          </p:val>
                                        </p:tav>
                                      </p:tavLst>
                                    </p:anim>
                                    <p:anim calcmode="lin" valueType="num">
                                      <p:cBhvr>
                                        <p:cTn id="34" dur="500" fill="hold"/>
                                        <p:tgtEl>
                                          <p:spTgt spid="1027">
                                            <p:txEl>
                                              <p:pRg st="3" end="3"/>
                                            </p:txEl>
                                          </p:spTgt>
                                        </p:tgtEl>
                                        <p:attrNameLst>
                                          <p:attrName>ppt_h</p:attrName>
                                        </p:attrNameLst>
                                      </p:cBhvr>
                                      <p:tavLst>
                                        <p:tav tm="0">
                                          <p:val>
                                            <p:fltVal val="0"/>
                                          </p:val>
                                        </p:tav>
                                        <p:tav tm="100000">
                                          <p:val>
                                            <p:strVal val="#ppt_h"/>
                                          </p:val>
                                        </p:tav>
                                      </p:tavLst>
                                    </p:anim>
                                    <p:animEffect transition="in" filter="fade">
                                      <p:cBhvr>
                                        <p:cTn id="35" dur="500"/>
                                        <p:tgtEl>
                                          <p:spTgt spid="1027">
                                            <p:txEl>
                                              <p:pRg st="3" end="3"/>
                                            </p:txEl>
                                          </p:spTgt>
                                        </p:tgtEl>
                                      </p:cBhvr>
                                    </p:animEffect>
                                  </p:childTnLst>
                                </p:cTn>
                              </p:par>
                              <p:par>
                                <p:cTn id="36" presetID="53" presetClass="entr" presetSubtype="0" fill="hold" grpId="0" nodeType="withEffect">
                                  <p:stCondLst>
                                    <p:cond delay="0"/>
                                  </p:stCondLst>
                                  <p:childTnLst>
                                    <p:set>
                                      <p:cBhvr>
                                        <p:cTn id="37" dur="1" fill="hold">
                                          <p:stCondLst>
                                            <p:cond delay="0"/>
                                          </p:stCondLst>
                                        </p:cTn>
                                        <p:tgtEl>
                                          <p:spTgt spid="1027">
                                            <p:txEl>
                                              <p:pRg st="4" end="4"/>
                                            </p:txEl>
                                          </p:spTgt>
                                        </p:tgtEl>
                                        <p:attrNameLst>
                                          <p:attrName>style.visibility</p:attrName>
                                        </p:attrNameLst>
                                      </p:cBhvr>
                                      <p:to>
                                        <p:strVal val="visible"/>
                                      </p:to>
                                    </p:set>
                                    <p:anim calcmode="lin" valueType="num">
                                      <p:cBhvr>
                                        <p:cTn id="38" dur="500" fill="hold"/>
                                        <p:tgtEl>
                                          <p:spTgt spid="1027">
                                            <p:txEl>
                                              <p:pRg st="4" end="4"/>
                                            </p:txEl>
                                          </p:spTgt>
                                        </p:tgtEl>
                                        <p:attrNameLst>
                                          <p:attrName>ppt_w</p:attrName>
                                        </p:attrNameLst>
                                      </p:cBhvr>
                                      <p:tavLst>
                                        <p:tav tm="0">
                                          <p:val>
                                            <p:fltVal val="0"/>
                                          </p:val>
                                        </p:tav>
                                        <p:tav tm="100000">
                                          <p:val>
                                            <p:strVal val="#ppt_w"/>
                                          </p:val>
                                        </p:tav>
                                      </p:tavLst>
                                    </p:anim>
                                    <p:anim calcmode="lin" valueType="num">
                                      <p:cBhvr>
                                        <p:cTn id="39" dur="500" fill="hold"/>
                                        <p:tgtEl>
                                          <p:spTgt spid="1027">
                                            <p:txEl>
                                              <p:pRg st="4" end="4"/>
                                            </p:txEl>
                                          </p:spTgt>
                                        </p:tgtEl>
                                        <p:attrNameLst>
                                          <p:attrName>ppt_h</p:attrName>
                                        </p:attrNameLst>
                                      </p:cBhvr>
                                      <p:tavLst>
                                        <p:tav tm="0">
                                          <p:val>
                                            <p:fltVal val="0"/>
                                          </p:val>
                                        </p:tav>
                                        <p:tav tm="100000">
                                          <p:val>
                                            <p:strVal val="#ppt_h"/>
                                          </p:val>
                                        </p:tav>
                                      </p:tavLst>
                                    </p:anim>
                                    <p:animEffect transition="in" filter="fade">
                                      <p:cBhvr>
                                        <p:cTn id="40" dur="500"/>
                                        <p:tgtEl>
                                          <p:spTgt spid="102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6" grpId="0"/>
      <p:bldP spid="1027" grpId="0" build="p">
        <p:tmplLst>
          <p:tmpl lvl="1">
            <p:tnLst>
              <p:par>
                <p:cTn presetID="53" presetClass="entr" presetSubtype="0"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2">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3">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4">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5">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Lst>
      </p:bldP>
    </p:bldLst>
  </p:timing>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vi-VN" altLang="en-US"/>
              <a:t>Click to edit Master title style</a:t>
            </a:r>
          </a:p>
        </p:txBody>
      </p:sp>
      <p:sp>
        <p:nvSpPr>
          <p:cNvPr id="2051" name="Rectangle 3"/>
          <p:cNvSpPr>
            <a:spLocks noGrp="1" noChangeArrowheads="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vi-VN" altLang="en-US"/>
              <a:t>Click to edit Master text styles</a:t>
            </a:r>
          </a:p>
          <a:p>
            <a:pPr lvl="1"/>
            <a:r>
              <a:rPr lang="vi-VN" altLang="en-US"/>
              <a:t>Second level</a:t>
            </a:r>
          </a:p>
          <a:p>
            <a:pPr lvl="2"/>
            <a:r>
              <a:rPr lang="vi-VN" altLang="en-US"/>
              <a:t>Third level</a:t>
            </a:r>
          </a:p>
          <a:p>
            <a:pPr lvl="3"/>
            <a:r>
              <a:rPr lang="vi-VN" altLang="en-US"/>
              <a:t>Fourth level</a:t>
            </a:r>
          </a:p>
          <a:p>
            <a:pPr lvl="4"/>
            <a:r>
              <a:rPr lang="vi-VN" altLang="en-US"/>
              <a:t>Fifth level</a:t>
            </a:r>
          </a:p>
        </p:txBody>
      </p:sp>
      <p:sp>
        <p:nvSpPr>
          <p:cNvPr id="147460"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solidFill>
                  <a:srgbClr val="000000"/>
                </a:solidFill>
                <a:latin typeface="Arial" charset="0"/>
                <a:cs typeface="Arial" charset="0"/>
              </a:defRPr>
            </a:lvl1pPr>
          </a:lstStyle>
          <a:p>
            <a:pPr fontAlgn="base">
              <a:spcBef>
                <a:spcPct val="0"/>
              </a:spcBef>
              <a:spcAft>
                <a:spcPct val="0"/>
              </a:spcAft>
              <a:defRPr/>
            </a:pPr>
            <a:endParaRPr lang="vi-VN"/>
          </a:p>
        </p:txBody>
      </p:sp>
      <p:sp>
        <p:nvSpPr>
          <p:cNvPr id="147461" name="Rectangle 5"/>
          <p:cNvSpPr>
            <a:spLocks noGrp="1" noChangeArrowheads="1"/>
          </p:cNvSpPr>
          <p:nvPr>
            <p:ph type="ftr" sz="quarter" idx="3"/>
          </p:nvPr>
        </p:nvSpPr>
        <p:spPr bwMode="auto">
          <a:xfrm>
            <a:off x="4165600" y="6245225"/>
            <a:ext cx="3860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solidFill>
                  <a:srgbClr val="000000"/>
                </a:solidFill>
                <a:latin typeface="Arial" charset="0"/>
                <a:cs typeface="Arial" charset="0"/>
              </a:defRPr>
            </a:lvl1pPr>
          </a:lstStyle>
          <a:p>
            <a:pPr fontAlgn="base">
              <a:spcBef>
                <a:spcPct val="0"/>
              </a:spcBef>
              <a:spcAft>
                <a:spcPct val="0"/>
              </a:spcAft>
              <a:defRPr/>
            </a:pPr>
            <a:endParaRPr lang="vi-VN"/>
          </a:p>
        </p:txBody>
      </p:sp>
      <p:sp>
        <p:nvSpPr>
          <p:cNvPr id="147462" name="Rectangle 6"/>
          <p:cNvSpPr>
            <a:spLocks noGrp="1" noChangeArrowheads="1"/>
          </p:cNvSpPr>
          <p:nvPr>
            <p:ph type="sldNum" sz="quarter" idx="4"/>
          </p:nvPr>
        </p:nvSpPr>
        <p:spPr bwMode="auto">
          <a:xfrm>
            <a:off x="8737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solidFill>
                  <a:srgbClr val="000000"/>
                </a:solidFill>
                <a:latin typeface="Arial" panose="020B0604020202020204" pitchFamily="34" charset="0"/>
              </a:defRPr>
            </a:lvl1pPr>
          </a:lstStyle>
          <a:p>
            <a:pPr fontAlgn="base">
              <a:spcBef>
                <a:spcPct val="0"/>
              </a:spcBef>
              <a:spcAft>
                <a:spcPct val="0"/>
              </a:spcAft>
              <a:defRPr/>
            </a:pPr>
            <a:fld id="{0AD24459-3A3C-48EF-9EFE-FD89E8F98DC8}" type="slidenum">
              <a:rPr lang="vi-VN"/>
              <a:pPr fontAlgn="base">
                <a:spcBef>
                  <a:spcPct val="0"/>
                </a:spcBef>
                <a:spcAft>
                  <a:spcPct val="0"/>
                </a:spcAft>
                <a:defRPr/>
              </a:pPr>
              <a:t>‹#›</a:t>
            </a:fld>
            <a:endParaRPr lang="vi-VN"/>
          </a:p>
        </p:txBody>
      </p:sp>
    </p:spTree>
    <p:extLst>
      <p:ext uri="{BB962C8B-B14F-4D97-AF65-F5344CB8AC3E}">
        <p14:creationId xmlns:p14="http://schemas.microsoft.com/office/powerpoint/2010/main" val="741296522"/>
      </p:ext>
    </p:extLst>
  </p:cSld>
  <p:clrMap bg1="lt1" tx1="dk1" bg2="lt2" tx2="dk2" accent1="accent1" accent2="accent2" accent3="accent3" accent4="accent4" accent5="accent5" accent6="accent6" hlink="hlink" folHlink="folHlink"/>
  <p:sldLayoutIdLst>
    <p:sldLayoutId id="2147483686" r:id="rId1"/>
    <p:sldLayoutId id="2147483687" r:id="rId2"/>
    <p:sldLayoutId id="2147483688" r:id="rId3"/>
    <p:sldLayoutId id="2147483689" r:id="rId4"/>
    <p:sldLayoutId id="2147483690" r:id="rId5"/>
    <p:sldLayoutId id="2147483691" r:id="rId6"/>
    <p:sldLayoutId id="2147483692" r:id="rId7"/>
    <p:sldLayoutId id="2147483693" r:id="rId8"/>
    <p:sldLayoutId id="2147483694" r:id="rId9"/>
    <p:sldLayoutId id="2147483695" r:id="rId10"/>
    <p:sldLayoutId id="2147483696" r:id="rId11"/>
    <p:sldLayoutId id="2147483697" r:id="rId12"/>
    <p:sldLayoutId id="2147483698" r:id="rId13"/>
    <p:sldLayoutId id="2147483699" r:id="rId14"/>
    <p:sldLayoutId id="2147483700" r:id="rId15"/>
    <p:sldLayoutId id="2147483701" r:id="rId16"/>
    <p:sldLayoutId id="2147483702" r:id="rId17"/>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vi-VN" altLang="en-US"/>
              <a:t>Click to edit Master title style</a:t>
            </a:r>
          </a:p>
        </p:txBody>
      </p:sp>
      <p:sp>
        <p:nvSpPr>
          <p:cNvPr id="21507" name="Rectangle 3"/>
          <p:cNvSpPr>
            <a:spLocks noGrp="1" noChangeArrowheads="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vi-VN" altLang="en-US"/>
              <a:t>Click to edit Master text styles</a:t>
            </a:r>
          </a:p>
          <a:p>
            <a:pPr lvl="1"/>
            <a:r>
              <a:rPr lang="vi-VN" altLang="en-US"/>
              <a:t>Second level</a:t>
            </a:r>
          </a:p>
          <a:p>
            <a:pPr lvl="2"/>
            <a:r>
              <a:rPr lang="vi-VN" altLang="en-US"/>
              <a:t>Third level</a:t>
            </a:r>
          </a:p>
          <a:p>
            <a:pPr lvl="3"/>
            <a:r>
              <a:rPr lang="vi-VN" altLang="en-US"/>
              <a:t>Fourth level</a:t>
            </a:r>
          </a:p>
          <a:p>
            <a:pPr lvl="4"/>
            <a:r>
              <a:rPr lang="vi-VN" altLang="en-US"/>
              <a:t>Fifth level</a:t>
            </a:r>
          </a:p>
        </p:txBody>
      </p:sp>
      <p:sp>
        <p:nvSpPr>
          <p:cNvPr id="147460"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solidFill>
                  <a:srgbClr val="000000"/>
                </a:solidFill>
                <a:latin typeface="Arial" charset="0"/>
                <a:cs typeface="Arial" charset="0"/>
              </a:defRPr>
            </a:lvl1pPr>
          </a:lstStyle>
          <a:p>
            <a:pPr fontAlgn="base">
              <a:spcBef>
                <a:spcPct val="0"/>
              </a:spcBef>
              <a:spcAft>
                <a:spcPct val="0"/>
              </a:spcAft>
              <a:defRPr/>
            </a:pPr>
            <a:endParaRPr lang="vi-VN"/>
          </a:p>
        </p:txBody>
      </p:sp>
      <p:sp>
        <p:nvSpPr>
          <p:cNvPr id="147461" name="Rectangle 5"/>
          <p:cNvSpPr>
            <a:spLocks noGrp="1" noChangeArrowheads="1"/>
          </p:cNvSpPr>
          <p:nvPr>
            <p:ph type="ftr" sz="quarter" idx="3"/>
          </p:nvPr>
        </p:nvSpPr>
        <p:spPr bwMode="auto">
          <a:xfrm>
            <a:off x="4165600" y="6245225"/>
            <a:ext cx="3860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solidFill>
                  <a:srgbClr val="000000"/>
                </a:solidFill>
                <a:latin typeface="Arial" charset="0"/>
                <a:cs typeface="Arial" charset="0"/>
              </a:defRPr>
            </a:lvl1pPr>
          </a:lstStyle>
          <a:p>
            <a:pPr fontAlgn="base">
              <a:spcBef>
                <a:spcPct val="0"/>
              </a:spcBef>
              <a:spcAft>
                <a:spcPct val="0"/>
              </a:spcAft>
              <a:defRPr/>
            </a:pPr>
            <a:endParaRPr lang="vi-VN"/>
          </a:p>
        </p:txBody>
      </p:sp>
      <p:sp>
        <p:nvSpPr>
          <p:cNvPr id="147462" name="Rectangle 6"/>
          <p:cNvSpPr>
            <a:spLocks noGrp="1" noChangeArrowheads="1"/>
          </p:cNvSpPr>
          <p:nvPr>
            <p:ph type="sldNum" sz="quarter" idx="4"/>
          </p:nvPr>
        </p:nvSpPr>
        <p:spPr bwMode="auto">
          <a:xfrm>
            <a:off x="8737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solidFill>
                  <a:srgbClr val="000000"/>
                </a:solidFill>
                <a:latin typeface="Arial" panose="020B0604020202020204" pitchFamily="34" charset="0"/>
              </a:defRPr>
            </a:lvl1pPr>
          </a:lstStyle>
          <a:p>
            <a:pPr fontAlgn="base">
              <a:spcBef>
                <a:spcPct val="0"/>
              </a:spcBef>
              <a:spcAft>
                <a:spcPct val="0"/>
              </a:spcAft>
              <a:defRPr/>
            </a:pPr>
            <a:fld id="{815A68A4-6E47-403C-A696-8E9B999CCEC7}" type="slidenum">
              <a:rPr lang="vi-VN"/>
              <a:pPr fontAlgn="base">
                <a:spcBef>
                  <a:spcPct val="0"/>
                </a:spcBef>
                <a:spcAft>
                  <a:spcPct val="0"/>
                </a:spcAft>
                <a:defRPr/>
              </a:pPr>
              <a:t>‹#›</a:t>
            </a:fld>
            <a:endParaRPr lang="vi-VN"/>
          </a:p>
        </p:txBody>
      </p:sp>
    </p:spTree>
    <p:extLst>
      <p:ext uri="{BB962C8B-B14F-4D97-AF65-F5344CB8AC3E}">
        <p14:creationId xmlns:p14="http://schemas.microsoft.com/office/powerpoint/2010/main" val="1749924692"/>
      </p:ext>
    </p:extLst>
  </p:cSld>
  <p:clrMap bg1="lt1" tx1="dk1" bg2="lt2" tx2="dk2" accent1="accent1" accent2="accent2" accent3="accent3" accent4="accent4" accent5="accent5" accent6="accent6" hlink="hlink" folHlink="folHlink"/>
  <p:sldLayoutIdLst>
    <p:sldLayoutId id="2147483948" r:id="rId1"/>
    <p:sldLayoutId id="2147483949" r:id="rId2"/>
    <p:sldLayoutId id="2147483950" r:id="rId3"/>
    <p:sldLayoutId id="2147483951" r:id="rId4"/>
    <p:sldLayoutId id="2147483952" r:id="rId5"/>
    <p:sldLayoutId id="2147483953" r:id="rId6"/>
    <p:sldLayoutId id="2147483954" r:id="rId7"/>
    <p:sldLayoutId id="2147483955" r:id="rId8"/>
    <p:sldLayoutId id="2147483956" r:id="rId9"/>
    <p:sldLayoutId id="2147483957" r:id="rId10"/>
    <p:sldLayoutId id="2147483958" r:id="rId11"/>
    <p:sldLayoutId id="2147483959" r:id="rId12"/>
    <p:sldLayoutId id="2147483960" r:id="rId13"/>
    <p:sldLayoutId id="2147483961" r:id="rId14"/>
    <p:sldLayoutId id="2147483962" r:id="rId15"/>
    <p:sldLayoutId id="2147483963" r:id="rId16"/>
    <p:sldLayoutId id="2147483964" r:id="rId17"/>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vi-VN" altLang="en-US"/>
              <a:t>Click to edit Master title style</a:t>
            </a:r>
          </a:p>
        </p:txBody>
      </p:sp>
      <p:sp>
        <p:nvSpPr>
          <p:cNvPr id="24579" name="Rectangle 3"/>
          <p:cNvSpPr>
            <a:spLocks noGrp="1" noChangeArrowheads="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vi-VN" altLang="en-US"/>
              <a:t>Click to edit Master text styles</a:t>
            </a:r>
          </a:p>
          <a:p>
            <a:pPr lvl="1"/>
            <a:r>
              <a:rPr lang="vi-VN" altLang="en-US"/>
              <a:t>Second level</a:t>
            </a:r>
          </a:p>
          <a:p>
            <a:pPr lvl="2"/>
            <a:r>
              <a:rPr lang="vi-VN" altLang="en-US"/>
              <a:t>Third level</a:t>
            </a:r>
          </a:p>
          <a:p>
            <a:pPr lvl="3"/>
            <a:r>
              <a:rPr lang="vi-VN" altLang="en-US"/>
              <a:t>Fourth level</a:t>
            </a:r>
          </a:p>
          <a:p>
            <a:pPr lvl="4"/>
            <a:r>
              <a:rPr lang="vi-VN" altLang="en-US"/>
              <a:t>Fifth level</a:t>
            </a:r>
          </a:p>
        </p:txBody>
      </p:sp>
      <p:sp>
        <p:nvSpPr>
          <p:cNvPr id="147460"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solidFill>
                  <a:srgbClr val="000000"/>
                </a:solidFill>
                <a:latin typeface="Arial" charset="0"/>
                <a:cs typeface="Arial" charset="0"/>
              </a:defRPr>
            </a:lvl1pPr>
          </a:lstStyle>
          <a:p>
            <a:pPr fontAlgn="base">
              <a:spcBef>
                <a:spcPct val="0"/>
              </a:spcBef>
              <a:spcAft>
                <a:spcPct val="0"/>
              </a:spcAft>
              <a:defRPr/>
            </a:pPr>
            <a:endParaRPr lang="vi-VN"/>
          </a:p>
        </p:txBody>
      </p:sp>
      <p:sp>
        <p:nvSpPr>
          <p:cNvPr id="147461" name="Rectangle 5"/>
          <p:cNvSpPr>
            <a:spLocks noGrp="1" noChangeArrowheads="1"/>
          </p:cNvSpPr>
          <p:nvPr>
            <p:ph type="ftr" sz="quarter" idx="3"/>
          </p:nvPr>
        </p:nvSpPr>
        <p:spPr bwMode="auto">
          <a:xfrm>
            <a:off x="4165600" y="6245225"/>
            <a:ext cx="3860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solidFill>
                  <a:srgbClr val="000000"/>
                </a:solidFill>
                <a:latin typeface="Arial" charset="0"/>
                <a:cs typeface="Arial" charset="0"/>
              </a:defRPr>
            </a:lvl1pPr>
          </a:lstStyle>
          <a:p>
            <a:pPr fontAlgn="base">
              <a:spcBef>
                <a:spcPct val="0"/>
              </a:spcBef>
              <a:spcAft>
                <a:spcPct val="0"/>
              </a:spcAft>
              <a:defRPr/>
            </a:pPr>
            <a:endParaRPr lang="vi-VN"/>
          </a:p>
        </p:txBody>
      </p:sp>
      <p:sp>
        <p:nvSpPr>
          <p:cNvPr id="147462" name="Rectangle 6"/>
          <p:cNvSpPr>
            <a:spLocks noGrp="1" noChangeArrowheads="1"/>
          </p:cNvSpPr>
          <p:nvPr>
            <p:ph type="sldNum" sz="quarter" idx="4"/>
          </p:nvPr>
        </p:nvSpPr>
        <p:spPr bwMode="auto">
          <a:xfrm>
            <a:off x="8737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solidFill>
                  <a:srgbClr val="000000"/>
                </a:solidFill>
                <a:latin typeface="Arial" panose="020B0604020202020204" pitchFamily="34" charset="0"/>
              </a:defRPr>
            </a:lvl1pPr>
          </a:lstStyle>
          <a:p>
            <a:pPr fontAlgn="base">
              <a:spcBef>
                <a:spcPct val="0"/>
              </a:spcBef>
              <a:spcAft>
                <a:spcPct val="0"/>
              </a:spcAft>
              <a:defRPr/>
            </a:pPr>
            <a:fld id="{041FEE1E-4577-42E8-9445-6352E6A79166}" type="slidenum">
              <a:rPr lang="vi-VN"/>
              <a:pPr fontAlgn="base">
                <a:spcBef>
                  <a:spcPct val="0"/>
                </a:spcBef>
                <a:spcAft>
                  <a:spcPct val="0"/>
                </a:spcAft>
                <a:defRPr/>
              </a:pPr>
              <a:t>‹#›</a:t>
            </a:fld>
            <a:endParaRPr lang="vi-VN"/>
          </a:p>
        </p:txBody>
      </p:sp>
    </p:spTree>
    <p:extLst>
      <p:ext uri="{BB962C8B-B14F-4D97-AF65-F5344CB8AC3E}">
        <p14:creationId xmlns:p14="http://schemas.microsoft.com/office/powerpoint/2010/main" val="992282277"/>
      </p:ext>
    </p:extLst>
  </p:cSld>
  <p:clrMap bg1="lt1" tx1="dk1" bg2="lt2" tx2="dk2" accent1="accent1" accent2="accent2" accent3="accent3" accent4="accent4" accent5="accent5" accent6="accent6" hlink="hlink" folHlink="folHlink"/>
  <p:sldLayoutIdLst>
    <p:sldLayoutId id="2147484002" r:id="rId1"/>
    <p:sldLayoutId id="2147484003" r:id="rId2"/>
    <p:sldLayoutId id="2147484004" r:id="rId3"/>
    <p:sldLayoutId id="2147484005" r:id="rId4"/>
    <p:sldLayoutId id="2147484006" r:id="rId5"/>
    <p:sldLayoutId id="2147484007" r:id="rId6"/>
    <p:sldLayoutId id="2147484008" r:id="rId7"/>
    <p:sldLayoutId id="2147484009" r:id="rId8"/>
    <p:sldLayoutId id="2147484010" r:id="rId9"/>
    <p:sldLayoutId id="2147484011" r:id="rId10"/>
    <p:sldLayoutId id="2147484012" r:id="rId11"/>
    <p:sldLayoutId id="2147484013" r:id="rId12"/>
    <p:sldLayoutId id="2147484014" r:id="rId13"/>
    <p:sldLayoutId id="2147484015" r:id="rId14"/>
    <p:sldLayoutId id="2147484016" r:id="rId15"/>
    <p:sldLayoutId id="2147484017" r:id="rId16"/>
    <p:sldLayoutId id="2147484018" r:id="rId17"/>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vi-VN" altLang="en-US"/>
              <a:t>Click to edit Master title style</a:t>
            </a:r>
          </a:p>
        </p:txBody>
      </p:sp>
      <p:sp>
        <p:nvSpPr>
          <p:cNvPr id="26627" name="Rectangle 3"/>
          <p:cNvSpPr>
            <a:spLocks noGrp="1" noChangeArrowheads="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vi-VN" altLang="en-US"/>
              <a:t>Click to edit Master text styles</a:t>
            </a:r>
          </a:p>
          <a:p>
            <a:pPr lvl="1"/>
            <a:r>
              <a:rPr lang="vi-VN" altLang="en-US"/>
              <a:t>Second level</a:t>
            </a:r>
          </a:p>
          <a:p>
            <a:pPr lvl="2"/>
            <a:r>
              <a:rPr lang="vi-VN" altLang="en-US"/>
              <a:t>Third level</a:t>
            </a:r>
          </a:p>
          <a:p>
            <a:pPr lvl="3"/>
            <a:r>
              <a:rPr lang="vi-VN" altLang="en-US"/>
              <a:t>Fourth level</a:t>
            </a:r>
          </a:p>
          <a:p>
            <a:pPr lvl="4"/>
            <a:r>
              <a:rPr lang="vi-VN" altLang="en-US"/>
              <a:t>Fifth level</a:t>
            </a:r>
          </a:p>
        </p:txBody>
      </p:sp>
      <p:sp>
        <p:nvSpPr>
          <p:cNvPr id="147460"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solidFill>
                  <a:srgbClr val="000000"/>
                </a:solidFill>
                <a:latin typeface="Arial" charset="0"/>
                <a:cs typeface="Arial" charset="0"/>
              </a:defRPr>
            </a:lvl1pPr>
          </a:lstStyle>
          <a:p>
            <a:pPr fontAlgn="base">
              <a:spcBef>
                <a:spcPct val="0"/>
              </a:spcBef>
              <a:spcAft>
                <a:spcPct val="0"/>
              </a:spcAft>
              <a:defRPr/>
            </a:pPr>
            <a:endParaRPr lang="vi-VN"/>
          </a:p>
        </p:txBody>
      </p:sp>
      <p:sp>
        <p:nvSpPr>
          <p:cNvPr id="147461" name="Rectangle 5"/>
          <p:cNvSpPr>
            <a:spLocks noGrp="1" noChangeArrowheads="1"/>
          </p:cNvSpPr>
          <p:nvPr>
            <p:ph type="ftr" sz="quarter" idx="3"/>
          </p:nvPr>
        </p:nvSpPr>
        <p:spPr bwMode="auto">
          <a:xfrm>
            <a:off x="4165600" y="6245225"/>
            <a:ext cx="3860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solidFill>
                  <a:srgbClr val="000000"/>
                </a:solidFill>
                <a:latin typeface="Arial" charset="0"/>
                <a:cs typeface="Arial" charset="0"/>
              </a:defRPr>
            </a:lvl1pPr>
          </a:lstStyle>
          <a:p>
            <a:pPr fontAlgn="base">
              <a:spcBef>
                <a:spcPct val="0"/>
              </a:spcBef>
              <a:spcAft>
                <a:spcPct val="0"/>
              </a:spcAft>
              <a:defRPr/>
            </a:pPr>
            <a:endParaRPr lang="vi-VN"/>
          </a:p>
        </p:txBody>
      </p:sp>
      <p:sp>
        <p:nvSpPr>
          <p:cNvPr id="147462" name="Rectangle 6"/>
          <p:cNvSpPr>
            <a:spLocks noGrp="1" noChangeArrowheads="1"/>
          </p:cNvSpPr>
          <p:nvPr>
            <p:ph type="sldNum" sz="quarter" idx="4"/>
          </p:nvPr>
        </p:nvSpPr>
        <p:spPr bwMode="auto">
          <a:xfrm>
            <a:off x="8737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solidFill>
                  <a:srgbClr val="000000"/>
                </a:solidFill>
                <a:latin typeface="Arial" panose="020B0604020202020204" pitchFamily="34" charset="0"/>
              </a:defRPr>
            </a:lvl1pPr>
          </a:lstStyle>
          <a:p>
            <a:pPr fontAlgn="base">
              <a:spcBef>
                <a:spcPct val="0"/>
              </a:spcBef>
              <a:spcAft>
                <a:spcPct val="0"/>
              </a:spcAft>
              <a:defRPr/>
            </a:pPr>
            <a:fld id="{82B64085-AA64-4BC0-9084-43C1942CA436}" type="slidenum">
              <a:rPr lang="vi-VN"/>
              <a:pPr fontAlgn="base">
                <a:spcBef>
                  <a:spcPct val="0"/>
                </a:spcBef>
                <a:spcAft>
                  <a:spcPct val="0"/>
                </a:spcAft>
                <a:defRPr/>
              </a:pPr>
              <a:t>‹#›</a:t>
            </a:fld>
            <a:endParaRPr lang="vi-VN"/>
          </a:p>
        </p:txBody>
      </p:sp>
    </p:spTree>
    <p:extLst>
      <p:ext uri="{BB962C8B-B14F-4D97-AF65-F5344CB8AC3E}">
        <p14:creationId xmlns:p14="http://schemas.microsoft.com/office/powerpoint/2010/main" val="2719225656"/>
      </p:ext>
    </p:extLst>
  </p:cSld>
  <p:clrMap bg1="lt1" tx1="dk1" bg2="lt2" tx2="dk2" accent1="accent1" accent2="accent2" accent3="accent3" accent4="accent4" accent5="accent5" accent6="accent6" hlink="hlink" folHlink="folHlink"/>
  <p:sldLayoutIdLst>
    <p:sldLayoutId id="2147484056" r:id="rId1"/>
    <p:sldLayoutId id="2147484057" r:id="rId2"/>
    <p:sldLayoutId id="2147484058" r:id="rId3"/>
    <p:sldLayoutId id="2147484059" r:id="rId4"/>
    <p:sldLayoutId id="2147484060" r:id="rId5"/>
    <p:sldLayoutId id="2147484061" r:id="rId6"/>
    <p:sldLayoutId id="2147484062" r:id="rId7"/>
    <p:sldLayoutId id="2147484063" r:id="rId8"/>
    <p:sldLayoutId id="2147484064" r:id="rId9"/>
    <p:sldLayoutId id="2147484065" r:id="rId10"/>
    <p:sldLayoutId id="2147484066" r:id="rId11"/>
    <p:sldLayoutId id="2147484067" r:id="rId12"/>
    <p:sldLayoutId id="2147484068" r:id="rId13"/>
    <p:sldLayoutId id="2147484069" r:id="rId14"/>
    <p:sldLayoutId id="2147484070" r:id="rId15"/>
    <p:sldLayoutId id="2147484071" r:id="rId16"/>
    <p:sldLayoutId id="2147484072" r:id="rId17"/>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8130" name="Title Placeholder 21"/>
          <p:cNvSpPr>
            <a:spLocks noGrp="1"/>
          </p:cNvSpPr>
          <p:nvPr>
            <p:ph type="title"/>
          </p:nvPr>
        </p:nvSpPr>
        <p:spPr bwMode="auto">
          <a:xfrm>
            <a:off x="609600" y="152400"/>
            <a:ext cx="1097280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en-US" altLang="en-US"/>
              <a:t>Click to edit Master title style</a:t>
            </a:r>
          </a:p>
        </p:txBody>
      </p:sp>
      <p:sp>
        <p:nvSpPr>
          <p:cNvPr id="48131" name="Text Placeholder 12"/>
          <p:cNvSpPr>
            <a:spLocks noGrp="1"/>
          </p:cNvSpPr>
          <p:nvPr>
            <p:ph type="body" idx="1"/>
          </p:nvPr>
        </p:nvSpPr>
        <p:spPr bwMode="auto">
          <a:xfrm>
            <a:off x="609600" y="1219200"/>
            <a:ext cx="10972800" cy="4910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4" name="Date Placeholder 13"/>
          <p:cNvSpPr>
            <a:spLocks noGrp="1"/>
          </p:cNvSpPr>
          <p:nvPr>
            <p:ph type="dt" sz="half" idx="2"/>
          </p:nvPr>
        </p:nvSpPr>
        <p:spPr>
          <a:xfrm>
            <a:off x="8534401" y="6356351"/>
            <a:ext cx="3052233" cy="365125"/>
          </a:xfrm>
          <a:prstGeom prst="rect">
            <a:avLst/>
          </a:prstGeom>
        </p:spPr>
        <p:txBody>
          <a:bodyPr vert="horz"/>
          <a:lstStyle>
            <a:lvl1pPr algn="l" eaLnBrk="1" latinLnBrk="0" hangingPunct="1">
              <a:defRPr kumimoji="0" sz="1400">
                <a:solidFill>
                  <a:srgbClr val="464653"/>
                </a:solidFill>
                <a:latin typeface="Arial" panose="020B0604020202020204" pitchFamily="34" charset="0"/>
              </a:defRPr>
            </a:lvl1pPr>
          </a:lstStyle>
          <a:p>
            <a:pPr fontAlgn="base">
              <a:spcBef>
                <a:spcPct val="0"/>
              </a:spcBef>
              <a:spcAft>
                <a:spcPct val="0"/>
              </a:spcAft>
              <a:defRPr/>
            </a:pPr>
            <a:endParaRPr lang="en-US">
              <a:cs typeface="Arial" panose="020B0604020202020204" pitchFamily="34" charset="0"/>
            </a:endParaRPr>
          </a:p>
        </p:txBody>
      </p:sp>
      <p:sp>
        <p:nvSpPr>
          <p:cNvPr id="3" name="Footer Placeholder 2"/>
          <p:cNvSpPr>
            <a:spLocks noGrp="1"/>
          </p:cNvSpPr>
          <p:nvPr>
            <p:ph type="ftr" sz="quarter" idx="3"/>
          </p:nvPr>
        </p:nvSpPr>
        <p:spPr>
          <a:xfrm>
            <a:off x="3865033" y="6356351"/>
            <a:ext cx="4673600" cy="365125"/>
          </a:xfrm>
          <a:prstGeom prst="rect">
            <a:avLst/>
          </a:prstGeom>
        </p:spPr>
        <p:txBody>
          <a:bodyPr vert="horz"/>
          <a:lstStyle>
            <a:lvl1pPr algn="r" eaLnBrk="1" latinLnBrk="0" hangingPunct="1">
              <a:defRPr kumimoji="0" sz="1400">
                <a:solidFill>
                  <a:srgbClr val="464653"/>
                </a:solidFill>
                <a:latin typeface="Arial" panose="020B0604020202020204" pitchFamily="34" charset="0"/>
              </a:defRPr>
            </a:lvl1pPr>
          </a:lstStyle>
          <a:p>
            <a:pPr fontAlgn="base">
              <a:spcBef>
                <a:spcPct val="0"/>
              </a:spcBef>
              <a:spcAft>
                <a:spcPct val="0"/>
              </a:spcAft>
              <a:defRPr/>
            </a:pPr>
            <a:endParaRPr lang="en-US">
              <a:cs typeface="Arial" panose="020B0604020202020204" pitchFamily="34" charset="0"/>
            </a:endParaRPr>
          </a:p>
        </p:txBody>
      </p:sp>
      <p:sp>
        <p:nvSpPr>
          <p:cNvPr id="23" name="Slide Number Placeholder 22"/>
          <p:cNvSpPr>
            <a:spLocks noGrp="1"/>
          </p:cNvSpPr>
          <p:nvPr>
            <p:ph type="sldNum" sz="quarter" idx="4"/>
          </p:nvPr>
        </p:nvSpPr>
        <p:spPr>
          <a:xfrm>
            <a:off x="817033" y="6356351"/>
            <a:ext cx="26416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sz="1400">
                <a:solidFill>
                  <a:srgbClr val="464653"/>
                </a:solidFill>
                <a:latin typeface="Arial" panose="020B0604020202020204" pitchFamily="34" charset="0"/>
              </a:defRPr>
            </a:lvl1pPr>
          </a:lstStyle>
          <a:p>
            <a:pPr fontAlgn="base">
              <a:spcBef>
                <a:spcPct val="0"/>
              </a:spcBef>
              <a:spcAft>
                <a:spcPct val="0"/>
              </a:spcAft>
              <a:defRPr/>
            </a:pPr>
            <a:fld id="{32E3FB46-A9AE-4BDE-ACED-1D6ABBD61A0B}" type="slidenum">
              <a:rPr lang="en-US">
                <a:cs typeface="Arial" panose="020B0604020202020204" pitchFamily="34" charset="0"/>
              </a:rPr>
              <a:pPr fontAlgn="base">
                <a:spcBef>
                  <a:spcPct val="0"/>
                </a:spcBef>
                <a:spcAft>
                  <a:spcPct val="0"/>
                </a:spcAft>
                <a:defRPr/>
              </a:pPr>
              <a:t>‹#›</a:t>
            </a:fld>
            <a:endParaRPr lang="en-US">
              <a:cs typeface="Arial" panose="020B0604020202020204" pitchFamily="34" charset="0"/>
            </a:endParaRPr>
          </a:p>
        </p:txBody>
      </p:sp>
      <p:sp>
        <p:nvSpPr>
          <p:cNvPr id="48135" name="Straight Connector 27"/>
          <p:cNvSpPr>
            <a:spLocks noChangeShapeType="1"/>
          </p:cNvSpPr>
          <p:nvPr/>
        </p:nvSpPr>
        <p:spPr bwMode="auto">
          <a:xfrm>
            <a:off x="609600" y="6353175"/>
            <a:ext cx="10972800" cy="0"/>
          </a:xfrm>
          <a:prstGeom prst="line">
            <a:avLst/>
          </a:prstGeom>
          <a:noFill/>
          <a:ln w="9525" algn="ctr">
            <a:solidFill>
              <a:schemeClr val="accent2"/>
            </a:solidFill>
            <a:prstDash val="dash"/>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1800">
              <a:solidFill>
                <a:prstClr val="black"/>
              </a:solidFill>
              <a:latin typeface=".VnTime" panose="020B7200000000000000" pitchFamily="34" charset="0"/>
              <a:cs typeface="Arial" panose="020B0604020202020204" pitchFamily="34" charset="0"/>
            </a:endParaRPr>
          </a:p>
        </p:txBody>
      </p:sp>
      <p:sp>
        <p:nvSpPr>
          <p:cNvPr id="48136" name="Straight Connector 28"/>
          <p:cNvSpPr>
            <a:spLocks noChangeShapeType="1"/>
          </p:cNvSpPr>
          <p:nvPr/>
        </p:nvSpPr>
        <p:spPr bwMode="auto">
          <a:xfrm>
            <a:off x="609600" y="1143000"/>
            <a:ext cx="10972800" cy="0"/>
          </a:xfrm>
          <a:prstGeom prst="line">
            <a:avLst/>
          </a:prstGeom>
          <a:noFill/>
          <a:ln w="9525" algn="ctr">
            <a:solidFill>
              <a:schemeClr val="accent2"/>
            </a:solidFill>
            <a:prstDash val="dash"/>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1800">
              <a:solidFill>
                <a:prstClr val="black"/>
              </a:solidFill>
              <a:latin typeface=".VnTime" panose="020B7200000000000000" pitchFamily="34" charset="0"/>
              <a:cs typeface="Arial" panose="020B0604020202020204" pitchFamily="34" charset="0"/>
            </a:endParaRPr>
          </a:p>
        </p:txBody>
      </p:sp>
      <p:sp>
        <p:nvSpPr>
          <p:cNvPr id="10" name="Isosceles Triangle 9"/>
          <p:cNvSpPr>
            <a:spLocks noChangeAspect="1"/>
          </p:cNvSpPr>
          <p:nvPr/>
        </p:nvSpPr>
        <p:spPr>
          <a:xfrm rot="5400000">
            <a:off x="590550" y="6447367"/>
            <a:ext cx="190500" cy="160867"/>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sz="1800">
              <a:solidFill>
                <a:prstClr val="white"/>
              </a:solidFill>
            </a:endParaRPr>
          </a:p>
        </p:txBody>
      </p:sp>
    </p:spTree>
    <p:extLst>
      <p:ext uri="{BB962C8B-B14F-4D97-AF65-F5344CB8AC3E}">
        <p14:creationId xmlns:p14="http://schemas.microsoft.com/office/powerpoint/2010/main" val="3735745814"/>
      </p:ext>
    </p:extLst>
  </p:cSld>
  <p:clrMap bg1="lt1" tx1="dk1" bg2="lt2" tx2="dk2" accent1="accent1" accent2="accent2" accent3="accent3" accent4="accent4" accent5="accent5" accent6="accent6" hlink="hlink" folHlink="folHlink"/>
  <p:sldLayoutIdLst>
    <p:sldLayoutId id="2147484074" r:id="rId1"/>
    <p:sldLayoutId id="2147484075" r:id="rId2"/>
    <p:sldLayoutId id="2147484076" r:id="rId3"/>
    <p:sldLayoutId id="2147484077" r:id="rId4"/>
    <p:sldLayoutId id="2147484078" r:id="rId5"/>
    <p:sldLayoutId id="2147484079" r:id="rId6"/>
    <p:sldLayoutId id="2147484080" r:id="rId7"/>
    <p:sldLayoutId id="2147484081" r:id="rId8"/>
    <p:sldLayoutId id="2147484082" r:id="rId9"/>
    <p:sldLayoutId id="2147484083" r:id="rId10"/>
    <p:sldLayoutId id="2147484084" r:id="rId11"/>
    <p:sldLayoutId id="2147484085" r:id="rId12"/>
    <p:sldLayoutId id="2147484086" r:id="rId13"/>
    <p:sldLayoutId id="2147484087" r:id="rId14"/>
    <p:sldLayoutId id="2147484088" r:id="rId15"/>
  </p:sldLayoutIdLst>
  <p:txStyles>
    <p:titleStyle>
      <a:lvl1pPr algn="l" rtl="0" eaLnBrk="0" fontAlgn="base" hangingPunct="0">
        <a:spcBef>
          <a:spcPct val="0"/>
        </a:spcBef>
        <a:spcAft>
          <a:spcPct val="0"/>
        </a:spcAft>
        <a:defRPr sz="3200" kern="1200">
          <a:solidFill>
            <a:schemeClr val="tx2"/>
          </a:solidFill>
          <a:latin typeface="+mj-lt"/>
          <a:ea typeface="+mj-ea"/>
          <a:cs typeface="+mj-cs"/>
        </a:defRPr>
      </a:lvl1pPr>
      <a:lvl2pPr algn="l" rtl="0" eaLnBrk="0" fontAlgn="base" hangingPunct="0">
        <a:spcBef>
          <a:spcPct val="0"/>
        </a:spcBef>
        <a:spcAft>
          <a:spcPct val="0"/>
        </a:spcAft>
        <a:defRPr sz="3200">
          <a:solidFill>
            <a:schemeClr val="tx2"/>
          </a:solidFill>
          <a:latin typeface="Times New Roman" panose="02020603050405020304" pitchFamily="18" charset="0"/>
        </a:defRPr>
      </a:lvl2pPr>
      <a:lvl3pPr algn="l" rtl="0" eaLnBrk="0" fontAlgn="base" hangingPunct="0">
        <a:spcBef>
          <a:spcPct val="0"/>
        </a:spcBef>
        <a:spcAft>
          <a:spcPct val="0"/>
        </a:spcAft>
        <a:defRPr sz="3200">
          <a:solidFill>
            <a:schemeClr val="tx2"/>
          </a:solidFill>
          <a:latin typeface="Times New Roman" panose="02020603050405020304" pitchFamily="18" charset="0"/>
        </a:defRPr>
      </a:lvl3pPr>
      <a:lvl4pPr algn="l" rtl="0" eaLnBrk="0" fontAlgn="base" hangingPunct="0">
        <a:spcBef>
          <a:spcPct val="0"/>
        </a:spcBef>
        <a:spcAft>
          <a:spcPct val="0"/>
        </a:spcAft>
        <a:defRPr sz="3200">
          <a:solidFill>
            <a:schemeClr val="tx2"/>
          </a:solidFill>
          <a:latin typeface="Times New Roman" panose="02020603050405020304" pitchFamily="18" charset="0"/>
        </a:defRPr>
      </a:lvl4pPr>
      <a:lvl5pPr algn="l" rtl="0" eaLnBrk="0" fontAlgn="base" hangingPunct="0">
        <a:spcBef>
          <a:spcPct val="0"/>
        </a:spcBef>
        <a:spcAft>
          <a:spcPct val="0"/>
        </a:spcAft>
        <a:defRPr sz="3200">
          <a:solidFill>
            <a:schemeClr val="tx2"/>
          </a:solidFill>
          <a:latin typeface="Times New Roman" panose="02020603050405020304" pitchFamily="18" charset="0"/>
        </a:defRPr>
      </a:lvl5pPr>
      <a:lvl6pPr marL="457200" algn="l" rtl="0" fontAlgn="base">
        <a:spcBef>
          <a:spcPct val="0"/>
        </a:spcBef>
        <a:spcAft>
          <a:spcPct val="0"/>
        </a:spcAft>
        <a:defRPr sz="3200">
          <a:solidFill>
            <a:schemeClr val="tx2"/>
          </a:solidFill>
          <a:latin typeface="Bookman Old Style" pitchFamily="18" charset="0"/>
        </a:defRPr>
      </a:lvl6pPr>
      <a:lvl7pPr marL="914400" algn="l" rtl="0" fontAlgn="base">
        <a:spcBef>
          <a:spcPct val="0"/>
        </a:spcBef>
        <a:spcAft>
          <a:spcPct val="0"/>
        </a:spcAft>
        <a:defRPr sz="3200">
          <a:solidFill>
            <a:schemeClr val="tx2"/>
          </a:solidFill>
          <a:latin typeface="Bookman Old Style" pitchFamily="18" charset="0"/>
        </a:defRPr>
      </a:lvl7pPr>
      <a:lvl8pPr marL="1371600" algn="l" rtl="0" fontAlgn="base">
        <a:spcBef>
          <a:spcPct val="0"/>
        </a:spcBef>
        <a:spcAft>
          <a:spcPct val="0"/>
        </a:spcAft>
        <a:defRPr sz="3200">
          <a:solidFill>
            <a:schemeClr val="tx2"/>
          </a:solidFill>
          <a:latin typeface="Bookman Old Style" pitchFamily="18" charset="0"/>
        </a:defRPr>
      </a:lvl8pPr>
      <a:lvl9pPr marL="1828800" algn="l" rtl="0" fontAlgn="base">
        <a:spcBef>
          <a:spcPct val="0"/>
        </a:spcBef>
        <a:spcAft>
          <a:spcPct val="0"/>
        </a:spcAft>
        <a:defRPr sz="3200">
          <a:solidFill>
            <a:schemeClr val="tx2"/>
          </a:solidFill>
          <a:latin typeface="Bookman Old Style" pitchFamily="18" charset="0"/>
        </a:defRPr>
      </a:lvl9pPr>
    </p:titleStyle>
    <p:bodyStyle>
      <a:lvl1pPr marL="273050" indent="-273050" algn="l" rtl="0" eaLnBrk="0" fontAlgn="base" hangingPunct="0">
        <a:spcBef>
          <a:spcPts val="600"/>
        </a:spcBef>
        <a:spcAft>
          <a:spcPct val="0"/>
        </a:spcAft>
        <a:buClr>
          <a:schemeClr val="accent1"/>
        </a:buClr>
        <a:buSzPct val="76000"/>
        <a:buFont typeface="Wingdings 3" panose="05040102010807070707" pitchFamily="18" charset="2"/>
        <a:buChar char=""/>
        <a:defRPr sz="2600" kern="1200">
          <a:solidFill>
            <a:schemeClr val="tx1"/>
          </a:solidFill>
          <a:latin typeface="+mn-lt"/>
          <a:ea typeface="+mn-ea"/>
          <a:cs typeface="+mn-cs"/>
        </a:defRPr>
      </a:lvl1pPr>
      <a:lvl2pPr marL="547688" indent="-273050" algn="l" rtl="0" eaLnBrk="0" fontAlgn="base" hangingPunct="0">
        <a:spcBef>
          <a:spcPts val="500"/>
        </a:spcBef>
        <a:spcAft>
          <a:spcPct val="0"/>
        </a:spcAft>
        <a:buClr>
          <a:schemeClr val="accent2"/>
        </a:buClr>
        <a:buSzPct val="76000"/>
        <a:buFont typeface="Wingdings 3" panose="05040102010807070707" pitchFamily="18" charset="2"/>
        <a:buChar char=""/>
        <a:defRPr sz="2300" kern="1200">
          <a:solidFill>
            <a:schemeClr val="tx2"/>
          </a:solidFill>
          <a:latin typeface="+mn-lt"/>
          <a:ea typeface="+mn-ea"/>
          <a:cs typeface="+mn-cs"/>
        </a:defRPr>
      </a:lvl2pPr>
      <a:lvl3pPr marL="822325" indent="-228600" algn="l" rtl="0" eaLnBrk="0" fontAlgn="base" hangingPunct="0">
        <a:spcBef>
          <a:spcPts val="500"/>
        </a:spcBef>
        <a:spcAft>
          <a:spcPct val="0"/>
        </a:spcAft>
        <a:buClr>
          <a:srgbClr val="BCBCBC"/>
        </a:buClr>
        <a:buSzPct val="76000"/>
        <a:buFont typeface="Wingdings 3" panose="05040102010807070707" pitchFamily="18" charset="2"/>
        <a:buChar char=""/>
        <a:defRPr sz="2000" kern="1200">
          <a:solidFill>
            <a:schemeClr val="tx1"/>
          </a:solidFill>
          <a:latin typeface="+mn-lt"/>
          <a:ea typeface="+mn-ea"/>
          <a:cs typeface="+mn-cs"/>
        </a:defRPr>
      </a:lvl3pPr>
      <a:lvl4pPr marL="1096963" indent="-228600" algn="l" rtl="0" eaLnBrk="0" fontAlgn="base" hangingPunct="0">
        <a:spcBef>
          <a:spcPts val="400"/>
        </a:spcBef>
        <a:spcAft>
          <a:spcPct val="0"/>
        </a:spcAft>
        <a:buClr>
          <a:srgbClr val="8BA2B4"/>
        </a:buClr>
        <a:buSzPct val="70000"/>
        <a:buFont typeface="Wingdings" panose="05000000000000000000" pitchFamily="2" charset="2"/>
        <a:buChar char=""/>
        <a:defRPr sz="2000" kern="1200">
          <a:solidFill>
            <a:schemeClr val="tx1"/>
          </a:solidFill>
          <a:latin typeface="+mn-lt"/>
          <a:ea typeface="+mn-ea"/>
          <a:cs typeface="+mn-cs"/>
        </a:defRPr>
      </a:lvl4pPr>
      <a:lvl5pPr marL="1371600" indent="-228600" algn="l" rtl="0" eaLnBrk="0" fontAlgn="base" hangingPunct="0">
        <a:spcBef>
          <a:spcPts val="300"/>
        </a:spcBef>
        <a:spcAft>
          <a:spcPct val="0"/>
        </a:spcAft>
        <a:buClr>
          <a:schemeClr val="accent2"/>
        </a:buClr>
        <a:buSzPct val="70000"/>
        <a:buFont typeface="Wingdings" panose="05000000000000000000" pitchFamily="2" charset="2"/>
        <a:buChar char=""/>
        <a:defRPr sz="1600" kern="1200">
          <a:solidFill>
            <a:schemeClr val="tx1"/>
          </a:solidFill>
          <a:latin typeface="+mn-lt"/>
          <a:ea typeface="+mn-ea"/>
          <a:cs typeface="+mn-cs"/>
        </a:defRPr>
      </a:lvl5pPr>
      <a:lvl6pPr marL="1645920" indent="-182880" algn="l" rtl="0" eaLnBrk="1" latinLnBrk="0" hangingPunct="1">
        <a:spcBef>
          <a:spcPts val="300"/>
        </a:spcBef>
        <a:buClr>
          <a:srgbClr val="9FB8CD">
            <a:shade val="75000"/>
          </a:srgbClr>
        </a:buClr>
        <a:buSzPct val="75000"/>
        <a:buFont typeface="Wingdings 3"/>
        <a:buChar char=""/>
        <a:defRPr kumimoji="0" lang="en-US" sz="1600" kern="1200" smtClean="0">
          <a:solidFill>
            <a:schemeClr val="tx1"/>
          </a:solidFill>
          <a:latin typeface="+mn-lt"/>
          <a:ea typeface="+mn-ea"/>
          <a:cs typeface="+mn-cs"/>
        </a:defRPr>
      </a:lvl6pPr>
      <a:lvl7pPr marL="1828800" indent="-182880" algn="l" rtl="0" eaLnBrk="1" latinLnBrk="0" hangingPunct="1">
        <a:spcBef>
          <a:spcPts val="300"/>
        </a:spcBef>
        <a:buClr>
          <a:srgbClr val="727CA3">
            <a:shade val="75000"/>
          </a:srgbClr>
        </a:buClr>
        <a:buSzPct val="75000"/>
        <a:buFont typeface="Wingdings 3"/>
        <a:buChar char=""/>
        <a:defRPr kumimoji="0" lang="en-US" sz="1400" kern="1200" smtClean="0">
          <a:solidFill>
            <a:schemeClr val="tx1"/>
          </a:solidFill>
          <a:latin typeface="+mn-lt"/>
          <a:ea typeface="+mn-ea"/>
          <a:cs typeface="+mn-cs"/>
        </a:defRPr>
      </a:lvl7pPr>
      <a:lvl8pPr marL="2011680" indent="-182880" algn="l" rtl="0" eaLnBrk="1" latinLnBrk="0" hangingPunct="1">
        <a:spcBef>
          <a:spcPts val="300"/>
        </a:spcBef>
        <a:buClr>
          <a:prstClr val="white">
            <a:shade val="50000"/>
          </a:prstClr>
        </a:buClr>
        <a:buSzPct val="75000"/>
        <a:buFont typeface="Wingdings 3"/>
        <a:buChar char=""/>
        <a:defRPr kumimoji="0" lang="en-US" sz="1400" kern="1200" smtClean="0">
          <a:solidFill>
            <a:schemeClr val="tx1"/>
          </a:solidFill>
          <a:latin typeface="+mn-lt"/>
          <a:ea typeface="+mn-ea"/>
          <a:cs typeface="+mn-cs"/>
        </a:defRPr>
      </a:lvl8pPr>
      <a:lvl9pPr marL="2194560" indent="-182880" algn="l" rtl="0" eaLnBrk="1" latinLnBrk="0" hangingPunct="1">
        <a:spcBef>
          <a:spcPts val="300"/>
        </a:spcBef>
        <a:buClr>
          <a:srgbClr val="9FB8CD"/>
        </a:buClr>
        <a:buSzPct val="75000"/>
        <a:buFont typeface="Wingdings 3"/>
        <a:buChar char=""/>
        <a:defRPr kumimoji="0" lang="en-US" sz="1200" kern="1200" smtClean="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bwMode="auto">
          <a:xfrm>
            <a:off x="914400" y="609600"/>
            <a:ext cx="103632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a:t>单击此处编辑母版标题样式</a:t>
            </a:r>
          </a:p>
        </p:txBody>
      </p:sp>
      <p:sp>
        <p:nvSpPr>
          <p:cNvPr id="28675" name="Rectangle 3"/>
          <p:cNvSpPr>
            <a:spLocks noGrp="1" noChangeArrowheads="1"/>
          </p:cNvSpPr>
          <p:nvPr>
            <p:ph type="body" idx="1"/>
          </p:nvPr>
        </p:nvSpPr>
        <p:spPr bwMode="auto">
          <a:xfrm>
            <a:off x="914400" y="1981200"/>
            <a:ext cx="10363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1028" name="Rectangle 4"/>
          <p:cNvSpPr>
            <a:spLocks noGrp="1" noChangeArrowheads="1"/>
          </p:cNvSpPr>
          <p:nvPr>
            <p:ph type="dt" sz="half" idx="2"/>
          </p:nvPr>
        </p:nvSpPr>
        <p:spPr bwMode="auto">
          <a:xfrm>
            <a:off x="9144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29" name="Rectangle 5"/>
          <p:cNvSpPr>
            <a:spLocks noGrp="1" noChangeArrowheads="1"/>
          </p:cNvSpPr>
          <p:nvPr>
            <p:ph type="ftr" sz="quarter" idx="3"/>
          </p:nvPr>
        </p:nvSpPr>
        <p:spPr bwMode="auto">
          <a:xfrm>
            <a:off x="4165600" y="6248400"/>
            <a:ext cx="3860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kumimoji="1" sz="1400">
                <a:solidFill>
                  <a:srgbClr val="000000"/>
                </a:solidFill>
                <a:latin typeface="Times New Roman" panose="02020603050405020304" pitchFamily="18" charset="0"/>
              </a:defRPr>
            </a:lvl1pPr>
          </a:lstStyle>
          <a:p>
            <a:pPr fontAlgn="base">
              <a:spcBef>
                <a:spcPct val="0"/>
              </a:spcBef>
              <a:spcAft>
                <a:spcPct val="0"/>
              </a:spcAft>
              <a:defRPr/>
            </a:pPr>
            <a:fld id="{8B400CD3-9022-443E-AFBF-83FC4802C392}" type="slidenum">
              <a:rPr lang="en-US" altLang="zh-CN">
                <a:cs typeface="Arial" panose="020B0604020202020204" pitchFamily="34" charset="0"/>
              </a:rPr>
              <a:pPr fontAlgn="base">
                <a:spcBef>
                  <a:spcPct val="0"/>
                </a:spcBef>
                <a:spcAft>
                  <a:spcPct val="0"/>
                </a:spcAft>
                <a:defRPr/>
              </a:pPr>
              <a:t>‹#›</a:t>
            </a:fld>
            <a:endParaRPr lang="en-US" altLang="zh-CN">
              <a:cs typeface="Arial" panose="020B0604020202020204" pitchFamily="34" charset="0"/>
            </a:endParaRPr>
          </a:p>
        </p:txBody>
      </p:sp>
    </p:spTree>
    <p:extLst>
      <p:ext uri="{BB962C8B-B14F-4D97-AF65-F5344CB8AC3E}">
        <p14:creationId xmlns:p14="http://schemas.microsoft.com/office/powerpoint/2010/main" val="1419867153"/>
      </p:ext>
    </p:extLst>
  </p:cSld>
  <p:clrMap bg1="lt1" tx1="dk1" bg2="lt2" tx2="dk2" accent1="accent1" accent2="accent2" accent3="accent3" accent4="accent4" accent5="accent5" accent6="accent6" hlink="hlink" folHlink="folHlink"/>
  <p:sldLayoutIdLst>
    <p:sldLayoutId id="2147484090" r:id="rId1"/>
    <p:sldLayoutId id="2147484091" r:id="rId2"/>
    <p:sldLayoutId id="2147484092" r:id="rId3"/>
    <p:sldLayoutId id="2147484093" r:id="rId4"/>
    <p:sldLayoutId id="2147484094" r:id="rId5"/>
    <p:sldLayoutId id="2147484095" r:id="rId6"/>
    <p:sldLayoutId id="2147484096" r:id="rId7"/>
    <p:sldLayoutId id="2147484097" r:id="rId8"/>
    <p:sldLayoutId id="2147484098" r:id="rId9"/>
    <p:sldLayoutId id="2147484099" r:id="rId10"/>
    <p:sldLayoutId id="2147484100" r:id="rId11"/>
    <p:sldLayoutId id="2147484101" r:id="rId12"/>
    <p:sldLayoutId id="2147484102" r:id="rId13"/>
    <p:sldLayoutId id="2147484103" r:id="rId14"/>
  </p:sldLayoutIdLst>
  <p:transition spd="med">
    <p:checker/>
  </p:transition>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2pPr>
      <a:lvl3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3pPr>
      <a:lvl4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4pPr>
      <a:lvl5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5pPr>
      <a:lvl6pPr marL="457200" algn="ctr" rtl="0" fontAlgn="base">
        <a:spcBef>
          <a:spcPct val="0"/>
        </a:spcBef>
        <a:spcAft>
          <a:spcPct val="0"/>
        </a:spcAft>
        <a:defRPr kumimoji="1" sz="4400">
          <a:solidFill>
            <a:schemeClr val="tx2"/>
          </a:solidFill>
          <a:latin typeface="Times New Roman" pitchFamily="18" charset="0"/>
          <a:ea typeface="SimSun" pitchFamily="2" charset="-122"/>
        </a:defRPr>
      </a:lvl6pPr>
      <a:lvl7pPr marL="914400" algn="ctr" rtl="0" fontAlgn="base">
        <a:spcBef>
          <a:spcPct val="0"/>
        </a:spcBef>
        <a:spcAft>
          <a:spcPct val="0"/>
        </a:spcAft>
        <a:defRPr kumimoji="1" sz="4400">
          <a:solidFill>
            <a:schemeClr val="tx2"/>
          </a:solidFill>
          <a:latin typeface="Times New Roman" pitchFamily="18" charset="0"/>
          <a:ea typeface="SimSun" pitchFamily="2" charset="-122"/>
        </a:defRPr>
      </a:lvl7pPr>
      <a:lvl8pPr marL="1371600" algn="ctr" rtl="0" fontAlgn="base">
        <a:spcBef>
          <a:spcPct val="0"/>
        </a:spcBef>
        <a:spcAft>
          <a:spcPct val="0"/>
        </a:spcAft>
        <a:defRPr kumimoji="1" sz="4400">
          <a:solidFill>
            <a:schemeClr val="tx2"/>
          </a:solidFill>
          <a:latin typeface="Times New Roman" pitchFamily="18" charset="0"/>
          <a:ea typeface="SimSun" pitchFamily="2" charset="-122"/>
        </a:defRPr>
      </a:lvl8pPr>
      <a:lvl9pPr marL="1828800" algn="ctr" rtl="0" fontAlgn="base">
        <a:spcBef>
          <a:spcPct val="0"/>
        </a:spcBef>
        <a:spcAft>
          <a:spcPct val="0"/>
        </a:spcAft>
        <a:defRPr kumimoji="1" sz="4400">
          <a:solidFill>
            <a:schemeClr val="tx2"/>
          </a:solidFill>
          <a:latin typeface="Times New Roman" pitchFamily="18" charset="0"/>
          <a:ea typeface="SimSun" pitchFamily="2" charset="-122"/>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bwMode="auto">
          <a:xfrm>
            <a:off x="914400" y="609600"/>
            <a:ext cx="103632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a:t>单击此处编辑母版标题样式</a:t>
            </a:r>
          </a:p>
        </p:txBody>
      </p:sp>
      <p:sp>
        <p:nvSpPr>
          <p:cNvPr id="29699" name="Rectangle 3"/>
          <p:cNvSpPr>
            <a:spLocks noGrp="1" noChangeArrowheads="1"/>
          </p:cNvSpPr>
          <p:nvPr>
            <p:ph type="body" idx="1"/>
          </p:nvPr>
        </p:nvSpPr>
        <p:spPr bwMode="auto">
          <a:xfrm>
            <a:off x="914400" y="1981200"/>
            <a:ext cx="10363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1028" name="Rectangle 4"/>
          <p:cNvSpPr>
            <a:spLocks noGrp="1" noChangeArrowheads="1"/>
          </p:cNvSpPr>
          <p:nvPr>
            <p:ph type="dt" sz="half" idx="2"/>
          </p:nvPr>
        </p:nvSpPr>
        <p:spPr bwMode="auto">
          <a:xfrm>
            <a:off x="9144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29" name="Rectangle 5"/>
          <p:cNvSpPr>
            <a:spLocks noGrp="1" noChangeArrowheads="1"/>
          </p:cNvSpPr>
          <p:nvPr>
            <p:ph type="ftr" sz="quarter" idx="3"/>
          </p:nvPr>
        </p:nvSpPr>
        <p:spPr bwMode="auto">
          <a:xfrm>
            <a:off x="4165600" y="6248400"/>
            <a:ext cx="3860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kumimoji="1" sz="1400">
                <a:solidFill>
                  <a:srgbClr val="000000"/>
                </a:solidFill>
                <a:latin typeface="Times New Roman" panose="02020603050405020304" pitchFamily="18" charset="0"/>
              </a:defRPr>
            </a:lvl1pPr>
          </a:lstStyle>
          <a:p>
            <a:pPr fontAlgn="base">
              <a:spcBef>
                <a:spcPct val="0"/>
              </a:spcBef>
              <a:spcAft>
                <a:spcPct val="0"/>
              </a:spcAft>
              <a:defRPr/>
            </a:pPr>
            <a:fld id="{B61BCC94-9FF0-4E8B-80EF-7E6B51BF393B}" type="slidenum">
              <a:rPr lang="en-US" altLang="zh-CN">
                <a:cs typeface="Arial" panose="020B0604020202020204" pitchFamily="34" charset="0"/>
              </a:rPr>
              <a:pPr fontAlgn="base">
                <a:spcBef>
                  <a:spcPct val="0"/>
                </a:spcBef>
                <a:spcAft>
                  <a:spcPct val="0"/>
                </a:spcAft>
                <a:defRPr/>
              </a:pPr>
              <a:t>‹#›</a:t>
            </a:fld>
            <a:endParaRPr lang="en-US" altLang="zh-CN">
              <a:cs typeface="Arial" panose="020B0604020202020204" pitchFamily="34" charset="0"/>
            </a:endParaRPr>
          </a:p>
        </p:txBody>
      </p:sp>
    </p:spTree>
    <p:extLst>
      <p:ext uri="{BB962C8B-B14F-4D97-AF65-F5344CB8AC3E}">
        <p14:creationId xmlns:p14="http://schemas.microsoft.com/office/powerpoint/2010/main" val="1127824285"/>
      </p:ext>
    </p:extLst>
  </p:cSld>
  <p:clrMap bg1="lt1" tx1="dk1" bg2="lt2" tx2="dk2" accent1="accent1" accent2="accent2" accent3="accent3" accent4="accent4" accent5="accent5" accent6="accent6" hlink="hlink" folHlink="folHlink"/>
  <p:sldLayoutIdLst>
    <p:sldLayoutId id="2147484121" r:id="rId1"/>
    <p:sldLayoutId id="2147484122" r:id="rId2"/>
    <p:sldLayoutId id="2147484123" r:id="rId3"/>
    <p:sldLayoutId id="2147484124" r:id="rId4"/>
    <p:sldLayoutId id="2147484125" r:id="rId5"/>
    <p:sldLayoutId id="2147484126" r:id="rId6"/>
    <p:sldLayoutId id="2147484127" r:id="rId7"/>
    <p:sldLayoutId id="2147484128" r:id="rId8"/>
    <p:sldLayoutId id="2147484129" r:id="rId9"/>
    <p:sldLayoutId id="2147484130" r:id="rId10"/>
    <p:sldLayoutId id="2147484131" r:id="rId11"/>
    <p:sldLayoutId id="2147484132" r:id="rId12"/>
    <p:sldLayoutId id="2147484133" r:id="rId13"/>
    <p:sldLayoutId id="2147484134" r:id="rId14"/>
  </p:sldLayoutIdLst>
  <p:transition spd="med">
    <p:checker/>
  </p:transition>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2pPr>
      <a:lvl3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3pPr>
      <a:lvl4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4pPr>
      <a:lvl5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5pPr>
      <a:lvl6pPr marL="457200" algn="ctr" rtl="0" fontAlgn="base">
        <a:spcBef>
          <a:spcPct val="0"/>
        </a:spcBef>
        <a:spcAft>
          <a:spcPct val="0"/>
        </a:spcAft>
        <a:defRPr kumimoji="1" sz="4400">
          <a:solidFill>
            <a:schemeClr val="tx2"/>
          </a:solidFill>
          <a:latin typeface="Times New Roman" pitchFamily="18" charset="0"/>
          <a:ea typeface="SimSun" pitchFamily="2" charset="-122"/>
        </a:defRPr>
      </a:lvl6pPr>
      <a:lvl7pPr marL="914400" algn="ctr" rtl="0" fontAlgn="base">
        <a:spcBef>
          <a:spcPct val="0"/>
        </a:spcBef>
        <a:spcAft>
          <a:spcPct val="0"/>
        </a:spcAft>
        <a:defRPr kumimoji="1" sz="4400">
          <a:solidFill>
            <a:schemeClr val="tx2"/>
          </a:solidFill>
          <a:latin typeface="Times New Roman" pitchFamily="18" charset="0"/>
          <a:ea typeface="SimSun" pitchFamily="2" charset="-122"/>
        </a:defRPr>
      </a:lvl7pPr>
      <a:lvl8pPr marL="1371600" algn="ctr" rtl="0" fontAlgn="base">
        <a:spcBef>
          <a:spcPct val="0"/>
        </a:spcBef>
        <a:spcAft>
          <a:spcPct val="0"/>
        </a:spcAft>
        <a:defRPr kumimoji="1" sz="4400">
          <a:solidFill>
            <a:schemeClr val="tx2"/>
          </a:solidFill>
          <a:latin typeface="Times New Roman" pitchFamily="18" charset="0"/>
          <a:ea typeface="SimSun" pitchFamily="2" charset="-122"/>
        </a:defRPr>
      </a:lvl8pPr>
      <a:lvl9pPr marL="1828800" algn="ctr" rtl="0" fontAlgn="base">
        <a:spcBef>
          <a:spcPct val="0"/>
        </a:spcBef>
        <a:spcAft>
          <a:spcPct val="0"/>
        </a:spcAft>
        <a:defRPr kumimoji="1" sz="4400">
          <a:solidFill>
            <a:schemeClr val="tx2"/>
          </a:solidFill>
          <a:latin typeface="Times New Roman" pitchFamily="18" charset="0"/>
          <a:ea typeface="SimSun" pitchFamily="2" charset="-122"/>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bwMode="auto">
          <a:xfrm>
            <a:off x="914400" y="609600"/>
            <a:ext cx="103632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a:t>单击此处编辑母版标题样式</a:t>
            </a:r>
          </a:p>
        </p:txBody>
      </p:sp>
      <p:sp>
        <p:nvSpPr>
          <p:cNvPr id="39939" name="Rectangle 3"/>
          <p:cNvSpPr>
            <a:spLocks noGrp="1" noChangeArrowheads="1"/>
          </p:cNvSpPr>
          <p:nvPr>
            <p:ph type="body" idx="1"/>
          </p:nvPr>
        </p:nvSpPr>
        <p:spPr bwMode="auto">
          <a:xfrm>
            <a:off x="914400" y="1981200"/>
            <a:ext cx="10363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1028" name="Rectangle 4"/>
          <p:cNvSpPr>
            <a:spLocks noGrp="1" noChangeArrowheads="1"/>
          </p:cNvSpPr>
          <p:nvPr>
            <p:ph type="dt" sz="half" idx="2"/>
          </p:nvPr>
        </p:nvSpPr>
        <p:spPr bwMode="auto">
          <a:xfrm>
            <a:off x="9144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29" name="Rectangle 5"/>
          <p:cNvSpPr>
            <a:spLocks noGrp="1" noChangeArrowheads="1"/>
          </p:cNvSpPr>
          <p:nvPr>
            <p:ph type="ftr" sz="quarter" idx="3"/>
          </p:nvPr>
        </p:nvSpPr>
        <p:spPr bwMode="auto">
          <a:xfrm>
            <a:off x="4165600" y="6248400"/>
            <a:ext cx="3860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kumimoji="1" sz="1400">
                <a:solidFill>
                  <a:srgbClr val="000000"/>
                </a:solidFill>
                <a:latin typeface="Times New Roman" panose="02020603050405020304" pitchFamily="18" charset="0"/>
              </a:defRPr>
            </a:lvl1pPr>
          </a:lstStyle>
          <a:p>
            <a:pPr fontAlgn="base">
              <a:spcBef>
                <a:spcPct val="0"/>
              </a:spcBef>
              <a:spcAft>
                <a:spcPct val="0"/>
              </a:spcAft>
              <a:defRPr/>
            </a:pPr>
            <a:fld id="{6F6362AA-906C-492B-93C6-0C3C51AFD01D}" type="slidenum">
              <a:rPr lang="en-US" altLang="zh-CN">
                <a:cs typeface="Arial" panose="020B0604020202020204" pitchFamily="34" charset="0"/>
              </a:rPr>
              <a:pPr fontAlgn="base">
                <a:spcBef>
                  <a:spcPct val="0"/>
                </a:spcBef>
                <a:spcAft>
                  <a:spcPct val="0"/>
                </a:spcAft>
                <a:defRPr/>
              </a:pPr>
              <a:t>‹#›</a:t>
            </a:fld>
            <a:endParaRPr lang="en-US" altLang="zh-CN">
              <a:cs typeface="Arial" panose="020B0604020202020204" pitchFamily="34" charset="0"/>
            </a:endParaRPr>
          </a:p>
        </p:txBody>
      </p:sp>
    </p:spTree>
    <p:extLst>
      <p:ext uri="{BB962C8B-B14F-4D97-AF65-F5344CB8AC3E}">
        <p14:creationId xmlns:p14="http://schemas.microsoft.com/office/powerpoint/2010/main" val="753922124"/>
      </p:ext>
    </p:extLst>
  </p:cSld>
  <p:clrMap bg1="lt1" tx1="dk1" bg2="lt2" tx2="dk2" accent1="accent1" accent2="accent2" accent3="accent3" accent4="accent4" accent5="accent5" accent6="accent6" hlink="hlink" folHlink="folHlink"/>
  <p:sldLayoutIdLst>
    <p:sldLayoutId id="2147484303" r:id="rId1"/>
    <p:sldLayoutId id="2147484304" r:id="rId2"/>
    <p:sldLayoutId id="2147484305" r:id="rId3"/>
    <p:sldLayoutId id="2147484306" r:id="rId4"/>
    <p:sldLayoutId id="2147484307" r:id="rId5"/>
    <p:sldLayoutId id="2147484308" r:id="rId6"/>
    <p:sldLayoutId id="2147484309" r:id="rId7"/>
    <p:sldLayoutId id="2147484310" r:id="rId8"/>
    <p:sldLayoutId id="2147484311" r:id="rId9"/>
    <p:sldLayoutId id="2147484312" r:id="rId10"/>
    <p:sldLayoutId id="2147484313" r:id="rId11"/>
    <p:sldLayoutId id="2147484314" r:id="rId12"/>
    <p:sldLayoutId id="2147484315" r:id="rId13"/>
    <p:sldLayoutId id="2147484316" r:id="rId14"/>
  </p:sldLayoutIdLst>
  <p:transition spd="med">
    <p:checker/>
  </p:transition>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2pPr>
      <a:lvl3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3pPr>
      <a:lvl4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4pPr>
      <a:lvl5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5pPr>
      <a:lvl6pPr marL="457200" algn="ctr" rtl="0" fontAlgn="base">
        <a:spcBef>
          <a:spcPct val="0"/>
        </a:spcBef>
        <a:spcAft>
          <a:spcPct val="0"/>
        </a:spcAft>
        <a:defRPr kumimoji="1" sz="4400">
          <a:solidFill>
            <a:schemeClr val="tx2"/>
          </a:solidFill>
          <a:latin typeface="Times New Roman" pitchFamily="18" charset="0"/>
          <a:ea typeface="SimSun" pitchFamily="2" charset="-122"/>
        </a:defRPr>
      </a:lvl6pPr>
      <a:lvl7pPr marL="914400" algn="ctr" rtl="0" fontAlgn="base">
        <a:spcBef>
          <a:spcPct val="0"/>
        </a:spcBef>
        <a:spcAft>
          <a:spcPct val="0"/>
        </a:spcAft>
        <a:defRPr kumimoji="1" sz="4400">
          <a:solidFill>
            <a:schemeClr val="tx2"/>
          </a:solidFill>
          <a:latin typeface="Times New Roman" pitchFamily="18" charset="0"/>
          <a:ea typeface="SimSun" pitchFamily="2" charset="-122"/>
        </a:defRPr>
      </a:lvl7pPr>
      <a:lvl8pPr marL="1371600" algn="ctr" rtl="0" fontAlgn="base">
        <a:spcBef>
          <a:spcPct val="0"/>
        </a:spcBef>
        <a:spcAft>
          <a:spcPct val="0"/>
        </a:spcAft>
        <a:defRPr kumimoji="1" sz="4400">
          <a:solidFill>
            <a:schemeClr val="tx2"/>
          </a:solidFill>
          <a:latin typeface="Times New Roman" pitchFamily="18" charset="0"/>
          <a:ea typeface="SimSun" pitchFamily="2" charset="-122"/>
        </a:defRPr>
      </a:lvl8pPr>
      <a:lvl9pPr marL="1828800" algn="ctr" rtl="0" fontAlgn="base">
        <a:spcBef>
          <a:spcPct val="0"/>
        </a:spcBef>
        <a:spcAft>
          <a:spcPct val="0"/>
        </a:spcAft>
        <a:defRPr kumimoji="1" sz="4400">
          <a:solidFill>
            <a:schemeClr val="tx2"/>
          </a:solidFill>
          <a:latin typeface="Times New Roman" pitchFamily="18" charset="0"/>
          <a:ea typeface="SimSun" pitchFamily="2" charset="-122"/>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914400" y="609600"/>
            <a:ext cx="103632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a:t>单击此处编辑母版标题样式</a:t>
            </a:r>
          </a:p>
        </p:txBody>
      </p:sp>
      <p:sp>
        <p:nvSpPr>
          <p:cNvPr id="2051" name="Rectangle 3"/>
          <p:cNvSpPr>
            <a:spLocks noGrp="1" noChangeArrowheads="1"/>
          </p:cNvSpPr>
          <p:nvPr>
            <p:ph type="body" idx="1"/>
          </p:nvPr>
        </p:nvSpPr>
        <p:spPr bwMode="auto">
          <a:xfrm>
            <a:off x="914400" y="1981200"/>
            <a:ext cx="10363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1028" name="Rectangle 4"/>
          <p:cNvSpPr>
            <a:spLocks noGrp="1" noChangeArrowheads="1"/>
          </p:cNvSpPr>
          <p:nvPr>
            <p:ph type="dt" sz="half" idx="2"/>
          </p:nvPr>
        </p:nvSpPr>
        <p:spPr bwMode="auto">
          <a:xfrm>
            <a:off x="9144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29" name="Rectangle 5"/>
          <p:cNvSpPr>
            <a:spLocks noGrp="1" noChangeArrowheads="1"/>
          </p:cNvSpPr>
          <p:nvPr>
            <p:ph type="ftr" sz="quarter" idx="3"/>
          </p:nvPr>
        </p:nvSpPr>
        <p:spPr bwMode="auto">
          <a:xfrm>
            <a:off x="4165600" y="6248400"/>
            <a:ext cx="3860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kumimoji="1" sz="1400">
                <a:solidFill>
                  <a:srgbClr val="000000"/>
                </a:solidFill>
                <a:latin typeface="Times New Roman" panose="02020603050405020304" pitchFamily="18" charset="0"/>
              </a:defRPr>
            </a:lvl1pPr>
          </a:lstStyle>
          <a:p>
            <a:pPr fontAlgn="base">
              <a:spcBef>
                <a:spcPct val="0"/>
              </a:spcBef>
              <a:spcAft>
                <a:spcPct val="0"/>
              </a:spcAft>
              <a:defRPr/>
            </a:pPr>
            <a:fld id="{D4791227-EBDA-4051-BC0E-89416CF33D02}" type="slidenum">
              <a:rPr lang="en-US" altLang="zh-CN">
                <a:cs typeface="Arial" panose="020B0604020202020204" pitchFamily="34" charset="0"/>
              </a:rPr>
              <a:pPr fontAlgn="base">
                <a:spcBef>
                  <a:spcPct val="0"/>
                </a:spcBef>
                <a:spcAft>
                  <a:spcPct val="0"/>
                </a:spcAft>
                <a:defRPr/>
              </a:pPr>
              <a:t>‹#›</a:t>
            </a:fld>
            <a:endParaRPr lang="en-US" altLang="zh-CN">
              <a:cs typeface="Arial" panose="020B0604020202020204" pitchFamily="34" charset="0"/>
            </a:endParaRPr>
          </a:p>
        </p:txBody>
      </p:sp>
    </p:spTree>
    <p:extLst>
      <p:ext uri="{BB962C8B-B14F-4D97-AF65-F5344CB8AC3E}">
        <p14:creationId xmlns:p14="http://schemas.microsoft.com/office/powerpoint/2010/main" val="648418457"/>
      </p:ext>
    </p:extLst>
  </p:cSld>
  <p:clrMap bg1="lt1" tx1="dk1" bg2="lt2" tx2="dk2" accent1="accent1" accent2="accent2" accent3="accent3" accent4="accent4" accent5="accent5" accent6="accent6" hlink="hlink" folHlink="folHlink"/>
  <p:sldLayoutIdLst>
    <p:sldLayoutId id="2147484361" r:id="rId1"/>
    <p:sldLayoutId id="2147484362" r:id="rId2"/>
    <p:sldLayoutId id="2147484363" r:id="rId3"/>
    <p:sldLayoutId id="2147484364" r:id="rId4"/>
    <p:sldLayoutId id="2147484365" r:id="rId5"/>
    <p:sldLayoutId id="2147484366" r:id="rId6"/>
    <p:sldLayoutId id="2147484367" r:id="rId7"/>
    <p:sldLayoutId id="2147484368" r:id="rId8"/>
    <p:sldLayoutId id="2147484369" r:id="rId9"/>
    <p:sldLayoutId id="2147484370" r:id="rId10"/>
    <p:sldLayoutId id="2147484371" r:id="rId11"/>
    <p:sldLayoutId id="2147484372" r:id="rId12"/>
    <p:sldLayoutId id="2147484373" r:id="rId13"/>
    <p:sldLayoutId id="2147484374" r:id="rId14"/>
  </p:sldLayoutIdLst>
  <p:transition spd="med">
    <p:checker/>
  </p:transition>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2pPr>
      <a:lvl3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3pPr>
      <a:lvl4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4pPr>
      <a:lvl5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5pPr>
      <a:lvl6pPr marL="457200" algn="ctr" rtl="0" fontAlgn="base">
        <a:spcBef>
          <a:spcPct val="0"/>
        </a:spcBef>
        <a:spcAft>
          <a:spcPct val="0"/>
        </a:spcAft>
        <a:defRPr kumimoji="1" sz="4400">
          <a:solidFill>
            <a:schemeClr val="tx2"/>
          </a:solidFill>
          <a:latin typeface="Times New Roman" pitchFamily="18" charset="0"/>
          <a:ea typeface="SimSun" pitchFamily="2" charset="-122"/>
        </a:defRPr>
      </a:lvl6pPr>
      <a:lvl7pPr marL="914400" algn="ctr" rtl="0" fontAlgn="base">
        <a:spcBef>
          <a:spcPct val="0"/>
        </a:spcBef>
        <a:spcAft>
          <a:spcPct val="0"/>
        </a:spcAft>
        <a:defRPr kumimoji="1" sz="4400">
          <a:solidFill>
            <a:schemeClr val="tx2"/>
          </a:solidFill>
          <a:latin typeface="Times New Roman" pitchFamily="18" charset="0"/>
          <a:ea typeface="SimSun" pitchFamily="2" charset="-122"/>
        </a:defRPr>
      </a:lvl7pPr>
      <a:lvl8pPr marL="1371600" algn="ctr" rtl="0" fontAlgn="base">
        <a:spcBef>
          <a:spcPct val="0"/>
        </a:spcBef>
        <a:spcAft>
          <a:spcPct val="0"/>
        </a:spcAft>
        <a:defRPr kumimoji="1" sz="4400">
          <a:solidFill>
            <a:schemeClr val="tx2"/>
          </a:solidFill>
          <a:latin typeface="Times New Roman" pitchFamily="18" charset="0"/>
          <a:ea typeface="SimSun" pitchFamily="2" charset="-122"/>
        </a:defRPr>
      </a:lvl8pPr>
      <a:lvl9pPr marL="1828800" algn="ctr" rtl="0" fontAlgn="base">
        <a:spcBef>
          <a:spcPct val="0"/>
        </a:spcBef>
        <a:spcAft>
          <a:spcPct val="0"/>
        </a:spcAft>
        <a:defRPr kumimoji="1" sz="4400">
          <a:solidFill>
            <a:schemeClr val="tx2"/>
          </a:solidFill>
          <a:latin typeface="Times New Roman" pitchFamily="18" charset="0"/>
          <a:ea typeface="SimSun" pitchFamily="2" charset="-122"/>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914400" y="609600"/>
            <a:ext cx="103632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a:t>单击此处编辑母版标题样式</a:t>
            </a:r>
          </a:p>
        </p:txBody>
      </p:sp>
      <p:sp>
        <p:nvSpPr>
          <p:cNvPr id="2051" name="Rectangle 3"/>
          <p:cNvSpPr>
            <a:spLocks noGrp="1" noChangeArrowheads="1"/>
          </p:cNvSpPr>
          <p:nvPr>
            <p:ph type="body" idx="1"/>
          </p:nvPr>
        </p:nvSpPr>
        <p:spPr bwMode="auto">
          <a:xfrm>
            <a:off x="914400" y="1981200"/>
            <a:ext cx="10363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1028" name="Rectangle 4"/>
          <p:cNvSpPr>
            <a:spLocks noGrp="1" noChangeArrowheads="1"/>
          </p:cNvSpPr>
          <p:nvPr>
            <p:ph type="dt" sz="half" idx="2"/>
          </p:nvPr>
        </p:nvSpPr>
        <p:spPr bwMode="auto">
          <a:xfrm>
            <a:off x="9144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29" name="Rectangle 5"/>
          <p:cNvSpPr>
            <a:spLocks noGrp="1" noChangeArrowheads="1"/>
          </p:cNvSpPr>
          <p:nvPr>
            <p:ph type="ftr" sz="quarter" idx="3"/>
          </p:nvPr>
        </p:nvSpPr>
        <p:spPr bwMode="auto">
          <a:xfrm>
            <a:off x="4165600" y="6248400"/>
            <a:ext cx="3860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kumimoji="1" sz="1400">
                <a:solidFill>
                  <a:srgbClr val="000000"/>
                </a:solidFill>
                <a:latin typeface="Times New Roman" panose="02020603050405020304" pitchFamily="18" charset="0"/>
              </a:defRPr>
            </a:lvl1pPr>
          </a:lstStyle>
          <a:p>
            <a:pPr fontAlgn="base">
              <a:spcBef>
                <a:spcPct val="0"/>
              </a:spcBef>
              <a:spcAft>
                <a:spcPct val="0"/>
              </a:spcAft>
              <a:defRPr/>
            </a:pPr>
            <a:fld id="{D4791227-EBDA-4051-BC0E-89416CF33D02}" type="slidenum">
              <a:rPr lang="en-US" altLang="zh-CN">
                <a:cs typeface="Arial" panose="020B0604020202020204" pitchFamily="34" charset="0"/>
              </a:rPr>
              <a:pPr fontAlgn="base">
                <a:spcBef>
                  <a:spcPct val="0"/>
                </a:spcBef>
                <a:spcAft>
                  <a:spcPct val="0"/>
                </a:spcAft>
                <a:defRPr/>
              </a:pPr>
              <a:t>‹#›</a:t>
            </a:fld>
            <a:endParaRPr lang="en-US" altLang="zh-CN">
              <a:cs typeface="Arial" panose="020B0604020202020204" pitchFamily="34" charset="0"/>
            </a:endParaRPr>
          </a:p>
        </p:txBody>
      </p:sp>
    </p:spTree>
    <p:extLst>
      <p:ext uri="{BB962C8B-B14F-4D97-AF65-F5344CB8AC3E}">
        <p14:creationId xmlns:p14="http://schemas.microsoft.com/office/powerpoint/2010/main" val="1291436565"/>
      </p:ext>
    </p:extLst>
  </p:cSld>
  <p:clrMap bg1="lt1" tx1="dk1" bg2="lt2" tx2="dk2" accent1="accent1" accent2="accent2" accent3="accent3" accent4="accent4" accent5="accent5" accent6="accent6" hlink="hlink" folHlink="folHlink"/>
  <p:sldLayoutIdLst>
    <p:sldLayoutId id="2147484376" r:id="rId1"/>
    <p:sldLayoutId id="2147484377" r:id="rId2"/>
    <p:sldLayoutId id="2147484378" r:id="rId3"/>
    <p:sldLayoutId id="2147484379" r:id="rId4"/>
    <p:sldLayoutId id="2147484380" r:id="rId5"/>
    <p:sldLayoutId id="2147484381" r:id="rId6"/>
    <p:sldLayoutId id="2147484382" r:id="rId7"/>
    <p:sldLayoutId id="2147484383" r:id="rId8"/>
    <p:sldLayoutId id="2147484384" r:id="rId9"/>
    <p:sldLayoutId id="2147484385" r:id="rId10"/>
    <p:sldLayoutId id="2147484386" r:id="rId11"/>
    <p:sldLayoutId id="2147484387" r:id="rId12"/>
    <p:sldLayoutId id="2147484388" r:id="rId13"/>
    <p:sldLayoutId id="2147484389" r:id="rId14"/>
  </p:sldLayoutIdLst>
  <p:transition spd="med">
    <p:checker/>
  </p:transition>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2pPr>
      <a:lvl3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3pPr>
      <a:lvl4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4pPr>
      <a:lvl5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5pPr>
      <a:lvl6pPr marL="457200" algn="ctr" rtl="0" fontAlgn="base">
        <a:spcBef>
          <a:spcPct val="0"/>
        </a:spcBef>
        <a:spcAft>
          <a:spcPct val="0"/>
        </a:spcAft>
        <a:defRPr kumimoji="1" sz="4400">
          <a:solidFill>
            <a:schemeClr val="tx2"/>
          </a:solidFill>
          <a:latin typeface="Times New Roman" pitchFamily="18" charset="0"/>
          <a:ea typeface="SimSun" pitchFamily="2" charset="-122"/>
        </a:defRPr>
      </a:lvl6pPr>
      <a:lvl7pPr marL="914400" algn="ctr" rtl="0" fontAlgn="base">
        <a:spcBef>
          <a:spcPct val="0"/>
        </a:spcBef>
        <a:spcAft>
          <a:spcPct val="0"/>
        </a:spcAft>
        <a:defRPr kumimoji="1" sz="4400">
          <a:solidFill>
            <a:schemeClr val="tx2"/>
          </a:solidFill>
          <a:latin typeface="Times New Roman" pitchFamily="18" charset="0"/>
          <a:ea typeface="SimSun" pitchFamily="2" charset="-122"/>
        </a:defRPr>
      </a:lvl7pPr>
      <a:lvl8pPr marL="1371600" algn="ctr" rtl="0" fontAlgn="base">
        <a:spcBef>
          <a:spcPct val="0"/>
        </a:spcBef>
        <a:spcAft>
          <a:spcPct val="0"/>
        </a:spcAft>
        <a:defRPr kumimoji="1" sz="4400">
          <a:solidFill>
            <a:schemeClr val="tx2"/>
          </a:solidFill>
          <a:latin typeface="Times New Roman" pitchFamily="18" charset="0"/>
          <a:ea typeface="SimSun" pitchFamily="2" charset="-122"/>
        </a:defRPr>
      </a:lvl8pPr>
      <a:lvl9pPr marL="1828800" algn="ctr" rtl="0" fontAlgn="base">
        <a:spcBef>
          <a:spcPct val="0"/>
        </a:spcBef>
        <a:spcAft>
          <a:spcPct val="0"/>
        </a:spcAft>
        <a:defRPr kumimoji="1" sz="4400">
          <a:solidFill>
            <a:schemeClr val="tx2"/>
          </a:solidFill>
          <a:latin typeface="Times New Roman" pitchFamily="18" charset="0"/>
          <a:ea typeface="SimSun" pitchFamily="2" charset="-122"/>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bwMode="auto">
          <a:xfrm>
            <a:off x="914400" y="609600"/>
            <a:ext cx="103632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a:t>单击此处编辑母版标题样式</a:t>
            </a:r>
          </a:p>
        </p:txBody>
      </p:sp>
      <p:sp>
        <p:nvSpPr>
          <p:cNvPr id="3075" name="Rectangle 3"/>
          <p:cNvSpPr>
            <a:spLocks noGrp="1" noChangeArrowheads="1"/>
          </p:cNvSpPr>
          <p:nvPr>
            <p:ph type="body" idx="1"/>
          </p:nvPr>
        </p:nvSpPr>
        <p:spPr bwMode="auto">
          <a:xfrm>
            <a:off x="914400" y="1981200"/>
            <a:ext cx="10363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1028" name="Rectangle 4"/>
          <p:cNvSpPr>
            <a:spLocks noGrp="1" noChangeArrowheads="1"/>
          </p:cNvSpPr>
          <p:nvPr>
            <p:ph type="dt" sz="half" idx="2"/>
          </p:nvPr>
        </p:nvSpPr>
        <p:spPr bwMode="auto">
          <a:xfrm>
            <a:off x="9144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29" name="Rectangle 5"/>
          <p:cNvSpPr>
            <a:spLocks noGrp="1" noChangeArrowheads="1"/>
          </p:cNvSpPr>
          <p:nvPr>
            <p:ph type="ftr" sz="quarter" idx="3"/>
          </p:nvPr>
        </p:nvSpPr>
        <p:spPr bwMode="auto">
          <a:xfrm>
            <a:off x="4165600" y="6248400"/>
            <a:ext cx="3860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kumimoji="1" sz="1400">
                <a:solidFill>
                  <a:srgbClr val="000000"/>
                </a:solidFill>
                <a:latin typeface="Times New Roman" panose="02020603050405020304" pitchFamily="18" charset="0"/>
              </a:defRPr>
            </a:lvl1pPr>
          </a:lstStyle>
          <a:p>
            <a:pPr fontAlgn="base">
              <a:spcBef>
                <a:spcPct val="0"/>
              </a:spcBef>
              <a:spcAft>
                <a:spcPct val="0"/>
              </a:spcAft>
              <a:defRPr/>
            </a:pPr>
            <a:fld id="{CDDEA3B7-A7FA-44C1-9EA3-FEF89786294D}" type="slidenum">
              <a:rPr lang="en-US" altLang="zh-CN">
                <a:cs typeface="Arial" panose="020B0604020202020204" pitchFamily="34" charset="0"/>
              </a:rPr>
              <a:pPr fontAlgn="base">
                <a:spcBef>
                  <a:spcPct val="0"/>
                </a:spcBef>
                <a:spcAft>
                  <a:spcPct val="0"/>
                </a:spcAft>
                <a:defRPr/>
              </a:pPr>
              <a:t>‹#›</a:t>
            </a:fld>
            <a:endParaRPr lang="en-US" altLang="zh-CN">
              <a:cs typeface="Arial" panose="020B0604020202020204" pitchFamily="34" charset="0"/>
            </a:endParaRPr>
          </a:p>
        </p:txBody>
      </p:sp>
    </p:spTree>
    <p:extLst>
      <p:ext uri="{BB962C8B-B14F-4D97-AF65-F5344CB8AC3E}">
        <p14:creationId xmlns:p14="http://schemas.microsoft.com/office/powerpoint/2010/main" val="3245821812"/>
      </p:ext>
    </p:extLst>
  </p:cSld>
  <p:clrMap bg1="lt1" tx1="dk1" bg2="lt2" tx2="dk2" accent1="accent1" accent2="accent2" accent3="accent3" accent4="accent4" accent5="accent5" accent6="accent6" hlink="hlink" folHlink="folHlink"/>
  <p:sldLayoutIdLst>
    <p:sldLayoutId id="2147484391" r:id="rId1"/>
    <p:sldLayoutId id="2147484392" r:id="rId2"/>
    <p:sldLayoutId id="2147484393" r:id="rId3"/>
    <p:sldLayoutId id="2147484394" r:id="rId4"/>
    <p:sldLayoutId id="2147484395" r:id="rId5"/>
    <p:sldLayoutId id="2147484396" r:id="rId6"/>
    <p:sldLayoutId id="2147484397" r:id="rId7"/>
    <p:sldLayoutId id="2147484398" r:id="rId8"/>
    <p:sldLayoutId id="2147484399" r:id="rId9"/>
    <p:sldLayoutId id="2147484400" r:id="rId10"/>
    <p:sldLayoutId id="2147484401" r:id="rId11"/>
    <p:sldLayoutId id="2147484402" r:id="rId12"/>
    <p:sldLayoutId id="2147484403" r:id="rId13"/>
    <p:sldLayoutId id="2147484404" r:id="rId14"/>
  </p:sldLayoutIdLst>
  <p:transition spd="med">
    <p:checker/>
  </p:transition>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2pPr>
      <a:lvl3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3pPr>
      <a:lvl4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4pPr>
      <a:lvl5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5pPr>
      <a:lvl6pPr marL="457200" algn="ctr" rtl="0" fontAlgn="base">
        <a:spcBef>
          <a:spcPct val="0"/>
        </a:spcBef>
        <a:spcAft>
          <a:spcPct val="0"/>
        </a:spcAft>
        <a:defRPr kumimoji="1" sz="4400">
          <a:solidFill>
            <a:schemeClr val="tx2"/>
          </a:solidFill>
          <a:latin typeface="Times New Roman" pitchFamily="18" charset="0"/>
          <a:ea typeface="SimSun" pitchFamily="2" charset="-122"/>
        </a:defRPr>
      </a:lvl6pPr>
      <a:lvl7pPr marL="914400" algn="ctr" rtl="0" fontAlgn="base">
        <a:spcBef>
          <a:spcPct val="0"/>
        </a:spcBef>
        <a:spcAft>
          <a:spcPct val="0"/>
        </a:spcAft>
        <a:defRPr kumimoji="1" sz="4400">
          <a:solidFill>
            <a:schemeClr val="tx2"/>
          </a:solidFill>
          <a:latin typeface="Times New Roman" pitchFamily="18" charset="0"/>
          <a:ea typeface="SimSun" pitchFamily="2" charset="-122"/>
        </a:defRPr>
      </a:lvl7pPr>
      <a:lvl8pPr marL="1371600" algn="ctr" rtl="0" fontAlgn="base">
        <a:spcBef>
          <a:spcPct val="0"/>
        </a:spcBef>
        <a:spcAft>
          <a:spcPct val="0"/>
        </a:spcAft>
        <a:defRPr kumimoji="1" sz="4400">
          <a:solidFill>
            <a:schemeClr val="tx2"/>
          </a:solidFill>
          <a:latin typeface="Times New Roman" pitchFamily="18" charset="0"/>
          <a:ea typeface="SimSun" pitchFamily="2" charset="-122"/>
        </a:defRPr>
      </a:lvl8pPr>
      <a:lvl9pPr marL="1828800" algn="ctr" rtl="0" fontAlgn="base">
        <a:spcBef>
          <a:spcPct val="0"/>
        </a:spcBef>
        <a:spcAft>
          <a:spcPct val="0"/>
        </a:spcAft>
        <a:defRPr kumimoji="1" sz="4400">
          <a:solidFill>
            <a:schemeClr val="tx2"/>
          </a:solidFill>
          <a:latin typeface="Times New Roman" pitchFamily="18" charset="0"/>
          <a:ea typeface="SimSun" pitchFamily="2" charset="-122"/>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bwMode="auto">
          <a:xfrm>
            <a:off x="914400" y="609600"/>
            <a:ext cx="103632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a:t>单击此处编辑母版标题样式</a:t>
            </a:r>
          </a:p>
        </p:txBody>
      </p:sp>
      <p:sp>
        <p:nvSpPr>
          <p:cNvPr id="4099" name="Rectangle 3"/>
          <p:cNvSpPr>
            <a:spLocks noGrp="1" noChangeArrowheads="1"/>
          </p:cNvSpPr>
          <p:nvPr>
            <p:ph type="body" idx="1"/>
          </p:nvPr>
        </p:nvSpPr>
        <p:spPr bwMode="auto">
          <a:xfrm>
            <a:off x="914400" y="1981200"/>
            <a:ext cx="10363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1028" name="Rectangle 4"/>
          <p:cNvSpPr>
            <a:spLocks noGrp="1" noChangeArrowheads="1"/>
          </p:cNvSpPr>
          <p:nvPr>
            <p:ph type="dt" sz="half" idx="2"/>
          </p:nvPr>
        </p:nvSpPr>
        <p:spPr bwMode="auto">
          <a:xfrm>
            <a:off x="9144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29" name="Rectangle 5"/>
          <p:cNvSpPr>
            <a:spLocks noGrp="1" noChangeArrowheads="1"/>
          </p:cNvSpPr>
          <p:nvPr>
            <p:ph type="ftr" sz="quarter" idx="3"/>
          </p:nvPr>
        </p:nvSpPr>
        <p:spPr bwMode="auto">
          <a:xfrm>
            <a:off x="4165600" y="6248400"/>
            <a:ext cx="3860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kumimoji="1" sz="1400">
                <a:solidFill>
                  <a:srgbClr val="000000"/>
                </a:solidFill>
                <a:latin typeface="Times New Roman" panose="02020603050405020304" pitchFamily="18" charset="0"/>
              </a:defRPr>
            </a:lvl1pPr>
          </a:lstStyle>
          <a:p>
            <a:pPr fontAlgn="base">
              <a:spcBef>
                <a:spcPct val="0"/>
              </a:spcBef>
              <a:spcAft>
                <a:spcPct val="0"/>
              </a:spcAft>
              <a:defRPr/>
            </a:pPr>
            <a:fld id="{F976235A-80D6-4D08-9CCA-5F9AD7DDAE45}" type="slidenum">
              <a:rPr lang="en-US" altLang="zh-CN">
                <a:cs typeface="Arial" panose="020B0604020202020204" pitchFamily="34" charset="0"/>
              </a:rPr>
              <a:pPr fontAlgn="base">
                <a:spcBef>
                  <a:spcPct val="0"/>
                </a:spcBef>
                <a:spcAft>
                  <a:spcPct val="0"/>
                </a:spcAft>
                <a:defRPr/>
              </a:pPr>
              <a:t>‹#›</a:t>
            </a:fld>
            <a:endParaRPr lang="en-US" altLang="zh-CN">
              <a:cs typeface="Arial" panose="020B0604020202020204" pitchFamily="34" charset="0"/>
            </a:endParaRPr>
          </a:p>
        </p:txBody>
      </p:sp>
    </p:spTree>
    <p:extLst>
      <p:ext uri="{BB962C8B-B14F-4D97-AF65-F5344CB8AC3E}">
        <p14:creationId xmlns:p14="http://schemas.microsoft.com/office/powerpoint/2010/main" val="4169859604"/>
      </p:ext>
    </p:extLst>
  </p:cSld>
  <p:clrMap bg1="lt1" tx1="dk1" bg2="lt2" tx2="dk2" accent1="accent1" accent2="accent2" accent3="accent3" accent4="accent4" accent5="accent5" accent6="accent6" hlink="hlink" folHlink="folHlink"/>
  <p:sldLayoutIdLst>
    <p:sldLayoutId id="2147484466" r:id="rId1"/>
    <p:sldLayoutId id="2147484467" r:id="rId2"/>
    <p:sldLayoutId id="2147484468" r:id="rId3"/>
    <p:sldLayoutId id="2147484469" r:id="rId4"/>
    <p:sldLayoutId id="2147484470" r:id="rId5"/>
    <p:sldLayoutId id="2147484471" r:id="rId6"/>
    <p:sldLayoutId id="2147484472" r:id="rId7"/>
    <p:sldLayoutId id="2147484473" r:id="rId8"/>
    <p:sldLayoutId id="2147484474" r:id="rId9"/>
    <p:sldLayoutId id="2147484475" r:id="rId10"/>
    <p:sldLayoutId id="2147484476" r:id="rId11"/>
    <p:sldLayoutId id="2147484477" r:id="rId12"/>
    <p:sldLayoutId id="2147484478" r:id="rId13"/>
    <p:sldLayoutId id="2147484479" r:id="rId14"/>
  </p:sldLayoutIdLst>
  <p:transition spd="med">
    <p:checker/>
  </p:transition>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2pPr>
      <a:lvl3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3pPr>
      <a:lvl4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4pPr>
      <a:lvl5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5pPr>
      <a:lvl6pPr marL="457200" algn="ctr" rtl="0" fontAlgn="base">
        <a:spcBef>
          <a:spcPct val="0"/>
        </a:spcBef>
        <a:spcAft>
          <a:spcPct val="0"/>
        </a:spcAft>
        <a:defRPr kumimoji="1" sz="4400">
          <a:solidFill>
            <a:schemeClr val="tx2"/>
          </a:solidFill>
          <a:latin typeface="Times New Roman" pitchFamily="18" charset="0"/>
          <a:ea typeface="SimSun" pitchFamily="2" charset="-122"/>
        </a:defRPr>
      </a:lvl6pPr>
      <a:lvl7pPr marL="914400" algn="ctr" rtl="0" fontAlgn="base">
        <a:spcBef>
          <a:spcPct val="0"/>
        </a:spcBef>
        <a:spcAft>
          <a:spcPct val="0"/>
        </a:spcAft>
        <a:defRPr kumimoji="1" sz="4400">
          <a:solidFill>
            <a:schemeClr val="tx2"/>
          </a:solidFill>
          <a:latin typeface="Times New Roman" pitchFamily="18" charset="0"/>
          <a:ea typeface="SimSun" pitchFamily="2" charset="-122"/>
        </a:defRPr>
      </a:lvl7pPr>
      <a:lvl8pPr marL="1371600" algn="ctr" rtl="0" fontAlgn="base">
        <a:spcBef>
          <a:spcPct val="0"/>
        </a:spcBef>
        <a:spcAft>
          <a:spcPct val="0"/>
        </a:spcAft>
        <a:defRPr kumimoji="1" sz="4400">
          <a:solidFill>
            <a:schemeClr val="tx2"/>
          </a:solidFill>
          <a:latin typeface="Times New Roman" pitchFamily="18" charset="0"/>
          <a:ea typeface="SimSun" pitchFamily="2" charset="-122"/>
        </a:defRPr>
      </a:lvl8pPr>
      <a:lvl9pPr marL="1828800" algn="ctr" rtl="0" fontAlgn="base">
        <a:spcBef>
          <a:spcPct val="0"/>
        </a:spcBef>
        <a:spcAft>
          <a:spcPct val="0"/>
        </a:spcAft>
        <a:defRPr kumimoji="1" sz="4400">
          <a:solidFill>
            <a:schemeClr val="tx2"/>
          </a:solidFill>
          <a:latin typeface="Times New Roman" pitchFamily="18" charset="0"/>
          <a:ea typeface="SimSun" pitchFamily="2" charset="-122"/>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bwMode="auto">
          <a:xfrm>
            <a:off x="914400" y="609600"/>
            <a:ext cx="103632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a:t>单击此处编辑母版标题样式</a:t>
            </a:r>
          </a:p>
        </p:txBody>
      </p:sp>
      <p:sp>
        <p:nvSpPr>
          <p:cNvPr id="4099" name="Rectangle 3"/>
          <p:cNvSpPr>
            <a:spLocks noGrp="1" noChangeArrowheads="1"/>
          </p:cNvSpPr>
          <p:nvPr>
            <p:ph type="body" idx="1"/>
          </p:nvPr>
        </p:nvSpPr>
        <p:spPr bwMode="auto">
          <a:xfrm>
            <a:off x="914400" y="1981200"/>
            <a:ext cx="10363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1028" name="Rectangle 4"/>
          <p:cNvSpPr>
            <a:spLocks noGrp="1" noChangeArrowheads="1"/>
          </p:cNvSpPr>
          <p:nvPr>
            <p:ph type="dt" sz="half" idx="2"/>
          </p:nvPr>
        </p:nvSpPr>
        <p:spPr bwMode="auto">
          <a:xfrm>
            <a:off x="9144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29" name="Rectangle 5"/>
          <p:cNvSpPr>
            <a:spLocks noGrp="1" noChangeArrowheads="1"/>
          </p:cNvSpPr>
          <p:nvPr>
            <p:ph type="ftr" sz="quarter" idx="3"/>
          </p:nvPr>
        </p:nvSpPr>
        <p:spPr bwMode="auto">
          <a:xfrm>
            <a:off x="4165600" y="6248400"/>
            <a:ext cx="3860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kumimoji="1" sz="1400">
                <a:solidFill>
                  <a:srgbClr val="000000"/>
                </a:solidFill>
                <a:latin typeface="Times New Roman" panose="02020603050405020304" pitchFamily="18" charset="0"/>
              </a:defRPr>
            </a:lvl1pPr>
          </a:lstStyle>
          <a:p>
            <a:pPr fontAlgn="base">
              <a:spcBef>
                <a:spcPct val="0"/>
              </a:spcBef>
              <a:spcAft>
                <a:spcPct val="0"/>
              </a:spcAft>
              <a:defRPr/>
            </a:pPr>
            <a:fld id="{F976235A-80D6-4D08-9CCA-5F9AD7DDAE45}" type="slidenum">
              <a:rPr lang="en-US" altLang="zh-CN">
                <a:cs typeface="Arial" panose="020B0604020202020204" pitchFamily="34" charset="0"/>
              </a:rPr>
              <a:pPr fontAlgn="base">
                <a:spcBef>
                  <a:spcPct val="0"/>
                </a:spcBef>
                <a:spcAft>
                  <a:spcPct val="0"/>
                </a:spcAft>
                <a:defRPr/>
              </a:pPr>
              <a:t>‹#›</a:t>
            </a:fld>
            <a:endParaRPr lang="en-US" altLang="zh-CN">
              <a:cs typeface="Arial" panose="020B0604020202020204" pitchFamily="34" charset="0"/>
            </a:endParaRPr>
          </a:p>
        </p:txBody>
      </p:sp>
    </p:spTree>
    <p:extLst>
      <p:ext uri="{BB962C8B-B14F-4D97-AF65-F5344CB8AC3E}">
        <p14:creationId xmlns:p14="http://schemas.microsoft.com/office/powerpoint/2010/main" val="2892715858"/>
      </p:ext>
    </p:extLst>
  </p:cSld>
  <p:clrMap bg1="lt1" tx1="dk1" bg2="lt2" tx2="dk2" accent1="accent1" accent2="accent2" accent3="accent3" accent4="accent4" accent5="accent5" accent6="accent6" hlink="hlink" folHlink="folHlink"/>
  <p:sldLayoutIdLst>
    <p:sldLayoutId id="2147484481" r:id="rId1"/>
    <p:sldLayoutId id="2147484482" r:id="rId2"/>
    <p:sldLayoutId id="2147484483" r:id="rId3"/>
    <p:sldLayoutId id="2147484484" r:id="rId4"/>
    <p:sldLayoutId id="2147484485" r:id="rId5"/>
    <p:sldLayoutId id="2147484486" r:id="rId6"/>
    <p:sldLayoutId id="2147484487" r:id="rId7"/>
    <p:sldLayoutId id="2147484488" r:id="rId8"/>
    <p:sldLayoutId id="2147484489" r:id="rId9"/>
    <p:sldLayoutId id="2147484490" r:id="rId10"/>
    <p:sldLayoutId id="2147484491" r:id="rId11"/>
    <p:sldLayoutId id="2147484492" r:id="rId12"/>
    <p:sldLayoutId id="2147484493" r:id="rId13"/>
    <p:sldLayoutId id="2147484494" r:id="rId14"/>
  </p:sldLayoutIdLst>
  <p:transition spd="med">
    <p:checker/>
  </p:transition>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2pPr>
      <a:lvl3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3pPr>
      <a:lvl4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4pPr>
      <a:lvl5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5pPr>
      <a:lvl6pPr marL="457200" algn="ctr" rtl="0" fontAlgn="base">
        <a:spcBef>
          <a:spcPct val="0"/>
        </a:spcBef>
        <a:spcAft>
          <a:spcPct val="0"/>
        </a:spcAft>
        <a:defRPr kumimoji="1" sz="4400">
          <a:solidFill>
            <a:schemeClr val="tx2"/>
          </a:solidFill>
          <a:latin typeface="Times New Roman" pitchFamily="18" charset="0"/>
          <a:ea typeface="SimSun" pitchFamily="2" charset="-122"/>
        </a:defRPr>
      </a:lvl6pPr>
      <a:lvl7pPr marL="914400" algn="ctr" rtl="0" fontAlgn="base">
        <a:spcBef>
          <a:spcPct val="0"/>
        </a:spcBef>
        <a:spcAft>
          <a:spcPct val="0"/>
        </a:spcAft>
        <a:defRPr kumimoji="1" sz="4400">
          <a:solidFill>
            <a:schemeClr val="tx2"/>
          </a:solidFill>
          <a:latin typeface="Times New Roman" pitchFamily="18" charset="0"/>
          <a:ea typeface="SimSun" pitchFamily="2" charset="-122"/>
        </a:defRPr>
      </a:lvl7pPr>
      <a:lvl8pPr marL="1371600" algn="ctr" rtl="0" fontAlgn="base">
        <a:spcBef>
          <a:spcPct val="0"/>
        </a:spcBef>
        <a:spcAft>
          <a:spcPct val="0"/>
        </a:spcAft>
        <a:defRPr kumimoji="1" sz="4400">
          <a:solidFill>
            <a:schemeClr val="tx2"/>
          </a:solidFill>
          <a:latin typeface="Times New Roman" pitchFamily="18" charset="0"/>
          <a:ea typeface="SimSun" pitchFamily="2" charset="-122"/>
        </a:defRPr>
      </a:lvl8pPr>
      <a:lvl9pPr marL="1828800" algn="ctr" rtl="0" fontAlgn="base">
        <a:spcBef>
          <a:spcPct val="0"/>
        </a:spcBef>
        <a:spcAft>
          <a:spcPct val="0"/>
        </a:spcAft>
        <a:defRPr kumimoji="1" sz="4400">
          <a:solidFill>
            <a:schemeClr val="tx2"/>
          </a:solidFill>
          <a:latin typeface="Times New Roman" pitchFamily="18" charset="0"/>
          <a:ea typeface="SimSun" pitchFamily="2" charset="-122"/>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7.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bwMode="auto">
          <a:xfrm>
            <a:off x="914400" y="609600"/>
            <a:ext cx="103632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a:t>单击此处编辑母版标题样式</a:t>
            </a:r>
          </a:p>
        </p:txBody>
      </p:sp>
      <p:sp>
        <p:nvSpPr>
          <p:cNvPr id="5123" name="Rectangle 3"/>
          <p:cNvSpPr>
            <a:spLocks noGrp="1" noChangeArrowheads="1"/>
          </p:cNvSpPr>
          <p:nvPr>
            <p:ph type="body" idx="1"/>
          </p:nvPr>
        </p:nvSpPr>
        <p:spPr bwMode="auto">
          <a:xfrm>
            <a:off x="914400" y="1981200"/>
            <a:ext cx="10363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1028" name="Rectangle 4"/>
          <p:cNvSpPr>
            <a:spLocks noGrp="1" noChangeArrowheads="1"/>
          </p:cNvSpPr>
          <p:nvPr>
            <p:ph type="dt" sz="half" idx="2"/>
          </p:nvPr>
        </p:nvSpPr>
        <p:spPr bwMode="auto">
          <a:xfrm>
            <a:off x="9144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29" name="Rectangle 5"/>
          <p:cNvSpPr>
            <a:spLocks noGrp="1" noChangeArrowheads="1"/>
          </p:cNvSpPr>
          <p:nvPr>
            <p:ph type="ftr" sz="quarter" idx="3"/>
          </p:nvPr>
        </p:nvSpPr>
        <p:spPr bwMode="auto">
          <a:xfrm>
            <a:off x="4165600" y="6248400"/>
            <a:ext cx="3860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kumimoji="1" sz="1400">
                <a:solidFill>
                  <a:srgbClr val="000000"/>
                </a:solidFill>
                <a:latin typeface="Times New Roman" panose="02020603050405020304" pitchFamily="18" charset="0"/>
              </a:defRPr>
            </a:lvl1pPr>
          </a:lstStyle>
          <a:p>
            <a:pPr fontAlgn="base">
              <a:spcBef>
                <a:spcPct val="0"/>
              </a:spcBef>
              <a:spcAft>
                <a:spcPct val="0"/>
              </a:spcAft>
              <a:defRPr/>
            </a:pPr>
            <a:fld id="{7307EC74-E6B5-4274-B942-812B004FF298}" type="slidenum">
              <a:rPr lang="en-US" altLang="zh-CN">
                <a:cs typeface="Arial" panose="020B0604020202020204" pitchFamily="34" charset="0"/>
              </a:rPr>
              <a:pPr fontAlgn="base">
                <a:spcBef>
                  <a:spcPct val="0"/>
                </a:spcBef>
                <a:spcAft>
                  <a:spcPct val="0"/>
                </a:spcAft>
                <a:defRPr/>
              </a:pPr>
              <a:t>‹#›</a:t>
            </a:fld>
            <a:endParaRPr lang="en-US" altLang="zh-CN">
              <a:cs typeface="Arial" panose="020B0604020202020204" pitchFamily="34" charset="0"/>
            </a:endParaRPr>
          </a:p>
        </p:txBody>
      </p:sp>
    </p:spTree>
    <p:extLst>
      <p:ext uri="{BB962C8B-B14F-4D97-AF65-F5344CB8AC3E}">
        <p14:creationId xmlns:p14="http://schemas.microsoft.com/office/powerpoint/2010/main" val="666827600"/>
      </p:ext>
    </p:extLst>
  </p:cSld>
  <p:clrMap bg1="lt1" tx1="dk1" bg2="lt2" tx2="dk2" accent1="accent1" accent2="accent2" accent3="accent3" accent4="accent4" accent5="accent5" accent6="accent6" hlink="hlink" folHlink="folHlink"/>
  <p:sldLayoutIdLst>
    <p:sldLayoutId id="2147484496" r:id="rId1"/>
    <p:sldLayoutId id="2147484497" r:id="rId2"/>
    <p:sldLayoutId id="2147484498" r:id="rId3"/>
    <p:sldLayoutId id="2147484499" r:id="rId4"/>
    <p:sldLayoutId id="2147484500" r:id="rId5"/>
    <p:sldLayoutId id="2147484501" r:id="rId6"/>
    <p:sldLayoutId id="2147484502" r:id="rId7"/>
    <p:sldLayoutId id="2147484503" r:id="rId8"/>
    <p:sldLayoutId id="2147484504" r:id="rId9"/>
    <p:sldLayoutId id="2147484505" r:id="rId10"/>
    <p:sldLayoutId id="2147484506" r:id="rId11"/>
    <p:sldLayoutId id="2147484507" r:id="rId12"/>
    <p:sldLayoutId id="2147484508" r:id="rId13"/>
    <p:sldLayoutId id="2147484509" r:id="rId14"/>
    <p:sldLayoutId id="2147484510" r:id="rId15"/>
  </p:sldLayoutIdLst>
  <p:transition spd="med">
    <p:checker/>
  </p:transition>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2pPr>
      <a:lvl3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3pPr>
      <a:lvl4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4pPr>
      <a:lvl5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5pPr>
      <a:lvl6pPr marL="457200" algn="ctr" rtl="0" fontAlgn="base">
        <a:spcBef>
          <a:spcPct val="0"/>
        </a:spcBef>
        <a:spcAft>
          <a:spcPct val="0"/>
        </a:spcAft>
        <a:defRPr kumimoji="1" sz="4400">
          <a:solidFill>
            <a:schemeClr val="tx2"/>
          </a:solidFill>
          <a:latin typeface="Times New Roman" pitchFamily="18" charset="0"/>
          <a:ea typeface="SimSun" pitchFamily="2" charset="-122"/>
        </a:defRPr>
      </a:lvl6pPr>
      <a:lvl7pPr marL="914400" algn="ctr" rtl="0" fontAlgn="base">
        <a:spcBef>
          <a:spcPct val="0"/>
        </a:spcBef>
        <a:spcAft>
          <a:spcPct val="0"/>
        </a:spcAft>
        <a:defRPr kumimoji="1" sz="4400">
          <a:solidFill>
            <a:schemeClr val="tx2"/>
          </a:solidFill>
          <a:latin typeface="Times New Roman" pitchFamily="18" charset="0"/>
          <a:ea typeface="SimSun" pitchFamily="2" charset="-122"/>
        </a:defRPr>
      </a:lvl7pPr>
      <a:lvl8pPr marL="1371600" algn="ctr" rtl="0" fontAlgn="base">
        <a:spcBef>
          <a:spcPct val="0"/>
        </a:spcBef>
        <a:spcAft>
          <a:spcPct val="0"/>
        </a:spcAft>
        <a:defRPr kumimoji="1" sz="4400">
          <a:solidFill>
            <a:schemeClr val="tx2"/>
          </a:solidFill>
          <a:latin typeface="Times New Roman" pitchFamily="18" charset="0"/>
          <a:ea typeface="SimSun" pitchFamily="2" charset="-122"/>
        </a:defRPr>
      </a:lvl8pPr>
      <a:lvl9pPr marL="1828800" algn="ctr" rtl="0" fontAlgn="base">
        <a:spcBef>
          <a:spcPct val="0"/>
        </a:spcBef>
        <a:spcAft>
          <a:spcPct val="0"/>
        </a:spcAft>
        <a:defRPr kumimoji="1" sz="4400">
          <a:solidFill>
            <a:schemeClr val="tx2"/>
          </a:solidFill>
          <a:latin typeface="Times New Roman" pitchFamily="18" charset="0"/>
          <a:ea typeface="SimSun" pitchFamily="2" charset="-122"/>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8.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bwMode="auto">
          <a:xfrm>
            <a:off x="914400" y="609600"/>
            <a:ext cx="103632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a:t>单击此处编辑母版标题样式</a:t>
            </a:r>
          </a:p>
        </p:txBody>
      </p:sp>
      <p:sp>
        <p:nvSpPr>
          <p:cNvPr id="5123" name="Rectangle 3"/>
          <p:cNvSpPr>
            <a:spLocks noGrp="1" noChangeArrowheads="1"/>
          </p:cNvSpPr>
          <p:nvPr>
            <p:ph type="body" idx="1"/>
          </p:nvPr>
        </p:nvSpPr>
        <p:spPr bwMode="auto">
          <a:xfrm>
            <a:off x="914400" y="1981200"/>
            <a:ext cx="10363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1028" name="Rectangle 4"/>
          <p:cNvSpPr>
            <a:spLocks noGrp="1" noChangeArrowheads="1"/>
          </p:cNvSpPr>
          <p:nvPr>
            <p:ph type="dt" sz="half" idx="2"/>
          </p:nvPr>
        </p:nvSpPr>
        <p:spPr bwMode="auto">
          <a:xfrm>
            <a:off x="9144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29" name="Rectangle 5"/>
          <p:cNvSpPr>
            <a:spLocks noGrp="1" noChangeArrowheads="1"/>
          </p:cNvSpPr>
          <p:nvPr>
            <p:ph type="ftr" sz="quarter" idx="3"/>
          </p:nvPr>
        </p:nvSpPr>
        <p:spPr bwMode="auto">
          <a:xfrm>
            <a:off x="4165600" y="6248400"/>
            <a:ext cx="3860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kumimoji="1" sz="1400">
                <a:solidFill>
                  <a:srgbClr val="000000"/>
                </a:solidFill>
                <a:latin typeface="Times New Roman" panose="02020603050405020304" pitchFamily="18" charset="0"/>
              </a:defRPr>
            </a:lvl1pPr>
          </a:lstStyle>
          <a:p>
            <a:pPr fontAlgn="base">
              <a:spcBef>
                <a:spcPct val="0"/>
              </a:spcBef>
              <a:spcAft>
                <a:spcPct val="0"/>
              </a:spcAft>
              <a:defRPr/>
            </a:pPr>
            <a:fld id="{7307EC74-E6B5-4274-B942-812B004FF298}" type="slidenum">
              <a:rPr lang="en-US" altLang="zh-CN">
                <a:cs typeface="Arial" panose="020B0604020202020204" pitchFamily="34" charset="0"/>
              </a:rPr>
              <a:pPr fontAlgn="base">
                <a:spcBef>
                  <a:spcPct val="0"/>
                </a:spcBef>
                <a:spcAft>
                  <a:spcPct val="0"/>
                </a:spcAft>
                <a:defRPr/>
              </a:pPr>
              <a:t>‹#›</a:t>
            </a:fld>
            <a:endParaRPr lang="en-US" altLang="zh-CN">
              <a:cs typeface="Arial" panose="020B0604020202020204" pitchFamily="34" charset="0"/>
            </a:endParaRPr>
          </a:p>
        </p:txBody>
      </p:sp>
    </p:spTree>
    <p:extLst>
      <p:ext uri="{BB962C8B-B14F-4D97-AF65-F5344CB8AC3E}">
        <p14:creationId xmlns:p14="http://schemas.microsoft.com/office/powerpoint/2010/main" val="622157649"/>
      </p:ext>
    </p:extLst>
  </p:cSld>
  <p:clrMap bg1="lt1" tx1="dk1" bg2="lt2" tx2="dk2" accent1="accent1" accent2="accent2" accent3="accent3" accent4="accent4" accent5="accent5" accent6="accent6" hlink="hlink" folHlink="folHlink"/>
  <p:sldLayoutIdLst>
    <p:sldLayoutId id="2147484544" r:id="rId1"/>
    <p:sldLayoutId id="2147484545" r:id="rId2"/>
    <p:sldLayoutId id="2147484546" r:id="rId3"/>
    <p:sldLayoutId id="2147484547" r:id="rId4"/>
    <p:sldLayoutId id="2147484548" r:id="rId5"/>
    <p:sldLayoutId id="2147484549" r:id="rId6"/>
    <p:sldLayoutId id="2147484550" r:id="rId7"/>
    <p:sldLayoutId id="2147484551" r:id="rId8"/>
    <p:sldLayoutId id="2147484552" r:id="rId9"/>
    <p:sldLayoutId id="2147484553" r:id="rId10"/>
    <p:sldLayoutId id="2147484554" r:id="rId11"/>
    <p:sldLayoutId id="2147484555" r:id="rId12"/>
    <p:sldLayoutId id="2147484556" r:id="rId13"/>
    <p:sldLayoutId id="2147484557" r:id="rId14"/>
    <p:sldLayoutId id="2147484558" r:id="rId15"/>
  </p:sldLayoutIdLst>
  <p:transition spd="med">
    <p:checker/>
  </p:transition>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2pPr>
      <a:lvl3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3pPr>
      <a:lvl4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4pPr>
      <a:lvl5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5pPr>
      <a:lvl6pPr marL="457200" algn="ctr" rtl="0" fontAlgn="base">
        <a:spcBef>
          <a:spcPct val="0"/>
        </a:spcBef>
        <a:spcAft>
          <a:spcPct val="0"/>
        </a:spcAft>
        <a:defRPr kumimoji="1" sz="4400">
          <a:solidFill>
            <a:schemeClr val="tx2"/>
          </a:solidFill>
          <a:latin typeface="Times New Roman" pitchFamily="18" charset="0"/>
          <a:ea typeface="SimSun" pitchFamily="2" charset="-122"/>
        </a:defRPr>
      </a:lvl6pPr>
      <a:lvl7pPr marL="914400" algn="ctr" rtl="0" fontAlgn="base">
        <a:spcBef>
          <a:spcPct val="0"/>
        </a:spcBef>
        <a:spcAft>
          <a:spcPct val="0"/>
        </a:spcAft>
        <a:defRPr kumimoji="1" sz="4400">
          <a:solidFill>
            <a:schemeClr val="tx2"/>
          </a:solidFill>
          <a:latin typeface="Times New Roman" pitchFamily="18" charset="0"/>
          <a:ea typeface="SimSun" pitchFamily="2" charset="-122"/>
        </a:defRPr>
      </a:lvl7pPr>
      <a:lvl8pPr marL="1371600" algn="ctr" rtl="0" fontAlgn="base">
        <a:spcBef>
          <a:spcPct val="0"/>
        </a:spcBef>
        <a:spcAft>
          <a:spcPct val="0"/>
        </a:spcAft>
        <a:defRPr kumimoji="1" sz="4400">
          <a:solidFill>
            <a:schemeClr val="tx2"/>
          </a:solidFill>
          <a:latin typeface="Times New Roman" pitchFamily="18" charset="0"/>
          <a:ea typeface="SimSun" pitchFamily="2" charset="-122"/>
        </a:defRPr>
      </a:lvl8pPr>
      <a:lvl9pPr marL="1828800" algn="ctr" rtl="0" fontAlgn="base">
        <a:spcBef>
          <a:spcPct val="0"/>
        </a:spcBef>
        <a:spcAft>
          <a:spcPct val="0"/>
        </a:spcAft>
        <a:defRPr kumimoji="1" sz="4400">
          <a:solidFill>
            <a:schemeClr val="tx2"/>
          </a:solidFill>
          <a:latin typeface="Times New Roman" pitchFamily="18" charset="0"/>
          <a:ea typeface="SimSun" pitchFamily="2" charset="-122"/>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9.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bwMode="auto">
          <a:xfrm>
            <a:off x="914400" y="609600"/>
            <a:ext cx="103632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a:t>单击此处编辑母版标题样式</a:t>
            </a:r>
          </a:p>
        </p:txBody>
      </p:sp>
      <p:sp>
        <p:nvSpPr>
          <p:cNvPr id="5123" name="Rectangle 3"/>
          <p:cNvSpPr>
            <a:spLocks noGrp="1" noChangeArrowheads="1"/>
          </p:cNvSpPr>
          <p:nvPr>
            <p:ph type="body" idx="1"/>
          </p:nvPr>
        </p:nvSpPr>
        <p:spPr bwMode="auto">
          <a:xfrm>
            <a:off x="914400" y="1981200"/>
            <a:ext cx="10363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1028" name="Rectangle 4"/>
          <p:cNvSpPr>
            <a:spLocks noGrp="1" noChangeArrowheads="1"/>
          </p:cNvSpPr>
          <p:nvPr>
            <p:ph type="dt" sz="half" idx="2"/>
          </p:nvPr>
        </p:nvSpPr>
        <p:spPr bwMode="auto">
          <a:xfrm>
            <a:off x="9144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29" name="Rectangle 5"/>
          <p:cNvSpPr>
            <a:spLocks noGrp="1" noChangeArrowheads="1"/>
          </p:cNvSpPr>
          <p:nvPr>
            <p:ph type="ftr" sz="quarter" idx="3"/>
          </p:nvPr>
        </p:nvSpPr>
        <p:spPr bwMode="auto">
          <a:xfrm>
            <a:off x="4165600" y="6248400"/>
            <a:ext cx="3860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kumimoji="1" sz="1400">
                <a:solidFill>
                  <a:srgbClr val="000000"/>
                </a:solidFill>
                <a:latin typeface="Times New Roman" panose="02020603050405020304" pitchFamily="18" charset="0"/>
              </a:defRPr>
            </a:lvl1pPr>
          </a:lstStyle>
          <a:p>
            <a:pPr fontAlgn="base">
              <a:spcBef>
                <a:spcPct val="0"/>
              </a:spcBef>
              <a:spcAft>
                <a:spcPct val="0"/>
              </a:spcAft>
              <a:defRPr/>
            </a:pPr>
            <a:fld id="{7307EC74-E6B5-4274-B942-812B004FF298}" type="slidenum">
              <a:rPr lang="en-US" altLang="zh-CN">
                <a:cs typeface="Arial" panose="020B0604020202020204" pitchFamily="34" charset="0"/>
              </a:rPr>
              <a:pPr fontAlgn="base">
                <a:spcBef>
                  <a:spcPct val="0"/>
                </a:spcBef>
                <a:spcAft>
                  <a:spcPct val="0"/>
                </a:spcAft>
                <a:defRPr/>
              </a:pPr>
              <a:t>‹#›</a:t>
            </a:fld>
            <a:endParaRPr lang="en-US" altLang="zh-CN">
              <a:cs typeface="Arial" panose="020B0604020202020204" pitchFamily="34" charset="0"/>
            </a:endParaRPr>
          </a:p>
        </p:txBody>
      </p:sp>
    </p:spTree>
    <p:extLst>
      <p:ext uri="{BB962C8B-B14F-4D97-AF65-F5344CB8AC3E}">
        <p14:creationId xmlns:p14="http://schemas.microsoft.com/office/powerpoint/2010/main" val="1083532895"/>
      </p:ext>
    </p:extLst>
  </p:cSld>
  <p:clrMap bg1="lt1" tx1="dk1" bg2="lt2" tx2="dk2" accent1="accent1" accent2="accent2" accent3="accent3" accent4="accent4" accent5="accent5" accent6="accent6" hlink="hlink" folHlink="folHlink"/>
  <p:sldLayoutIdLst>
    <p:sldLayoutId id="2147484576" r:id="rId1"/>
    <p:sldLayoutId id="2147484577" r:id="rId2"/>
    <p:sldLayoutId id="2147484578" r:id="rId3"/>
    <p:sldLayoutId id="2147484579" r:id="rId4"/>
    <p:sldLayoutId id="2147484580" r:id="rId5"/>
    <p:sldLayoutId id="2147484581" r:id="rId6"/>
    <p:sldLayoutId id="2147484582" r:id="rId7"/>
    <p:sldLayoutId id="2147484583" r:id="rId8"/>
    <p:sldLayoutId id="2147484584" r:id="rId9"/>
    <p:sldLayoutId id="2147484585" r:id="rId10"/>
    <p:sldLayoutId id="2147484586" r:id="rId11"/>
    <p:sldLayoutId id="2147484587" r:id="rId12"/>
    <p:sldLayoutId id="2147484588" r:id="rId13"/>
    <p:sldLayoutId id="2147484847" r:id="rId14"/>
    <p:sldLayoutId id="2147484848" r:id="rId15"/>
  </p:sldLayoutIdLst>
  <p:transition spd="med">
    <p:checker/>
  </p:transition>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2pPr>
      <a:lvl3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3pPr>
      <a:lvl4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4pPr>
      <a:lvl5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5pPr>
      <a:lvl6pPr marL="457200" algn="ctr" rtl="0" fontAlgn="base">
        <a:spcBef>
          <a:spcPct val="0"/>
        </a:spcBef>
        <a:spcAft>
          <a:spcPct val="0"/>
        </a:spcAft>
        <a:defRPr kumimoji="1" sz="4400">
          <a:solidFill>
            <a:schemeClr val="tx2"/>
          </a:solidFill>
          <a:latin typeface="Times New Roman" pitchFamily="18" charset="0"/>
          <a:ea typeface="SimSun" pitchFamily="2" charset="-122"/>
        </a:defRPr>
      </a:lvl6pPr>
      <a:lvl7pPr marL="914400" algn="ctr" rtl="0" fontAlgn="base">
        <a:spcBef>
          <a:spcPct val="0"/>
        </a:spcBef>
        <a:spcAft>
          <a:spcPct val="0"/>
        </a:spcAft>
        <a:defRPr kumimoji="1" sz="4400">
          <a:solidFill>
            <a:schemeClr val="tx2"/>
          </a:solidFill>
          <a:latin typeface="Times New Roman" pitchFamily="18" charset="0"/>
          <a:ea typeface="SimSun" pitchFamily="2" charset="-122"/>
        </a:defRPr>
      </a:lvl7pPr>
      <a:lvl8pPr marL="1371600" algn="ctr" rtl="0" fontAlgn="base">
        <a:spcBef>
          <a:spcPct val="0"/>
        </a:spcBef>
        <a:spcAft>
          <a:spcPct val="0"/>
        </a:spcAft>
        <a:defRPr kumimoji="1" sz="4400">
          <a:solidFill>
            <a:schemeClr val="tx2"/>
          </a:solidFill>
          <a:latin typeface="Times New Roman" pitchFamily="18" charset="0"/>
          <a:ea typeface="SimSun" pitchFamily="2" charset="-122"/>
        </a:defRPr>
      </a:lvl8pPr>
      <a:lvl9pPr marL="1828800" algn="ctr" rtl="0" fontAlgn="base">
        <a:spcBef>
          <a:spcPct val="0"/>
        </a:spcBef>
        <a:spcAft>
          <a:spcPct val="0"/>
        </a:spcAft>
        <a:defRPr kumimoji="1" sz="4400">
          <a:solidFill>
            <a:schemeClr val="tx2"/>
          </a:solidFill>
          <a:latin typeface="Times New Roman" pitchFamily="18" charset="0"/>
          <a:ea typeface="SimSun" pitchFamily="2" charset="-122"/>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0.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bwMode="auto">
          <a:xfrm>
            <a:off x="914400" y="609600"/>
            <a:ext cx="103632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a:t>单击此处编辑母版标题样式</a:t>
            </a:r>
          </a:p>
        </p:txBody>
      </p:sp>
      <p:sp>
        <p:nvSpPr>
          <p:cNvPr id="6147" name="Rectangle 3"/>
          <p:cNvSpPr>
            <a:spLocks noGrp="1" noChangeArrowheads="1"/>
          </p:cNvSpPr>
          <p:nvPr>
            <p:ph type="body" idx="1"/>
          </p:nvPr>
        </p:nvSpPr>
        <p:spPr bwMode="auto">
          <a:xfrm>
            <a:off x="914400" y="1981200"/>
            <a:ext cx="10363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1028" name="Rectangle 4"/>
          <p:cNvSpPr>
            <a:spLocks noGrp="1" noChangeArrowheads="1"/>
          </p:cNvSpPr>
          <p:nvPr>
            <p:ph type="dt" sz="half" idx="2"/>
          </p:nvPr>
        </p:nvSpPr>
        <p:spPr bwMode="auto">
          <a:xfrm>
            <a:off x="9144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29" name="Rectangle 5"/>
          <p:cNvSpPr>
            <a:spLocks noGrp="1" noChangeArrowheads="1"/>
          </p:cNvSpPr>
          <p:nvPr>
            <p:ph type="ftr" sz="quarter" idx="3"/>
          </p:nvPr>
        </p:nvSpPr>
        <p:spPr bwMode="auto">
          <a:xfrm>
            <a:off x="4165600" y="6248400"/>
            <a:ext cx="3860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kumimoji="1" sz="1400" b="0">
                <a:solidFill>
                  <a:srgbClr val="000000"/>
                </a:solidFill>
                <a:latin typeface="+mn-lt"/>
                <a:cs typeface="+mn-cs"/>
              </a:defRPr>
            </a:lvl1pPr>
          </a:lstStyle>
          <a:p>
            <a:pPr fontAlgn="base">
              <a:spcBef>
                <a:spcPct val="0"/>
              </a:spcBef>
              <a:spcAft>
                <a:spcPct val="0"/>
              </a:spcAft>
              <a:defRPr/>
            </a:pPr>
            <a:endParaRPr lang="en-US" altLang="zh-CN"/>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kumimoji="1" sz="1400">
                <a:solidFill>
                  <a:srgbClr val="000000"/>
                </a:solidFill>
                <a:latin typeface="Times New Roman" panose="02020603050405020304" pitchFamily="18" charset="0"/>
              </a:defRPr>
            </a:lvl1pPr>
          </a:lstStyle>
          <a:p>
            <a:pPr fontAlgn="base">
              <a:spcBef>
                <a:spcPct val="0"/>
              </a:spcBef>
              <a:spcAft>
                <a:spcPct val="0"/>
              </a:spcAft>
              <a:defRPr/>
            </a:pPr>
            <a:fld id="{E844EA6A-81E9-4660-BBB5-D90A9E3832F9}" type="slidenum">
              <a:rPr lang="en-US" altLang="zh-CN">
                <a:cs typeface="Arial" panose="020B0604020202020204" pitchFamily="34" charset="0"/>
              </a:rPr>
              <a:pPr fontAlgn="base">
                <a:spcBef>
                  <a:spcPct val="0"/>
                </a:spcBef>
                <a:spcAft>
                  <a:spcPct val="0"/>
                </a:spcAft>
                <a:defRPr/>
              </a:pPr>
              <a:t>‹#›</a:t>
            </a:fld>
            <a:endParaRPr lang="en-US" altLang="zh-CN">
              <a:cs typeface="Arial" panose="020B0604020202020204" pitchFamily="34" charset="0"/>
            </a:endParaRPr>
          </a:p>
        </p:txBody>
      </p:sp>
    </p:spTree>
    <p:extLst>
      <p:ext uri="{BB962C8B-B14F-4D97-AF65-F5344CB8AC3E}">
        <p14:creationId xmlns:p14="http://schemas.microsoft.com/office/powerpoint/2010/main" val="3079703405"/>
      </p:ext>
    </p:extLst>
  </p:cSld>
  <p:clrMap bg1="lt1" tx1="dk1" bg2="lt2" tx2="dk2" accent1="accent1" accent2="accent2" accent3="accent3" accent4="accent4" accent5="accent5" accent6="accent6" hlink="hlink" folHlink="folHlink"/>
  <p:sldLayoutIdLst>
    <p:sldLayoutId id="2147484592" r:id="rId1"/>
    <p:sldLayoutId id="2147484593" r:id="rId2"/>
    <p:sldLayoutId id="2147484594" r:id="rId3"/>
    <p:sldLayoutId id="2147484595" r:id="rId4"/>
    <p:sldLayoutId id="2147484596" r:id="rId5"/>
    <p:sldLayoutId id="2147484597" r:id="rId6"/>
    <p:sldLayoutId id="2147484598" r:id="rId7"/>
    <p:sldLayoutId id="2147484599" r:id="rId8"/>
    <p:sldLayoutId id="2147484600" r:id="rId9"/>
    <p:sldLayoutId id="2147484601" r:id="rId10"/>
    <p:sldLayoutId id="2147484602" r:id="rId11"/>
    <p:sldLayoutId id="2147484603" r:id="rId12"/>
    <p:sldLayoutId id="2147484604" r:id="rId13"/>
    <p:sldLayoutId id="2147484605" r:id="rId14"/>
  </p:sldLayoutIdLst>
  <p:transition spd="med">
    <p:checker/>
  </p:transition>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2pPr>
      <a:lvl3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3pPr>
      <a:lvl4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4pPr>
      <a:lvl5pPr algn="ctr" rtl="0" eaLnBrk="0" fontAlgn="base" hangingPunct="0">
        <a:spcBef>
          <a:spcPct val="0"/>
        </a:spcBef>
        <a:spcAft>
          <a:spcPct val="0"/>
        </a:spcAft>
        <a:defRPr kumimoji="1" sz="4400">
          <a:solidFill>
            <a:schemeClr val="tx2"/>
          </a:solidFill>
          <a:latin typeface="Times New Roman" pitchFamily="18" charset="0"/>
          <a:ea typeface="SimSun" pitchFamily="2" charset="-122"/>
        </a:defRPr>
      </a:lvl5pPr>
      <a:lvl6pPr marL="457200" algn="ctr" rtl="0" fontAlgn="base">
        <a:spcBef>
          <a:spcPct val="0"/>
        </a:spcBef>
        <a:spcAft>
          <a:spcPct val="0"/>
        </a:spcAft>
        <a:defRPr kumimoji="1" sz="4400">
          <a:solidFill>
            <a:schemeClr val="tx2"/>
          </a:solidFill>
          <a:latin typeface="Times New Roman" pitchFamily="18" charset="0"/>
          <a:ea typeface="SimSun" pitchFamily="2" charset="-122"/>
        </a:defRPr>
      </a:lvl6pPr>
      <a:lvl7pPr marL="914400" algn="ctr" rtl="0" fontAlgn="base">
        <a:spcBef>
          <a:spcPct val="0"/>
        </a:spcBef>
        <a:spcAft>
          <a:spcPct val="0"/>
        </a:spcAft>
        <a:defRPr kumimoji="1" sz="4400">
          <a:solidFill>
            <a:schemeClr val="tx2"/>
          </a:solidFill>
          <a:latin typeface="Times New Roman" pitchFamily="18" charset="0"/>
          <a:ea typeface="SimSun" pitchFamily="2" charset="-122"/>
        </a:defRPr>
      </a:lvl7pPr>
      <a:lvl8pPr marL="1371600" algn="ctr" rtl="0" fontAlgn="base">
        <a:spcBef>
          <a:spcPct val="0"/>
        </a:spcBef>
        <a:spcAft>
          <a:spcPct val="0"/>
        </a:spcAft>
        <a:defRPr kumimoji="1" sz="4400">
          <a:solidFill>
            <a:schemeClr val="tx2"/>
          </a:solidFill>
          <a:latin typeface="Times New Roman" pitchFamily="18" charset="0"/>
          <a:ea typeface="SimSun" pitchFamily="2" charset="-122"/>
        </a:defRPr>
      </a:lvl8pPr>
      <a:lvl9pPr marL="1828800" algn="ctr" rtl="0" fontAlgn="base">
        <a:spcBef>
          <a:spcPct val="0"/>
        </a:spcBef>
        <a:spcAft>
          <a:spcPct val="0"/>
        </a:spcAft>
        <a:defRPr kumimoji="1" sz="4400">
          <a:solidFill>
            <a:schemeClr val="tx2"/>
          </a:solidFill>
          <a:latin typeface="Times New Roman" pitchFamily="18" charset="0"/>
          <a:ea typeface="SimSun" pitchFamily="2" charset="-122"/>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3" name="Text Placeholder 2"/>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eaLnBrk="1" hangingPunct="1">
              <a:defRPr sz="1200">
                <a:solidFill>
                  <a:schemeClr val="tx1">
                    <a:tint val="75000"/>
                  </a:schemeClr>
                </a:solidFill>
                <a:latin typeface="Arial" charset="0"/>
                <a:cs typeface="Arial" charset="0"/>
              </a:defRPr>
            </a:lvl1pPr>
          </a:lstStyle>
          <a:p>
            <a:pPr fontAlgn="base">
              <a:spcBef>
                <a:spcPct val="0"/>
              </a:spcBef>
              <a:spcAft>
                <a:spcPct val="0"/>
              </a:spcAft>
              <a:defRPr/>
            </a:pPr>
            <a:endParaRPr lang="vi-VN">
              <a:solidFill>
                <a:prstClr val="black">
                  <a:tint val="75000"/>
                </a:prstClr>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eaLnBrk="1" hangingPunct="1">
              <a:defRPr sz="1200">
                <a:solidFill>
                  <a:schemeClr val="tx1">
                    <a:tint val="75000"/>
                  </a:schemeClr>
                </a:solidFill>
                <a:latin typeface="Arial" charset="0"/>
                <a:cs typeface="Arial" charset="0"/>
              </a:defRPr>
            </a:lvl1pPr>
          </a:lstStyle>
          <a:p>
            <a:pPr fontAlgn="base">
              <a:spcBef>
                <a:spcPct val="0"/>
              </a:spcBef>
              <a:spcAft>
                <a:spcPct val="0"/>
              </a:spcAft>
              <a:defRPr/>
            </a:pPr>
            <a:endParaRPr lang="vi-VN">
              <a:solidFill>
                <a:prstClr val="black">
                  <a:tint val="75000"/>
                </a:prstClr>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fontAlgn="base">
              <a:spcBef>
                <a:spcPct val="0"/>
              </a:spcBef>
              <a:spcAft>
                <a:spcPct val="0"/>
              </a:spcAft>
              <a:defRPr/>
            </a:pPr>
            <a:fld id="{30EDB209-3B09-4227-8D74-C010F1AE7CCD}" type="slidenum">
              <a:rPr lang="vi-VN" altLang="en-US">
                <a:cs typeface="Arial" panose="020B0604020202020204" pitchFamily="34" charset="0"/>
              </a:rPr>
              <a:pPr fontAlgn="base">
                <a:spcBef>
                  <a:spcPct val="0"/>
                </a:spcBef>
                <a:spcAft>
                  <a:spcPct val="0"/>
                </a:spcAft>
                <a:defRPr/>
              </a:pPr>
              <a:t>‹#›</a:t>
            </a:fld>
            <a:endParaRPr lang="vi-VN" altLang="en-US">
              <a:cs typeface="Arial" panose="020B0604020202020204" pitchFamily="34" charset="0"/>
            </a:endParaRPr>
          </a:p>
        </p:txBody>
      </p:sp>
    </p:spTree>
    <p:extLst>
      <p:ext uri="{BB962C8B-B14F-4D97-AF65-F5344CB8AC3E}">
        <p14:creationId xmlns:p14="http://schemas.microsoft.com/office/powerpoint/2010/main" val="3810789840"/>
      </p:ext>
    </p:extLst>
  </p:cSld>
  <p:clrMap bg1="lt1" tx1="dk1" bg2="lt2" tx2="dk2" accent1="accent1" accent2="accent2" accent3="accent3" accent4="accent4" accent5="accent5" accent6="accent6" hlink="hlink" folHlink="folHlink"/>
  <p:sldLayoutIdLst>
    <p:sldLayoutId id="2147484635" r:id="rId1"/>
    <p:sldLayoutId id="2147484636" r:id="rId2"/>
    <p:sldLayoutId id="2147484637" r:id="rId3"/>
    <p:sldLayoutId id="2147484638" r:id="rId4"/>
    <p:sldLayoutId id="2147484639" r:id="rId5"/>
    <p:sldLayoutId id="2147484640" r:id="rId6"/>
    <p:sldLayoutId id="2147484641" r:id="rId7"/>
    <p:sldLayoutId id="2147484642" r:id="rId8"/>
    <p:sldLayoutId id="2147484643" r:id="rId9"/>
    <p:sldLayoutId id="2147484644" r:id="rId10"/>
    <p:sldLayoutId id="2147484645" r:id="rId11"/>
  </p:sldLayoutIdLst>
  <p:transition>
    <p:strips dir="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path" presetSubtype="0" accel="50000" decel="50000" fill="hold" grpId="0" nodeType="withEffect">
                                  <p:stCondLst>
                                    <p:cond delay="0"/>
                                  </p:stCondLst>
                                  <p:iterate type="lt">
                                    <p:tmPct val="10000"/>
                                  </p:iterate>
                                  <p:childTnLst>
                                    <p:animMotion origin="layout" path="M 3.61111E-6 3.33333E-6  C 0.06892 3.33333E-6  0.125 0.02847  0.125 0.06389  C 0.125 0.09907  0.06892 0.12777  3.61111E-6 0.12777  C -0.0691 0.12777  -0.125 0.09907  -0.125 0.06389  C -0.125 0.02847  -0.0691 3.33333E-6  3.61111E-6 3.33333E-6  Z " pathEditMode="relative">
                                      <p:cBhvr>
                                        <p:cTn id="6" dur="2000" fill="hold"/>
                                        <p:tgtEl>
                                          <p:spTgt spid="2"/>
                                        </p:tgtEl>
                                        <p:attrNameLst>
                                          <p:attrName>ppt_x</p:attrName>
                                          <p:attrName>ppt_y</p:attrName>
                                        </p:attrNameLst>
                                      </p:cBhvr>
                                    </p:animMotion>
                                  </p:childTnLst>
                                </p:cTn>
                              </p:par>
                            </p:childTnLst>
                          </p:cTn>
                        </p:par>
                      </p:childTnLst>
                    </p:cTn>
                  </p:par>
                  <p:par>
                    <p:cTn id="7" fill="hold" nodeType="clickPar">
                      <p:stCondLst>
                        <p:cond delay="indefinite"/>
                      </p:stCondLst>
                      <p:childTnLst>
                        <p:par>
                          <p:cTn id="8" fill="hold" nodeType="withGroup">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1000">
                                          <p:stCondLst>
                                            <p:cond delay="0"/>
                                          </p:stCondLst>
                                        </p:cTn>
                                        <p:tgtEl>
                                          <p:spTgt spid="3">
                                            <p:txEl>
                                              <p:pRg st="0" end="0"/>
                                            </p:txEl>
                                          </p:spTgt>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stCondLst>
                                            <p:cond delay="0"/>
                                          </p:stCondLst>
                                        </p:cTn>
                                        <p:tgtEl>
                                          <p:spTgt spid="3">
                                            <p:txEl>
                                              <p:pRg st="1" end="1"/>
                                            </p:txEl>
                                          </p:spTgt>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stCondLst>
                                            <p:cond delay="0"/>
                                          </p:stCondLst>
                                        </p:cTn>
                                        <p:tgtEl>
                                          <p:spTgt spid="3">
                                            <p:txEl>
                                              <p:pRg st="2" end="2"/>
                                            </p:tx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fade">
                                      <p:cBhvr>
                                        <p:cTn id="20" dur="1000">
                                          <p:stCondLst>
                                            <p:cond delay="0"/>
                                          </p:stCondLst>
                                        </p:cTn>
                                        <p:tgtEl>
                                          <p:spTgt spid="3">
                                            <p:txEl>
                                              <p:pRg st="3" end="3"/>
                                            </p:tx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fade">
                                      <p:cBhvr>
                                        <p:cTn id="23" dur="1000">
                                          <p:stCondLst>
                                            <p:cond delay="0"/>
                                          </p:stCondLst>
                                        </p:cTn>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tmplLst>
          <p:tmpl lvl="1">
            <p:tnLst>
              <p:par>
                <p:cTn presetID="10"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2">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3">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4">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5">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Lst>
      </p:bldP>
    </p:bldLst>
  </p:timing>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Times New Roman" pitchFamily="18" charset="0"/>
        </a:defRPr>
      </a:lvl2pPr>
      <a:lvl3pPr algn="ctr" rtl="0" eaLnBrk="0" fontAlgn="base" hangingPunct="0">
        <a:spcBef>
          <a:spcPct val="0"/>
        </a:spcBef>
        <a:spcAft>
          <a:spcPct val="0"/>
        </a:spcAft>
        <a:defRPr sz="4400">
          <a:solidFill>
            <a:schemeClr val="tx1"/>
          </a:solidFill>
          <a:latin typeface="Times New Roman" pitchFamily="18" charset="0"/>
        </a:defRPr>
      </a:lvl3pPr>
      <a:lvl4pPr algn="ctr" rtl="0" eaLnBrk="0" fontAlgn="base" hangingPunct="0">
        <a:spcBef>
          <a:spcPct val="0"/>
        </a:spcBef>
        <a:spcAft>
          <a:spcPct val="0"/>
        </a:spcAft>
        <a:defRPr sz="4400">
          <a:solidFill>
            <a:schemeClr val="tx1"/>
          </a:solidFill>
          <a:latin typeface="Times New Roman" pitchFamily="18" charset="0"/>
        </a:defRPr>
      </a:lvl4pPr>
      <a:lvl5pPr algn="ctr" rtl="0" eaLnBrk="0" fontAlgn="base" hangingPunct="0">
        <a:spcBef>
          <a:spcPct val="0"/>
        </a:spcBef>
        <a:spcAft>
          <a:spcPct val="0"/>
        </a:spcAft>
        <a:defRPr sz="4400">
          <a:solidFill>
            <a:schemeClr val="tx1"/>
          </a:solidFill>
          <a:latin typeface="Times New Roman" pitchFamily="18" charset="0"/>
        </a:defRPr>
      </a:lvl5pPr>
      <a:lvl6pPr marL="457200" algn="ctr" rtl="0" fontAlgn="base">
        <a:spcBef>
          <a:spcPct val="0"/>
        </a:spcBef>
        <a:spcAft>
          <a:spcPct val="0"/>
        </a:spcAft>
        <a:defRPr sz="4400">
          <a:solidFill>
            <a:schemeClr val="tx1"/>
          </a:solidFill>
          <a:latin typeface="Times New Roman" pitchFamily="18" charset="0"/>
        </a:defRPr>
      </a:lvl6pPr>
      <a:lvl7pPr marL="914400" algn="ctr" rtl="0" fontAlgn="base">
        <a:spcBef>
          <a:spcPct val="0"/>
        </a:spcBef>
        <a:spcAft>
          <a:spcPct val="0"/>
        </a:spcAft>
        <a:defRPr sz="4400">
          <a:solidFill>
            <a:schemeClr val="tx1"/>
          </a:solidFill>
          <a:latin typeface="Times New Roman" pitchFamily="18" charset="0"/>
        </a:defRPr>
      </a:lvl7pPr>
      <a:lvl8pPr marL="1371600" algn="ctr" rtl="0" fontAlgn="base">
        <a:spcBef>
          <a:spcPct val="0"/>
        </a:spcBef>
        <a:spcAft>
          <a:spcPct val="0"/>
        </a:spcAft>
        <a:defRPr sz="4400">
          <a:solidFill>
            <a:schemeClr val="tx1"/>
          </a:solidFill>
          <a:latin typeface="Times New Roman" pitchFamily="18" charset="0"/>
        </a:defRPr>
      </a:lvl8pPr>
      <a:lvl9pPr marL="1828800" algn="ctr" rtl="0" fontAlgn="base">
        <a:spcBef>
          <a:spcPct val="0"/>
        </a:spcBef>
        <a:spcAft>
          <a:spcPct val="0"/>
        </a:spcAft>
        <a:defRPr sz="4400">
          <a:solidFill>
            <a:schemeClr val="tx1"/>
          </a:solidFill>
          <a:latin typeface="Times New Roman" pitchFamily="18"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3" name="Text Placeholder 2"/>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eaLnBrk="1" hangingPunct="1">
              <a:defRPr sz="1200">
                <a:solidFill>
                  <a:schemeClr val="tx1">
                    <a:tint val="75000"/>
                  </a:schemeClr>
                </a:solidFill>
                <a:latin typeface="Arial" charset="0"/>
                <a:cs typeface="Arial" charset="0"/>
              </a:defRPr>
            </a:lvl1pPr>
          </a:lstStyle>
          <a:p>
            <a:pPr fontAlgn="base">
              <a:spcBef>
                <a:spcPct val="0"/>
              </a:spcBef>
              <a:spcAft>
                <a:spcPct val="0"/>
              </a:spcAft>
              <a:defRPr/>
            </a:pPr>
            <a:endParaRPr lang="vi-VN">
              <a:solidFill>
                <a:prstClr val="black">
                  <a:tint val="75000"/>
                </a:prstClr>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eaLnBrk="1" hangingPunct="1">
              <a:defRPr sz="1200">
                <a:solidFill>
                  <a:schemeClr val="tx1">
                    <a:tint val="75000"/>
                  </a:schemeClr>
                </a:solidFill>
                <a:latin typeface="Arial" charset="0"/>
                <a:cs typeface="Arial" charset="0"/>
              </a:defRPr>
            </a:lvl1pPr>
          </a:lstStyle>
          <a:p>
            <a:pPr fontAlgn="base">
              <a:spcBef>
                <a:spcPct val="0"/>
              </a:spcBef>
              <a:spcAft>
                <a:spcPct val="0"/>
              </a:spcAft>
              <a:defRPr/>
            </a:pPr>
            <a:endParaRPr lang="vi-VN">
              <a:solidFill>
                <a:prstClr val="black">
                  <a:tint val="75000"/>
                </a:prstClr>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fontAlgn="base">
              <a:spcBef>
                <a:spcPct val="0"/>
              </a:spcBef>
              <a:spcAft>
                <a:spcPct val="0"/>
              </a:spcAft>
              <a:defRPr/>
            </a:pPr>
            <a:fld id="{30EDB209-3B09-4227-8D74-C010F1AE7CCD}" type="slidenum">
              <a:rPr lang="vi-VN" altLang="en-US">
                <a:cs typeface="Arial" panose="020B0604020202020204" pitchFamily="34" charset="0"/>
              </a:rPr>
              <a:pPr fontAlgn="base">
                <a:spcBef>
                  <a:spcPct val="0"/>
                </a:spcBef>
                <a:spcAft>
                  <a:spcPct val="0"/>
                </a:spcAft>
                <a:defRPr/>
              </a:pPr>
              <a:t>‹#›</a:t>
            </a:fld>
            <a:endParaRPr lang="vi-VN" altLang="en-US">
              <a:cs typeface="Arial" panose="020B0604020202020204" pitchFamily="34" charset="0"/>
            </a:endParaRPr>
          </a:p>
        </p:txBody>
      </p:sp>
    </p:spTree>
    <p:extLst>
      <p:ext uri="{BB962C8B-B14F-4D97-AF65-F5344CB8AC3E}">
        <p14:creationId xmlns:p14="http://schemas.microsoft.com/office/powerpoint/2010/main" val="2943162324"/>
      </p:ext>
    </p:extLst>
  </p:cSld>
  <p:clrMap bg1="lt1" tx1="dk1" bg2="lt2" tx2="dk2" accent1="accent1" accent2="accent2" accent3="accent3" accent4="accent4" accent5="accent5" accent6="accent6" hlink="hlink" folHlink="folHlink"/>
  <p:sldLayoutIdLst>
    <p:sldLayoutId id="2147484659" r:id="rId1"/>
    <p:sldLayoutId id="2147484660" r:id="rId2"/>
    <p:sldLayoutId id="2147484661" r:id="rId3"/>
    <p:sldLayoutId id="2147484662" r:id="rId4"/>
    <p:sldLayoutId id="2147484663" r:id="rId5"/>
    <p:sldLayoutId id="2147484664" r:id="rId6"/>
    <p:sldLayoutId id="2147484665" r:id="rId7"/>
    <p:sldLayoutId id="2147484666" r:id="rId8"/>
    <p:sldLayoutId id="2147484667" r:id="rId9"/>
    <p:sldLayoutId id="2147484668" r:id="rId10"/>
    <p:sldLayoutId id="2147484669" r:id="rId11"/>
  </p:sldLayoutIdLst>
  <p:transition>
    <p:strips dir="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path" presetSubtype="0" accel="50000" decel="50000" fill="hold" grpId="0" nodeType="withEffect">
                                  <p:stCondLst>
                                    <p:cond delay="0"/>
                                  </p:stCondLst>
                                  <p:iterate type="lt">
                                    <p:tmPct val="10000"/>
                                  </p:iterate>
                                  <p:childTnLst>
                                    <p:animMotion origin="layout" path="M 3.61111E-6 3.33333E-6  C 0.06892 3.33333E-6  0.125 0.02847  0.125 0.06389  C 0.125 0.09907  0.06892 0.12777  3.61111E-6 0.12777  C -0.0691 0.12777  -0.125 0.09907  -0.125 0.06389  C -0.125 0.02847  -0.0691 3.33333E-6  3.61111E-6 3.33333E-6  Z " pathEditMode="relative">
                                      <p:cBhvr>
                                        <p:cTn id="6" dur="2000" fill="hold"/>
                                        <p:tgtEl>
                                          <p:spTgt spid="2"/>
                                        </p:tgtEl>
                                        <p:attrNameLst>
                                          <p:attrName>ppt_x</p:attrName>
                                          <p:attrName>ppt_y</p:attrName>
                                        </p:attrNameLst>
                                      </p:cBhvr>
                                    </p:animMotion>
                                  </p:childTnLst>
                                </p:cTn>
                              </p:par>
                            </p:childTnLst>
                          </p:cTn>
                        </p:par>
                      </p:childTnLst>
                    </p:cTn>
                  </p:par>
                  <p:par>
                    <p:cTn id="7" fill="hold" nodeType="clickPar">
                      <p:stCondLst>
                        <p:cond delay="indefinite"/>
                      </p:stCondLst>
                      <p:childTnLst>
                        <p:par>
                          <p:cTn id="8" fill="hold" nodeType="withGroup">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1000">
                                          <p:stCondLst>
                                            <p:cond delay="0"/>
                                          </p:stCondLst>
                                        </p:cTn>
                                        <p:tgtEl>
                                          <p:spTgt spid="3">
                                            <p:txEl>
                                              <p:pRg st="0" end="0"/>
                                            </p:txEl>
                                          </p:spTgt>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stCondLst>
                                            <p:cond delay="0"/>
                                          </p:stCondLst>
                                        </p:cTn>
                                        <p:tgtEl>
                                          <p:spTgt spid="3">
                                            <p:txEl>
                                              <p:pRg st="1" end="1"/>
                                            </p:txEl>
                                          </p:spTgt>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stCondLst>
                                            <p:cond delay="0"/>
                                          </p:stCondLst>
                                        </p:cTn>
                                        <p:tgtEl>
                                          <p:spTgt spid="3">
                                            <p:txEl>
                                              <p:pRg st="2" end="2"/>
                                            </p:tx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fade">
                                      <p:cBhvr>
                                        <p:cTn id="20" dur="1000">
                                          <p:stCondLst>
                                            <p:cond delay="0"/>
                                          </p:stCondLst>
                                        </p:cTn>
                                        <p:tgtEl>
                                          <p:spTgt spid="3">
                                            <p:txEl>
                                              <p:pRg st="3" end="3"/>
                                            </p:tx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fade">
                                      <p:cBhvr>
                                        <p:cTn id="23" dur="1000">
                                          <p:stCondLst>
                                            <p:cond delay="0"/>
                                          </p:stCondLst>
                                        </p:cTn>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tmplLst>
          <p:tmpl lvl="1">
            <p:tnLst>
              <p:par>
                <p:cTn presetID="10"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2">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3">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4">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5">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Lst>
      </p:bldP>
    </p:bldLst>
  </p:timing>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Times New Roman" pitchFamily="18" charset="0"/>
        </a:defRPr>
      </a:lvl2pPr>
      <a:lvl3pPr algn="ctr" rtl="0" eaLnBrk="0" fontAlgn="base" hangingPunct="0">
        <a:spcBef>
          <a:spcPct val="0"/>
        </a:spcBef>
        <a:spcAft>
          <a:spcPct val="0"/>
        </a:spcAft>
        <a:defRPr sz="4400">
          <a:solidFill>
            <a:schemeClr val="tx1"/>
          </a:solidFill>
          <a:latin typeface="Times New Roman" pitchFamily="18" charset="0"/>
        </a:defRPr>
      </a:lvl3pPr>
      <a:lvl4pPr algn="ctr" rtl="0" eaLnBrk="0" fontAlgn="base" hangingPunct="0">
        <a:spcBef>
          <a:spcPct val="0"/>
        </a:spcBef>
        <a:spcAft>
          <a:spcPct val="0"/>
        </a:spcAft>
        <a:defRPr sz="4400">
          <a:solidFill>
            <a:schemeClr val="tx1"/>
          </a:solidFill>
          <a:latin typeface="Times New Roman" pitchFamily="18" charset="0"/>
        </a:defRPr>
      </a:lvl4pPr>
      <a:lvl5pPr algn="ctr" rtl="0" eaLnBrk="0" fontAlgn="base" hangingPunct="0">
        <a:spcBef>
          <a:spcPct val="0"/>
        </a:spcBef>
        <a:spcAft>
          <a:spcPct val="0"/>
        </a:spcAft>
        <a:defRPr sz="4400">
          <a:solidFill>
            <a:schemeClr val="tx1"/>
          </a:solidFill>
          <a:latin typeface="Times New Roman" pitchFamily="18" charset="0"/>
        </a:defRPr>
      </a:lvl5pPr>
      <a:lvl6pPr marL="457200" algn="ctr" rtl="0" fontAlgn="base">
        <a:spcBef>
          <a:spcPct val="0"/>
        </a:spcBef>
        <a:spcAft>
          <a:spcPct val="0"/>
        </a:spcAft>
        <a:defRPr sz="4400">
          <a:solidFill>
            <a:schemeClr val="tx1"/>
          </a:solidFill>
          <a:latin typeface="Times New Roman" pitchFamily="18" charset="0"/>
        </a:defRPr>
      </a:lvl6pPr>
      <a:lvl7pPr marL="914400" algn="ctr" rtl="0" fontAlgn="base">
        <a:spcBef>
          <a:spcPct val="0"/>
        </a:spcBef>
        <a:spcAft>
          <a:spcPct val="0"/>
        </a:spcAft>
        <a:defRPr sz="4400">
          <a:solidFill>
            <a:schemeClr val="tx1"/>
          </a:solidFill>
          <a:latin typeface="Times New Roman" pitchFamily="18" charset="0"/>
        </a:defRPr>
      </a:lvl7pPr>
      <a:lvl8pPr marL="1371600" algn="ctr" rtl="0" fontAlgn="base">
        <a:spcBef>
          <a:spcPct val="0"/>
        </a:spcBef>
        <a:spcAft>
          <a:spcPct val="0"/>
        </a:spcAft>
        <a:defRPr sz="4400">
          <a:solidFill>
            <a:schemeClr val="tx1"/>
          </a:solidFill>
          <a:latin typeface="Times New Roman" pitchFamily="18" charset="0"/>
        </a:defRPr>
      </a:lvl8pPr>
      <a:lvl9pPr marL="1828800" algn="ctr" rtl="0" fontAlgn="base">
        <a:spcBef>
          <a:spcPct val="0"/>
        </a:spcBef>
        <a:spcAft>
          <a:spcPct val="0"/>
        </a:spcAft>
        <a:defRPr sz="4400">
          <a:solidFill>
            <a:schemeClr val="tx1"/>
          </a:solidFill>
          <a:latin typeface="Times New Roman" pitchFamily="18"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3" name="Text Placeholder 2"/>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eaLnBrk="1" hangingPunct="1">
              <a:defRPr sz="1200">
                <a:solidFill>
                  <a:schemeClr val="tx1">
                    <a:tint val="75000"/>
                  </a:schemeClr>
                </a:solidFill>
                <a:latin typeface="Arial" charset="0"/>
                <a:cs typeface="Arial" charset="0"/>
              </a:defRPr>
            </a:lvl1pPr>
          </a:lstStyle>
          <a:p>
            <a:pPr fontAlgn="base">
              <a:spcBef>
                <a:spcPct val="0"/>
              </a:spcBef>
              <a:spcAft>
                <a:spcPct val="0"/>
              </a:spcAft>
              <a:defRPr/>
            </a:pPr>
            <a:endParaRPr lang="vi-VN">
              <a:solidFill>
                <a:prstClr val="black">
                  <a:tint val="75000"/>
                </a:prstClr>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eaLnBrk="1" hangingPunct="1">
              <a:defRPr sz="1200">
                <a:solidFill>
                  <a:schemeClr val="tx1">
                    <a:tint val="75000"/>
                  </a:schemeClr>
                </a:solidFill>
                <a:latin typeface="Arial" charset="0"/>
                <a:cs typeface="Arial" charset="0"/>
              </a:defRPr>
            </a:lvl1pPr>
          </a:lstStyle>
          <a:p>
            <a:pPr fontAlgn="base">
              <a:spcBef>
                <a:spcPct val="0"/>
              </a:spcBef>
              <a:spcAft>
                <a:spcPct val="0"/>
              </a:spcAft>
              <a:defRPr/>
            </a:pPr>
            <a:endParaRPr lang="vi-VN">
              <a:solidFill>
                <a:prstClr val="black">
                  <a:tint val="75000"/>
                </a:prstClr>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fontAlgn="base">
              <a:spcBef>
                <a:spcPct val="0"/>
              </a:spcBef>
              <a:spcAft>
                <a:spcPct val="0"/>
              </a:spcAft>
              <a:defRPr/>
            </a:pPr>
            <a:fld id="{30EDB209-3B09-4227-8D74-C010F1AE7CCD}" type="slidenum">
              <a:rPr lang="vi-VN" altLang="en-US">
                <a:cs typeface="Arial" panose="020B0604020202020204" pitchFamily="34" charset="0"/>
              </a:rPr>
              <a:pPr fontAlgn="base">
                <a:spcBef>
                  <a:spcPct val="0"/>
                </a:spcBef>
                <a:spcAft>
                  <a:spcPct val="0"/>
                </a:spcAft>
                <a:defRPr/>
              </a:pPr>
              <a:t>‹#›</a:t>
            </a:fld>
            <a:endParaRPr lang="vi-VN" altLang="en-US">
              <a:cs typeface="Arial" panose="020B0604020202020204" pitchFamily="34" charset="0"/>
            </a:endParaRPr>
          </a:p>
        </p:txBody>
      </p:sp>
    </p:spTree>
    <p:extLst>
      <p:ext uri="{BB962C8B-B14F-4D97-AF65-F5344CB8AC3E}">
        <p14:creationId xmlns:p14="http://schemas.microsoft.com/office/powerpoint/2010/main" val="154980139"/>
      </p:ext>
    </p:extLst>
  </p:cSld>
  <p:clrMap bg1="lt1" tx1="dk1" bg2="lt2" tx2="dk2" accent1="accent1" accent2="accent2" accent3="accent3" accent4="accent4" accent5="accent5" accent6="accent6" hlink="hlink" folHlink="folHlink"/>
  <p:sldLayoutIdLst>
    <p:sldLayoutId id="2147484671" r:id="rId1"/>
    <p:sldLayoutId id="2147484672" r:id="rId2"/>
    <p:sldLayoutId id="2147484673" r:id="rId3"/>
    <p:sldLayoutId id="2147484674" r:id="rId4"/>
    <p:sldLayoutId id="2147484675" r:id="rId5"/>
    <p:sldLayoutId id="2147484676" r:id="rId6"/>
    <p:sldLayoutId id="2147484677" r:id="rId7"/>
    <p:sldLayoutId id="2147484678" r:id="rId8"/>
    <p:sldLayoutId id="2147484679" r:id="rId9"/>
    <p:sldLayoutId id="2147484680" r:id="rId10"/>
    <p:sldLayoutId id="2147484681" r:id="rId11"/>
  </p:sldLayoutIdLst>
  <p:transition>
    <p:strips dir="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path" presetSubtype="0" accel="50000" decel="50000" fill="hold" grpId="0" nodeType="withEffect">
                                  <p:stCondLst>
                                    <p:cond delay="0"/>
                                  </p:stCondLst>
                                  <p:iterate type="lt">
                                    <p:tmPct val="10000"/>
                                  </p:iterate>
                                  <p:childTnLst>
                                    <p:animMotion origin="layout" path="M 3.61111E-6 3.33333E-6  C 0.06892 3.33333E-6  0.125 0.02847  0.125 0.06389  C 0.125 0.09907  0.06892 0.12777  3.61111E-6 0.12777  C -0.0691 0.12777  -0.125 0.09907  -0.125 0.06389  C -0.125 0.02847  -0.0691 3.33333E-6  3.61111E-6 3.33333E-6  Z " pathEditMode="relative">
                                      <p:cBhvr>
                                        <p:cTn id="6" dur="2000" fill="hold"/>
                                        <p:tgtEl>
                                          <p:spTgt spid="2"/>
                                        </p:tgtEl>
                                        <p:attrNameLst>
                                          <p:attrName>ppt_x</p:attrName>
                                          <p:attrName>ppt_y</p:attrName>
                                        </p:attrNameLst>
                                      </p:cBhvr>
                                    </p:animMotion>
                                  </p:childTnLst>
                                </p:cTn>
                              </p:par>
                            </p:childTnLst>
                          </p:cTn>
                        </p:par>
                      </p:childTnLst>
                    </p:cTn>
                  </p:par>
                  <p:par>
                    <p:cTn id="7" fill="hold" nodeType="clickPar">
                      <p:stCondLst>
                        <p:cond delay="indefinite"/>
                      </p:stCondLst>
                      <p:childTnLst>
                        <p:par>
                          <p:cTn id="8" fill="hold" nodeType="withGroup">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1000">
                                          <p:stCondLst>
                                            <p:cond delay="0"/>
                                          </p:stCondLst>
                                        </p:cTn>
                                        <p:tgtEl>
                                          <p:spTgt spid="3">
                                            <p:txEl>
                                              <p:pRg st="0" end="0"/>
                                            </p:txEl>
                                          </p:spTgt>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stCondLst>
                                            <p:cond delay="0"/>
                                          </p:stCondLst>
                                        </p:cTn>
                                        <p:tgtEl>
                                          <p:spTgt spid="3">
                                            <p:txEl>
                                              <p:pRg st="1" end="1"/>
                                            </p:txEl>
                                          </p:spTgt>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stCondLst>
                                            <p:cond delay="0"/>
                                          </p:stCondLst>
                                        </p:cTn>
                                        <p:tgtEl>
                                          <p:spTgt spid="3">
                                            <p:txEl>
                                              <p:pRg st="2" end="2"/>
                                            </p:tx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fade">
                                      <p:cBhvr>
                                        <p:cTn id="20" dur="1000">
                                          <p:stCondLst>
                                            <p:cond delay="0"/>
                                          </p:stCondLst>
                                        </p:cTn>
                                        <p:tgtEl>
                                          <p:spTgt spid="3">
                                            <p:txEl>
                                              <p:pRg st="3" end="3"/>
                                            </p:tx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fade">
                                      <p:cBhvr>
                                        <p:cTn id="23" dur="1000">
                                          <p:stCondLst>
                                            <p:cond delay="0"/>
                                          </p:stCondLst>
                                        </p:cTn>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tmplLst>
          <p:tmpl lvl="1">
            <p:tnLst>
              <p:par>
                <p:cTn presetID="10"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2">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3">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4">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5">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Lst>
      </p:bldP>
    </p:bldLst>
  </p:timing>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Times New Roman" pitchFamily="18" charset="0"/>
        </a:defRPr>
      </a:lvl2pPr>
      <a:lvl3pPr algn="ctr" rtl="0" eaLnBrk="0" fontAlgn="base" hangingPunct="0">
        <a:spcBef>
          <a:spcPct val="0"/>
        </a:spcBef>
        <a:spcAft>
          <a:spcPct val="0"/>
        </a:spcAft>
        <a:defRPr sz="4400">
          <a:solidFill>
            <a:schemeClr val="tx1"/>
          </a:solidFill>
          <a:latin typeface="Times New Roman" pitchFamily="18" charset="0"/>
        </a:defRPr>
      </a:lvl3pPr>
      <a:lvl4pPr algn="ctr" rtl="0" eaLnBrk="0" fontAlgn="base" hangingPunct="0">
        <a:spcBef>
          <a:spcPct val="0"/>
        </a:spcBef>
        <a:spcAft>
          <a:spcPct val="0"/>
        </a:spcAft>
        <a:defRPr sz="4400">
          <a:solidFill>
            <a:schemeClr val="tx1"/>
          </a:solidFill>
          <a:latin typeface="Times New Roman" pitchFamily="18" charset="0"/>
        </a:defRPr>
      </a:lvl4pPr>
      <a:lvl5pPr algn="ctr" rtl="0" eaLnBrk="0" fontAlgn="base" hangingPunct="0">
        <a:spcBef>
          <a:spcPct val="0"/>
        </a:spcBef>
        <a:spcAft>
          <a:spcPct val="0"/>
        </a:spcAft>
        <a:defRPr sz="4400">
          <a:solidFill>
            <a:schemeClr val="tx1"/>
          </a:solidFill>
          <a:latin typeface="Times New Roman" pitchFamily="18" charset="0"/>
        </a:defRPr>
      </a:lvl5pPr>
      <a:lvl6pPr marL="457200" algn="ctr" rtl="0" fontAlgn="base">
        <a:spcBef>
          <a:spcPct val="0"/>
        </a:spcBef>
        <a:spcAft>
          <a:spcPct val="0"/>
        </a:spcAft>
        <a:defRPr sz="4400">
          <a:solidFill>
            <a:schemeClr val="tx1"/>
          </a:solidFill>
          <a:latin typeface="Times New Roman" pitchFamily="18" charset="0"/>
        </a:defRPr>
      </a:lvl6pPr>
      <a:lvl7pPr marL="914400" algn="ctr" rtl="0" fontAlgn="base">
        <a:spcBef>
          <a:spcPct val="0"/>
        </a:spcBef>
        <a:spcAft>
          <a:spcPct val="0"/>
        </a:spcAft>
        <a:defRPr sz="4400">
          <a:solidFill>
            <a:schemeClr val="tx1"/>
          </a:solidFill>
          <a:latin typeface="Times New Roman" pitchFamily="18" charset="0"/>
        </a:defRPr>
      </a:lvl7pPr>
      <a:lvl8pPr marL="1371600" algn="ctr" rtl="0" fontAlgn="base">
        <a:spcBef>
          <a:spcPct val="0"/>
        </a:spcBef>
        <a:spcAft>
          <a:spcPct val="0"/>
        </a:spcAft>
        <a:defRPr sz="4400">
          <a:solidFill>
            <a:schemeClr val="tx1"/>
          </a:solidFill>
          <a:latin typeface="Times New Roman" pitchFamily="18" charset="0"/>
        </a:defRPr>
      </a:lvl8pPr>
      <a:lvl9pPr marL="1828800" algn="ctr" rtl="0" fontAlgn="base">
        <a:spcBef>
          <a:spcPct val="0"/>
        </a:spcBef>
        <a:spcAft>
          <a:spcPct val="0"/>
        </a:spcAft>
        <a:defRPr sz="4400">
          <a:solidFill>
            <a:schemeClr val="tx1"/>
          </a:solidFill>
          <a:latin typeface="Times New Roman" pitchFamily="18"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3" name="Text Placeholder 2"/>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eaLnBrk="1" hangingPunct="1">
              <a:defRPr sz="1200">
                <a:solidFill>
                  <a:schemeClr val="tx1">
                    <a:tint val="75000"/>
                  </a:schemeClr>
                </a:solidFill>
                <a:latin typeface="Arial" charset="0"/>
                <a:cs typeface="Arial" charset="0"/>
              </a:defRPr>
            </a:lvl1pPr>
          </a:lstStyle>
          <a:p>
            <a:pPr fontAlgn="base">
              <a:spcBef>
                <a:spcPct val="0"/>
              </a:spcBef>
              <a:spcAft>
                <a:spcPct val="0"/>
              </a:spcAft>
              <a:defRPr/>
            </a:pPr>
            <a:endParaRPr lang="vi-VN">
              <a:solidFill>
                <a:prstClr val="black">
                  <a:tint val="75000"/>
                </a:prstClr>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eaLnBrk="1" hangingPunct="1">
              <a:defRPr sz="1200">
                <a:solidFill>
                  <a:schemeClr val="tx1">
                    <a:tint val="75000"/>
                  </a:schemeClr>
                </a:solidFill>
                <a:latin typeface="Arial" charset="0"/>
                <a:cs typeface="Arial" charset="0"/>
              </a:defRPr>
            </a:lvl1pPr>
          </a:lstStyle>
          <a:p>
            <a:pPr fontAlgn="base">
              <a:spcBef>
                <a:spcPct val="0"/>
              </a:spcBef>
              <a:spcAft>
                <a:spcPct val="0"/>
              </a:spcAft>
              <a:defRPr/>
            </a:pPr>
            <a:endParaRPr lang="vi-VN">
              <a:solidFill>
                <a:prstClr val="black">
                  <a:tint val="75000"/>
                </a:prstClr>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fontAlgn="base">
              <a:spcBef>
                <a:spcPct val="0"/>
              </a:spcBef>
              <a:spcAft>
                <a:spcPct val="0"/>
              </a:spcAft>
              <a:defRPr/>
            </a:pPr>
            <a:fld id="{30EDB209-3B09-4227-8D74-C010F1AE7CCD}" type="slidenum">
              <a:rPr lang="vi-VN" altLang="en-US">
                <a:cs typeface="Arial" panose="020B0604020202020204" pitchFamily="34" charset="0"/>
              </a:rPr>
              <a:pPr fontAlgn="base">
                <a:spcBef>
                  <a:spcPct val="0"/>
                </a:spcBef>
                <a:spcAft>
                  <a:spcPct val="0"/>
                </a:spcAft>
                <a:defRPr/>
              </a:pPr>
              <a:t>‹#›</a:t>
            </a:fld>
            <a:endParaRPr lang="vi-VN" altLang="en-US">
              <a:cs typeface="Arial" panose="020B0604020202020204" pitchFamily="34" charset="0"/>
            </a:endParaRPr>
          </a:p>
        </p:txBody>
      </p:sp>
    </p:spTree>
    <p:extLst>
      <p:ext uri="{BB962C8B-B14F-4D97-AF65-F5344CB8AC3E}">
        <p14:creationId xmlns:p14="http://schemas.microsoft.com/office/powerpoint/2010/main" val="4227077546"/>
      </p:ext>
    </p:extLst>
  </p:cSld>
  <p:clrMap bg1="lt1" tx1="dk1" bg2="lt2" tx2="dk2" accent1="accent1" accent2="accent2" accent3="accent3" accent4="accent4" accent5="accent5" accent6="accent6" hlink="hlink" folHlink="folHlink"/>
  <p:sldLayoutIdLst>
    <p:sldLayoutId id="2147484683" r:id="rId1"/>
    <p:sldLayoutId id="2147484684" r:id="rId2"/>
    <p:sldLayoutId id="2147484685" r:id="rId3"/>
    <p:sldLayoutId id="2147484686" r:id="rId4"/>
    <p:sldLayoutId id="2147484687" r:id="rId5"/>
    <p:sldLayoutId id="2147484688" r:id="rId6"/>
    <p:sldLayoutId id="2147484689" r:id="rId7"/>
    <p:sldLayoutId id="2147484690" r:id="rId8"/>
    <p:sldLayoutId id="2147484691" r:id="rId9"/>
    <p:sldLayoutId id="2147484692" r:id="rId10"/>
    <p:sldLayoutId id="2147484693" r:id="rId11"/>
  </p:sldLayoutIdLst>
  <p:transition>
    <p:strips dir="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path" presetSubtype="0" accel="50000" decel="50000" fill="hold" grpId="0" nodeType="withEffect">
                                  <p:stCondLst>
                                    <p:cond delay="0"/>
                                  </p:stCondLst>
                                  <p:iterate type="lt">
                                    <p:tmPct val="10000"/>
                                  </p:iterate>
                                  <p:childTnLst>
                                    <p:animMotion origin="layout" path="M 3.61111E-6 3.33333E-6  C 0.06892 3.33333E-6  0.125 0.02847  0.125 0.06389  C 0.125 0.09907  0.06892 0.12777  3.61111E-6 0.12777  C -0.0691 0.12777  -0.125 0.09907  -0.125 0.06389  C -0.125 0.02847  -0.0691 3.33333E-6  3.61111E-6 3.33333E-6  Z " pathEditMode="relative">
                                      <p:cBhvr>
                                        <p:cTn id="6" dur="2000" fill="hold"/>
                                        <p:tgtEl>
                                          <p:spTgt spid="2"/>
                                        </p:tgtEl>
                                        <p:attrNameLst>
                                          <p:attrName>ppt_x</p:attrName>
                                          <p:attrName>ppt_y</p:attrName>
                                        </p:attrNameLst>
                                      </p:cBhvr>
                                    </p:animMotion>
                                  </p:childTnLst>
                                </p:cTn>
                              </p:par>
                            </p:childTnLst>
                          </p:cTn>
                        </p:par>
                      </p:childTnLst>
                    </p:cTn>
                  </p:par>
                  <p:par>
                    <p:cTn id="7" fill="hold" nodeType="clickPar">
                      <p:stCondLst>
                        <p:cond delay="indefinite"/>
                      </p:stCondLst>
                      <p:childTnLst>
                        <p:par>
                          <p:cTn id="8" fill="hold" nodeType="withGroup">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1000">
                                          <p:stCondLst>
                                            <p:cond delay="0"/>
                                          </p:stCondLst>
                                        </p:cTn>
                                        <p:tgtEl>
                                          <p:spTgt spid="3">
                                            <p:txEl>
                                              <p:pRg st="0" end="0"/>
                                            </p:txEl>
                                          </p:spTgt>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stCondLst>
                                            <p:cond delay="0"/>
                                          </p:stCondLst>
                                        </p:cTn>
                                        <p:tgtEl>
                                          <p:spTgt spid="3">
                                            <p:txEl>
                                              <p:pRg st="1" end="1"/>
                                            </p:txEl>
                                          </p:spTgt>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stCondLst>
                                            <p:cond delay="0"/>
                                          </p:stCondLst>
                                        </p:cTn>
                                        <p:tgtEl>
                                          <p:spTgt spid="3">
                                            <p:txEl>
                                              <p:pRg st="2" end="2"/>
                                            </p:tx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fade">
                                      <p:cBhvr>
                                        <p:cTn id="20" dur="1000">
                                          <p:stCondLst>
                                            <p:cond delay="0"/>
                                          </p:stCondLst>
                                        </p:cTn>
                                        <p:tgtEl>
                                          <p:spTgt spid="3">
                                            <p:txEl>
                                              <p:pRg st="3" end="3"/>
                                            </p:tx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fade">
                                      <p:cBhvr>
                                        <p:cTn id="23" dur="1000">
                                          <p:stCondLst>
                                            <p:cond delay="0"/>
                                          </p:stCondLst>
                                        </p:cTn>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tmplLst>
          <p:tmpl lvl="1">
            <p:tnLst>
              <p:par>
                <p:cTn presetID="10"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2">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3">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4">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 lvl="5">
            <p:tnLst>
              <p:par>
                <p:cTn presetID="10"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stCondLst>
                            <p:cond delay="0"/>
                          </p:stCondLst>
                        </p:cTn>
                        <p:tgtEl>
                          <p:spTgt spid="3"/>
                        </p:tgtEl>
                      </p:cBhvr>
                    </p:animEffect>
                  </p:childTnLst>
                </p:cTn>
              </p:par>
            </p:tnLst>
          </p:tmpl>
        </p:tmplLst>
      </p:bldP>
    </p:bldLst>
  </p:timing>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Times New Roman" pitchFamily="18" charset="0"/>
        </a:defRPr>
      </a:lvl2pPr>
      <a:lvl3pPr algn="ctr" rtl="0" eaLnBrk="0" fontAlgn="base" hangingPunct="0">
        <a:spcBef>
          <a:spcPct val="0"/>
        </a:spcBef>
        <a:spcAft>
          <a:spcPct val="0"/>
        </a:spcAft>
        <a:defRPr sz="4400">
          <a:solidFill>
            <a:schemeClr val="tx1"/>
          </a:solidFill>
          <a:latin typeface="Times New Roman" pitchFamily="18" charset="0"/>
        </a:defRPr>
      </a:lvl3pPr>
      <a:lvl4pPr algn="ctr" rtl="0" eaLnBrk="0" fontAlgn="base" hangingPunct="0">
        <a:spcBef>
          <a:spcPct val="0"/>
        </a:spcBef>
        <a:spcAft>
          <a:spcPct val="0"/>
        </a:spcAft>
        <a:defRPr sz="4400">
          <a:solidFill>
            <a:schemeClr val="tx1"/>
          </a:solidFill>
          <a:latin typeface="Times New Roman" pitchFamily="18" charset="0"/>
        </a:defRPr>
      </a:lvl4pPr>
      <a:lvl5pPr algn="ctr" rtl="0" eaLnBrk="0" fontAlgn="base" hangingPunct="0">
        <a:spcBef>
          <a:spcPct val="0"/>
        </a:spcBef>
        <a:spcAft>
          <a:spcPct val="0"/>
        </a:spcAft>
        <a:defRPr sz="4400">
          <a:solidFill>
            <a:schemeClr val="tx1"/>
          </a:solidFill>
          <a:latin typeface="Times New Roman" pitchFamily="18" charset="0"/>
        </a:defRPr>
      </a:lvl5pPr>
      <a:lvl6pPr marL="457200" algn="ctr" rtl="0" fontAlgn="base">
        <a:spcBef>
          <a:spcPct val="0"/>
        </a:spcBef>
        <a:spcAft>
          <a:spcPct val="0"/>
        </a:spcAft>
        <a:defRPr sz="4400">
          <a:solidFill>
            <a:schemeClr val="tx1"/>
          </a:solidFill>
          <a:latin typeface="Times New Roman" pitchFamily="18" charset="0"/>
        </a:defRPr>
      </a:lvl6pPr>
      <a:lvl7pPr marL="914400" algn="ctr" rtl="0" fontAlgn="base">
        <a:spcBef>
          <a:spcPct val="0"/>
        </a:spcBef>
        <a:spcAft>
          <a:spcPct val="0"/>
        </a:spcAft>
        <a:defRPr sz="4400">
          <a:solidFill>
            <a:schemeClr val="tx1"/>
          </a:solidFill>
          <a:latin typeface="Times New Roman" pitchFamily="18" charset="0"/>
        </a:defRPr>
      </a:lvl7pPr>
      <a:lvl8pPr marL="1371600" algn="ctr" rtl="0" fontAlgn="base">
        <a:spcBef>
          <a:spcPct val="0"/>
        </a:spcBef>
        <a:spcAft>
          <a:spcPct val="0"/>
        </a:spcAft>
        <a:defRPr sz="4400">
          <a:solidFill>
            <a:schemeClr val="tx1"/>
          </a:solidFill>
          <a:latin typeface="Times New Roman" pitchFamily="18" charset="0"/>
        </a:defRPr>
      </a:lvl8pPr>
      <a:lvl9pPr marL="1828800" algn="ctr" rtl="0" fontAlgn="base">
        <a:spcBef>
          <a:spcPct val="0"/>
        </a:spcBef>
        <a:spcAft>
          <a:spcPct val="0"/>
        </a:spcAft>
        <a:defRPr sz="4400">
          <a:solidFill>
            <a:schemeClr val="tx1"/>
          </a:solidFill>
          <a:latin typeface="Times New Roman" pitchFamily="18"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6147" name="Text Placeholder 2"/>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eaLnBrk="1" hangingPunct="1">
              <a:defRPr sz="1200">
                <a:solidFill>
                  <a:schemeClr val="tx1">
                    <a:tint val="75000"/>
                  </a:schemeClr>
                </a:solidFill>
                <a:latin typeface="Arial" charset="0"/>
              </a:defRPr>
            </a:lvl1pPr>
          </a:lstStyle>
          <a:p>
            <a:pPr fontAlgn="base">
              <a:spcBef>
                <a:spcPct val="0"/>
              </a:spcBef>
              <a:spcAft>
                <a:spcPct val="0"/>
              </a:spcAft>
              <a:defRPr/>
            </a:pPr>
            <a:fld id="{89CFB069-1CC4-4CAC-8F56-4C2A8AFE5F04}" type="datetimeFigureOut">
              <a:rPr lang="en-US">
                <a:solidFill>
                  <a:prstClr val="black">
                    <a:tint val="75000"/>
                  </a:prstClr>
                </a:solidFill>
              </a:rPr>
              <a:pPr fontAlgn="base">
                <a:spcBef>
                  <a:spcPct val="0"/>
                </a:spcBef>
                <a:spcAft>
                  <a:spcPct val="0"/>
                </a:spcAft>
                <a:defRPr/>
              </a:pPr>
              <a:t>2/1/2023</a:t>
            </a:fld>
            <a:endParaRPr lang="en-US" dirty="0">
              <a:solidFill>
                <a:prstClr val="black">
                  <a:tint val="75000"/>
                </a:prstClr>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eaLnBrk="1" hangingPunct="1">
              <a:defRPr sz="1200">
                <a:solidFill>
                  <a:schemeClr val="tx1">
                    <a:tint val="75000"/>
                  </a:schemeClr>
                </a:solidFill>
                <a:latin typeface="Arial" charset="0"/>
              </a:defRPr>
            </a:lvl1pPr>
          </a:lstStyle>
          <a:p>
            <a:pPr fontAlgn="base">
              <a:spcBef>
                <a:spcPct val="0"/>
              </a:spcBef>
              <a:spcAft>
                <a:spcPct val="0"/>
              </a:spcAft>
              <a:defRPr/>
            </a:pPr>
            <a:endParaRPr lang="en-US">
              <a:solidFill>
                <a:prstClr val="black">
                  <a:tint val="75000"/>
                </a:prstClr>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fontAlgn="base">
              <a:spcBef>
                <a:spcPct val="0"/>
              </a:spcBef>
              <a:spcAft>
                <a:spcPct val="0"/>
              </a:spcAft>
              <a:defRPr/>
            </a:pPr>
            <a:fld id="{9CA2F7DE-F2A2-446C-8C7A-72FEF1AD5E4C}" type="slidenum">
              <a:rPr lang="en-US" altLang="en-US">
                <a:latin typeface="Arial" panose="020B0604020202020204" pitchFamily="34" charset="0"/>
              </a:rPr>
              <a:pPr fontAlgn="base">
                <a:spcBef>
                  <a:spcPct val="0"/>
                </a:spcBef>
                <a:spcAft>
                  <a:spcPct val="0"/>
                </a:spcAft>
                <a:defRPr/>
              </a:pPr>
              <a:t>‹#›</a:t>
            </a:fld>
            <a:endParaRPr lang="en-US" altLang="en-US">
              <a:latin typeface="Arial" panose="020B0604020202020204" pitchFamily="34" charset="0"/>
            </a:endParaRPr>
          </a:p>
        </p:txBody>
      </p:sp>
    </p:spTree>
    <p:extLst>
      <p:ext uri="{BB962C8B-B14F-4D97-AF65-F5344CB8AC3E}">
        <p14:creationId xmlns:p14="http://schemas.microsoft.com/office/powerpoint/2010/main" val="1276641739"/>
      </p:ext>
    </p:extLst>
  </p:cSld>
  <p:clrMap bg1="lt1" tx1="dk1" bg2="lt2" tx2="dk2" accent1="accent1" accent2="accent2" accent3="accent3" accent4="accent4" accent5="accent5" accent6="accent6" hlink="hlink" folHlink="folHlink"/>
  <p:sldLayoutIdLst>
    <p:sldLayoutId id="2147484723" r:id="rId1"/>
    <p:sldLayoutId id="2147484724" r:id="rId2"/>
    <p:sldLayoutId id="2147484725" r:id="rId3"/>
    <p:sldLayoutId id="2147484726" r:id="rId4"/>
    <p:sldLayoutId id="2147484727" r:id="rId5"/>
    <p:sldLayoutId id="2147484728" r:id="rId6"/>
    <p:sldLayoutId id="2147484729" r:id="rId7"/>
    <p:sldLayoutId id="2147484730" r:id="rId8"/>
    <p:sldLayoutId id="2147484731" r:id="rId9"/>
    <p:sldLayoutId id="2147484732" r:id="rId10"/>
    <p:sldLayoutId id="2147484733" r:id="rId11"/>
    <p:sldLayoutId id="2147484734" r:id="rId12"/>
    <p:sldLayoutId id="2147484735" r:id="rId13"/>
    <p:sldLayoutId id="2147484736" r:id="rId14"/>
    <p:sldLayoutId id="2147484737" r:id="rId15"/>
    <p:sldLayoutId id="2147484738" r:id="rId16"/>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6.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6147" name="Text Placeholder 2"/>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eaLnBrk="1" hangingPunct="1">
              <a:defRPr sz="1200">
                <a:solidFill>
                  <a:schemeClr val="tx1">
                    <a:tint val="75000"/>
                  </a:schemeClr>
                </a:solidFill>
                <a:latin typeface="Arial" charset="0"/>
              </a:defRPr>
            </a:lvl1pPr>
          </a:lstStyle>
          <a:p>
            <a:pPr fontAlgn="base">
              <a:spcBef>
                <a:spcPct val="0"/>
              </a:spcBef>
              <a:spcAft>
                <a:spcPct val="0"/>
              </a:spcAft>
              <a:defRPr/>
            </a:pPr>
            <a:fld id="{89CFB069-1CC4-4CAC-8F56-4C2A8AFE5F04}" type="datetimeFigureOut">
              <a:rPr lang="en-US">
                <a:solidFill>
                  <a:prstClr val="black">
                    <a:tint val="75000"/>
                  </a:prstClr>
                </a:solidFill>
              </a:rPr>
              <a:pPr fontAlgn="base">
                <a:spcBef>
                  <a:spcPct val="0"/>
                </a:spcBef>
                <a:spcAft>
                  <a:spcPct val="0"/>
                </a:spcAft>
                <a:defRPr/>
              </a:pPr>
              <a:t>2/1/2023</a:t>
            </a:fld>
            <a:endParaRPr lang="en-US" dirty="0">
              <a:solidFill>
                <a:prstClr val="black">
                  <a:tint val="75000"/>
                </a:prstClr>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eaLnBrk="1" hangingPunct="1">
              <a:defRPr sz="1200">
                <a:solidFill>
                  <a:schemeClr val="tx1">
                    <a:tint val="75000"/>
                  </a:schemeClr>
                </a:solidFill>
                <a:latin typeface="Arial" charset="0"/>
              </a:defRPr>
            </a:lvl1pPr>
          </a:lstStyle>
          <a:p>
            <a:pPr fontAlgn="base">
              <a:spcBef>
                <a:spcPct val="0"/>
              </a:spcBef>
              <a:spcAft>
                <a:spcPct val="0"/>
              </a:spcAft>
              <a:defRPr/>
            </a:pPr>
            <a:endParaRPr lang="en-US">
              <a:solidFill>
                <a:prstClr val="black">
                  <a:tint val="75000"/>
                </a:prstClr>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fontAlgn="base">
              <a:spcBef>
                <a:spcPct val="0"/>
              </a:spcBef>
              <a:spcAft>
                <a:spcPct val="0"/>
              </a:spcAft>
              <a:defRPr/>
            </a:pPr>
            <a:fld id="{9CA2F7DE-F2A2-446C-8C7A-72FEF1AD5E4C}" type="slidenum">
              <a:rPr lang="en-US" altLang="en-US">
                <a:latin typeface="Arial" panose="020B0604020202020204" pitchFamily="34" charset="0"/>
              </a:rPr>
              <a:pPr fontAlgn="base">
                <a:spcBef>
                  <a:spcPct val="0"/>
                </a:spcBef>
                <a:spcAft>
                  <a:spcPct val="0"/>
                </a:spcAft>
                <a:defRPr/>
              </a:pPr>
              <a:t>‹#›</a:t>
            </a:fld>
            <a:endParaRPr lang="en-US" altLang="en-US">
              <a:latin typeface="Arial" panose="020B0604020202020204" pitchFamily="34" charset="0"/>
            </a:endParaRPr>
          </a:p>
        </p:txBody>
      </p:sp>
    </p:spTree>
    <p:extLst>
      <p:ext uri="{BB962C8B-B14F-4D97-AF65-F5344CB8AC3E}">
        <p14:creationId xmlns:p14="http://schemas.microsoft.com/office/powerpoint/2010/main" val="1299299903"/>
      </p:ext>
    </p:extLst>
  </p:cSld>
  <p:clrMap bg1="lt1" tx1="dk1" bg2="lt2" tx2="dk2" accent1="accent1" accent2="accent2" accent3="accent3" accent4="accent4" accent5="accent5" accent6="accent6" hlink="hlink" folHlink="folHlink"/>
  <p:sldLayoutIdLst>
    <p:sldLayoutId id="2147484754" r:id="rId1"/>
    <p:sldLayoutId id="2147484755" r:id="rId2"/>
    <p:sldLayoutId id="2147484756" r:id="rId3"/>
    <p:sldLayoutId id="2147484757" r:id="rId4"/>
    <p:sldLayoutId id="2147484758" r:id="rId5"/>
    <p:sldLayoutId id="2147484759" r:id="rId6"/>
    <p:sldLayoutId id="2147484760" r:id="rId7"/>
    <p:sldLayoutId id="2147484761" r:id="rId8"/>
    <p:sldLayoutId id="2147484762" r:id="rId9"/>
    <p:sldLayoutId id="2147484763" r:id="rId10"/>
    <p:sldLayoutId id="2147484764" r:id="rId11"/>
    <p:sldLayoutId id="2147484765" r:id="rId12"/>
    <p:sldLayoutId id="2147484766" r:id="rId13"/>
    <p:sldLayoutId id="2147484767" r:id="rId14"/>
    <p:sldLayoutId id="2147484768" r:id="rId15"/>
    <p:sldLayoutId id="2147484769" r:id="rId16"/>
    <p:sldLayoutId id="2147484707" r:id="rId17"/>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7.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6147" name="Text Placeholder 2"/>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eaLnBrk="1" hangingPunct="1">
              <a:defRPr sz="1200">
                <a:solidFill>
                  <a:schemeClr val="tx1">
                    <a:tint val="75000"/>
                  </a:schemeClr>
                </a:solidFill>
                <a:latin typeface="Arial" charset="0"/>
              </a:defRPr>
            </a:lvl1pPr>
          </a:lstStyle>
          <a:p>
            <a:pPr fontAlgn="base">
              <a:spcBef>
                <a:spcPct val="0"/>
              </a:spcBef>
              <a:spcAft>
                <a:spcPct val="0"/>
              </a:spcAft>
              <a:defRPr/>
            </a:pPr>
            <a:fld id="{89CFB069-1CC4-4CAC-8F56-4C2A8AFE5F04}" type="datetimeFigureOut">
              <a:rPr lang="en-US">
                <a:solidFill>
                  <a:prstClr val="black">
                    <a:tint val="75000"/>
                  </a:prstClr>
                </a:solidFill>
              </a:rPr>
              <a:pPr fontAlgn="base">
                <a:spcBef>
                  <a:spcPct val="0"/>
                </a:spcBef>
                <a:spcAft>
                  <a:spcPct val="0"/>
                </a:spcAft>
                <a:defRPr/>
              </a:pPr>
              <a:t>2/1/2023</a:t>
            </a:fld>
            <a:endParaRPr lang="en-US" dirty="0">
              <a:solidFill>
                <a:prstClr val="black">
                  <a:tint val="75000"/>
                </a:prstClr>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eaLnBrk="1" hangingPunct="1">
              <a:defRPr sz="1200">
                <a:solidFill>
                  <a:schemeClr val="tx1">
                    <a:tint val="75000"/>
                  </a:schemeClr>
                </a:solidFill>
                <a:latin typeface="Arial" charset="0"/>
              </a:defRPr>
            </a:lvl1pPr>
          </a:lstStyle>
          <a:p>
            <a:pPr fontAlgn="base">
              <a:spcBef>
                <a:spcPct val="0"/>
              </a:spcBef>
              <a:spcAft>
                <a:spcPct val="0"/>
              </a:spcAft>
              <a:defRPr/>
            </a:pPr>
            <a:endParaRPr lang="en-US">
              <a:solidFill>
                <a:prstClr val="black">
                  <a:tint val="75000"/>
                </a:prstClr>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fontAlgn="base">
              <a:spcBef>
                <a:spcPct val="0"/>
              </a:spcBef>
              <a:spcAft>
                <a:spcPct val="0"/>
              </a:spcAft>
              <a:defRPr/>
            </a:pPr>
            <a:fld id="{9CA2F7DE-F2A2-446C-8C7A-72FEF1AD5E4C}" type="slidenum">
              <a:rPr lang="en-US" altLang="en-US">
                <a:latin typeface="Arial" panose="020B0604020202020204" pitchFamily="34" charset="0"/>
              </a:rPr>
              <a:pPr fontAlgn="base">
                <a:spcBef>
                  <a:spcPct val="0"/>
                </a:spcBef>
                <a:spcAft>
                  <a:spcPct val="0"/>
                </a:spcAft>
                <a:defRPr/>
              </a:pPr>
              <a:t>‹#›</a:t>
            </a:fld>
            <a:endParaRPr lang="en-US" altLang="en-US">
              <a:latin typeface="Arial" panose="020B0604020202020204" pitchFamily="34" charset="0"/>
            </a:endParaRPr>
          </a:p>
        </p:txBody>
      </p:sp>
    </p:spTree>
    <p:extLst>
      <p:ext uri="{BB962C8B-B14F-4D97-AF65-F5344CB8AC3E}">
        <p14:creationId xmlns:p14="http://schemas.microsoft.com/office/powerpoint/2010/main" val="1063336726"/>
      </p:ext>
    </p:extLst>
  </p:cSld>
  <p:clrMap bg1="lt1" tx1="dk1" bg2="lt2" tx2="dk2" accent1="accent1" accent2="accent2" accent3="accent3" accent4="accent4" accent5="accent5" accent6="accent6" hlink="hlink" folHlink="folHlink"/>
  <p:sldLayoutIdLst>
    <p:sldLayoutId id="2147484771" r:id="rId1"/>
    <p:sldLayoutId id="2147484772" r:id="rId2"/>
    <p:sldLayoutId id="2147484773" r:id="rId3"/>
    <p:sldLayoutId id="2147484774" r:id="rId4"/>
    <p:sldLayoutId id="2147484775" r:id="rId5"/>
    <p:sldLayoutId id="2147484776" r:id="rId6"/>
    <p:sldLayoutId id="2147484777" r:id="rId7"/>
    <p:sldLayoutId id="2147484778" r:id="rId8"/>
    <p:sldLayoutId id="2147484779" r:id="rId9"/>
    <p:sldLayoutId id="2147484780" r:id="rId10"/>
    <p:sldLayoutId id="2147484781" r:id="rId11"/>
    <p:sldLayoutId id="2147484782" r:id="rId12"/>
    <p:sldLayoutId id="2147484783" r:id="rId13"/>
    <p:sldLayoutId id="2147484784" r:id="rId14"/>
    <p:sldLayoutId id="2147484785" r:id="rId15"/>
    <p:sldLayoutId id="2147484786" r:id="rId16"/>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8.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Rectangle 3"/>
          <p:cNvSpPr>
            <a:spLocks noGrp="1" noChangeArrowheads="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48484"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latin typeface="Arial" charset="0"/>
                <a:cs typeface="Arial" charset="0"/>
              </a:defRPr>
            </a:lvl1pPr>
          </a:lstStyle>
          <a:p>
            <a:pPr fontAlgn="base">
              <a:spcBef>
                <a:spcPct val="0"/>
              </a:spcBef>
              <a:spcAft>
                <a:spcPct val="0"/>
              </a:spcAft>
              <a:defRPr/>
            </a:pPr>
            <a:fld id="{DCA2E6B9-CA22-4876-9A5F-6B97D2C654AA}" type="datetime1">
              <a:rPr lang="en-US">
                <a:solidFill>
                  <a:srgbClr val="000000"/>
                </a:solidFill>
              </a:rPr>
              <a:pPr fontAlgn="base">
                <a:spcBef>
                  <a:spcPct val="0"/>
                </a:spcBef>
                <a:spcAft>
                  <a:spcPct val="0"/>
                </a:spcAft>
                <a:defRPr/>
              </a:pPr>
              <a:t>2/1/2023</a:t>
            </a:fld>
            <a:endParaRPr lang="en-US">
              <a:solidFill>
                <a:srgbClr val="000000"/>
              </a:solidFill>
            </a:endParaRPr>
          </a:p>
        </p:txBody>
      </p:sp>
      <p:sp>
        <p:nvSpPr>
          <p:cNvPr id="148485" name="Rectangle 5"/>
          <p:cNvSpPr>
            <a:spLocks noGrp="1" noChangeArrowheads="1"/>
          </p:cNvSpPr>
          <p:nvPr>
            <p:ph type="ftr" sz="quarter" idx="3"/>
          </p:nvPr>
        </p:nvSpPr>
        <p:spPr bwMode="auto">
          <a:xfrm>
            <a:off x="4165600" y="6245225"/>
            <a:ext cx="3860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latin typeface="Arial" charset="0"/>
                <a:cs typeface="Arial" charset="0"/>
              </a:defRPr>
            </a:lvl1pPr>
          </a:lstStyle>
          <a:p>
            <a:pPr fontAlgn="base">
              <a:spcBef>
                <a:spcPct val="0"/>
              </a:spcBef>
              <a:spcAft>
                <a:spcPct val="0"/>
              </a:spcAft>
              <a:defRPr/>
            </a:pPr>
            <a:endParaRPr lang="en-US">
              <a:solidFill>
                <a:srgbClr val="000000"/>
              </a:solidFill>
            </a:endParaRPr>
          </a:p>
        </p:txBody>
      </p:sp>
      <p:sp>
        <p:nvSpPr>
          <p:cNvPr id="148486" name="Rectangle 6"/>
          <p:cNvSpPr>
            <a:spLocks noGrp="1" noChangeArrowheads="1"/>
          </p:cNvSpPr>
          <p:nvPr>
            <p:ph type="sldNum" sz="quarter" idx="4"/>
          </p:nvPr>
        </p:nvSpPr>
        <p:spPr bwMode="auto">
          <a:xfrm>
            <a:off x="8737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lvl1pPr>
          </a:lstStyle>
          <a:p>
            <a:pPr fontAlgn="base">
              <a:spcBef>
                <a:spcPct val="0"/>
              </a:spcBef>
              <a:spcAft>
                <a:spcPct val="0"/>
              </a:spcAft>
              <a:defRPr/>
            </a:pPr>
            <a:fld id="{16FA2CF0-F9A9-450F-82FA-44498AC9CC58}" type="slidenum">
              <a:rPr lang="en-US" altLang="en-US">
                <a:solidFill>
                  <a:srgbClr val="000000"/>
                </a:solidFill>
              </a:rPr>
              <a:pPr fontAlgn="base">
                <a:spcBef>
                  <a:spcPct val="0"/>
                </a:spcBef>
                <a:spcAft>
                  <a:spcPct val="0"/>
                </a:spcAft>
                <a:defRPr/>
              </a:pPr>
              <a:t>‹#›</a:t>
            </a:fld>
            <a:endParaRPr lang="en-US" altLang="en-US">
              <a:solidFill>
                <a:srgbClr val="000000"/>
              </a:solidFill>
            </a:endParaRPr>
          </a:p>
        </p:txBody>
      </p:sp>
    </p:spTree>
    <p:extLst>
      <p:ext uri="{BB962C8B-B14F-4D97-AF65-F5344CB8AC3E}">
        <p14:creationId xmlns:p14="http://schemas.microsoft.com/office/powerpoint/2010/main" val="1060607999"/>
      </p:ext>
    </p:extLst>
  </p:cSld>
  <p:clrMap bg1="lt1" tx1="dk1" bg2="lt2" tx2="dk2" accent1="accent1" accent2="accent2" accent3="accent3" accent4="accent4" accent5="accent5" accent6="accent6" hlink="hlink" folHlink="folHlink"/>
  <p:sldLayoutIdLst>
    <p:sldLayoutId id="2147484788" r:id="rId1"/>
    <p:sldLayoutId id="2147484789" r:id="rId2"/>
    <p:sldLayoutId id="2147484790" r:id="rId3"/>
    <p:sldLayoutId id="2147484791" r:id="rId4"/>
    <p:sldLayoutId id="2147484792" r:id="rId5"/>
    <p:sldLayoutId id="2147484793" r:id="rId6"/>
    <p:sldLayoutId id="2147484794" r:id="rId7"/>
    <p:sldLayoutId id="2147484795" r:id="rId8"/>
    <p:sldLayoutId id="2147484796" r:id="rId9"/>
    <p:sldLayoutId id="2147484797" r:id="rId10"/>
    <p:sldLayoutId id="2147484798" r:id="rId11"/>
  </p:sldLayoutIdLst>
  <p:hf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9.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5123" name="Rectangle 3"/>
          <p:cNvSpPr>
            <a:spLocks noGrp="1" noChangeArrowheads="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21094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latin typeface="Arial" charset="0"/>
                <a:cs typeface="Arial" charset="0"/>
              </a:defRPr>
            </a:lvl1pPr>
          </a:lstStyle>
          <a:p>
            <a:pPr fontAlgn="base">
              <a:spcBef>
                <a:spcPct val="0"/>
              </a:spcBef>
              <a:spcAft>
                <a:spcPct val="0"/>
              </a:spcAft>
              <a:defRPr/>
            </a:pPr>
            <a:fld id="{9B2AF7D3-2D18-4A35-BE7B-461C1681CF23}" type="datetime1">
              <a:rPr lang="en-US">
                <a:solidFill>
                  <a:srgbClr val="000000"/>
                </a:solidFill>
              </a:rPr>
              <a:pPr fontAlgn="base">
                <a:spcBef>
                  <a:spcPct val="0"/>
                </a:spcBef>
                <a:spcAft>
                  <a:spcPct val="0"/>
                </a:spcAft>
                <a:defRPr/>
              </a:pPr>
              <a:t>2/1/2023</a:t>
            </a:fld>
            <a:endParaRPr lang="en-US">
              <a:solidFill>
                <a:srgbClr val="000000"/>
              </a:solidFill>
            </a:endParaRPr>
          </a:p>
        </p:txBody>
      </p:sp>
      <p:sp>
        <p:nvSpPr>
          <p:cNvPr id="210949" name="Rectangle 5"/>
          <p:cNvSpPr>
            <a:spLocks noGrp="1" noChangeArrowheads="1"/>
          </p:cNvSpPr>
          <p:nvPr>
            <p:ph type="ftr" sz="quarter" idx="3"/>
          </p:nvPr>
        </p:nvSpPr>
        <p:spPr bwMode="auto">
          <a:xfrm>
            <a:off x="4165600" y="6245225"/>
            <a:ext cx="3860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latin typeface="Arial" charset="0"/>
                <a:cs typeface="Arial" charset="0"/>
              </a:defRPr>
            </a:lvl1pPr>
          </a:lstStyle>
          <a:p>
            <a:pPr fontAlgn="base">
              <a:spcBef>
                <a:spcPct val="0"/>
              </a:spcBef>
              <a:spcAft>
                <a:spcPct val="0"/>
              </a:spcAft>
              <a:defRPr/>
            </a:pPr>
            <a:endParaRPr lang="en-US">
              <a:solidFill>
                <a:srgbClr val="000000"/>
              </a:solidFill>
            </a:endParaRPr>
          </a:p>
        </p:txBody>
      </p:sp>
      <p:sp>
        <p:nvSpPr>
          <p:cNvPr id="210950" name="Rectangle 6"/>
          <p:cNvSpPr>
            <a:spLocks noGrp="1" noChangeArrowheads="1"/>
          </p:cNvSpPr>
          <p:nvPr>
            <p:ph type="sldNum" sz="quarter" idx="4"/>
          </p:nvPr>
        </p:nvSpPr>
        <p:spPr bwMode="auto">
          <a:xfrm>
            <a:off x="8737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lvl1pPr>
          </a:lstStyle>
          <a:p>
            <a:pPr fontAlgn="base">
              <a:spcBef>
                <a:spcPct val="0"/>
              </a:spcBef>
              <a:spcAft>
                <a:spcPct val="0"/>
              </a:spcAft>
              <a:defRPr/>
            </a:pPr>
            <a:fld id="{2A0B424D-F872-4247-9365-D7F893AE96FC}" type="slidenum">
              <a:rPr lang="en-US" altLang="en-US">
                <a:solidFill>
                  <a:srgbClr val="000000"/>
                </a:solidFill>
                <a:cs typeface="Arial" panose="020B0604020202020204" pitchFamily="34" charset="0"/>
              </a:rPr>
              <a:pPr fontAlgn="base">
                <a:spcBef>
                  <a:spcPct val="0"/>
                </a:spcBef>
                <a:spcAft>
                  <a:spcPct val="0"/>
                </a:spcAft>
                <a:defRPr/>
              </a:pPr>
              <a:t>‹#›</a:t>
            </a:fld>
            <a:endParaRPr lang="en-US" altLang="en-US">
              <a:solidFill>
                <a:srgbClr val="000000"/>
              </a:solidFill>
              <a:cs typeface="Arial" panose="020B0604020202020204" pitchFamily="34" charset="0"/>
            </a:endParaRPr>
          </a:p>
        </p:txBody>
      </p:sp>
    </p:spTree>
    <p:extLst>
      <p:ext uri="{BB962C8B-B14F-4D97-AF65-F5344CB8AC3E}">
        <p14:creationId xmlns:p14="http://schemas.microsoft.com/office/powerpoint/2010/main" val="258047209"/>
      </p:ext>
    </p:extLst>
  </p:cSld>
  <p:clrMap bg1="lt1" tx1="dk1" bg2="lt2" tx2="dk2" accent1="accent1" accent2="accent2" accent3="accent3" accent4="accent4" accent5="accent5" accent6="accent6" hlink="hlink" folHlink="folHlink"/>
  <p:sldLayoutIdLst>
    <p:sldLayoutId id="2147484812" r:id="rId1"/>
    <p:sldLayoutId id="2147484813" r:id="rId2"/>
    <p:sldLayoutId id="2147484814" r:id="rId3"/>
    <p:sldLayoutId id="2147484815" r:id="rId4"/>
    <p:sldLayoutId id="2147484816" r:id="rId5"/>
    <p:sldLayoutId id="2147484817" r:id="rId6"/>
    <p:sldLayoutId id="2147484818" r:id="rId7"/>
    <p:sldLayoutId id="2147484819" r:id="rId8"/>
    <p:sldLayoutId id="2147484820" r:id="rId9"/>
    <p:sldLayoutId id="2147484821" r:id="rId10"/>
    <p:sldLayoutId id="2147484822" r:id="rId11"/>
  </p:sldLayoutIdLst>
  <p:hf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0.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vi-VN" altLang="en-US"/>
              <a:t>Nhấn soạn thảo kiểu tiêu đề trang cái</a:t>
            </a:r>
          </a:p>
        </p:txBody>
      </p:sp>
      <p:sp>
        <p:nvSpPr>
          <p:cNvPr id="1027" name="Rectangle 3"/>
          <p:cNvSpPr>
            <a:spLocks noGrp="1" noChangeArrowheads="1"/>
          </p:cNvSpPr>
          <p:nvPr>
            <p:ph type="body" idx="1"/>
          </p:nvPr>
        </p:nvSpPr>
        <p:spPr bwMode="auto">
          <a:xfrm>
            <a:off x="609600" y="1600201"/>
            <a:ext cx="10972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vi-VN" altLang="en-US"/>
              <a:t>Nhấn soạn thảo các kiểu văn bản trang cái</a:t>
            </a:r>
          </a:p>
          <a:p>
            <a:pPr lvl="1"/>
            <a:r>
              <a:rPr lang="vi-VN" altLang="en-US"/>
              <a:t>Mức hai</a:t>
            </a:r>
          </a:p>
          <a:p>
            <a:pPr lvl="2"/>
            <a:r>
              <a:rPr lang="vi-VN" altLang="en-US"/>
              <a:t>Mức ba</a:t>
            </a:r>
          </a:p>
          <a:p>
            <a:pPr lvl="3"/>
            <a:r>
              <a:rPr lang="vi-VN" altLang="en-US"/>
              <a:t>Mức bốn</a:t>
            </a:r>
          </a:p>
          <a:p>
            <a:pPr lvl="4"/>
            <a:r>
              <a:rPr lang="vi-VN" altLang="en-US"/>
              <a:t>Mức năm</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400">
                <a:latin typeface="+mn-lt"/>
                <a:cs typeface="Arial" charset="0"/>
              </a:defRPr>
            </a:lvl1pPr>
          </a:lstStyle>
          <a:p>
            <a:pPr fontAlgn="base">
              <a:spcBef>
                <a:spcPct val="0"/>
              </a:spcBef>
              <a:spcAft>
                <a:spcPct val="0"/>
              </a:spcAft>
              <a:defRPr/>
            </a:pPr>
            <a:endParaRPr lang="vi-VN">
              <a:solidFill>
                <a:srgbClr val="000000"/>
              </a:solidFill>
            </a:endParaRPr>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sz="1400">
                <a:latin typeface="+mn-lt"/>
                <a:cs typeface="Arial" charset="0"/>
              </a:defRPr>
            </a:lvl1pPr>
          </a:lstStyle>
          <a:p>
            <a:pPr fontAlgn="base">
              <a:spcBef>
                <a:spcPct val="0"/>
              </a:spcBef>
              <a:spcAft>
                <a:spcPct val="0"/>
              </a:spcAft>
              <a:defRPr/>
            </a:pPr>
            <a:endParaRPr lang="vi-VN">
              <a:solidFill>
                <a:srgbClr val="000000"/>
              </a:solidFill>
            </a:endParaRPr>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400">
                <a:latin typeface="Arial" panose="020B0604020202020204" pitchFamily="34" charset="0"/>
              </a:defRPr>
            </a:lvl1pPr>
          </a:lstStyle>
          <a:p>
            <a:pPr fontAlgn="base">
              <a:spcBef>
                <a:spcPct val="0"/>
              </a:spcBef>
              <a:spcAft>
                <a:spcPct val="0"/>
              </a:spcAft>
              <a:defRPr/>
            </a:pPr>
            <a:fld id="{76FCD89A-8A9B-4861-AAAD-6BB22EE6628F}" type="slidenum">
              <a:rPr lang="vi-VN">
                <a:solidFill>
                  <a:srgbClr val="000000"/>
                </a:solidFill>
              </a:rPr>
              <a:pPr fontAlgn="base">
                <a:spcBef>
                  <a:spcPct val="0"/>
                </a:spcBef>
                <a:spcAft>
                  <a:spcPct val="0"/>
                </a:spcAft>
                <a:defRPr/>
              </a:pPr>
              <a:t>‹#›</a:t>
            </a:fld>
            <a:endParaRPr lang="vi-VN">
              <a:solidFill>
                <a:srgbClr val="000000"/>
              </a:solidFill>
            </a:endParaRPr>
          </a:p>
        </p:txBody>
      </p:sp>
    </p:spTree>
    <p:extLst>
      <p:ext uri="{BB962C8B-B14F-4D97-AF65-F5344CB8AC3E}">
        <p14:creationId xmlns:p14="http://schemas.microsoft.com/office/powerpoint/2010/main" val="193289155"/>
      </p:ext>
    </p:extLst>
  </p:cSld>
  <p:clrMap bg1="lt1" tx1="dk1" bg2="lt2" tx2="dk2" accent1="accent1" accent2="accent2" accent3="accent3" accent4="accent4" accent5="accent5" accent6="accent6" hlink="hlink" folHlink="folHlink"/>
  <p:sldLayoutIdLst>
    <p:sldLayoutId id="2147484824" r:id="rId1"/>
    <p:sldLayoutId id="2147484825" r:id="rId2"/>
    <p:sldLayoutId id="2147484826" r:id="rId3"/>
    <p:sldLayoutId id="2147484827" r:id="rId4"/>
    <p:sldLayoutId id="2147484828" r:id="rId5"/>
    <p:sldLayoutId id="2147484829" r:id="rId6"/>
    <p:sldLayoutId id="2147484830" r:id="rId7"/>
    <p:sldLayoutId id="2147484831" r:id="rId8"/>
    <p:sldLayoutId id="2147484832" r:id="rId9"/>
    <p:sldLayoutId id="2147484833" r:id="rId10"/>
    <p:sldLayoutId id="2147484834" r:id="rId11"/>
  </p:sldLayoutIdLst>
  <p:transition>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1" presetClass="entr" presetSubtype="0" fill="hold" grpId="0" nodeType="with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768" decel="100000"/>
                                        <p:tgtEl>
                                          <p:spTgt spid="1026"/>
                                        </p:tgtEl>
                                      </p:cBhvr>
                                    </p:animEffect>
                                    <p:animScale>
                                      <p:cBhvr>
                                        <p:cTn id="8" dur="768" decel="100000"/>
                                        <p:tgtEl>
                                          <p:spTgt spid="1026"/>
                                        </p:tgtEl>
                                      </p:cBhvr>
                                      <p:from x="10000" y="10000"/>
                                      <p:to x="200000" y="450000"/>
                                    </p:animScale>
                                    <p:animScale>
                                      <p:cBhvr>
                                        <p:cTn id="9" dur="1230" accel="100000" fill="hold">
                                          <p:stCondLst>
                                            <p:cond delay="768"/>
                                          </p:stCondLst>
                                        </p:cTn>
                                        <p:tgtEl>
                                          <p:spTgt spid="1026"/>
                                        </p:tgtEl>
                                      </p:cBhvr>
                                      <p:from x="200000" y="450000"/>
                                      <p:to x="100000" y="100000"/>
                                    </p:animScale>
                                    <p:set>
                                      <p:cBhvr>
                                        <p:cTn id="10" dur="768" fill="hold"/>
                                        <p:tgtEl>
                                          <p:spTgt spid="1026"/>
                                        </p:tgtEl>
                                        <p:attrNameLst>
                                          <p:attrName>ppt_x</p:attrName>
                                        </p:attrNameLst>
                                      </p:cBhvr>
                                      <p:to>
                                        <p:strVal val="(0.5)"/>
                                      </p:to>
                                    </p:set>
                                    <p:anim from="(0.5)" to="(#ppt_x)" calcmode="lin" valueType="num">
                                      <p:cBhvr>
                                        <p:cTn id="11" dur="1230" accel="100000" fill="hold">
                                          <p:stCondLst>
                                            <p:cond delay="768"/>
                                          </p:stCondLst>
                                        </p:cTn>
                                        <p:tgtEl>
                                          <p:spTgt spid="1026"/>
                                        </p:tgtEl>
                                        <p:attrNameLst>
                                          <p:attrName>ppt_x</p:attrName>
                                        </p:attrNameLst>
                                      </p:cBhvr>
                                    </p:anim>
                                    <p:set>
                                      <p:cBhvr>
                                        <p:cTn id="12" dur="768" fill="hold"/>
                                        <p:tgtEl>
                                          <p:spTgt spid="1026"/>
                                        </p:tgtEl>
                                        <p:attrNameLst>
                                          <p:attrName>ppt_y</p:attrName>
                                        </p:attrNameLst>
                                      </p:cBhvr>
                                      <p:to>
                                        <p:strVal val="(#ppt_y+0.4)"/>
                                      </p:to>
                                    </p:set>
                                    <p:anim from="(#ppt_y+0.4)" to="(#ppt_y)" calcmode="lin" valueType="num">
                                      <p:cBhvr>
                                        <p:cTn id="13" dur="1230" accel="100000" fill="hold">
                                          <p:stCondLst>
                                            <p:cond delay="768"/>
                                          </p:stCondLst>
                                        </p:cTn>
                                        <p:tgtEl>
                                          <p:spTgt spid="1026"/>
                                        </p:tgtEl>
                                        <p:attrNameLst>
                                          <p:attrName>ppt_y</p:attrName>
                                        </p:attrNameLst>
                                      </p:cBhvr>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53" presetClass="entr" presetSubtype="0" fill="hold" grpId="0" nodeType="clickEffect">
                                  <p:stCondLst>
                                    <p:cond delay="0"/>
                                  </p:stCondLst>
                                  <p:childTnLst>
                                    <p:set>
                                      <p:cBhvr>
                                        <p:cTn id="17" dur="1" fill="hold">
                                          <p:stCondLst>
                                            <p:cond delay="0"/>
                                          </p:stCondLst>
                                        </p:cTn>
                                        <p:tgtEl>
                                          <p:spTgt spid="1027">
                                            <p:txEl>
                                              <p:pRg st="0" end="0"/>
                                            </p:txEl>
                                          </p:spTgt>
                                        </p:tgtEl>
                                        <p:attrNameLst>
                                          <p:attrName>style.visibility</p:attrName>
                                        </p:attrNameLst>
                                      </p:cBhvr>
                                      <p:to>
                                        <p:strVal val="visible"/>
                                      </p:to>
                                    </p:set>
                                    <p:anim calcmode="lin" valueType="num">
                                      <p:cBhvr>
                                        <p:cTn id="18" dur="500" fill="hold"/>
                                        <p:tgtEl>
                                          <p:spTgt spid="1027">
                                            <p:txEl>
                                              <p:pRg st="0" end="0"/>
                                            </p:txEl>
                                          </p:spTgt>
                                        </p:tgtEl>
                                        <p:attrNameLst>
                                          <p:attrName>ppt_w</p:attrName>
                                        </p:attrNameLst>
                                      </p:cBhvr>
                                      <p:tavLst>
                                        <p:tav tm="0">
                                          <p:val>
                                            <p:fltVal val="0"/>
                                          </p:val>
                                        </p:tav>
                                        <p:tav tm="100000">
                                          <p:val>
                                            <p:strVal val="#ppt_w"/>
                                          </p:val>
                                        </p:tav>
                                      </p:tavLst>
                                    </p:anim>
                                    <p:anim calcmode="lin" valueType="num">
                                      <p:cBhvr>
                                        <p:cTn id="19" dur="500" fill="hold"/>
                                        <p:tgtEl>
                                          <p:spTgt spid="1027">
                                            <p:txEl>
                                              <p:pRg st="0" end="0"/>
                                            </p:txEl>
                                          </p:spTgt>
                                        </p:tgtEl>
                                        <p:attrNameLst>
                                          <p:attrName>ppt_h</p:attrName>
                                        </p:attrNameLst>
                                      </p:cBhvr>
                                      <p:tavLst>
                                        <p:tav tm="0">
                                          <p:val>
                                            <p:fltVal val="0"/>
                                          </p:val>
                                        </p:tav>
                                        <p:tav tm="100000">
                                          <p:val>
                                            <p:strVal val="#ppt_h"/>
                                          </p:val>
                                        </p:tav>
                                      </p:tavLst>
                                    </p:anim>
                                    <p:animEffect transition="in" filter="fade">
                                      <p:cBhvr>
                                        <p:cTn id="20" dur="500"/>
                                        <p:tgtEl>
                                          <p:spTgt spid="1027">
                                            <p:txEl>
                                              <p:pRg st="0" end="0"/>
                                            </p:txEl>
                                          </p:spTgt>
                                        </p:tgtEl>
                                      </p:cBhvr>
                                    </p:animEffect>
                                  </p:childTnLst>
                                </p:cTn>
                              </p:par>
                              <p:par>
                                <p:cTn id="21" presetID="53" presetClass="entr" presetSubtype="0" fill="hold" grpId="0" nodeType="withEffect">
                                  <p:stCondLst>
                                    <p:cond delay="0"/>
                                  </p:stCondLst>
                                  <p:childTnLst>
                                    <p:set>
                                      <p:cBhvr>
                                        <p:cTn id="22" dur="1" fill="hold">
                                          <p:stCondLst>
                                            <p:cond delay="0"/>
                                          </p:stCondLst>
                                        </p:cTn>
                                        <p:tgtEl>
                                          <p:spTgt spid="1027">
                                            <p:txEl>
                                              <p:pRg st="1" end="1"/>
                                            </p:txEl>
                                          </p:spTgt>
                                        </p:tgtEl>
                                        <p:attrNameLst>
                                          <p:attrName>style.visibility</p:attrName>
                                        </p:attrNameLst>
                                      </p:cBhvr>
                                      <p:to>
                                        <p:strVal val="visible"/>
                                      </p:to>
                                    </p:set>
                                    <p:anim calcmode="lin" valueType="num">
                                      <p:cBhvr>
                                        <p:cTn id="23" dur="500" fill="hold"/>
                                        <p:tgtEl>
                                          <p:spTgt spid="1027">
                                            <p:txEl>
                                              <p:pRg st="1" end="1"/>
                                            </p:txEl>
                                          </p:spTgt>
                                        </p:tgtEl>
                                        <p:attrNameLst>
                                          <p:attrName>ppt_w</p:attrName>
                                        </p:attrNameLst>
                                      </p:cBhvr>
                                      <p:tavLst>
                                        <p:tav tm="0">
                                          <p:val>
                                            <p:fltVal val="0"/>
                                          </p:val>
                                        </p:tav>
                                        <p:tav tm="100000">
                                          <p:val>
                                            <p:strVal val="#ppt_w"/>
                                          </p:val>
                                        </p:tav>
                                      </p:tavLst>
                                    </p:anim>
                                    <p:anim calcmode="lin" valueType="num">
                                      <p:cBhvr>
                                        <p:cTn id="24" dur="500" fill="hold"/>
                                        <p:tgtEl>
                                          <p:spTgt spid="1027">
                                            <p:txEl>
                                              <p:pRg st="1" end="1"/>
                                            </p:txEl>
                                          </p:spTgt>
                                        </p:tgtEl>
                                        <p:attrNameLst>
                                          <p:attrName>ppt_h</p:attrName>
                                        </p:attrNameLst>
                                      </p:cBhvr>
                                      <p:tavLst>
                                        <p:tav tm="0">
                                          <p:val>
                                            <p:fltVal val="0"/>
                                          </p:val>
                                        </p:tav>
                                        <p:tav tm="100000">
                                          <p:val>
                                            <p:strVal val="#ppt_h"/>
                                          </p:val>
                                        </p:tav>
                                      </p:tavLst>
                                    </p:anim>
                                    <p:animEffect transition="in" filter="fade">
                                      <p:cBhvr>
                                        <p:cTn id="25" dur="500"/>
                                        <p:tgtEl>
                                          <p:spTgt spid="1027">
                                            <p:txEl>
                                              <p:pRg st="1" end="1"/>
                                            </p:txEl>
                                          </p:spTgt>
                                        </p:tgtEl>
                                      </p:cBhvr>
                                    </p:animEffect>
                                  </p:childTnLst>
                                </p:cTn>
                              </p:par>
                              <p:par>
                                <p:cTn id="26" presetID="53" presetClass="entr" presetSubtype="0" fill="hold" grpId="0" nodeType="withEffect">
                                  <p:stCondLst>
                                    <p:cond delay="0"/>
                                  </p:stCondLst>
                                  <p:childTnLst>
                                    <p:set>
                                      <p:cBhvr>
                                        <p:cTn id="27" dur="1" fill="hold">
                                          <p:stCondLst>
                                            <p:cond delay="0"/>
                                          </p:stCondLst>
                                        </p:cTn>
                                        <p:tgtEl>
                                          <p:spTgt spid="1027">
                                            <p:txEl>
                                              <p:pRg st="2" end="2"/>
                                            </p:txEl>
                                          </p:spTgt>
                                        </p:tgtEl>
                                        <p:attrNameLst>
                                          <p:attrName>style.visibility</p:attrName>
                                        </p:attrNameLst>
                                      </p:cBhvr>
                                      <p:to>
                                        <p:strVal val="visible"/>
                                      </p:to>
                                    </p:set>
                                    <p:anim calcmode="lin" valueType="num">
                                      <p:cBhvr>
                                        <p:cTn id="28" dur="500" fill="hold"/>
                                        <p:tgtEl>
                                          <p:spTgt spid="1027">
                                            <p:txEl>
                                              <p:pRg st="2" end="2"/>
                                            </p:txEl>
                                          </p:spTgt>
                                        </p:tgtEl>
                                        <p:attrNameLst>
                                          <p:attrName>ppt_w</p:attrName>
                                        </p:attrNameLst>
                                      </p:cBhvr>
                                      <p:tavLst>
                                        <p:tav tm="0">
                                          <p:val>
                                            <p:fltVal val="0"/>
                                          </p:val>
                                        </p:tav>
                                        <p:tav tm="100000">
                                          <p:val>
                                            <p:strVal val="#ppt_w"/>
                                          </p:val>
                                        </p:tav>
                                      </p:tavLst>
                                    </p:anim>
                                    <p:anim calcmode="lin" valueType="num">
                                      <p:cBhvr>
                                        <p:cTn id="29" dur="500" fill="hold"/>
                                        <p:tgtEl>
                                          <p:spTgt spid="1027">
                                            <p:txEl>
                                              <p:pRg st="2" end="2"/>
                                            </p:txEl>
                                          </p:spTgt>
                                        </p:tgtEl>
                                        <p:attrNameLst>
                                          <p:attrName>ppt_h</p:attrName>
                                        </p:attrNameLst>
                                      </p:cBhvr>
                                      <p:tavLst>
                                        <p:tav tm="0">
                                          <p:val>
                                            <p:fltVal val="0"/>
                                          </p:val>
                                        </p:tav>
                                        <p:tav tm="100000">
                                          <p:val>
                                            <p:strVal val="#ppt_h"/>
                                          </p:val>
                                        </p:tav>
                                      </p:tavLst>
                                    </p:anim>
                                    <p:animEffect transition="in" filter="fade">
                                      <p:cBhvr>
                                        <p:cTn id="30" dur="500"/>
                                        <p:tgtEl>
                                          <p:spTgt spid="1027">
                                            <p:txEl>
                                              <p:pRg st="2" end="2"/>
                                            </p:txEl>
                                          </p:spTgt>
                                        </p:tgtEl>
                                      </p:cBhvr>
                                    </p:animEffect>
                                  </p:childTnLst>
                                </p:cTn>
                              </p:par>
                              <p:par>
                                <p:cTn id="31" presetID="53" presetClass="entr" presetSubtype="0" fill="hold" grpId="0" nodeType="withEffect">
                                  <p:stCondLst>
                                    <p:cond delay="0"/>
                                  </p:stCondLst>
                                  <p:childTnLst>
                                    <p:set>
                                      <p:cBhvr>
                                        <p:cTn id="32" dur="1" fill="hold">
                                          <p:stCondLst>
                                            <p:cond delay="0"/>
                                          </p:stCondLst>
                                        </p:cTn>
                                        <p:tgtEl>
                                          <p:spTgt spid="1027">
                                            <p:txEl>
                                              <p:pRg st="3" end="3"/>
                                            </p:txEl>
                                          </p:spTgt>
                                        </p:tgtEl>
                                        <p:attrNameLst>
                                          <p:attrName>style.visibility</p:attrName>
                                        </p:attrNameLst>
                                      </p:cBhvr>
                                      <p:to>
                                        <p:strVal val="visible"/>
                                      </p:to>
                                    </p:set>
                                    <p:anim calcmode="lin" valueType="num">
                                      <p:cBhvr>
                                        <p:cTn id="33" dur="500" fill="hold"/>
                                        <p:tgtEl>
                                          <p:spTgt spid="1027">
                                            <p:txEl>
                                              <p:pRg st="3" end="3"/>
                                            </p:txEl>
                                          </p:spTgt>
                                        </p:tgtEl>
                                        <p:attrNameLst>
                                          <p:attrName>ppt_w</p:attrName>
                                        </p:attrNameLst>
                                      </p:cBhvr>
                                      <p:tavLst>
                                        <p:tav tm="0">
                                          <p:val>
                                            <p:fltVal val="0"/>
                                          </p:val>
                                        </p:tav>
                                        <p:tav tm="100000">
                                          <p:val>
                                            <p:strVal val="#ppt_w"/>
                                          </p:val>
                                        </p:tav>
                                      </p:tavLst>
                                    </p:anim>
                                    <p:anim calcmode="lin" valueType="num">
                                      <p:cBhvr>
                                        <p:cTn id="34" dur="500" fill="hold"/>
                                        <p:tgtEl>
                                          <p:spTgt spid="1027">
                                            <p:txEl>
                                              <p:pRg st="3" end="3"/>
                                            </p:txEl>
                                          </p:spTgt>
                                        </p:tgtEl>
                                        <p:attrNameLst>
                                          <p:attrName>ppt_h</p:attrName>
                                        </p:attrNameLst>
                                      </p:cBhvr>
                                      <p:tavLst>
                                        <p:tav tm="0">
                                          <p:val>
                                            <p:fltVal val="0"/>
                                          </p:val>
                                        </p:tav>
                                        <p:tav tm="100000">
                                          <p:val>
                                            <p:strVal val="#ppt_h"/>
                                          </p:val>
                                        </p:tav>
                                      </p:tavLst>
                                    </p:anim>
                                    <p:animEffect transition="in" filter="fade">
                                      <p:cBhvr>
                                        <p:cTn id="35" dur="500"/>
                                        <p:tgtEl>
                                          <p:spTgt spid="1027">
                                            <p:txEl>
                                              <p:pRg st="3" end="3"/>
                                            </p:txEl>
                                          </p:spTgt>
                                        </p:tgtEl>
                                      </p:cBhvr>
                                    </p:animEffect>
                                  </p:childTnLst>
                                </p:cTn>
                              </p:par>
                              <p:par>
                                <p:cTn id="36" presetID="53" presetClass="entr" presetSubtype="0" fill="hold" grpId="0" nodeType="withEffect">
                                  <p:stCondLst>
                                    <p:cond delay="0"/>
                                  </p:stCondLst>
                                  <p:childTnLst>
                                    <p:set>
                                      <p:cBhvr>
                                        <p:cTn id="37" dur="1" fill="hold">
                                          <p:stCondLst>
                                            <p:cond delay="0"/>
                                          </p:stCondLst>
                                        </p:cTn>
                                        <p:tgtEl>
                                          <p:spTgt spid="1027">
                                            <p:txEl>
                                              <p:pRg st="4" end="4"/>
                                            </p:txEl>
                                          </p:spTgt>
                                        </p:tgtEl>
                                        <p:attrNameLst>
                                          <p:attrName>style.visibility</p:attrName>
                                        </p:attrNameLst>
                                      </p:cBhvr>
                                      <p:to>
                                        <p:strVal val="visible"/>
                                      </p:to>
                                    </p:set>
                                    <p:anim calcmode="lin" valueType="num">
                                      <p:cBhvr>
                                        <p:cTn id="38" dur="500" fill="hold"/>
                                        <p:tgtEl>
                                          <p:spTgt spid="1027">
                                            <p:txEl>
                                              <p:pRg st="4" end="4"/>
                                            </p:txEl>
                                          </p:spTgt>
                                        </p:tgtEl>
                                        <p:attrNameLst>
                                          <p:attrName>ppt_w</p:attrName>
                                        </p:attrNameLst>
                                      </p:cBhvr>
                                      <p:tavLst>
                                        <p:tav tm="0">
                                          <p:val>
                                            <p:fltVal val="0"/>
                                          </p:val>
                                        </p:tav>
                                        <p:tav tm="100000">
                                          <p:val>
                                            <p:strVal val="#ppt_w"/>
                                          </p:val>
                                        </p:tav>
                                      </p:tavLst>
                                    </p:anim>
                                    <p:anim calcmode="lin" valueType="num">
                                      <p:cBhvr>
                                        <p:cTn id="39" dur="500" fill="hold"/>
                                        <p:tgtEl>
                                          <p:spTgt spid="1027">
                                            <p:txEl>
                                              <p:pRg st="4" end="4"/>
                                            </p:txEl>
                                          </p:spTgt>
                                        </p:tgtEl>
                                        <p:attrNameLst>
                                          <p:attrName>ppt_h</p:attrName>
                                        </p:attrNameLst>
                                      </p:cBhvr>
                                      <p:tavLst>
                                        <p:tav tm="0">
                                          <p:val>
                                            <p:fltVal val="0"/>
                                          </p:val>
                                        </p:tav>
                                        <p:tav tm="100000">
                                          <p:val>
                                            <p:strVal val="#ppt_h"/>
                                          </p:val>
                                        </p:tav>
                                      </p:tavLst>
                                    </p:anim>
                                    <p:animEffect transition="in" filter="fade">
                                      <p:cBhvr>
                                        <p:cTn id="40" dur="500"/>
                                        <p:tgtEl>
                                          <p:spTgt spid="102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6" grpId="0"/>
      <p:bldP spid="1027" grpId="0" build="p">
        <p:tmplLst>
          <p:tmpl lvl="1">
            <p:tnLst>
              <p:par>
                <p:cTn presetID="53" presetClass="entr" presetSubtype="0"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2">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3">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4">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5">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Lst>
      </p:bldP>
    </p:bldLst>
  </p:timing>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281E9DD-7413-4878-9A00-DDEE77B6D673}" type="datetimeFigureOut">
              <a:rPr lang="en-US" smtClean="0">
                <a:solidFill>
                  <a:prstClr val="black">
                    <a:tint val="75000"/>
                  </a:prstClr>
                </a:solidFill>
              </a:rPr>
              <a:pPr/>
              <a:t>2/1/2023</a:t>
            </a:fld>
            <a:endParaRPr lang="en-US">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E80FE1C-12CD-458B-BCE4-6C7970E5B000}"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977091320"/>
      </p:ext>
    </p:extLst>
  </p:cSld>
  <p:clrMap bg1="lt1" tx1="dk1" bg2="lt2" tx2="dk2" accent1="accent1" accent2="accent2" accent3="accent3" accent4="accent4" accent5="accent5" accent6="accent6" hlink="hlink" folHlink="folHlink"/>
  <p:sldLayoutIdLst>
    <p:sldLayoutId id="2147484850" r:id="rId1"/>
    <p:sldLayoutId id="2147484851" r:id="rId2"/>
    <p:sldLayoutId id="2147484852" r:id="rId3"/>
    <p:sldLayoutId id="2147484853" r:id="rId4"/>
    <p:sldLayoutId id="2147484854" r:id="rId5"/>
    <p:sldLayoutId id="2147484855" r:id="rId6"/>
    <p:sldLayoutId id="2147484856" r:id="rId7"/>
    <p:sldLayoutId id="2147484857" r:id="rId8"/>
    <p:sldLayoutId id="2147484858" r:id="rId9"/>
    <p:sldLayoutId id="2147484859" r:id="rId10"/>
    <p:sldLayoutId id="2147484860"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vi-VN" altLang="en-US"/>
              <a:t>Nhấn soạn thảo kiểu tiêu đề trang cái</a:t>
            </a:r>
          </a:p>
        </p:txBody>
      </p:sp>
      <p:sp>
        <p:nvSpPr>
          <p:cNvPr id="1027" name="Rectangle 3"/>
          <p:cNvSpPr>
            <a:spLocks noGrp="1" noChangeArrowheads="1"/>
          </p:cNvSpPr>
          <p:nvPr>
            <p:ph type="body" idx="1"/>
          </p:nvPr>
        </p:nvSpPr>
        <p:spPr bwMode="auto">
          <a:xfrm>
            <a:off x="609600" y="1600205"/>
            <a:ext cx="10972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vi-VN" altLang="en-US"/>
              <a:t>Nhấn soạn thảo các kiểu văn bản trang cái</a:t>
            </a:r>
          </a:p>
          <a:p>
            <a:pPr lvl="1"/>
            <a:r>
              <a:rPr lang="vi-VN" altLang="en-US"/>
              <a:t>Mức hai</a:t>
            </a:r>
          </a:p>
          <a:p>
            <a:pPr lvl="2"/>
            <a:r>
              <a:rPr lang="vi-VN" altLang="en-US"/>
              <a:t>Mức ba</a:t>
            </a:r>
          </a:p>
          <a:p>
            <a:pPr lvl="3"/>
            <a:r>
              <a:rPr lang="vi-VN" altLang="en-US"/>
              <a:t>Mức bốn</a:t>
            </a:r>
          </a:p>
          <a:p>
            <a:pPr lvl="4"/>
            <a:r>
              <a:rPr lang="vi-VN" altLang="en-US"/>
              <a:t>Mức năm</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788">
                <a:latin typeface="+mn-lt"/>
                <a:cs typeface="Arial" charset="0"/>
              </a:defRPr>
            </a:lvl1pPr>
          </a:lstStyle>
          <a:p>
            <a:pPr fontAlgn="base">
              <a:spcBef>
                <a:spcPct val="0"/>
              </a:spcBef>
              <a:spcAft>
                <a:spcPct val="0"/>
              </a:spcAft>
              <a:defRPr/>
            </a:pPr>
            <a:endParaRPr lang="vi-VN">
              <a:solidFill>
                <a:srgbClr val="000000"/>
              </a:solidFill>
            </a:endParaRPr>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sz="788">
                <a:latin typeface="+mn-lt"/>
                <a:cs typeface="Arial" charset="0"/>
              </a:defRPr>
            </a:lvl1pPr>
          </a:lstStyle>
          <a:p>
            <a:pPr fontAlgn="base">
              <a:spcBef>
                <a:spcPct val="0"/>
              </a:spcBef>
              <a:spcAft>
                <a:spcPct val="0"/>
              </a:spcAft>
              <a:defRPr/>
            </a:pPr>
            <a:endParaRPr lang="vi-VN">
              <a:solidFill>
                <a:srgbClr val="000000"/>
              </a:solidFill>
            </a:endParaRPr>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788">
                <a:latin typeface="Arial" panose="020B0604020202020204" pitchFamily="34" charset="0"/>
              </a:defRPr>
            </a:lvl1pPr>
          </a:lstStyle>
          <a:p>
            <a:pPr fontAlgn="base">
              <a:spcBef>
                <a:spcPct val="0"/>
              </a:spcBef>
              <a:spcAft>
                <a:spcPct val="0"/>
              </a:spcAft>
              <a:defRPr/>
            </a:pPr>
            <a:fld id="{6AEF0770-B431-443F-9C35-CFDF72611C71}" type="slidenum">
              <a:rPr lang="vi-VN">
                <a:solidFill>
                  <a:srgbClr val="000000"/>
                </a:solidFill>
              </a:rPr>
              <a:pPr fontAlgn="base">
                <a:spcBef>
                  <a:spcPct val="0"/>
                </a:spcBef>
                <a:spcAft>
                  <a:spcPct val="0"/>
                </a:spcAft>
                <a:defRPr/>
              </a:pPr>
              <a:t>‹#›</a:t>
            </a:fld>
            <a:endParaRPr lang="vi-VN">
              <a:solidFill>
                <a:srgbClr val="000000"/>
              </a:solidFill>
            </a:endParaRPr>
          </a:p>
        </p:txBody>
      </p:sp>
    </p:spTree>
    <p:extLst>
      <p:ext uri="{BB962C8B-B14F-4D97-AF65-F5344CB8AC3E}">
        <p14:creationId xmlns:p14="http://schemas.microsoft.com/office/powerpoint/2010/main" val="1856951647"/>
      </p:ext>
    </p:extLst>
  </p:cSld>
  <p:clrMap bg1="lt1" tx1="dk1" bg2="lt2" tx2="dk2" accent1="accent1" accent2="accent2" accent3="accent3" accent4="accent4" accent5="accent5" accent6="accent6" hlink="hlink" folHlink="folHlink"/>
  <p:sldLayoutIdLst>
    <p:sldLayoutId id="2147484862" r:id="rId1"/>
    <p:sldLayoutId id="2147484863" r:id="rId2"/>
    <p:sldLayoutId id="2147484864" r:id="rId3"/>
    <p:sldLayoutId id="2147484865" r:id="rId4"/>
    <p:sldLayoutId id="2147484866" r:id="rId5"/>
    <p:sldLayoutId id="2147484867" r:id="rId6"/>
    <p:sldLayoutId id="2147484868" r:id="rId7"/>
    <p:sldLayoutId id="2147484869" r:id="rId8"/>
    <p:sldLayoutId id="2147484870" r:id="rId9"/>
    <p:sldLayoutId id="2147484871" r:id="rId10"/>
    <p:sldLayoutId id="2147484872" r:id="rId11"/>
  </p:sldLayoutIdLst>
  <p:transition>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1" presetClass="entr" presetSubtype="0" fill="hold" grpId="0" nodeType="with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768" decel="100000"/>
                                        <p:tgtEl>
                                          <p:spTgt spid="1026"/>
                                        </p:tgtEl>
                                      </p:cBhvr>
                                    </p:animEffect>
                                    <p:animScale>
                                      <p:cBhvr>
                                        <p:cTn id="8" dur="768" decel="100000"/>
                                        <p:tgtEl>
                                          <p:spTgt spid="1026"/>
                                        </p:tgtEl>
                                      </p:cBhvr>
                                      <p:from x="10000" y="10000"/>
                                      <p:to x="200000" y="450000"/>
                                    </p:animScale>
                                    <p:animScale>
                                      <p:cBhvr>
                                        <p:cTn id="9" dur="1230" accel="100000" fill="hold">
                                          <p:stCondLst>
                                            <p:cond delay="768"/>
                                          </p:stCondLst>
                                        </p:cTn>
                                        <p:tgtEl>
                                          <p:spTgt spid="1026"/>
                                        </p:tgtEl>
                                      </p:cBhvr>
                                      <p:from x="200000" y="450000"/>
                                      <p:to x="100000" y="100000"/>
                                    </p:animScale>
                                    <p:set>
                                      <p:cBhvr>
                                        <p:cTn id="10" dur="768" fill="hold"/>
                                        <p:tgtEl>
                                          <p:spTgt spid="1026"/>
                                        </p:tgtEl>
                                        <p:attrNameLst>
                                          <p:attrName>ppt_x</p:attrName>
                                        </p:attrNameLst>
                                      </p:cBhvr>
                                      <p:to>
                                        <p:strVal val="(0.5)"/>
                                      </p:to>
                                    </p:set>
                                    <p:anim from="(0.5)" to="(#ppt_x)" calcmode="lin" valueType="num">
                                      <p:cBhvr>
                                        <p:cTn id="11" dur="1230" accel="100000" fill="hold">
                                          <p:stCondLst>
                                            <p:cond delay="768"/>
                                          </p:stCondLst>
                                        </p:cTn>
                                        <p:tgtEl>
                                          <p:spTgt spid="1026"/>
                                        </p:tgtEl>
                                        <p:attrNameLst>
                                          <p:attrName>ppt_x</p:attrName>
                                        </p:attrNameLst>
                                      </p:cBhvr>
                                    </p:anim>
                                    <p:set>
                                      <p:cBhvr>
                                        <p:cTn id="12" dur="768" fill="hold"/>
                                        <p:tgtEl>
                                          <p:spTgt spid="1026"/>
                                        </p:tgtEl>
                                        <p:attrNameLst>
                                          <p:attrName>ppt_y</p:attrName>
                                        </p:attrNameLst>
                                      </p:cBhvr>
                                      <p:to>
                                        <p:strVal val="(#ppt_y+0.4)"/>
                                      </p:to>
                                    </p:set>
                                    <p:anim from="(#ppt_y+0.4)" to="(#ppt_y)" calcmode="lin" valueType="num">
                                      <p:cBhvr>
                                        <p:cTn id="13" dur="1230" accel="100000" fill="hold">
                                          <p:stCondLst>
                                            <p:cond delay="768"/>
                                          </p:stCondLst>
                                        </p:cTn>
                                        <p:tgtEl>
                                          <p:spTgt spid="1026"/>
                                        </p:tgtEl>
                                        <p:attrNameLst>
                                          <p:attrName>ppt_y</p:attrName>
                                        </p:attrNameLst>
                                      </p:cBhvr>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53" presetClass="entr" presetSubtype="0" fill="hold" grpId="0" nodeType="clickEffect">
                                  <p:stCondLst>
                                    <p:cond delay="0"/>
                                  </p:stCondLst>
                                  <p:childTnLst>
                                    <p:set>
                                      <p:cBhvr>
                                        <p:cTn id="17" dur="1" fill="hold">
                                          <p:stCondLst>
                                            <p:cond delay="0"/>
                                          </p:stCondLst>
                                        </p:cTn>
                                        <p:tgtEl>
                                          <p:spTgt spid="1027">
                                            <p:txEl>
                                              <p:pRg st="0" end="0"/>
                                            </p:txEl>
                                          </p:spTgt>
                                        </p:tgtEl>
                                        <p:attrNameLst>
                                          <p:attrName>style.visibility</p:attrName>
                                        </p:attrNameLst>
                                      </p:cBhvr>
                                      <p:to>
                                        <p:strVal val="visible"/>
                                      </p:to>
                                    </p:set>
                                    <p:anim calcmode="lin" valueType="num">
                                      <p:cBhvr>
                                        <p:cTn id="18" dur="500" fill="hold"/>
                                        <p:tgtEl>
                                          <p:spTgt spid="1027">
                                            <p:txEl>
                                              <p:pRg st="0" end="0"/>
                                            </p:txEl>
                                          </p:spTgt>
                                        </p:tgtEl>
                                        <p:attrNameLst>
                                          <p:attrName>ppt_w</p:attrName>
                                        </p:attrNameLst>
                                      </p:cBhvr>
                                      <p:tavLst>
                                        <p:tav tm="0">
                                          <p:val>
                                            <p:fltVal val="0"/>
                                          </p:val>
                                        </p:tav>
                                        <p:tav tm="100000">
                                          <p:val>
                                            <p:strVal val="#ppt_w"/>
                                          </p:val>
                                        </p:tav>
                                      </p:tavLst>
                                    </p:anim>
                                    <p:anim calcmode="lin" valueType="num">
                                      <p:cBhvr>
                                        <p:cTn id="19" dur="500" fill="hold"/>
                                        <p:tgtEl>
                                          <p:spTgt spid="1027">
                                            <p:txEl>
                                              <p:pRg st="0" end="0"/>
                                            </p:txEl>
                                          </p:spTgt>
                                        </p:tgtEl>
                                        <p:attrNameLst>
                                          <p:attrName>ppt_h</p:attrName>
                                        </p:attrNameLst>
                                      </p:cBhvr>
                                      <p:tavLst>
                                        <p:tav tm="0">
                                          <p:val>
                                            <p:fltVal val="0"/>
                                          </p:val>
                                        </p:tav>
                                        <p:tav tm="100000">
                                          <p:val>
                                            <p:strVal val="#ppt_h"/>
                                          </p:val>
                                        </p:tav>
                                      </p:tavLst>
                                    </p:anim>
                                    <p:animEffect transition="in" filter="fade">
                                      <p:cBhvr>
                                        <p:cTn id="20" dur="500"/>
                                        <p:tgtEl>
                                          <p:spTgt spid="1027">
                                            <p:txEl>
                                              <p:pRg st="0" end="0"/>
                                            </p:txEl>
                                          </p:spTgt>
                                        </p:tgtEl>
                                      </p:cBhvr>
                                    </p:animEffect>
                                  </p:childTnLst>
                                </p:cTn>
                              </p:par>
                              <p:par>
                                <p:cTn id="21" presetID="53" presetClass="entr" presetSubtype="0" fill="hold" grpId="0" nodeType="withEffect">
                                  <p:stCondLst>
                                    <p:cond delay="0"/>
                                  </p:stCondLst>
                                  <p:childTnLst>
                                    <p:set>
                                      <p:cBhvr>
                                        <p:cTn id="22" dur="1" fill="hold">
                                          <p:stCondLst>
                                            <p:cond delay="0"/>
                                          </p:stCondLst>
                                        </p:cTn>
                                        <p:tgtEl>
                                          <p:spTgt spid="1027">
                                            <p:txEl>
                                              <p:pRg st="1" end="1"/>
                                            </p:txEl>
                                          </p:spTgt>
                                        </p:tgtEl>
                                        <p:attrNameLst>
                                          <p:attrName>style.visibility</p:attrName>
                                        </p:attrNameLst>
                                      </p:cBhvr>
                                      <p:to>
                                        <p:strVal val="visible"/>
                                      </p:to>
                                    </p:set>
                                    <p:anim calcmode="lin" valueType="num">
                                      <p:cBhvr>
                                        <p:cTn id="23" dur="500" fill="hold"/>
                                        <p:tgtEl>
                                          <p:spTgt spid="1027">
                                            <p:txEl>
                                              <p:pRg st="1" end="1"/>
                                            </p:txEl>
                                          </p:spTgt>
                                        </p:tgtEl>
                                        <p:attrNameLst>
                                          <p:attrName>ppt_w</p:attrName>
                                        </p:attrNameLst>
                                      </p:cBhvr>
                                      <p:tavLst>
                                        <p:tav tm="0">
                                          <p:val>
                                            <p:fltVal val="0"/>
                                          </p:val>
                                        </p:tav>
                                        <p:tav tm="100000">
                                          <p:val>
                                            <p:strVal val="#ppt_w"/>
                                          </p:val>
                                        </p:tav>
                                      </p:tavLst>
                                    </p:anim>
                                    <p:anim calcmode="lin" valueType="num">
                                      <p:cBhvr>
                                        <p:cTn id="24" dur="500" fill="hold"/>
                                        <p:tgtEl>
                                          <p:spTgt spid="1027">
                                            <p:txEl>
                                              <p:pRg st="1" end="1"/>
                                            </p:txEl>
                                          </p:spTgt>
                                        </p:tgtEl>
                                        <p:attrNameLst>
                                          <p:attrName>ppt_h</p:attrName>
                                        </p:attrNameLst>
                                      </p:cBhvr>
                                      <p:tavLst>
                                        <p:tav tm="0">
                                          <p:val>
                                            <p:fltVal val="0"/>
                                          </p:val>
                                        </p:tav>
                                        <p:tav tm="100000">
                                          <p:val>
                                            <p:strVal val="#ppt_h"/>
                                          </p:val>
                                        </p:tav>
                                      </p:tavLst>
                                    </p:anim>
                                    <p:animEffect transition="in" filter="fade">
                                      <p:cBhvr>
                                        <p:cTn id="25" dur="500"/>
                                        <p:tgtEl>
                                          <p:spTgt spid="1027">
                                            <p:txEl>
                                              <p:pRg st="1" end="1"/>
                                            </p:txEl>
                                          </p:spTgt>
                                        </p:tgtEl>
                                      </p:cBhvr>
                                    </p:animEffect>
                                  </p:childTnLst>
                                </p:cTn>
                              </p:par>
                              <p:par>
                                <p:cTn id="26" presetID="53" presetClass="entr" presetSubtype="0" fill="hold" grpId="0" nodeType="withEffect">
                                  <p:stCondLst>
                                    <p:cond delay="0"/>
                                  </p:stCondLst>
                                  <p:childTnLst>
                                    <p:set>
                                      <p:cBhvr>
                                        <p:cTn id="27" dur="1" fill="hold">
                                          <p:stCondLst>
                                            <p:cond delay="0"/>
                                          </p:stCondLst>
                                        </p:cTn>
                                        <p:tgtEl>
                                          <p:spTgt spid="1027">
                                            <p:txEl>
                                              <p:pRg st="2" end="2"/>
                                            </p:txEl>
                                          </p:spTgt>
                                        </p:tgtEl>
                                        <p:attrNameLst>
                                          <p:attrName>style.visibility</p:attrName>
                                        </p:attrNameLst>
                                      </p:cBhvr>
                                      <p:to>
                                        <p:strVal val="visible"/>
                                      </p:to>
                                    </p:set>
                                    <p:anim calcmode="lin" valueType="num">
                                      <p:cBhvr>
                                        <p:cTn id="28" dur="500" fill="hold"/>
                                        <p:tgtEl>
                                          <p:spTgt spid="1027">
                                            <p:txEl>
                                              <p:pRg st="2" end="2"/>
                                            </p:txEl>
                                          </p:spTgt>
                                        </p:tgtEl>
                                        <p:attrNameLst>
                                          <p:attrName>ppt_w</p:attrName>
                                        </p:attrNameLst>
                                      </p:cBhvr>
                                      <p:tavLst>
                                        <p:tav tm="0">
                                          <p:val>
                                            <p:fltVal val="0"/>
                                          </p:val>
                                        </p:tav>
                                        <p:tav tm="100000">
                                          <p:val>
                                            <p:strVal val="#ppt_w"/>
                                          </p:val>
                                        </p:tav>
                                      </p:tavLst>
                                    </p:anim>
                                    <p:anim calcmode="lin" valueType="num">
                                      <p:cBhvr>
                                        <p:cTn id="29" dur="500" fill="hold"/>
                                        <p:tgtEl>
                                          <p:spTgt spid="1027">
                                            <p:txEl>
                                              <p:pRg st="2" end="2"/>
                                            </p:txEl>
                                          </p:spTgt>
                                        </p:tgtEl>
                                        <p:attrNameLst>
                                          <p:attrName>ppt_h</p:attrName>
                                        </p:attrNameLst>
                                      </p:cBhvr>
                                      <p:tavLst>
                                        <p:tav tm="0">
                                          <p:val>
                                            <p:fltVal val="0"/>
                                          </p:val>
                                        </p:tav>
                                        <p:tav tm="100000">
                                          <p:val>
                                            <p:strVal val="#ppt_h"/>
                                          </p:val>
                                        </p:tav>
                                      </p:tavLst>
                                    </p:anim>
                                    <p:animEffect transition="in" filter="fade">
                                      <p:cBhvr>
                                        <p:cTn id="30" dur="500"/>
                                        <p:tgtEl>
                                          <p:spTgt spid="1027">
                                            <p:txEl>
                                              <p:pRg st="2" end="2"/>
                                            </p:txEl>
                                          </p:spTgt>
                                        </p:tgtEl>
                                      </p:cBhvr>
                                    </p:animEffect>
                                  </p:childTnLst>
                                </p:cTn>
                              </p:par>
                              <p:par>
                                <p:cTn id="31" presetID="53" presetClass="entr" presetSubtype="0" fill="hold" grpId="0" nodeType="withEffect">
                                  <p:stCondLst>
                                    <p:cond delay="0"/>
                                  </p:stCondLst>
                                  <p:childTnLst>
                                    <p:set>
                                      <p:cBhvr>
                                        <p:cTn id="32" dur="1" fill="hold">
                                          <p:stCondLst>
                                            <p:cond delay="0"/>
                                          </p:stCondLst>
                                        </p:cTn>
                                        <p:tgtEl>
                                          <p:spTgt spid="1027">
                                            <p:txEl>
                                              <p:pRg st="3" end="3"/>
                                            </p:txEl>
                                          </p:spTgt>
                                        </p:tgtEl>
                                        <p:attrNameLst>
                                          <p:attrName>style.visibility</p:attrName>
                                        </p:attrNameLst>
                                      </p:cBhvr>
                                      <p:to>
                                        <p:strVal val="visible"/>
                                      </p:to>
                                    </p:set>
                                    <p:anim calcmode="lin" valueType="num">
                                      <p:cBhvr>
                                        <p:cTn id="33" dur="500" fill="hold"/>
                                        <p:tgtEl>
                                          <p:spTgt spid="1027">
                                            <p:txEl>
                                              <p:pRg st="3" end="3"/>
                                            </p:txEl>
                                          </p:spTgt>
                                        </p:tgtEl>
                                        <p:attrNameLst>
                                          <p:attrName>ppt_w</p:attrName>
                                        </p:attrNameLst>
                                      </p:cBhvr>
                                      <p:tavLst>
                                        <p:tav tm="0">
                                          <p:val>
                                            <p:fltVal val="0"/>
                                          </p:val>
                                        </p:tav>
                                        <p:tav tm="100000">
                                          <p:val>
                                            <p:strVal val="#ppt_w"/>
                                          </p:val>
                                        </p:tav>
                                      </p:tavLst>
                                    </p:anim>
                                    <p:anim calcmode="lin" valueType="num">
                                      <p:cBhvr>
                                        <p:cTn id="34" dur="500" fill="hold"/>
                                        <p:tgtEl>
                                          <p:spTgt spid="1027">
                                            <p:txEl>
                                              <p:pRg st="3" end="3"/>
                                            </p:txEl>
                                          </p:spTgt>
                                        </p:tgtEl>
                                        <p:attrNameLst>
                                          <p:attrName>ppt_h</p:attrName>
                                        </p:attrNameLst>
                                      </p:cBhvr>
                                      <p:tavLst>
                                        <p:tav tm="0">
                                          <p:val>
                                            <p:fltVal val="0"/>
                                          </p:val>
                                        </p:tav>
                                        <p:tav tm="100000">
                                          <p:val>
                                            <p:strVal val="#ppt_h"/>
                                          </p:val>
                                        </p:tav>
                                      </p:tavLst>
                                    </p:anim>
                                    <p:animEffect transition="in" filter="fade">
                                      <p:cBhvr>
                                        <p:cTn id="35" dur="500"/>
                                        <p:tgtEl>
                                          <p:spTgt spid="1027">
                                            <p:txEl>
                                              <p:pRg st="3" end="3"/>
                                            </p:txEl>
                                          </p:spTgt>
                                        </p:tgtEl>
                                      </p:cBhvr>
                                    </p:animEffect>
                                  </p:childTnLst>
                                </p:cTn>
                              </p:par>
                              <p:par>
                                <p:cTn id="36" presetID="53" presetClass="entr" presetSubtype="0" fill="hold" grpId="0" nodeType="withEffect">
                                  <p:stCondLst>
                                    <p:cond delay="0"/>
                                  </p:stCondLst>
                                  <p:childTnLst>
                                    <p:set>
                                      <p:cBhvr>
                                        <p:cTn id="37" dur="1" fill="hold">
                                          <p:stCondLst>
                                            <p:cond delay="0"/>
                                          </p:stCondLst>
                                        </p:cTn>
                                        <p:tgtEl>
                                          <p:spTgt spid="1027">
                                            <p:txEl>
                                              <p:pRg st="4" end="4"/>
                                            </p:txEl>
                                          </p:spTgt>
                                        </p:tgtEl>
                                        <p:attrNameLst>
                                          <p:attrName>style.visibility</p:attrName>
                                        </p:attrNameLst>
                                      </p:cBhvr>
                                      <p:to>
                                        <p:strVal val="visible"/>
                                      </p:to>
                                    </p:set>
                                    <p:anim calcmode="lin" valueType="num">
                                      <p:cBhvr>
                                        <p:cTn id="38" dur="500" fill="hold"/>
                                        <p:tgtEl>
                                          <p:spTgt spid="1027">
                                            <p:txEl>
                                              <p:pRg st="4" end="4"/>
                                            </p:txEl>
                                          </p:spTgt>
                                        </p:tgtEl>
                                        <p:attrNameLst>
                                          <p:attrName>ppt_w</p:attrName>
                                        </p:attrNameLst>
                                      </p:cBhvr>
                                      <p:tavLst>
                                        <p:tav tm="0">
                                          <p:val>
                                            <p:fltVal val="0"/>
                                          </p:val>
                                        </p:tav>
                                        <p:tav tm="100000">
                                          <p:val>
                                            <p:strVal val="#ppt_w"/>
                                          </p:val>
                                        </p:tav>
                                      </p:tavLst>
                                    </p:anim>
                                    <p:anim calcmode="lin" valueType="num">
                                      <p:cBhvr>
                                        <p:cTn id="39" dur="500" fill="hold"/>
                                        <p:tgtEl>
                                          <p:spTgt spid="1027">
                                            <p:txEl>
                                              <p:pRg st="4" end="4"/>
                                            </p:txEl>
                                          </p:spTgt>
                                        </p:tgtEl>
                                        <p:attrNameLst>
                                          <p:attrName>ppt_h</p:attrName>
                                        </p:attrNameLst>
                                      </p:cBhvr>
                                      <p:tavLst>
                                        <p:tav tm="0">
                                          <p:val>
                                            <p:fltVal val="0"/>
                                          </p:val>
                                        </p:tav>
                                        <p:tav tm="100000">
                                          <p:val>
                                            <p:strVal val="#ppt_h"/>
                                          </p:val>
                                        </p:tav>
                                      </p:tavLst>
                                    </p:anim>
                                    <p:animEffect transition="in" filter="fade">
                                      <p:cBhvr>
                                        <p:cTn id="40" dur="500"/>
                                        <p:tgtEl>
                                          <p:spTgt spid="102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6" grpId="0"/>
      <p:bldP spid="1027" grpId="0" build="p">
        <p:tmplLst>
          <p:tmpl lvl="1">
            <p:tnLst>
              <p:par>
                <p:cTn presetID="53" presetClass="entr" presetSubtype="0"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2">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3">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4">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5">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Lst>
      </p:bldP>
    </p:bldLst>
  </p:timing>
  <p:txStyles>
    <p:titleStyle>
      <a:lvl1pPr algn="ctr" rtl="0" eaLnBrk="0" fontAlgn="base" hangingPunct="0">
        <a:spcBef>
          <a:spcPct val="0"/>
        </a:spcBef>
        <a:spcAft>
          <a:spcPct val="0"/>
        </a:spcAft>
        <a:defRPr sz="2475">
          <a:solidFill>
            <a:schemeClr val="tx2"/>
          </a:solidFill>
          <a:latin typeface="+mj-lt"/>
          <a:ea typeface="+mj-ea"/>
          <a:cs typeface="+mj-cs"/>
        </a:defRPr>
      </a:lvl1pPr>
      <a:lvl2pPr algn="ctr" rtl="0" eaLnBrk="0" fontAlgn="base" hangingPunct="0">
        <a:spcBef>
          <a:spcPct val="0"/>
        </a:spcBef>
        <a:spcAft>
          <a:spcPct val="0"/>
        </a:spcAft>
        <a:defRPr sz="2475">
          <a:solidFill>
            <a:schemeClr val="tx2"/>
          </a:solidFill>
          <a:latin typeface="Arial" charset="0"/>
          <a:cs typeface="Arial" charset="0"/>
        </a:defRPr>
      </a:lvl2pPr>
      <a:lvl3pPr algn="ctr" rtl="0" eaLnBrk="0" fontAlgn="base" hangingPunct="0">
        <a:spcBef>
          <a:spcPct val="0"/>
        </a:spcBef>
        <a:spcAft>
          <a:spcPct val="0"/>
        </a:spcAft>
        <a:defRPr sz="2475">
          <a:solidFill>
            <a:schemeClr val="tx2"/>
          </a:solidFill>
          <a:latin typeface="Arial" charset="0"/>
          <a:cs typeface="Arial" charset="0"/>
        </a:defRPr>
      </a:lvl3pPr>
      <a:lvl4pPr algn="ctr" rtl="0" eaLnBrk="0" fontAlgn="base" hangingPunct="0">
        <a:spcBef>
          <a:spcPct val="0"/>
        </a:spcBef>
        <a:spcAft>
          <a:spcPct val="0"/>
        </a:spcAft>
        <a:defRPr sz="2475">
          <a:solidFill>
            <a:schemeClr val="tx2"/>
          </a:solidFill>
          <a:latin typeface="Arial" charset="0"/>
          <a:cs typeface="Arial" charset="0"/>
        </a:defRPr>
      </a:lvl4pPr>
      <a:lvl5pPr algn="ctr" rtl="0" eaLnBrk="0" fontAlgn="base" hangingPunct="0">
        <a:spcBef>
          <a:spcPct val="0"/>
        </a:spcBef>
        <a:spcAft>
          <a:spcPct val="0"/>
        </a:spcAft>
        <a:defRPr sz="2475">
          <a:solidFill>
            <a:schemeClr val="tx2"/>
          </a:solidFill>
          <a:latin typeface="Arial" charset="0"/>
          <a:cs typeface="Arial" charset="0"/>
        </a:defRPr>
      </a:lvl5pPr>
      <a:lvl6pPr marL="257175" algn="ctr" rtl="0" fontAlgn="base">
        <a:spcBef>
          <a:spcPct val="0"/>
        </a:spcBef>
        <a:spcAft>
          <a:spcPct val="0"/>
        </a:spcAft>
        <a:defRPr sz="2475">
          <a:solidFill>
            <a:schemeClr val="tx2"/>
          </a:solidFill>
          <a:latin typeface="Arial" charset="0"/>
          <a:cs typeface="Arial" charset="0"/>
        </a:defRPr>
      </a:lvl6pPr>
      <a:lvl7pPr marL="514350" algn="ctr" rtl="0" fontAlgn="base">
        <a:spcBef>
          <a:spcPct val="0"/>
        </a:spcBef>
        <a:spcAft>
          <a:spcPct val="0"/>
        </a:spcAft>
        <a:defRPr sz="2475">
          <a:solidFill>
            <a:schemeClr val="tx2"/>
          </a:solidFill>
          <a:latin typeface="Arial" charset="0"/>
          <a:cs typeface="Arial" charset="0"/>
        </a:defRPr>
      </a:lvl7pPr>
      <a:lvl8pPr marL="771525" algn="ctr" rtl="0" fontAlgn="base">
        <a:spcBef>
          <a:spcPct val="0"/>
        </a:spcBef>
        <a:spcAft>
          <a:spcPct val="0"/>
        </a:spcAft>
        <a:defRPr sz="2475">
          <a:solidFill>
            <a:schemeClr val="tx2"/>
          </a:solidFill>
          <a:latin typeface="Arial" charset="0"/>
          <a:cs typeface="Arial" charset="0"/>
        </a:defRPr>
      </a:lvl8pPr>
      <a:lvl9pPr marL="1028700" algn="ctr" rtl="0" fontAlgn="base">
        <a:spcBef>
          <a:spcPct val="0"/>
        </a:spcBef>
        <a:spcAft>
          <a:spcPct val="0"/>
        </a:spcAft>
        <a:defRPr sz="2475">
          <a:solidFill>
            <a:schemeClr val="tx2"/>
          </a:solidFill>
          <a:latin typeface="Arial" charset="0"/>
          <a:cs typeface="Arial" charset="0"/>
        </a:defRPr>
      </a:lvl9pPr>
    </p:titleStyle>
    <p:bodyStyle>
      <a:lvl1pPr marL="192881" indent="-192881" algn="l" rtl="0" eaLnBrk="0" fontAlgn="base" hangingPunct="0">
        <a:spcBef>
          <a:spcPct val="20000"/>
        </a:spcBef>
        <a:spcAft>
          <a:spcPct val="0"/>
        </a:spcAft>
        <a:buChar char="•"/>
        <a:defRPr sz="1800">
          <a:solidFill>
            <a:schemeClr val="tx1"/>
          </a:solidFill>
          <a:latin typeface="+mn-lt"/>
          <a:ea typeface="+mn-ea"/>
          <a:cs typeface="+mn-cs"/>
        </a:defRPr>
      </a:lvl1pPr>
      <a:lvl2pPr marL="417910" indent="-160735" algn="l" rtl="0" eaLnBrk="0" fontAlgn="base" hangingPunct="0">
        <a:spcBef>
          <a:spcPct val="20000"/>
        </a:spcBef>
        <a:spcAft>
          <a:spcPct val="0"/>
        </a:spcAft>
        <a:buChar char="–"/>
        <a:defRPr sz="1575">
          <a:solidFill>
            <a:schemeClr val="tx1"/>
          </a:solidFill>
          <a:latin typeface="+mn-lt"/>
          <a:cs typeface="+mn-cs"/>
        </a:defRPr>
      </a:lvl2pPr>
      <a:lvl3pPr marL="642938" indent="-128588" algn="l" rtl="0" eaLnBrk="0" fontAlgn="base" hangingPunct="0">
        <a:spcBef>
          <a:spcPct val="20000"/>
        </a:spcBef>
        <a:spcAft>
          <a:spcPct val="0"/>
        </a:spcAft>
        <a:buChar char="•"/>
        <a:defRPr sz="1350">
          <a:solidFill>
            <a:schemeClr val="tx1"/>
          </a:solidFill>
          <a:latin typeface="+mn-lt"/>
          <a:cs typeface="+mn-cs"/>
        </a:defRPr>
      </a:lvl3pPr>
      <a:lvl4pPr marL="900113" indent="-128588" algn="l" rtl="0" eaLnBrk="0" fontAlgn="base" hangingPunct="0">
        <a:spcBef>
          <a:spcPct val="20000"/>
        </a:spcBef>
        <a:spcAft>
          <a:spcPct val="0"/>
        </a:spcAft>
        <a:buChar char="–"/>
        <a:defRPr sz="1125">
          <a:solidFill>
            <a:schemeClr val="tx1"/>
          </a:solidFill>
          <a:latin typeface="+mn-lt"/>
          <a:cs typeface="+mn-cs"/>
        </a:defRPr>
      </a:lvl4pPr>
      <a:lvl5pPr marL="1157288" indent="-128588" algn="l" rtl="0" eaLnBrk="0" fontAlgn="base" hangingPunct="0">
        <a:spcBef>
          <a:spcPct val="20000"/>
        </a:spcBef>
        <a:spcAft>
          <a:spcPct val="0"/>
        </a:spcAft>
        <a:buChar char="»"/>
        <a:defRPr sz="1125">
          <a:solidFill>
            <a:schemeClr val="tx1"/>
          </a:solidFill>
          <a:latin typeface="+mn-lt"/>
          <a:cs typeface="+mn-cs"/>
        </a:defRPr>
      </a:lvl5pPr>
      <a:lvl6pPr marL="1414463" indent="-128588" algn="l" rtl="0" fontAlgn="base">
        <a:spcBef>
          <a:spcPct val="20000"/>
        </a:spcBef>
        <a:spcAft>
          <a:spcPct val="0"/>
        </a:spcAft>
        <a:buChar char="»"/>
        <a:defRPr sz="1125">
          <a:solidFill>
            <a:schemeClr val="tx1"/>
          </a:solidFill>
          <a:latin typeface="+mn-lt"/>
          <a:cs typeface="+mn-cs"/>
        </a:defRPr>
      </a:lvl6pPr>
      <a:lvl7pPr marL="1671638" indent="-128588" algn="l" rtl="0" fontAlgn="base">
        <a:spcBef>
          <a:spcPct val="20000"/>
        </a:spcBef>
        <a:spcAft>
          <a:spcPct val="0"/>
        </a:spcAft>
        <a:buChar char="»"/>
        <a:defRPr sz="1125">
          <a:solidFill>
            <a:schemeClr val="tx1"/>
          </a:solidFill>
          <a:latin typeface="+mn-lt"/>
          <a:cs typeface="+mn-cs"/>
        </a:defRPr>
      </a:lvl7pPr>
      <a:lvl8pPr marL="1928813" indent="-128588" algn="l" rtl="0" fontAlgn="base">
        <a:spcBef>
          <a:spcPct val="20000"/>
        </a:spcBef>
        <a:spcAft>
          <a:spcPct val="0"/>
        </a:spcAft>
        <a:buChar char="»"/>
        <a:defRPr sz="1125">
          <a:solidFill>
            <a:schemeClr val="tx1"/>
          </a:solidFill>
          <a:latin typeface="+mn-lt"/>
          <a:cs typeface="+mn-cs"/>
        </a:defRPr>
      </a:lvl8pPr>
      <a:lvl9pPr marL="2185988" indent="-128588" algn="l" rtl="0" fontAlgn="base">
        <a:spcBef>
          <a:spcPct val="20000"/>
        </a:spcBef>
        <a:spcAft>
          <a:spcPct val="0"/>
        </a:spcAft>
        <a:buChar char="»"/>
        <a:defRPr sz="1125">
          <a:solidFill>
            <a:schemeClr val="tx1"/>
          </a:solidFill>
          <a:latin typeface="+mn-lt"/>
          <a:cs typeface="+mn-cs"/>
        </a:defRPr>
      </a:lvl9pPr>
    </p:bodyStyle>
    <p:otherStyle>
      <a:defPPr>
        <a:defRPr lang="en-US"/>
      </a:defPPr>
      <a:lvl1pPr marL="0" algn="l" defTabSz="514350" rtl="0" eaLnBrk="1" latinLnBrk="0" hangingPunct="1">
        <a:defRPr sz="1013" kern="1200">
          <a:solidFill>
            <a:schemeClr val="tx1"/>
          </a:solidFill>
          <a:latin typeface="+mn-lt"/>
          <a:ea typeface="+mn-ea"/>
          <a:cs typeface="+mn-cs"/>
        </a:defRPr>
      </a:lvl1pPr>
      <a:lvl2pPr marL="257175" algn="l" defTabSz="514350" rtl="0" eaLnBrk="1" latinLnBrk="0" hangingPunct="1">
        <a:defRPr sz="1013" kern="1200">
          <a:solidFill>
            <a:schemeClr val="tx1"/>
          </a:solidFill>
          <a:latin typeface="+mn-lt"/>
          <a:ea typeface="+mn-ea"/>
          <a:cs typeface="+mn-cs"/>
        </a:defRPr>
      </a:lvl2pPr>
      <a:lvl3pPr marL="514350" algn="l" defTabSz="514350" rtl="0" eaLnBrk="1" latinLnBrk="0" hangingPunct="1">
        <a:defRPr sz="1013" kern="1200">
          <a:solidFill>
            <a:schemeClr val="tx1"/>
          </a:solidFill>
          <a:latin typeface="+mn-lt"/>
          <a:ea typeface="+mn-ea"/>
          <a:cs typeface="+mn-cs"/>
        </a:defRPr>
      </a:lvl3pPr>
      <a:lvl4pPr marL="771525" algn="l" defTabSz="514350" rtl="0" eaLnBrk="1" latinLnBrk="0" hangingPunct="1">
        <a:defRPr sz="1013" kern="1200">
          <a:solidFill>
            <a:schemeClr val="tx1"/>
          </a:solidFill>
          <a:latin typeface="+mn-lt"/>
          <a:ea typeface="+mn-ea"/>
          <a:cs typeface="+mn-cs"/>
        </a:defRPr>
      </a:lvl4pPr>
      <a:lvl5pPr marL="1028700" algn="l" defTabSz="514350" rtl="0" eaLnBrk="1" latinLnBrk="0" hangingPunct="1">
        <a:defRPr sz="1013" kern="1200">
          <a:solidFill>
            <a:schemeClr val="tx1"/>
          </a:solidFill>
          <a:latin typeface="+mn-lt"/>
          <a:ea typeface="+mn-ea"/>
          <a:cs typeface="+mn-cs"/>
        </a:defRPr>
      </a:lvl5pPr>
      <a:lvl6pPr marL="1285875" algn="l" defTabSz="514350" rtl="0" eaLnBrk="1" latinLnBrk="0" hangingPunct="1">
        <a:defRPr sz="1013" kern="1200">
          <a:solidFill>
            <a:schemeClr val="tx1"/>
          </a:solidFill>
          <a:latin typeface="+mn-lt"/>
          <a:ea typeface="+mn-ea"/>
          <a:cs typeface="+mn-cs"/>
        </a:defRPr>
      </a:lvl6pPr>
      <a:lvl7pPr marL="1543050" algn="l" defTabSz="514350" rtl="0" eaLnBrk="1" latinLnBrk="0" hangingPunct="1">
        <a:defRPr sz="1013" kern="1200">
          <a:solidFill>
            <a:schemeClr val="tx1"/>
          </a:solidFill>
          <a:latin typeface="+mn-lt"/>
          <a:ea typeface="+mn-ea"/>
          <a:cs typeface="+mn-cs"/>
        </a:defRPr>
      </a:lvl7pPr>
      <a:lvl8pPr marL="1800225" algn="l" defTabSz="514350" rtl="0" eaLnBrk="1" latinLnBrk="0" hangingPunct="1">
        <a:defRPr sz="1013" kern="1200">
          <a:solidFill>
            <a:schemeClr val="tx1"/>
          </a:solidFill>
          <a:latin typeface="+mn-lt"/>
          <a:ea typeface="+mn-ea"/>
          <a:cs typeface="+mn-cs"/>
        </a:defRPr>
      </a:lvl8pPr>
      <a:lvl9pPr marL="2057400" algn="l" defTabSz="514350" rtl="0" eaLnBrk="1" latinLnBrk="0" hangingPunct="1">
        <a:defRPr sz="1013"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wmf"/><Relationship Id="rId3" Type="http://schemas.openxmlformats.org/officeDocument/2006/relationships/slideLayout" Target="../slideLayouts/slideLayout432.xml"/><Relationship Id="rId7" Type="http://schemas.openxmlformats.org/officeDocument/2006/relationships/image" Target="../media/image4.wmf"/><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3.wmf"/><Relationship Id="rId11" Type="http://schemas.openxmlformats.org/officeDocument/2006/relationships/image" Target="../media/image8.png"/><Relationship Id="rId5" Type="http://schemas.openxmlformats.org/officeDocument/2006/relationships/image" Target="../media/image2.jpeg"/><Relationship Id="rId10" Type="http://schemas.openxmlformats.org/officeDocument/2006/relationships/image" Target="../media/image7.gif"/><Relationship Id="rId4" Type="http://schemas.openxmlformats.org/officeDocument/2006/relationships/notesSlide" Target="../notesSlides/notesSlide1.xml"/><Relationship Id="rId9" Type="http://schemas.openxmlformats.org/officeDocument/2006/relationships/image" Target="../media/image6.wmf"/></Relationships>
</file>

<file path=ppt/slides/_rels/slide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415.xml"/><Relationship Id="rId5" Type="http://schemas.openxmlformats.org/officeDocument/2006/relationships/image" Target="../media/image12.jpeg"/><Relationship Id="rId4" Type="http://schemas.openxmlformats.org/officeDocument/2006/relationships/image" Target="../media/image11.png"/></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8" Type="http://schemas.openxmlformats.org/officeDocument/2006/relationships/diagramData" Target="../diagrams/data3.xml"/><Relationship Id="rId3" Type="http://schemas.openxmlformats.org/officeDocument/2006/relationships/diagramLayout" Target="../diagrams/layout2.xml"/><Relationship Id="rId7" Type="http://schemas.openxmlformats.org/officeDocument/2006/relationships/image" Target="../media/image13.gif"/><Relationship Id="rId12" Type="http://schemas.microsoft.com/office/2007/relationships/diagramDrawing" Target="../diagrams/drawing3.xml"/><Relationship Id="rId2" Type="http://schemas.openxmlformats.org/officeDocument/2006/relationships/diagramData" Target="../diagrams/data2.xml"/><Relationship Id="rId1" Type="http://schemas.openxmlformats.org/officeDocument/2006/relationships/slideLayout" Target="../slideLayouts/slideLayout7.xml"/><Relationship Id="rId6" Type="http://schemas.microsoft.com/office/2007/relationships/diagramDrawing" Target="../diagrams/drawing2.xml"/><Relationship Id="rId11" Type="http://schemas.openxmlformats.org/officeDocument/2006/relationships/diagramColors" Target="../diagrams/colors3.xml"/><Relationship Id="rId5" Type="http://schemas.openxmlformats.org/officeDocument/2006/relationships/diagramColors" Target="../diagrams/colors2.xml"/><Relationship Id="rId10" Type="http://schemas.openxmlformats.org/officeDocument/2006/relationships/diagramQuickStyle" Target="../diagrams/quickStyle3.xml"/><Relationship Id="rId4" Type="http://schemas.openxmlformats.org/officeDocument/2006/relationships/diagramQuickStyle" Target="../diagrams/quickStyle2.xml"/><Relationship Id="rId9" Type="http://schemas.openxmlformats.org/officeDocument/2006/relationships/diagramLayout" Target="../diagrams/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wmf"/><Relationship Id="rId1" Type="http://schemas.openxmlformats.org/officeDocument/2006/relationships/slideLayout" Target="../slideLayouts/slideLayout2.xml"/><Relationship Id="rId4" Type="http://schemas.openxmlformats.org/officeDocument/2006/relationships/image" Target="../media/image18.jpeg"/></Relationships>
</file>

<file path=ppt/slides/_rels/slide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wmf"/><Relationship Id="rId1" Type="http://schemas.openxmlformats.org/officeDocument/2006/relationships/slideLayout" Target="../slideLayouts/slideLayout2.xml"/><Relationship Id="rId4" Type="http://schemas.openxmlformats.org/officeDocument/2006/relationships/image" Target="../media/image19.jpeg"/></Relationships>
</file>

<file path=ppt/slides/_rels/slide7.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notesSlide" Target="../notesSlides/notesSlide2.xml"/><Relationship Id="rId1" Type="http://schemas.openxmlformats.org/officeDocument/2006/relationships/slideLayout" Target="../slideLayouts/slideLayout410.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7.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20.png"/><Relationship Id="rId1" Type="http://schemas.openxmlformats.org/officeDocument/2006/relationships/slideLayout" Target="../slideLayouts/slideLayout7.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image" Target="../media/image20.png"/><Relationship Id="rId1" Type="http://schemas.openxmlformats.org/officeDocument/2006/relationships/slideLayout" Target="../slideLayouts/slideLayout7.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image" Target="../media/image20.png"/><Relationship Id="rId1" Type="http://schemas.openxmlformats.org/officeDocument/2006/relationships/slideLayout" Target="../slideLayouts/slideLayout7.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image" Target="../media/image20.png"/><Relationship Id="rId1" Type="http://schemas.openxmlformats.org/officeDocument/2006/relationships/slideLayout" Target="../slideLayouts/slideLayout7.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image" Target="../media/image21.jpeg"/><Relationship Id="rId1" Type="http://schemas.openxmlformats.org/officeDocument/2006/relationships/slideLayout" Target="../slideLayouts/slideLayout7.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14.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diagramLayout" Target="../diagrams/layout10.xml"/><Relationship Id="rId7" Type="http://schemas.openxmlformats.org/officeDocument/2006/relationships/image" Target="../media/image22.png"/><Relationship Id="rId2" Type="http://schemas.openxmlformats.org/officeDocument/2006/relationships/diagramData" Target="../diagrams/data10.xml"/><Relationship Id="rId1" Type="http://schemas.openxmlformats.org/officeDocument/2006/relationships/slideLayout" Target="../slideLayouts/slideLayout7.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 Id="rId9" Type="http://schemas.openxmlformats.org/officeDocument/2006/relationships/image" Target="../media/image24.png"/></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7.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16.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diagramData" Target="../diagrams/data12.xml"/><Relationship Id="rId7" Type="http://schemas.microsoft.com/office/2007/relationships/diagramDrawing" Target="../diagrams/drawing12.xml"/><Relationship Id="rId2" Type="http://schemas.openxmlformats.org/officeDocument/2006/relationships/image" Target="../media/image25.png"/><Relationship Id="rId1" Type="http://schemas.openxmlformats.org/officeDocument/2006/relationships/slideLayout" Target="../slideLayouts/slideLayout7.xml"/><Relationship Id="rId6" Type="http://schemas.openxmlformats.org/officeDocument/2006/relationships/diagramColors" Target="../diagrams/colors12.xml"/><Relationship Id="rId5" Type="http://schemas.openxmlformats.org/officeDocument/2006/relationships/diagramQuickStyle" Target="../diagrams/quickStyle12.xml"/><Relationship Id="rId4" Type="http://schemas.openxmlformats.org/officeDocument/2006/relationships/diagramLayout" Target="../diagrams/layout1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10.xml"/></Relationships>
</file>

<file path=ppt/slides/_rels/slide18.xml.rels><?xml version="1.0" encoding="UTF-8" standalone="yes"?>
<Relationships xmlns="http://schemas.openxmlformats.org/package/2006/relationships"><Relationship Id="rId3" Type="http://schemas.openxmlformats.org/officeDocument/2006/relationships/diagramData" Target="../diagrams/data13.xml"/><Relationship Id="rId7" Type="http://schemas.microsoft.com/office/2007/relationships/diagramDrawing" Target="../diagrams/drawing13.xml"/><Relationship Id="rId2" Type="http://schemas.openxmlformats.org/officeDocument/2006/relationships/image" Target="../media/image27.png"/><Relationship Id="rId1" Type="http://schemas.openxmlformats.org/officeDocument/2006/relationships/slideLayout" Target="../slideLayouts/slideLayout410.xml"/><Relationship Id="rId6" Type="http://schemas.openxmlformats.org/officeDocument/2006/relationships/diagramColors" Target="../diagrams/colors13.xml"/><Relationship Id="rId5" Type="http://schemas.openxmlformats.org/officeDocument/2006/relationships/diagramQuickStyle" Target="../diagrams/quickStyle13.xml"/><Relationship Id="rId4" Type="http://schemas.openxmlformats.org/officeDocument/2006/relationships/diagramLayout" Target="../diagrams/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28.jpeg"/><Relationship Id="rId1" Type="http://schemas.openxmlformats.org/officeDocument/2006/relationships/slideLayout" Target="../slideLayouts/slideLayout24.xml"/></Relationships>
</file>

<file path=ppt/slides/_rels/slide20.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4.xml"/><Relationship Id="rId1" Type="http://schemas.openxmlformats.org/officeDocument/2006/relationships/slideLayout" Target="../slideLayouts/slideLayout41.xml"/><Relationship Id="rId5" Type="http://schemas.openxmlformats.org/officeDocument/2006/relationships/image" Target="../media/image13.gif"/><Relationship Id="rId4" Type="http://schemas.openxmlformats.org/officeDocument/2006/relationships/image" Target="../media/image30.jpeg"/></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41.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3.xml"/></Relationships>
</file>

<file path=ppt/slides/_rels/slide23.xml.rels><?xml version="1.0" encoding="UTF-8" standalone="yes"?>
<Relationships xmlns="http://schemas.openxmlformats.org/package/2006/relationships"><Relationship Id="rId3" Type="http://schemas.openxmlformats.org/officeDocument/2006/relationships/diagramData" Target="../diagrams/data15.xml"/><Relationship Id="rId7" Type="http://schemas.microsoft.com/office/2007/relationships/diagramDrawing" Target="../diagrams/drawing15.xml"/><Relationship Id="rId2" Type="http://schemas.openxmlformats.org/officeDocument/2006/relationships/image" Target="../media/image31.png"/><Relationship Id="rId1" Type="http://schemas.openxmlformats.org/officeDocument/2006/relationships/slideLayout" Target="../slideLayouts/slideLayout53.xml"/><Relationship Id="rId6" Type="http://schemas.openxmlformats.org/officeDocument/2006/relationships/diagramColors" Target="../diagrams/colors15.xml"/><Relationship Id="rId5" Type="http://schemas.openxmlformats.org/officeDocument/2006/relationships/diagramQuickStyle" Target="../diagrams/quickStyle15.xml"/><Relationship Id="rId4" Type="http://schemas.openxmlformats.org/officeDocument/2006/relationships/diagramLayout" Target="../diagrams/layout15.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16.xml"/><Relationship Id="rId2" Type="http://schemas.openxmlformats.org/officeDocument/2006/relationships/diagramData" Target="../diagrams/data16.xml"/><Relationship Id="rId1" Type="http://schemas.openxmlformats.org/officeDocument/2006/relationships/slideLayout" Target="../slideLayouts/slideLayout58.xml"/><Relationship Id="rId6" Type="http://schemas.microsoft.com/office/2007/relationships/diagramDrawing" Target="../diagrams/drawing16.xml"/><Relationship Id="rId5" Type="http://schemas.openxmlformats.org/officeDocument/2006/relationships/diagramColors" Target="../diagrams/colors16.xml"/><Relationship Id="rId4" Type="http://schemas.openxmlformats.org/officeDocument/2006/relationships/diagramQuickStyle" Target="../diagrams/quickStyle16.xml"/></Relationships>
</file>

<file path=ppt/slides/_rels/slide25.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28.jpeg"/><Relationship Id="rId1" Type="http://schemas.openxmlformats.org/officeDocument/2006/relationships/slideLayout" Target="../slideLayouts/slideLayout70.xml"/></Relationships>
</file>

<file path=ppt/slides/_rels/slide26.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32.png"/><Relationship Id="rId1" Type="http://schemas.openxmlformats.org/officeDocument/2006/relationships/slideLayout" Target="../slideLayouts/slideLayout9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04.xml"/></Relationships>
</file>

<file path=ppt/slides/_rels/slide28.xml.rels><?xml version="1.0" encoding="UTF-8" standalone="yes"?>
<Relationships xmlns="http://schemas.openxmlformats.org/package/2006/relationships"><Relationship Id="rId2" Type="http://schemas.openxmlformats.org/officeDocument/2006/relationships/image" Target="../media/image13.gif"/><Relationship Id="rId1" Type="http://schemas.openxmlformats.org/officeDocument/2006/relationships/slideLayout" Target="../slideLayouts/slideLayout119.xml"/></Relationships>
</file>

<file path=ppt/slides/_rels/slide29.xml.rels><?xml version="1.0" encoding="UTF-8" standalone="yes"?>
<Relationships xmlns="http://schemas.openxmlformats.org/package/2006/relationships"><Relationship Id="rId3" Type="http://schemas.openxmlformats.org/officeDocument/2006/relationships/diagramLayout" Target="../diagrams/layout17.xml"/><Relationship Id="rId7" Type="http://schemas.openxmlformats.org/officeDocument/2006/relationships/image" Target="../media/image33.png"/><Relationship Id="rId2" Type="http://schemas.openxmlformats.org/officeDocument/2006/relationships/diagramData" Target="../diagrams/data17.xml"/><Relationship Id="rId1" Type="http://schemas.openxmlformats.org/officeDocument/2006/relationships/slideLayout" Target="../slideLayouts/slideLayout133.xml"/><Relationship Id="rId6" Type="http://schemas.microsoft.com/office/2007/relationships/diagramDrawing" Target="../diagrams/drawing17.xml"/><Relationship Id="rId5" Type="http://schemas.openxmlformats.org/officeDocument/2006/relationships/diagramColors" Target="../diagrams/colors17.xml"/><Relationship Id="rId4" Type="http://schemas.openxmlformats.org/officeDocument/2006/relationships/diagramQuickStyle" Target="../diagrams/quickStyle17.xml"/></Relationships>
</file>

<file path=ppt/slides/_rels/slide30.xml.rels><?xml version="1.0" encoding="UTF-8" standalone="yes"?>
<Relationships xmlns="http://schemas.openxmlformats.org/package/2006/relationships"><Relationship Id="rId3" Type="http://schemas.openxmlformats.org/officeDocument/2006/relationships/diagramLayout" Target="../diagrams/layout18.xml"/><Relationship Id="rId7" Type="http://schemas.openxmlformats.org/officeDocument/2006/relationships/image" Target="../media/image13.gif"/><Relationship Id="rId2" Type="http://schemas.openxmlformats.org/officeDocument/2006/relationships/diagramData" Target="../diagrams/data18.xml"/><Relationship Id="rId1" Type="http://schemas.openxmlformats.org/officeDocument/2006/relationships/slideLayout" Target="../slideLayouts/slideLayout7.xml"/><Relationship Id="rId6" Type="http://schemas.microsoft.com/office/2007/relationships/diagramDrawing" Target="../diagrams/drawing18.xml"/><Relationship Id="rId5" Type="http://schemas.openxmlformats.org/officeDocument/2006/relationships/diagramColors" Target="../diagrams/colors18.xml"/><Relationship Id="rId4" Type="http://schemas.openxmlformats.org/officeDocument/2006/relationships/diagramQuickStyle" Target="../diagrams/quickStyle18.xml"/></Relationships>
</file>

<file path=ppt/slides/_rels/slide31.xml.rels><?xml version="1.0" encoding="UTF-8" standalone="yes"?>
<Relationships xmlns="http://schemas.openxmlformats.org/package/2006/relationships"><Relationship Id="rId3" Type="http://schemas.openxmlformats.org/officeDocument/2006/relationships/diagramLayout" Target="../diagrams/layout19.xml"/><Relationship Id="rId2" Type="http://schemas.openxmlformats.org/officeDocument/2006/relationships/diagramData" Target="../diagrams/data19.xml"/><Relationship Id="rId1" Type="http://schemas.openxmlformats.org/officeDocument/2006/relationships/slideLayout" Target="../slideLayouts/slideLayout18.xml"/><Relationship Id="rId6" Type="http://schemas.microsoft.com/office/2007/relationships/diagramDrawing" Target="../diagrams/drawing19.xml"/><Relationship Id="rId5" Type="http://schemas.openxmlformats.org/officeDocument/2006/relationships/diagramColors" Target="../diagrams/colors19.xml"/><Relationship Id="rId4" Type="http://schemas.openxmlformats.org/officeDocument/2006/relationships/diagramQuickStyle" Target="../diagrams/quickStyle19.xml"/></Relationships>
</file>

<file path=ppt/slides/_rels/slide32.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147.xml"/></Relationships>
</file>

<file path=ppt/slides/_rels/slide34.xml.rels><?xml version="1.0" encoding="UTF-8" standalone="yes"?>
<Relationships xmlns="http://schemas.openxmlformats.org/package/2006/relationships"><Relationship Id="rId8" Type="http://schemas.openxmlformats.org/officeDocument/2006/relationships/image" Target="../media/image35.png"/><Relationship Id="rId3" Type="http://schemas.openxmlformats.org/officeDocument/2006/relationships/diagramLayout" Target="../diagrams/layout20.xml"/><Relationship Id="rId7" Type="http://schemas.openxmlformats.org/officeDocument/2006/relationships/image" Target="../media/image38.png"/><Relationship Id="rId2" Type="http://schemas.openxmlformats.org/officeDocument/2006/relationships/diagramData" Target="../diagrams/data20.xml"/><Relationship Id="rId1" Type="http://schemas.openxmlformats.org/officeDocument/2006/relationships/slideLayout" Target="../slideLayouts/slideLayout7.xml"/><Relationship Id="rId6" Type="http://schemas.microsoft.com/office/2007/relationships/diagramDrawing" Target="../diagrams/drawing20.xml"/><Relationship Id="rId5" Type="http://schemas.openxmlformats.org/officeDocument/2006/relationships/diagramColors" Target="../diagrams/colors20.xml"/><Relationship Id="rId4" Type="http://schemas.openxmlformats.org/officeDocument/2006/relationships/diagramQuickStyle" Target="../diagrams/quickStyle20.xml"/></Relationships>
</file>

<file path=ppt/slides/_rels/slide35.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32.png"/><Relationship Id="rId1" Type="http://schemas.openxmlformats.org/officeDocument/2006/relationships/slideLayout" Target="../slideLayouts/slideLayout41.xml"/></Relationships>
</file>

<file path=ppt/slides/_rels/slide36.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16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80.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89.xml"/></Relationships>
</file>

<file path=ppt/slides/_rels/slide39.xml.rels><?xml version="1.0" encoding="UTF-8" standalone="yes"?>
<Relationships xmlns="http://schemas.openxmlformats.org/package/2006/relationships"><Relationship Id="rId8" Type="http://schemas.openxmlformats.org/officeDocument/2006/relationships/image" Target="../media/image41.png"/><Relationship Id="rId3" Type="http://schemas.openxmlformats.org/officeDocument/2006/relationships/diagramLayout" Target="../diagrams/layout21.xml"/><Relationship Id="rId7" Type="http://schemas.openxmlformats.org/officeDocument/2006/relationships/image" Target="../media/image40.png"/><Relationship Id="rId2" Type="http://schemas.openxmlformats.org/officeDocument/2006/relationships/diagramData" Target="../diagrams/data21.xml"/><Relationship Id="rId1" Type="http://schemas.openxmlformats.org/officeDocument/2006/relationships/slideLayout" Target="../slideLayouts/slideLayout7.xml"/><Relationship Id="rId6" Type="http://schemas.microsoft.com/office/2007/relationships/diagramDrawing" Target="../diagrams/drawing21.xml"/><Relationship Id="rId5" Type="http://schemas.openxmlformats.org/officeDocument/2006/relationships/diagramColors" Target="../diagrams/colors21.xml"/><Relationship Id="rId4" Type="http://schemas.openxmlformats.org/officeDocument/2006/relationships/diagramQuickStyle" Target="../diagrams/quickStyle21.xml"/></Relationships>
</file>

<file path=ppt/slides/_rels/slide40.xml.rels><?xml version="1.0" encoding="UTF-8" standalone="yes"?>
<Relationships xmlns="http://schemas.openxmlformats.org/package/2006/relationships"><Relationship Id="rId8" Type="http://schemas.openxmlformats.org/officeDocument/2006/relationships/image" Target="../media/image43.png"/><Relationship Id="rId3" Type="http://schemas.openxmlformats.org/officeDocument/2006/relationships/diagramLayout" Target="../diagrams/layout22.xml"/><Relationship Id="rId7" Type="http://schemas.openxmlformats.org/officeDocument/2006/relationships/image" Target="../media/image42.png"/><Relationship Id="rId2" Type="http://schemas.openxmlformats.org/officeDocument/2006/relationships/diagramData" Target="../diagrams/data22.xml"/><Relationship Id="rId1" Type="http://schemas.openxmlformats.org/officeDocument/2006/relationships/slideLayout" Target="../slideLayouts/slideLayout7.xml"/><Relationship Id="rId6" Type="http://schemas.microsoft.com/office/2007/relationships/diagramDrawing" Target="../diagrams/drawing22.xml"/><Relationship Id="rId5" Type="http://schemas.openxmlformats.org/officeDocument/2006/relationships/diagramColors" Target="../diagrams/colors22.xml"/><Relationship Id="rId4" Type="http://schemas.openxmlformats.org/officeDocument/2006/relationships/diagramQuickStyle" Target="../diagrams/quickStyle22.xml"/></Relationships>
</file>

<file path=ppt/slides/_rels/slide41.xml.rels><?xml version="1.0" encoding="UTF-8" standalone="yes"?>
<Relationships xmlns="http://schemas.openxmlformats.org/package/2006/relationships"><Relationship Id="rId8" Type="http://schemas.openxmlformats.org/officeDocument/2006/relationships/diagramData" Target="../diagrams/data24.xml"/><Relationship Id="rId13" Type="http://schemas.openxmlformats.org/officeDocument/2006/relationships/diagramData" Target="../diagrams/data25.xml"/><Relationship Id="rId3" Type="http://schemas.openxmlformats.org/officeDocument/2006/relationships/diagramData" Target="../diagrams/data23.xml"/><Relationship Id="rId7" Type="http://schemas.microsoft.com/office/2007/relationships/diagramDrawing" Target="../diagrams/drawing23.xml"/><Relationship Id="rId12" Type="http://schemas.microsoft.com/office/2007/relationships/diagramDrawing" Target="../diagrams/drawing24.xml"/><Relationship Id="rId17" Type="http://schemas.microsoft.com/office/2007/relationships/diagramDrawing" Target="../diagrams/drawing25.xml"/><Relationship Id="rId2" Type="http://schemas.openxmlformats.org/officeDocument/2006/relationships/image" Target="../media/image44.png"/><Relationship Id="rId16" Type="http://schemas.openxmlformats.org/officeDocument/2006/relationships/diagramColors" Target="../diagrams/colors25.xml"/><Relationship Id="rId1" Type="http://schemas.openxmlformats.org/officeDocument/2006/relationships/slideLayout" Target="../slideLayouts/slideLayout7.xml"/><Relationship Id="rId6" Type="http://schemas.openxmlformats.org/officeDocument/2006/relationships/diagramColors" Target="../diagrams/colors23.xml"/><Relationship Id="rId11" Type="http://schemas.openxmlformats.org/officeDocument/2006/relationships/diagramColors" Target="../diagrams/colors24.xml"/><Relationship Id="rId5" Type="http://schemas.openxmlformats.org/officeDocument/2006/relationships/diagramQuickStyle" Target="../diagrams/quickStyle23.xml"/><Relationship Id="rId15" Type="http://schemas.openxmlformats.org/officeDocument/2006/relationships/diagramQuickStyle" Target="../diagrams/quickStyle25.xml"/><Relationship Id="rId10" Type="http://schemas.openxmlformats.org/officeDocument/2006/relationships/diagramQuickStyle" Target="../diagrams/quickStyle24.xml"/><Relationship Id="rId4" Type="http://schemas.openxmlformats.org/officeDocument/2006/relationships/diagramLayout" Target="../diagrams/layout23.xml"/><Relationship Id="rId9" Type="http://schemas.openxmlformats.org/officeDocument/2006/relationships/diagramLayout" Target="../diagrams/layout24.xml"/><Relationship Id="rId14" Type="http://schemas.openxmlformats.org/officeDocument/2006/relationships/diagramLayout" Target="../diagrams/layout25.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3.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diagramLayout" Target="../diagrams/layout26.xml"/><Relationship Id="rId7" Type="http://schemas.openxmlformats.org/officeDocument/2006/relationships/image" Target="../media/image45.png"/><Relationship Id="rId2" Type="http://schemas.openxmlformats.org/officeDocument/2006/relationships/diagramData" Target="../diagrams/data26.xml"/><Relationship Id="rId1" Type="http://schemas.openxmlformats.org/officeDocument/2006/relationships/slideLayout" Target="../slideLayouts/slideLayout7.xml"/><Relationship Id="rId6" Type="http://schemas.microsoft.com/office/2007/relationships/diagramDrawing" Target="../diagrams/drawing26.xml"/><Relationship Id="rId5" Type="http://schemas.openxmlformats.org/officeDocument/2006/relationships/diagramColors" Target="../diagrams/colors26.xml"/><Relationship Id="rId4" Type="http://schemas.openxmlformats.org/officeDocument/2006/relationships/diagramQuickStyle" Target="../diagrams/quickStyle26.xml"/><Relationship Id="rId9" Type="http://schemas.openxmlformats.org/officeDocument/2006/relationships/image" Target="../media/image47.png"/></Relationships>
</file>

<file path=ppt/slides/_rels/slide44.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48.png"/><Relationship Id="rId1" Type="http://schemas.openxmlformats.org/officeDocument/2006/relationships/slideLayout" Target="../slideLayouts/slideLayout208.xml"/></Relationships>
</file>

<file path=ppt/slides/_rels/slide45.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203.xml"/></Relationships>
</file>

<file path=ppt/slides/_rels/slide46.xml.rels><?xml version="1.0" encoding="UTF-8" standalone="yes"?>
<Relationships xmlns="http://schemas.openxmlformats.org/package/2006/relationships"><Relationship Id="rId3" Type="http://schemas.openxmlformats.org/officeDocument/2006/relationships/diagramData" Target="../diagrams/data27.xml"/><Relationship Id="rId7" Type="http://schemas.microsoft.com/office/2007/relationships/diagramDrawing" Target="../diagrams/drawing27.xml"/><Relationship Id="rId2" Type="http://schemas.openxmlformats.org/officeDocument/2006/relationships/image" Target="../media/image50.png"/><Relationship Id="rId1" Type="http://schemas.openxmlformats.org/officeDocument/2006/relationships/slideLayout" Target="../slideLayouts/slideLayout208.xml"/><Relationship Id="rId6" Type="http://schemas.openxmlformats.org/officeDocument/2006/relationships/diagramColors" Target="../diagrams/colors27.xml"/><Relationship Id="rId5" Type="http://schemas.openxmlformats.org/officeDocument/2006/relationships/diagramQuickStyle" Target="../diagrams/quickStyle27.xml"/><Relationship Id="rId4" Type="http://schemas.openxmlformats.org/officeDocument/2006/relationships/diagramLayout" Target="../diagrams/layout27.xml"/></Relationships>
</file>

<file path=ppt/slides/_rels/slide47.xml.rels><?xml version="1.0" encoding="UTF-8" standalone="yes"?>
<Relationships xmlns="http://schemas.openxmlformats.org/package/2006/relationships"><Relationship Id="rId3" Type="http://schemas.openxmlformats.org/officeDocument/2006/relationships/diagramLayout" Target="../diagrams/layout28.xml"/><Relationship Id="rId7" Type="http://schemas.openxmlformats.org/officeDocument/2006/relationships/image" Target="../media/image51.png"/><Relationship Id="rId2" Type="http://schemas.openxmlformats.org/officeDocument/2006/relationships/diagramData" Target="../diagrams/data28.xml"/><Relationship Id="rId1" Type="http://schemas.openxmlformats.org/officeDocument/2006/relationships/slideLayout" Target="../slideLayouts/slideLayout222.xml"/><Relationship Id="rId6" Type="http://schemas.microsoft.com/office/2007/relationships/diagramDrawing" Target="../diagrams/drawing28.xml"/><Relationship Id="rId5" Type="http://schemas.openxmlformats.org/officeDocument/2006/relationships/diagramColors" Target="../diagrams/colors28.xml"/><Relationship Id="rId4" Type="http://schemas.openxmlformats.org/officeDocument/2006/relationships/diagramQuickStyle" Target="../diagrams/quickStyle28.xml"/></Relationships>
</file>

<file path=ppt/slides/_rels/slide48.xml.rels><?xml version="1.0" encoding="UTF-8" standalone="yes"?>
<Relationships xmlns="http://schemas.openxmlformats.org/package/2006/relationships"><Relationship Id="rId3" Type="http://schemas.openxmlformats.org/officeDocument/2006/relationships/diagramLayout" Target="../diagrams/layout29.xml"/><Relationship Id="rId2" Type="http://schemas.openxmlformats.org/officeDocument/2006/relationships/diagramData" Target="../diagrams/data29.xml"/><Relationship Id="rId1" Type="http://schemas.openxmlformats.org/officeDocument/2006/relationships/slideLayout" Target="../slideLayouts/slideLayout222.xml"/><Relationship Id="rId6" Type="http://schemas.microsoft.com/office/2007/relationships/diagramDrawing" Target="../diagrams/drawing29.xml"/><Relationship Id="rId5" Type="http://schemas.openxmlformats.org/officeDocument/2006/relationships/diagramColors" Target="../diagrams/colors29.xml"/><Relationship Id="rId4" Type="http://schemas.openxmlformats.org/officeDocument/2006/relationships/diagramQuickStyle" Target="../diagrams/quickStyle29.xml"/></Relationships>
</file>

<file path=ppt/slides/_rels/slide49.xml.rels><?xml version="1.0" encoding="UTF-8" standalone="yes"?>
<Relationships xmlns="http://schemas.openxmlformats.org/package/2006/relationships"><Relationship Id="rId8" Type="http://schemas.openxmlformats.org/officeDocument/2006/relationships/image" Target="../media/image53.jpeg"/><Relationship Id="rId3" Type="http://schemas.openxmlformats.org/officeDocument/2006/relationships/diagramLayout" Target="../diagrams/layout30.xml"/><Relationship Id="rId7" Type="http://schemas.openxmlformats.org/officeDocument/2006/relationships/image" Target="../media/image52.png"/><Relationship Id="rId2" Type="http://schemas.openxmlformats.org/officeDocument/2006/relationships/diagramData" Target="../diagrams/data30.xml"/><Relationship Id="rId1" Type="http://schemas.openxmlformats.org/officeDocument/2006/relationships/slideLayout" Target="../slideLayouts/slideLayout222.xml"/><Relationship Id="rId6" Type="http://schemas.microsoft.com/office/2007/relationships/diagramDrawing" Target="../diagrams/drawing30.xml"/><Relationship Id="rId5" Type="http://schemas.openxmlformats.org/officeDocument/2006/relationships/diagramColors" Target="../diagrams/colors30.xml"/><Relationship Id="rId4" Type="http://schemas.openxmlformats.org/officeDocument/2006/relationships/diagramQuickStyle" Target="../diagrams/quickStyle30.xml"/></Relationships>
</file>

<file path=ppt/slides/_rels/slide50.xml.rels><?xml version="1.0" encoding="UTF-8" standalone="yes"?>
<Relationships xmlns="http://schemas.openxmlformats.org/package/2006/relationships"><Relationship Id="rId3" Type="http://schemas.openxmlformats.org/officeDocument/2006/relationships/hyperlink" Target="file:///D:\CongviecHuyen\2020-2021\GDCT-Caodang\Tailieuday11-2020\Mot-Doi-Nguoi-Mot-Rung-Cay-Trong-Tan.mp3" TargetMode="External"/><Relationship Id="rId2" Type="http://schemas.openxmlformats.org/officeDocument/2006/relationships/image" Target="../media/image13.gif"/><Relationship Id="rId1" Type="http://schemas.openxmlformats.org/officeDocument/2006/relationships/slideLayout" Target="../slideLayouts/slideLayout222.xml"/></Relationships>
</file>

<file path=ppt/slides/_rels/slide51.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236.xml"/></Relationships>
</file>

<file path=ppt/slides/_rels/slide52.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231.xml"/></Relationships>
</file>

<file path=ppt/slides/_rels/slide53.xml.rels><?xml version="1.0" encoding="UTF-8" standalone="yes"?>
<Relationships xmlns="http://schemas.openxmlformats.org/package/2006/relationships"><Relationship Id="rId8" Type="http://schemas.openxmlformats.org/officeDocument/2006/relationships/image" Target="../media/image55.png"/><Relationship Id="rId13" Type="http://schemas.openxmlformats.org/officeDocument/2006/relationships/image" Target="../media/image60.png"/><Relationship Id="rId3" Type="http://schemas.openxmlformats.org/officeDocument/2006/relationships/diagramLayout" Target="../diagrams/layout31.xml"/><Relationship Id="rId7" Type="http://schemas.openxmlformats.org/officeDocument/2006/relationships/image" Target="../media/image54.png"/><Relationship Id="rId12" Type="http://schemas.openxmlformats.org/officeDocument/2006/relationships/image" Target="../media/image59.jpeg"/><Relationship Id="rId2" Type="http://schemas.openxmlformats.org/officeDocument/2006/relationships/diagramData" Target="../diagrams/data31.xml"/><Relationship Id="rId1" Type="http://schemas.openxmlformats.org/officeDocument/2006/relationships/slideLayout" Target="../slideLayouts/slideLayout236.xml"/><Relationship Id="rId6" Type="http://schemas.microsoft.com/office/2007/relationships/diagramDrawing" Target="../diagrams/drawing31.xml"/><Relationship Id="rId11" Type="http://schemas.openxmlformats.org/officeDocument/2006/relationships/image" Target="../media/image58.jpeg"/><Relationship Id="rId5" Type="http://schemas.openxmlformats.org/officeDocument/2006/relationships/diagramColors" Target="../diagrams/colors31.xml"/><Relationship Id="rId10" Type="http://schemas.openxmlformats.org/officeDocument/2006/relationships/image" Target="../media/image57.jpeg"/><Relationship Id="rId4" Type="http://schemas.openxmlformats.org/officeDocument/2006/relationships/diagramQuickStyle" Target="../diagrams/quickStyle31.xml"/><Relationship Id="rId9" Type="http://schemas.openxmlformats.org/officeDocument/2006/relationships/image" Target="../media/image56.png"/><Relationship Id="rId14" Type="http://schemas.openxmlformats.org/officeDocument/2006/relationships/image" Target="../media/image61.gif"/></Relationships>
</file>

<file path=ppt/slides/_rels/slide54.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2.png"/><Relationship Id="rId1" Type="http://schemas.openxmlformats.org/officeDocument/2006/relationships/slideLayout" Target="../slideLayouts/slideLayout251.xml"/></Relationships>
</file>

<file path=ppt/slides/_rels/slide55.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63.png"/><Relationship Id="rId1" Type="http://schemas.openxmlformats.org/officeDocument/2006/relationships/slideLayout" Target="../slideLayouts/slideLayout251.xml"/></Relationships>
</file>

<file path=ppt/slides/_rels/slide56.xml.rels><?xml version="1.0" encoding="UTF-8" standalone="yes"?>
<Relationships xmlns="http://schemas.openxmlformats.org/package/2006/relationships"><Relationship Id="rId3" Type="http://schemas.openxmlformats.org/officeDocument/2006/relationships/diagramLayout" Target="../diagrams/layout32.xml"/><Relationship Id="rId2" Type="http://schemas.openxmlformats.org/officeDocument/2006/relationships/diagramData" Target="../diagrams/data32.xml"/><Relationship Id="rId1" Type="http://schemas.openxmlformats.org/officeDocument/2006/relationships/slideLayout" Target="../slideLayouts/slideLayout236.xml"/><Relationship Id="rId6" Type="http://schemas.microsoft.com/office/2007/relationships/diagramDrawing" Target="../diagrams/drawing32.xml"/><Relationship Id="rId5" Type="http://schemas.openxmlformats.org/officeDocument/2006/relationships/diagramColors" Target="../diagrams/colors32.xml"/><Relationship Id="rId4" Type="http://schemas.openxmlformats.org/officeDocument/2006/relationships/diagramQuickStyle" Target="../diagrams/quickStyle32.xml"/></Relationships>
</file>

<file path=ppt/slides/_rels/slide57.xml.rels><?xml version="1.0" encoding="UTF-8" standalone="yes"?>
<Relationships xmlns="http://schemas.openxmlformats.org/package/2006/relationships"><Relationship Id="rId2" Type="http://schemas.openxmlformats.org/officeDocument/2006/relationships/image" Target="../media/image65.pn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image" Target="../media/image66.gif"/><Relationship Id="rId1" Type="http://schemas.openxmlformats.org/officeDocument/2006/relationships/slideLayout" Target="../slideLayouts/slideLayout276.xml"/></Relationships>
</file>

<file path=ppt/slides/_rels/slide59.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8.gif"/><Relationship Id="rId1" Type="http://schemas.openxmlformats.org/officeDocument/2006/relationships/slideLayout" Target="../slideLayouts/slideLayout273.xml"/></Relationships>
</file>

<file path=ppt/slides/_rels/slide60.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8.gif"/><Relationship Id="rId1" Type="http://schemas.openxmlformats.org/officeDocument/2006/relationships/slideLayout" Target="../slideLayouts/slideLayout274.xml"/></Relationships>
</file>

<file path=ppt/slides/_rels/slide61.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261.xml"/></Relationships>
</file>

<file path=ppt/slides/_rels/slide62.xml.rels><?xml version="1.0" encoding="UTF-8" standalone="yes"?>
<Relationships xmlns="http://schemas.openxmlformats.org/package/2006/relationships"><Relationship Id="rId3" Type="http://schemas.openxmlformats.org/officeDocument/2006/relationships/diagramData" Target="../diagrams/data33.xml"/><Relationship Id="rId7" Type="http://schemas.microsoft.com/office/2007/relationships/diagramDrawing" Target="../diagrams/drawing33.xml"/><Relationship Id="rId2" Type="http://schemas.openxmlformats.org/officeDocument/2006/relationships/image" Target="../media/image7.gif"/><Relationship Id="rId1" Type="http://schemas.openxmlformats.org/officeDocument/2006/relationships/slideLayout" Target="../slideLayouts/slideLayout261.xml"/><Relationship Id="rId6" Type="http://schemas.openxmlformats.org/officeDocument/2006/relationships/diagramColors" Target="../diagrams/colors33.xml"/><Relationship Id="rId5" Type="http://schemas.openxmlformats.org/officeDocument/2006/relationships/diagramQuickStyle" Target="../diagrams/quickStyle33.xml"/><Relationship Id="rId4" Type="http://schemas.openxmlformats.org/officeDocument/2006/relationships/diagramLayout" Target="../diagrams/layout33.xml"/></Relationships>
</file>

<file path=ppt/slides/_rels/slide63.xml.rels><?xml version="1.0" encoding="UTF-8" standalone="yes"?>
<Relationships xmlns="http://schemas.openxmlformats.org/package/2006/relationships"><Relationship Id="rId3" Type="http://schemas.openxmlformats.org/officeDocument/2006/relationships/diagramData" Target="../diagrams/data34.xml"/><Relationship Id="rId7" Type="http://schemas.microsoft.com/office/2007/relationships/diagramDrawing" Target="../diagrams/drawing34.xml"/><Relationship Id="rId2" Type="http://schemas.openxmlformats.org/officeDocument/2006/relationships/image" Target="../media/image69.png"/><Relationship Id="rId1" Type="http://schemas.openxmlformats.org/officeDocument/2006/relationships/slideLayout" Target="../slideLayouts/slideLayout7.xml"/><Relationship Id="rId6" Type="http://schemas.openxmlformats.org/officeDocument/2006/relationships/diagramColors" Target="../diagrams/colors34.xml"/><Relationship Id="rId5" Type="http://schemas.openxmlformats.org/officeDocument/2006/relationships/diagramQuickStyle" Target="../diagrams/quickStyle34.xml"/><Relationship Id="rId4" Type="http://schemas.openxmlformats.org/officeDocument/2006/relationships/diagramLayout" Target="../diagrams/layout34.xml"/></Relationships>
</file>

<file path=ppt/slides/_rels/slide64.xml.rels><?xml version="1.0" encoding="UTF-8" standalone="yes"?>
<Relationships xmlns="http://schemas.openxmlformats.org/package/2006/relationships"><Relationship Id="rId3" Type="http://schemas.openxmlformats.org/officeDocument/2006/relationships/diagramData" Target="../diagrams/data35.xml"/><Relationship Id="rId7" Type="http://schemas.microsoft.com/office/2007/relationships/diagramDrawing" Target="../diagrams/drawing35.xml"/><Relationship Id="rId2" Type="http://schemas.openxmlformats.org/officeDocument/2006/relationships/image" Target="../media/image69.png"/><Relationship Id="rId1" Type="http://schemas.openxmlformats.org/officeDocument/2006/relationships/slideLayout" Target="../slideLayouts/slideLayout7.xml"/><Relationship Id="rId6" Type="http://schemas.openxmlformats.org/officeDocument/2006/relationships/diagramColors" Target="../diagrams/colors35.xml"/><Relationship Id="rId5" Type="http://schemas.openxmlformats.org/officeDocument/2006/relationships/diagramQuickStyle" Target="../diagrams/quickStyle35.xml"/><Relationship Id="rId4" Type="http://schemas.openxmlformats.org/officeDocument/2006/relationships/diagramLayout" Target="../diagrams/layout35.xml"/></Relationships>
</file>

<file path=ppt/slides/_rels/slide65.xml.rels><?xml version="1.0" encoding="UTF-8" standalone="yes"?>
<Relationships xmlns="http://schemas.openxmlformats.org/package/2006/relationships"><Relationship Id="rId8" Type="http://schemas.openxmlformats.org/officeDocument/2006/relationships/diagramData" Target="../diagrams/data37.xml"/><Relationship Id="rId3" Type="http://schemas.openxmlformats.org/officeDocument/2006/relationships/diagramData" Target="../diagrams/data36.xml"/><Relationship Id="rId7" Type="http://schemas.microsoft.com/office/2007/relationships/diagramDrawing" Target="../diagrams/drawing36.xml"/><Relationship Id="rId12" Type="http://schemas.microsoft.com/office/2007/relationships/diagramDrawing" Target="../diagrams/drawing37.xml"/><Relationship Id="rId2" Type="http://schemas.openxmlformats.org/officeDocument/2006/relationships/image" Target="../media/image69.png"/><Relationship Id="rId1" Type="http://schemas.openxmlformats.org/officeDocument/2006/relationships/slideLayout" Target="../slideLayouts/slideLayout7.xml"/><Relationship Id="rId6" Type="http://schemas.openxmlformats.org/officeDocument/2006/relationships/diagramColors" Target="../diagrams/colors36.xml"/><Relationship Id="rId11" Type="http://schemas.openxmlformats.org/officeDocument/2006/relationships/diagramColors" Target="../diagrams/colors37.xml"/><Relationship Id="rId5" Type="http://schemas.openxmlformats.org/officeDocument/2006/relationships/diagramQuickStyle" Target="../diagrams/quickStyle36.xml"/><Relationship Id="rId10" Type="http://schemas.openxmlformats.org/officeDocument/2006/relationships/diagramQuickStyle" Target="../diagrams/quickStyle37.xml"/><Relationship Id="rId4" Type="http://schemas.openxmlformats.org/officeDocument/2006/relationships/diagramLayout" Target="../diagrams/layout36.xml"/><Relationship Id="rId9" Type="http://schemas.openxmlformats.org/officeDocument/2006/relationships/diagramLayout" Target="../diagrams/layout37.xml"/></Relationships>
</file>

<file path=ppt/slides/_rels/slide66.xml.rels><?xml version="1.0" encoding="UTF-8" standalone="yes"?>
<Relationships xmlns="http://schemas.openxmlformats.org/package/2006/relationships"><Relationship Id="rId2" Type="http://schemas.openxmlformats.org/officeDocument/2006/relationships/image" Target="../media/image70.pn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71.pn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3" Type="http://schemas.openxmlformats.org/officeDocument/2006/relationships/diagramData" Target="../diagrams/data38.xml"/><Relationship Id="rId7" Type="http://schemas.microsoft.com/office/2007/relationships/diagramDrawing" Target="../diagrams/drawing38.xml"/><Relationship Id="rId2" Type="http://schemas.openxmlformats.org/officeDocument/2006/relationships/image" Target="../media/image72.png"/><Relationship Id="rId1" Type="http://schemas.openxmlformats.org/officeDocument/2006/relationships/slideLayout" Target="../slideLayouts/slideLayout13.xml"/><Relationship Id="rId6" Type="http://schemas.openxmlformats.org/officeDocument/2006/relationships/diagramColors" Target="../diagrams/colors38.xml"/><Relationship Id="rId5" Type="http://schemas.openxmlformats.org/officeDocument/2006/relationships/diagramQuickStyle" Target="../diagrams/quickStyle38.xml"/><Relationship Id="rId4" Type="http://schemas.openxmlformats.org/officeDocument/2006/relationships/diagramLayout" Target="../diagrams/layout38.xml"/></Relationships>
</file>

<file path=ppt/slides/_rels/slide69.xml.rels><?xml version="1.0" encoding="UTF-8" standalone="yes"?>
<Relationships xmlns="http://schemas.openxmlformats.org/package/2006/relationships"><Relationship Id="rId3" Type="http://schemas.openxmlformats.org/officeDocument/2006/relationships/diagramData" Target="../diagrams/data39.xml"/><Relationship Id="rId7" Type="http://schemas.microsoft.com/office/2007/relationships/diagramDrawing" Target="../diagrams/drawing39.xml"/><Relationship Id="rId2" Type="http://schemas.openxmlformats.org/officeDocument/2006/relationships/image" Target="../media/image69.png"/><Relationship Id="rId1" Type="http://schemas.openxmlformats.org/officeDocument/2006/relationships/slideLayout" Target="../slideLayouts/slideLayout7.xml"/><Relationship Id="rId6" Type="http://schemas.openxmlformats.org/officeDocument/2006/relationships/diagramColors" Target="../diagrams/colors39.xml"/><Relationship Id="rId5" Type="http://schemas.openxmlformats.org/officeDocument/2006/relationships/diagramQuickStyle" Target="../diagrams/quickStyle39.xml"/><Relationship Id="rId4" Type="http://schemas.openxmlformats.org/officeDocument/2006/relationships/diagramLayout" Target="../diagrams/layout39.xml"/></Relationships>
</file>

<file path=ppt/slides/_rels/slide70.xml.rels><?xml version="1.0" encoding="UTF-8" standalone="yes"?>
<Relationships xmlns="http://schemas.openxmlformats.org/package/2006/relationships"><Relationship Id="rId2" Type="http://schemas.openxmlformats.org/officeDocument/2006/relationships/image" Target="../media/image72.png"/><Relationship Id="rId1" Type="http://schemas.openxmlformats.org/officeDocument/2006/relationships/slideLayout" Target="../slideLayouts/slideLayout290.xml"/></Relationships>
</file>

<file path=ppt/slides/_rels/slide71.xml.rels><?xml version="1.0" encoding="UTF-8" standalone="yes"?>
<Relationships xmlns="http://schemas.openxmlformats.org/package/2006/relationships"><Relationship Id="rId2" Type="http://schemas.openxmlformats.org/officeDocument/2006/relationships/image" Target="../media/image73.png"/><Relationship Id="rId1" Type="http://schemas.openxmlformats.org/officeDocument/2006/relationships/slideLayout" Target="../slideLayouts/slideLayout290.xml"/></Relationships>
</file>

<file path=ppt/slides/_rels/slide72.xml.rels><?xml version="1.0" encoding="UTF-8" standalone="yes"?>
<Relationships xmlns="http://schemas.openxmlformats.org/package/2006/relationships"><Relationship Id="rId2" Type="http://schemas.openxmlformats.org/officeDocument/2006/relationships/image" Target="../media/image74.png"/><Relationship Id="rId1" Type="http://schemas.openxmlformats.org/officeDocument/2006/relationships/slideLayout" Target="../slideLayouts/slideLayout295.xml"/></Relationships>
</file>

<file path=ppt/slides/_rels/slide73.xml.rels><?xml version="1.0" encoding="UTF-8" standalone="yes"?>
<Relationships xmlns="http://schemas.openxmlformats.org/package/2006/relationships"><Relationship Id="rId2" Type="http://schemas.openxmlformats.org/officeDocument/2006/relationships/image" Target="../media/image74.png"/><Relationship Id="rId1" Type="http://schemas.openxmlformats.org/officeDocument/2006/relationships/slideLayout" Target="../slideLayouts/slideLayout295.xml"/></Relationships>
</file>

<file path=ppt/slides/_rels/slide74.xml.rels><?xml version="1.0" encoding="UTF-8" standalone="yes"?>
<Relationships xmlns="http://schemas.openxmlformats.org/package/2006/relationships"><Relationship Id="rId8" Type="http://schemas.openxmlformats.org/officeDocument/2006/relationships/image" Target="../media/image76.gif"/><Relationship Id="rId3" Type="http://schemas.openxmlformats.org/officeDocument/2006/relationships/diagramLayout" Target="../diagrams/layout40.xml"/><Relationship Id="rId7" Type="http://schemas.openxmlformats.org/officeDocument/2006/relationships/image" Target="../media/image75.gif"/><Relationship Id="rId2" Type="http://schemas.openxmlformats.org/officeDocument/2006/relationships/diagramData" Target="../diagrams/data40.xml"/><Relationship Id="rId1" Type="http://schemas.openxmlformats.org/officeDocument/2006/relationships/slideLayout" Target="../slideLayouts/slideLayout306.xml"/><Relationship Id="rId6" Type="http://schemas.microsoft.com/office/2007/relationships/diagramDrawing" Target="../diagrams/drawing40.xml"/><Relationship Id="rId5" Type="http://schemas.openxmlformats.org/officeDocument/2006/relationships/diagramColors" Target="../diagrams/colors40.xml"/><Relationship Id="rId4" Type="http://schemas.openxmlformats.org/officeDocument/2006/relationships/diagramQuickStyle" Target="../diagrams/quickStyle40.xml"/></Relationships>
</file>

<file path=ppt/slides/_rels/slide75.xml.rels><?xml version="1.0" encoding="UTF-8" standalone="yes"?>
<Relationships xmlns="http://schemas.openxmlformats.org/package/2006/relationships"><Relationship Id="rId3" Type="http://schemas.openxmlformats.org/officeDocument/2006/relationships/image" Target="../media/image77.jpeg"/><Relationship Id="rId2" Type="http://schemas.openxmlformats.org/officeDocument/2006/relationships/image" Target="../media/image74.png"/><Relationship Id="rId1" Type="http://schemas.openxmlformats.org/officeDocument/2006/relationships/slideLayout" Target="../slideLayouts/slideLayout301.xml"/></Relationships>
</file>

<file path=ppt/slides/_rels/slide76.xml.rels><?xml version="1.0" encoding="UTF-8" standalone="yes"?>
<Relationships xmlns="http://schemas.openxmlformats.org/package/2006/relationships"><Relationship Id="rId3" Type="http://schemas.openxmlformats.org/officeDocument/2006/relationships/image" Target="../media/image78.jpeg"/><Relationship Id="rId2" Type="http://schemas.openxmlformats.org/officeDocument/2006/relationships/image" Target="../media/image74.png"/><Relationship Id="rId1" Type="http://schemas.openxmlformats.org/officeDocument/2006/relationships/slideLayout" Target="../slideLayouts/slideLayout301.xml"/></Relationships>
</file>

<file path=ppt/slides/_rels/slide77.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image" Target="../media/image74.png"/><Relationship Id="rId1" Type="http://schemas.openxmlformats.org/officeDocument/2006/relationships/slideLayout" Target="../slideLayouts/slideLayout317.xml"/><Relationship Id="rId4" Type="http://schemas.openxmlformats.org/officeDocument/2006/relationships/image" Target="../media/image80.gif"/></Relationships>
</file>

<file path=ppt/slides/_rels/slide78.xml.rels><?xml version="1.0" encoding="UTF-8" standalone="yes"?>
<Relationships xmlns="http://schemas.openxmlformats.org/package/2006/relationships"><Relationship Id="rId3" Type="http://schemas.openxmlformats.org/officeDocument/2006/relationships/diagramLayout" Target="../diagrams/layout41.xml"/><Relationship Id="rId2" Type="http://schemas.openxmlformats.org/officeDocument/2006/relationships/diagramData" Target="../diagrams/data41.xml"/><Relationship Id="rId1" Type="http://schemas.openxmlformats.org/officeDocument/2006/relationships/slideLayout" Target="../slideLayouts/slideLayout328.xml"/><Relationship Id="rId6" Type="http://schemas.microsoft.com/office/2007/relationships/diagramDrawing" Target="../diagrams/drawing41.xml"/><Relationship Id="rId5" Type="http://schemas.openxmlformats.org/officeDocument/2006/relationships/diagramColors" Target="../diagrams/colors41.xml"/><Relationship Id="rId4" Type="http://schemas.openxmlformats.org/officeDocument/2006/relationships/diagramQuickStyle" Target="../diagrams/quickStyle41.xml"/></Relationships>
</file>

<file path=ppt/slides/_rels/slide79.xml.rels><?xml version="1.0" encoding="UTF-8" standalone="yes"?>
<Relationships xmlns="http://schemas.openxmlformats.org/package/2006/relationships"><Relationship Id="rId8" Type="http://schemas.openxmlformats.org/officeDocument/2006/relationships/image" Target="../media/image83.gif"/><Relationship Id="rId3" Type="http://schemas.openxmlformats.org/officeDocument/2006/relationships/diagramData" Target="../diagrams/data42.xml"/><Relationship Id="rId7" Type="http://schemas.microsoft.com/office/2007/relationships/diagramDrawing" Target="../diagrams/drawing42.xml"/><Relationship Id="rId2" Type="http://schemas.openxmlformats.org/officeDocument/2006/relationships/image" Target="../media/image82.png"/><Relationship Id="rId1" Type="http://schemas.openxmlformats.org/officeDocument/2006/relationships/slideLayout" Target="../slideLayouts/slideLayout328.xml"/><Relationship Id="rId6" Type="http://schemas.openxmlformats.org/officeDocument/2006/relationships/diagramColors" Target="../diagrams/colors42.xml"/><Relationship Id="rId5" Type="http://schemas.openxmlformats.org/officeDocument/2006/relationships/diagramQuickStyle" Target="../diagrams/quickStyle42.xml"/><Relationship Id="rId4" Type="http://schemas.openxmlformats.org/officeDocument/2006/relationships/diagramLayout" Target="../diagrams/layout42.xml"/></Relationships>
</file>

<file path=ppt/slides/_rels/slide80.xml.rels><?xml version="1.0" encoding="UTF-8" standalone="yes"?>
<Relationships xmlns="http://schemas.openxmlformats.org/package/2006/relationships"><Relationship Id="rId3" Type="http://schemas.openxmlformats.org/officeDocument/2006/relationships/diagramData" Target="../diagrams/data43.xml"/><Relationship Id="rId7" Type="http://schemas.microsoft.com/office/2007/relationships/diagramDrawing" Target="../diagrams/drawing43.xml"/><Relationship Id="rId2" Type="http://schemas.openxmlformats.org/officeDocument/2006/relationships/image" Target="../media/image84.png"/><Relationship Id="rId1" Type="http://schemas.openxmlformats.org/officeDocument/2006/relationships/slideLayout" Target="../slideLayouts/slideLayout29.xml"/><Relationship Id="rId6" Type="http://schemas.openxmlformats.org/officeDocument/2006/relationships/diagramColors" Target="../diagrams/colors43.xml"/><Relationship Id="rId5" Type="http://schemas.openxmlformats.org/officeDocument/2006/relationships/diagramQuickStyle" Target="../diagrams/quickStyle43.xml"/><Relationship Id="rId4" Type="http://schemas.openxmlformats.org/officeDocument/2006/relationships/diagramLayout" Target="../diagrams/layout43.xml"/></Relationships>
</file>

<file path=ppt/slides/_rels/slide81.xml.rels><?xml version="1.0" encoding="UTF-8" standalone="yes"?>
<Relationships xmlns="http://schemas.openxmlformats.org/package/2006/relationships"><Relationship Id="rId3" Type="http://schemas.openxmlformats.org/officeDocument/2006/relationships/diagramLayout" Target="../diagrams/layout44.xml"/><Relationship Id="rId2" Type="http://schemas.openxmlformats.org/officeDocument/2006/relationships/diagramData" Target="../diagrams/data44.xml"/><Relationship Id="rId1" Type="http://schemas.openxmlformats.org/officeDocument/2006/relationships/slideLayout" Target="../slideLayouts/slideLayout29.xml"/><Relationship Id="rId6" Type="http://schemas.microsoft.com/office/2007/relationships/diagramDrawing" Target="../diagrams/drawing44.xml"/><Relationship Id="rId5" Type="http://schemas.openxmlformats.org/officeDocument/2006/relationships/diagramColors" Target="../diagrams/colors44.xml"/><Relationship Id="rId4" Type="http://schemas.openxmlformats.org/officeDocument/2006/relationships/diagramQuickStyle" Target="../diagrams/quickStyle44.xml"/></Relationships>
</file>

<file path=ppt/slides/_rels/slide82.xml.rels><?xml version="1.0" encoding="UTF-8" standalone="yes"?>
<Relationships xmlns="http://schemas.openxmlformats.org/package/2006/relationships"><Relationship Id="rId3" Type="http://schemas.openxmlformats.org/officeDocument/2006/relationships/diagramLayout" Target="../diagrams/layout45.xml"/><Relationship Id="rId2" Type="http://schemas.openxmlformats.org/officeDocument/2006/relationships/diagramData" Target="../diagrams/data45.xml"/><Relationship Id="rId1" Type="http://schemas.openxmlformats.org/officeDocument/2006/relationships/slideLayout" Target="../slideLayouts/slideLayout328.xml"/><Relationship Id="rId6" Type="http://schemas.microsoft.com/office/2007/relationships/diagramDrawing" Target="../diagrams/drawing45.xml"/><Relationship Id="rId5" Type="http://schemas.openxmlformats.org/officeDocument/2006/relationships/diagramColors" Target="../diagrams/colors45.xml"/><Relationship Id="rId4" Type="http://schemas.openxmlformats.org/officeDocument/2006/relationships/diagramQuickStyle" Target="../diagrams/quickStyle45.xml"/></Relationships>
</file>

<file path=ppt/slides/_rels/slide83.xml.rels><?xml version="1.0" encoding="UTF-8" standalone="yes"?>
<Relationships xmlns="http://schemas.openxmlformats.org/package/2006/relationships"><Relationship Id="rId8" Type="http://schemas.openxmlformats.org/officeDocument/2006/relationships/image" Target="../media/image86.jpeg"/><Relationship Id="rId3" Type="http://schemas.openxmlformats.org/officeDocument/2006/relationships/diagramLayout" Target="../diagrams/layout46.xml"/><Relationship Id="rId7" Type="http://schemas.openxmlformats.org/officeDocument/2006/relationships/image" Target="../media/image85.gif"/><Relationship Id="rId2" Type="http://schemas.openxmlformats.org/officeDocument/2006/relationships/diagramData" Target="../diagrams/data46.xml"/><Relationship Id="rId1" Type="http://schemas.openxmlformats.org/officeDocument/2006/relationships/slideLayout" Target="../slideLayouts/slideLayout328.xml"/><Relationship Id="rId6" Type="http://schemas.microsoft.com/office/2007/relationships/diagramDrawing" Target="../diagrams/drawing46.xml"/><Relationship Id="rId5" Type="http://schemas.openxmlformats.org/officeDocument/2006/relationships/diagramColors" Target="../diagrams/colors46.xml"/><Relationship Id="rId4" Type="http://schemas.openxmlformats.org/officeDocument/2006/relationships/diagramQuickStyle" Target="../diagrams/quickStyle46.xml"/></Relationships>
</file>

<file path=ppt/slides/_rels/slide84.xml.rels><?xml version="1.0" encoding="UTF-8" standalone="yes"?>
<Relationships xmlns="http://schemas.openxmlformats.org/package/2006/relationships"><Relationship Id="rId8" Type="http://schemas.openxmlformats.org/officeDocument/2006/relationships/image" Target="../media/image75.gif"/><Relationship Id="rId3" Type="http://schemas.openxmlformats.org/officeDocument/2006/relationships/diagramData" Target="../diagrams/data47.xml"/><Relationship Id="rId7" Type="http://schemas.microsoft.com/office/2007/relationships/diagramDrawing" Target="../diagrams/drawing47.xml"/><Relationship Id="rId2" Type="http://schemas.openxmlformats.org/officeDocument/2006/relationships/image" Target="../media/image87.png"/><Relationship Id="rId1" Type="http://schemas.openxmlformats.org/officeDocument/2006/relationships/slideLayout" Target="../slideLayouts/slideLayout328.xml"/><Relationship Id="rId6" Type="http://schemas.openxmlformats.org/officeDocument/2006/relationships/diagramColors" Target="../diagrams/colors47.xml"/><Relationship Id="rId5" Type="http://schemas.openxmlformats.org/officeDocument/2006/relationships/diagramQuickStyle" Target="../diagrams/quickStyle47.xml"/><Relationship Id="rId10" Type="http://schemas.openxmlformats.org/officeDocument/2006/relationships/image" Target="../media/image89.jpeg"/><Relationship Id="rId4" Type="http://schemas.openxmlformats.org/officeDocument/2006/relationships/diagramLayout" Target="../diagrams/layout47.xml"/><Relationship Id="rId9" Type="http://schemas.openxmlformats.org/officeDocument/2006/relationships/image" Target="../media/image88.jpeg"/></Relationships>
</file>

<file path=ppt/slides/_rels/slide85.xml.rels><?xml version="1.0" encoding="UTF-8" standalone="yes"?>
<Relationships xmlns="http://schemas.openxmlformats.org/package/2006/relationships"><Relationship Id="rId8" Type="http://schemas.openxmlformats.org/officeDocument/2006/relationships/image" Target="../media/image91.png"/><Relationship Id="rId3" Type="http://schemas.openxmlformats.org/officeDocument/2006/relationships/diagramData" Target="../diagrams/data48.xml"/><Relationship Id="rId7" Type="http://schemas.microsoft.com/office/2007/relationships/diagramDrawing" Target="../diagrams/drawing48.xml"/><Relationship Id="rId2" Type="http://schemas.openxmlformats.org/officeDocument/2006/relationships/image" Target="../media/image90.png"/><Relationship Id="rId1" Type="http://schemas.openxmlformats.org/officeDocument/2006/relationships/slideLayout" Target="../slideLayouts/slideLayout29.xml"/><Relationship Id="rId6" Type="http://schemas.openxmlformats.org/officeDocument/2006/relationships/diagramColors" Target="../diagrams/colors48.xml"/><Relationship Id="rId5" Type="http://schemas.openxmlformats.org/officeDocument/2006/relationships/diagramQuickStyle" Target="../diagrams/quickStyle48.xml"/><Relationship Id="rId4" Type="http://schemas.openxmlformats.org/officeDocument/2006/relationships/diagramLayout" Target="../diagrams/layout48.xml"/></Relationships>
</file>

<file path=ppt/slides/_rels/slide86.xml.rels><?xml version="1.0" encoding="UTF-8" standalone="yes"?>
<Relationships xmlns="http://schemas.openxmlformats.org/package/2006/relationships"><Relationship Id="rId3" Type="http://schemas.openxmlformats.org/officeDocument/2006/relationships/image" Target="../media/image92.png"/><Relationship Id="rId2" Type="http://schemas.openxmlformats.org/officeDocument/2006/relationships/notesSlide" Target="../notesSlides/notesSlide7.xml"/><Relationship Id="rId1" Type="http://schemas.openxmlformats.org/officeDocument/2006/relationships/slideLayout" Target="../slideLayouts/slideLayout354.xml"/><Relationship Id="rId6" Type="http://schemas.openxmlformats.org/officeDocument/2006/relationships/image" Target="../media/image95.png"/><Relationship Id="rId5" Type="http://schemas.openxmlformats.org/officeDocument/2006/relationships/image" Target="../media/image94.jpeg"/><Relationship Id="rId4" Type="http://schemas.openxmlformats.org/officeDocument/2006/relationships/image" Target="../media/image93.jpeg"/></Relationships>
</file>

<file path=ppt/slides/_rels/slide87.xml.rels><?xml version="1.0" encoding="UTF-8" standalone="yes"?>
<Relationships xmlns="http://schemas.openxmlformats.org/package/2006/relationships"><Relationship Id="rId3" Type="http://schemas.openxmlformats.org/officeDocument/2006/relationships/diagramLayout" Target="../diagrams/layout49.xml"/><Relationship Id="rId2" Type="http://schemas.openxmlformats.org/officeDocument/2006/relationships/diagramData" Target="../diagrams/data49.xml"/><Relationship Id="rId1" Type="http://schemas.openxmlformats.org/officeDocument/2006/relationships/slideLayout" Target="../slideLayouts/slideLayout1.xml"/><Relationship Id="rId6" Type="http://schemas.microsoft.com/office/2007/relationships/diagramDrawing" Target="../diagrams/drawing49.xml"/><Relationship Id="rId5" Type="http://schemas.openxmlformats.org/officeDocument/2006/relationships/diagramColors" Target="../diagrams/colors49.xml"/><Relationship Id="rId4" Type="http://schemas.openxmlformats.org/officeDocument/2006/relationships/diagramQuickStyle" Target="../diagrams/quickStyle49.xml"/></Relationships>
</file>

<file path=ppt/slides/_rels/slide88.xml.rels><?xml version="1.0" encoding="UTF-8" standalone="yes"?>
<Relationships xmlns="http://schemas.openxmlformats.org/package/2006/relationships"><Relationship Id="rId8" Type="http://schemas.openxmlformats.org/officeDocument/2006/relationships/image" Target="../media/image97.png"/><Relationship Id="rId3" Type="http://schemas.openxmlformats.org/officeDocument/2006/relationships/diagramData" Target="../diagrams/data50.xml"/><Relationship Id="rId7" Type="http://schemas.microsoft.com/office/2007/relationships/diagramDrawing" Target="../diagrams/drawing50.xml"/><Relationship Id="rId2" Type="http://schemas.openxmlformats.org/officeDocument/2006/relationships/image" Target="../media/image96.png"/><Relationship Id="rId1" Type="http://schemas.openxmlformats.org/officeDocument/2006/relationships/slideLayout" Target="../slideLayouts/slideLayout7.xml"/><Relationship Id="rId6" Type="http://schemas.openxmlformats.org/officeDocument/2006/relationships/diagramColors" Target="../diagrams/colors50.xml"/><Relationship Id="rId5" Type="http://schemas.openxmlformats.org/officeDocument/2006/relationships/diagramQuickStyle" Target="../diagrams/quickStyle50.xml"/><Relationship Id="rId4" Type="http://schemas.openxmlformats.org/officeDocument/2006/relationships/diagramLayout" Target="../diagrams/layout50.xml"/></Relationships>
</file>

<file path=ppt/slides/_rels/slide89.xml.rels><?xml version="1.0" encoding="UTF-8" standalone="yes"?>
<Relationships xmlns="http://schemas.openxmlformats.org/package/2006/relationships"><Relationship Id="rId3" Type="http://schemas.openxmlformats.org/officeDocument/2006/relationships/diagramData" Target="../diagrams/data51.xml"/><Relationship Id="rId7" Type="http://schemas.microsoft.com/office/2007/relationships/diagramDrawing" Target="../diagrams/drawing51.xml"/><Relationship Id="rId2" Type="http://schemas.openxmlformats.org/officeDocument/2006/relationships/image" Target="../media/image96.png"/><Relationship Id="rId1" Type="http://schemas.openxmlformats.org/officeDocument/2006/relationships/slideLayout" Target="../slideLayouts/slideLayout339.xml"/><Relationship Id="rId6" Type="http://schemas.openxmlformats.org/officeDocument/2006/relationships/diagramColors" Target="../diagrams/colors51.xml"/><Relationship Id="rId5" Type="http://schemas.openxmlformats.org/officeDocument/2006/relationships/diagramQuickStyle" Target="../diagrams/quickStyle51.xml"/><Relationship Id="rId4" Type="http://schemas.openxmlformats.org/officeDocument/2006/relationships/diagramLayout" Target="../diagrams/layout51.xml"/></Relationships>
</file>

<file path=ppt/slides/_rels/slide90.xml.rels><?xml version="1.0" encoding="UTF-8" standalone="yes"?>
<Relationships xmlns="http://schemas.openxmlformats.org/package/2006/relationships"><Relationship Id="rId3" Type="http://schemas.openxmlformats.org/officeDocument/2006/relationships/image" Target="../media/image99.jpeg"/><Relationship Id="rId2" Type="http://schemas.openxmlformats.org/officeDocument/2006/relationships/image" Target="../media/image98.png"/><Relationship Id="rId1" Type="http://schemas.openxmlformats.org/officeDocument/2006/relationships/slideLayout" Target="../slideLayouts/slideLayout360.xml"/><Relationship Id="rId4" Type="http://schemas.openxmlformats.org/officeDocument/2006/relationships/image" Target="../media/image100.png"/></Relationships>
</file>

<file path=ppt/slides/_rels/slide91.xml.rels><?xml version="1.0" encoding="UTF-8" standalone="yes"?>
<Relationships xmlns="http://schemas.openxmlformats.org/package/2006/relationships"><Relationship Id="rId3" Type="http://schemas.openxmlformats.org/officeDocument/2006/relationships/diagramLayout" Target="../diagrams/layout52.xml"/><Relationship Id="rId2" Type="http://schemas.openxmlformats.org/officeDocument/2006/relationships/diagramData" Target="../diagrams/data52.xml"/><Relationship Id="rId1" Type="http://schemas.openxmlformats.org/officeDocument/2006/relationships/slideLayout" Target="../slideLayouts/slideLayout365.xml"/><Relationship Id="rId6" Type="http://schemas.microsoft.com/office/2007/relationships/diagramDrawing" Target="../diagrams/drawing52.xml"/><Relationship Id="rId5" Type="http://schemas.openxmlformats.org/officeDocument/2006/relationships/diagramColors" Target="../diagrams/colors52.xml"/><Relationship Id="rId4" Type="http://schemas.openxmlformats.org/officeDocument/2006/relationships/diagramQuickStyle" Target="../diagrams/quickStyle52.xml"/></Relationships>
</file>

<file path=ppt/slides/_rels/slide92.xml.rels><?xml version="1.0" encoding="UTF-8" standalone="yes"?>
<Relationships xmlns="http://schemas.openxmlformats.org/package/2006/relationships"><Relationship Id="rId8" Type="http://schemas.openxmlformats.org/officeDocument/2006/relationships/image" Target="../media/image102.svg"/><Relationship Id="rId3" Type="http://schemas.openxmlformats.org/officeDocument/2006/relationships/diagramLayout" Target="../diagrams/layout53.xml"/><Relationship Id="rId7" Type="http://schemas.openxmlformats.org/officeDocument/2006/relationships/image" Target="../media/image101.png"/><Relationship Id="rId2" Type="http://schemas.openxmlformats.org/officeDocument/2006/relationships/diagramData" Target="../diagrams/data53.xml"/><Relationship Id="rId1" Type="http://schemas.openxmlformats.org/officeDocument/2006/relationships/slideLayout" Target="../slideLayouts/slideLayout365.xml"/><Relationship Id="rId6" Type="http://schemas.microsoft.com/office/2007/relationships/diagramDrawing" Target="../diagrams/drawing53.xml"/><Relationship Id="rId5" Type="http://schemas.openxmlformats.org/officeDocument/2006/relationships/diagramColors" Target="../diagrams/colors53.xml"/><Relationship Id="rId4" Type="http://schemas.openxmlformats.org/officeDocument/2006/relationships/diagramQuickStyle" Target="../diagrams/quickStyle53.xml"/></Relationships>
</file>

<file path=ppt/slides/_rels/slide93.xml.rels><?xml version="1.0" encoding="UTF-8" standalone="yes"?>
<Relationships xmlns="http://schemas.openxmlformats.org/package/2006/relationships"><Relationship Id="rId8" Type="http://schemas.openxmlformats.org/officeDocument/2006/relationships/image" Target="../media/image103.png"/><Relationship Id="rId3" Type="http://schemas.openxmlformats.org/officeDocument/2006/relationships/diagramData" Target="../diagrams/data54.xml"/><Relationship Id="rId7" Type="http://schemas.microsoft.com/office/2007/relationships/diagramDrawing" Target="../diagrams/drawing54.xml"/><Relationship Id="rId2" Type="http://schemas.openxmlformats.org/officeDocument/2006/relationships/image" Target="../media/image92.png"/><Relationship Id="rId1" Type="http://schemas.openxmlformats.org/officeDocument/2006/relationships/slideLayout" Target="../slideLayouts/slideLayout1.xml"/><Relationship Id="rId6" Type="http://schemas.openxmlformats.org/officeDocument/2006/relationships/diagramColors" Target="../diagrams/colors54.xml"/><Relationship Id="rId5" Type="http://schemas.openxmlformats.org/officeDocument/2006/relationships/diagramQuickStyle" Target="../diagrams/quickStyle54.xml"/><Relationship Id="rId4" Type="http://schemas.openxmlformats.org/officeDocument/2006/relationships/diagramLayout" Target="../diagrams/layout54.xml"/></Relationships>
</file>

<file path=ppt/slides/_rels/slide94.xml.rels><?xml version="1.0" encoding="UTF-8" standalone="yes"?>
<Relationships xmlns="http://schemas.openxmlformats.org/package/2006/relationships"><Relationship Id="rId3" Type="http://schemas.openxmlformats.org/officeDocument/2006/relationships/diagramData" Target="../diagrams/data55.xml"/><Relationship Id="rId7" Type="http://schemas.microsoft.com/office/2007/relationships/diagramDrawing" Target="../diagrams/drawing55.xml"/><Relationship Id="rId2" Type="http://schemas.openxmlformats.org/officeDocument/2006/relationships/image" Target="../media/image104.png"/><Relationship Id="rId1" Type="http://schemas.openxmlformats.org/officeDocument/2006/relationships/slideLayout" Target="../slideLayouts/slideLayout367.xml"/><Relationship Id="rId6" Type="http://schemas.openxmlformats.org/officeDocument/2006/relationships/diagramColors" Target="../diagrams/colors55.xml"/><Relationship Id="rId5" Type="http://schemas.openxmlformats.org/officeDocument/2006/relationships/diagramQuickStyle" Target="../diagrams/quickStyle55.xml"/><Relationship Id="rId4" Type="http://schemas.openxmlformats.org/officeDocument/2006/relationships/diagramLayout" Target="../diagrams/layout55.xml"/></Relationships>
</file>

<file path=ppt/slides/_rels/slide95.xml.rels><?xml version="1.0" encoding="UTF-8" standalone="yes"?>
<Relationships xmlns="http://schemas.openxmlformats.org/package/2006/relationships"><Relationship Id="rId3" Type="http://schemas.openxmlformats.org/officeDocument/2006/relationships/image" Target="../media/image106.jpeg"/><Relationship Id="rId2" Type="http://schemas.openxmlformats.org/officeDocument/2006/relationships/image" Target="../media/image105.png"/><Relationship Id="rId1" Type="http://schemas.openxmlformats.org/officeDocument/2006/relationships/slideLayout" Target="../slideLayouts/slideLayout367.xml"/><Relationship Id="rId4" Type="http://schemas.openxmlformats.org/officeDocument/2006/relationships/image" Target="../media/image107.jpeg"/></Relationships>
</file>

<file path=ppt/slides/_rels/slide96.xml.rels><?xml version="1.0" encoding="UTF-8" standalone="yes"?>
<Relationships xmlns="http://schemas.openxmlformats.org/package/2006/relationships"><Relationship Id="rId8" Type="http://schemas.openxmlformats.org/officeDocument/2006/relationships/image" Target="../media/image108.png"/><Relationship Id="rId3" Type="http://schemas.openxmlformats.org/officeDocument/2006/relationships/diagramData" Target="../diagrams/data56.xml"/><Relationship Id="rId7" Type="http://schemas.microsoft.com/office/2007/relationships/diagramDrawing" Target="../diagrams/drawing56.xml"/><Relationship Id="rId2" Type="http://schemas.openxmlformats.org/officeDocument/2006/relationships/image" Target="../media/image105.png"/><Relationship Id="rId1" Type="http://schemas.openxmlformats.org/officeDocument/2006/relationships/slideLayout" Target="../slideLayouts/slideLayout367.xml"/><Relationship Id="rId6" Type="http://schemas.openxmlformats.org/officeDocument/2006/relationships/diagramColors" Target="../diagrams/colors56.xml"/><Relationship Id="rId11" Type="http://schemas.openxmlformats.org/officeDocument/2006/relationships/image" Target="../media/image111.png"/><Relationship Id="rId5" Type="http://schemas.openxmlformats.org/officeDocument/2006/relationships/diagramQuickStyle" Target="../diagrams/quickStyle56.xml"/><Relationship Id="rId10" Type="http://schemas.openxmlformats.org/officeDocument/2006/relationships/image" Target="../media/image110.png"/><Relationship Id="rId4" Type="http://schemas.openxmlformats.org/officeDocument/2006/relationships/diagramLayout" Target="../diagrams/layout56.xml"/><Relationship Id="rId9" Type="http://schemas.openxmlformats.org/officeDocument/2006/relationships/image" Target="../media/image109.png"/></Relationships>
</file>

<file path=ppt/slides/_rels/slide97.xml.rels><?xml version="1.0" encoding="UTF-8" standalone="yes"?>
<Relationships xmlns="http://schemas.openxmlformats.org/package/2006/relationships"><Relationship Id="rId3" Type="http://schemas.openxmlformats.org/officeDocument/2006/relationships/diagramData" Target="../diagrams/data57.xml"/><Relationship Id="rId7" Type="http://schemas.microsoft.com/office/2007/relationships/diagramDrawing" Target="../diagrams/drawing57.xml"/><Relationship Id="rId2" Type="http://schemas.openxmlformats.org/officeDocument/2006/relationships/image" Target="../media/image105.png"/><Relationship Id="rId1" Type="http://schemas.openxmlformats.org/officeDocument/2006/relationships/slideLayout" Target="../slideLayouts/slideLayout367.xml"/><Relationship Id="rId6" Type="http://schemas.openxmlformats.org/officeDocument/2006/relationships/diagramColors" Target="../diagrams/colors57.xml"/><Relationship Id="rId5" Type="http://schemas.openxmlformats.org/officeDocument/2006/relationships/diagramQuickStyle" Target="../diagrams/quickStyle57.xml"/><Relationship Id="rId4" Type="http://schemas.openxmlformats.org/officeDocument/2006/relationships/diagramLayout" Target="../diagrams/layout57.xml"/></Relationships>
</file>

<file path=ppt/slides/_rels/slide98.xml.rels><?xml version="1.0" encoding="UTF-8" standalone="yes"?>
<Relationships xmlns="http://schemas.openxmlformats.org/package/2006/relationships"><Relationship Id="rId3" Type="http://schemas.openxmlformats.org/officeDocument/2006/relationships/diagramData" Target="../diagrams/data58.xml"/><Relationship Id="rId7" Type="http://schemas.microsoft.com/office/2007/relationships/diagramDrawing" Target="../diagrams/drawing58.xml"/><Relationship Id="rId2" Type="http://schemas.openxmlformats.org/officeDocument/2006/relationships/image" Target="../media/image105.png"/><Relationship Id="rId1" Type="http://schemas.openxmlformats.org/officeDocument/2006/relationships/slideLayout" Target="../slideLayouts/slideLayout367.xml"/><Relationship Id="rId6" Type="http://schemas.openxmlformats.org/officeDocument/2006/relationships/diagramColors" Target="../diagrams/colors58.xml"/><Relationship Id="rId5" Type="http://schemas.openxmlformats.org/officeDocument/2006/relationships/diagramQuickStyle" Target="../diagrams/quickStyle58.xml"/><Relationship Id="rId4" Type="http://schemas.openxmlformats.org/officeDocument/2006/relationships/diagramLayout" Target="../diagrams/layout58.xml"/></Relationships>
</file>

<file path=ppt/slides/_rels/slide99.xml.rels><?xml version="1.0" encoding="UTF-8" standalone="yes"?>
<Relationships xmlns="http://schemas.openxmlformats.org/package/2006/relationships"><Relationship Id="rId3" Type="http://schemas.openxmlformats.org/officeDocument/2006/relationships/diagramData" Target="../diagrams/data59.xml"/><Relationship Id="rId7" Type="http://schemas.microsoft.com/office/2007/relationships/diagramDrawing" Target="../diagrams/drawing59.xml"/><Relationship Id="rId2" Type="http://schemas.openxmlformats.org/officeDocument/2006/relationships/image" Target="../media/image105.png"/><Relationship Id="rId1" Type="http://schemas.openxmlformats.org/officeDocument/2006/relationships/slideLayout" Target="../slideLayouts/slideLayout367.xml"/><Relationship Id="rId6" Type="http://schemas.openxmlformats.org/officeDocument/2006/relationships/diagramColors" Target="../diagrams/colors59.xml"/><Relationship Id="rId5" Type="http://schemas.openxmlformats.org/officeDocument/2006/relationships/diagramQuickStyle" Target="../diagrams/quickStyle59.xml"/><Relationship Id="rId4" Type="http://schemas.openxmlformats.org/officeDocument/2006/relationships/diagramLayout" Target="../diagrams/layout59.xml"/></Relationships>
</file>

<file path=ppt/slides/_rels/slide100.xml.rels><?xml version="1.0" encoding="UTF-8" standalone="yes"?>
<Relationships xmlns="http://schemas.openxmlformats.org/package/2006/relationships"><Relationship Id="rId3" Type="http://schemas.openxmlformats.org/officeDocument/2006/relationships/diagramData" Target="../diagrams/data60.xml"/><Relationship Id="rId7" Type="http://schemas.microsoft.com/office/2007/relationships/diagramDrawing" Target="../diagrams/drawing60.xml"/><Relationship Id="rId2" Type="http://schemas.openxmlformats.org/officeDocument/2006/relationships/image" Target="../media/image105.png"/><Relationship Id="rId1" Type="http://schemas.openxmlformats.org/officeDocument/2006/relationships/slideLayout" Target="../slideLayouts/slideLayout41.xml"/><Relationship Id="rId6" Type="http://schemas.openxmlformats.org/officeDocument/2006/relationships/diagramColors" Target="../diagrams/colors60.xml"/><Relationship Id="rId5" Type="http://schemas.openxmlformats.org/officeDocument/2006/relationships/diagramQuickStyle" Target="../diagrams/quickStyle60.xml"/><Relationship Id="rId4" Type="http://schemas.openxmlformats.org/officeDocument/2006/relationships/diagramLayout" Target="../diagrams/layout60.xml"/></Relationships>
</file>

<file path=ppt/slides/_rels/slide101.xml.rels><?xml version="1.0" encoding="UTF-8" standalone="yes"?>
<Relationships xmlns="http://schemas.openxmlformats.org/package/2006/relationships"><Relationship Id="rId3" Type="http://schemas.openxmlformats.org/officeDocument/2006/relationships/diagramData" Target="../diagrams/data61.xml"/><Relationship Id="rId7" Type="http://schemas.microsoft.com/office/2007/relationships/diagramDrawing" Target="../diagrams/drawing61.xml"/><Relationship Id="rId2" Type="http://schemas.openxmlformats.org/officeDocument/2006/relationships/image" Target="../media/image105.png"/><Relationship Id="rId1" Type="http://schemas.openxmlformats.org/officeDocument/2006/relationships/slideLayout" Target="../slideLayouts/slideLayout41.xml"/><Relationship Id="rId6" Type="http://schemas.openxmlformats.org/officeDocument/2006/relationships/diagramColors" Target="../diagrams/colors61.xml"/><Relationship Id="rId5" Type="http://schemas.openxmlformats.org/officeDocument/2006/relationships/diagramQuickStyle" Target="../diagrams/quickStyle61.xml"/><Relationship Id="rId4" Type="http://schemas.openxmlformats.org/officeDocument/2006/relationships/diagramLayout" Target="../diagrams/layout61.xml"/></Relationships>
</file>

<file path=ppt/slides/_rels/slide102.xml.rels><?xml version="1.0" encoding="UTF-8" standalone="yes"?>
<Relationships xmlns="http://schemas.openxmlformats.org/package/2006/relationships"><Relationship Id="rId3" Type="http://schemas.openxmlformats.org/officeDocument/2006/relationships/diagramData" Target="../diagrams/data62.xml"/><Relationship Id="rId7" Type="http://schemas.microsoft.com/office/2007/relationships/diagramDrawing" Target="../diagrams/drawing62.xml"/><Relationship Id="rId2" Type="http://schemas.openxmlformats.org/officeDocument/2006/relationships/image" Target="../media/image105.png"/><Relationship Id="rId1" Type="http://schemas.openxmlformats.org/officeDocument/2006/relationships/slideLayout" Target="../slideLayouts/slideLayout41.xml"/><Relationship Id="rId6" Type="http://schemas.openxmlformats.org/officeDocument/2006/relationships/diagramColors" Target="../diagrams/colors62.xml"/><Relationship Id="rId5" Type="http://schemas.openxmlformats.org/officeDocument/2006/relationships/diagramQuickStyle" Target="../diagrams/quickStyle62.xml"/><Relationship Id="rId4" Type="http://schemas.openxmlformats.org/officeDocument/2006/relationships/diagramLayout" Target="../diagrams/layout62.xml"/></Relationships>
</file>

<file path=ppt/slides/_rels/slide103.xml.rels><?xml version="1.0" encoding="UTF-8" standalone="yes"?>
<Relationships xmlns="http://schemas.openxmlformats.org/package/2006/relationships"><Relationship Id="rId3" Type="http://schemas.openxmlformats.org/officeDocument/2006/relationships/diagramData" Target="../diagrams/data63.xml"/><Relationship Id="rId7" Type="http://schemas.microsoft.com/office/2007/relationships/diagramDrawing" Target="../diagrams/drawing63.xml"/><Relationship Id="rId2" Type="http://schemas.openxmlformats.org/officeDocument/2006/relationships/image" Target="../media/image112.png"/><Relationship Id="rId1" Type="http://schemas.openxmlformats.org/officeDocument/2006/relationships/slideLayout" Target="../slideLayouts/slideLayout41.xml"/><Relationship Id="rId6" Type="http://schemas.openxmlformats.org/officeDocument/2006/relationships/diagramColors" Target="../diagrams/colors63.xml"/><Relationship Id="rId5" Type="http://schemas.openxmlformats.org/officeDocument/2006/relationships/diagramQuickStyle" Target="../diagrams/quickStyle63.xml"/><Relationship Id="rId4" Type="http://schemas.openxmlformats.org/officeDocument/2006/relationships/diagramLayout" Target="../diagrams/layout63.xml"/></Relationships>
</file>

<file path=ppt/slides/_rels/slide104.xml.rels><?xml version="1.0" encoding="UTF-8" standalone="yes"?>
<Relationships xmlns="http://schemas.openxmlformats.org/package/2006/relationships"><Relationship Id="rId3" Type="http://schemas.openxmlformats.org/officeDocument/2006/relationships/diagramData" Target="../diagrams/data64.xml"/><Relationship Id="rId7" Type="http://schemas.microsoft.com/office/2007/relationships/diagramDrawing" Target="../diagrams/drawing64.xml"/><Relationship Id="rId2" Type="http://schemas.openxmlformats.org/officeDocument/2006/relationships/image" Target="../media/image113.png"/><Relationship Id="rId1" Type="http://schemas.openxmlformats.org/officeDocument/2006/relationships/slideLayout" Target="../slideLayouts/slideLayout7.xml"/><Relationship Id="rId6" Type="http://schemas.openxmlformats.org/officeDocument/2006/relationships/diagramColors" Target="../diagrams/colors64.xml"/><Relationship Id="rId5" Type="http://schemas.openxmlformats.org/officeDocument/2006/relationships/diagramQuickStyle" Target="../diagrams/quickStyle64.xml"/><Relationship Id="rId4" Type="http://schemas.openxmlformats.org/officeDocument/2006/relationships/diagramLayout" Target="../diagrams/layout64.xml"/></Relationships>
</file>

<file path=ppt/slides/_rels/slide105.xml.rels><?xml version="1.0" encoding="UTF-8" standalone="yes"?>
<Relationships xmlns="http://schemas.openxmlformats.org/package/2006/relationships"><Relationship Id="rId3" Type="http://schemas.openxmlformats.org/officeDocument/2006/relationships/diagramData" Target="../diagrams/data65.xml"/><Relationship Id="rId7" Type="http://schemas.microsoft.com/office/2007/relationships/diagramDrawing" Target="../diagrams/drawing65.xml"/><Relationship Id="rId2" Type="http://schemas.openxmlformats.org/officeDocument/2006/relationships/image" Target="../media/image117.png"/><Relationship Id="rId1" Type="http://schemas.openxmlformats.org/officeDocument/2006/relationships/slideLayout" Target="../slideLayouts/slideLayout367.xml"/><Relationship Id="rId6" Type="http://schemas.openxmlformats.org/officeDocument/2006/relationships/diagramColors" Target="../diagrams/colors65.xml"/><Relationship Id="rId5" Type="http://schemas.openxmlformats.org/officeDocument/2006/relationships/diagramQuickStyle" Target="../diagrams/quickStyle65.xml"/><Relationship Id="rId4" Type="http://schemas.openxmlformats.org/officeDocument/2006/relationships/diagramLayout" Target="../diagrams/layout65.xml"/></Relationships>
</file>

<file path=ppt/slides/_rels/slide106.xml.rels><?xml version="1.0" encoding="UTF-8" standalone="yes"?>
<Relationships xmlns="http://schemas.openxmlformats.org/package/2006/relationships"><Relationship Id="rId3" Type="http://schemas.openxmlformats.org/officeDocument/2006/relationships/diagramData" Target="../diagrams/data66.xml"/><Relationship Id="rId7" Type="http://schemas.microsoft.com/office/2007/relationships/diagramDrawing" Target="../diagrams/drawing66.xml"/><Relationship Id="rId2" Type="http://schemas.openxmlformats.org/officeDocument/2006/relationships/image" Target="../media/image117.png"/><Relationship Id="rId1" Type="http://schemas.openxmlformats.org/officeDocument/2006/relationships/slideLayout" Target="../slideLayouts/slideLayout383.xml"/><Relationship Id="rId6" Type="http://schemas.openxmlformats.org/officeDocument/2006/relationships/diagramColors" Target="../diagrams/colors66.xml"/><Relationship Id="rId5" Type="http://schemas.openxmlformats.org/officeDocument/2006/relationships/diagramQuickStyle" Target="../diagrams/quickStyle66.xml"/><Relationship Id="rId4" Type="http://schemas.openxmlformats.org/officeDocument/2006/relationships/diagramLayout" Target="../diagrams/layout66.xml"/></Relationships>
</file>

<file path=ppt/slides/_rels/slide107.xml.rels><?xml version="1.0" encoding="UTF-8" standalone="yes"?>
<Relationships xmlns="http://schemas.openxmlformats.org/package/2006/relationships"><Relationship Id="rId3" Type="http://schemas.openxmlformats.org/officeDocument/2006/relationships/diagramData" Target="../diagrams/data67.xml"/><Relationship Id="rId7" Type="http://schemas.microsoft.com/office/2007/relationships/diagramDrawing" Target="../diagrams/drawing67.xml"/><Relationship Id="rId2" Type="http://schemas.openxmlformats.org/officeDocument/2006/relationships/image" Target="../media/image117.png"/><Relationship Id="rId1" Type="http://schemas.openxmlformats.org/officeDocument/2006/relationships/slideLayout" Target="../slideLayouts/slideLayout388.xml"/><Relationship Id="rId6" Type="http://schemas.openxmlformats.org/officeDocument/2006/relationships/diagramColors" Target="../diagrams/colors67.xml"/><Relationship Id="rId5" Type="http://schemas.openxmlformats.org/officeDocument/2006/relationships/diagramQuickStyle" Target="../diagrams/quickStyle67.xml"/><Relationship Id="rId4" Type="http://schemas.openxmlformats.org/officeDocument/2006/relationships/diagramLayout" Target="../diagrams/layout67.xml"/></Relationships>
</file>

<file path=ppt/slides/_rels/slide108.xml.rels><?xml version="1.0" encoding="UTF-8" standalone="yes"?>
<Relationships xmlns="http://schemas.openxmlformats.org/package/2006/relationships"><Relationship Id="rId3" Type="http://schemas.openxmlformats.org/officeDocument/2006/relationships/diagramData" Target="../diagrams/data68.xml"/><Relationship Id="rId7" Type="http://schemas.microsoft.com/office/2007/relationships/diagramDrawing" Target="../diagrams/drawing68.xml"/><Relationship Id="rId2" Type="http://schemas.openxmlformats.org/officeDocument/2006/relationships/image" Target="../media/image117.png"/><Relationship Id="rId1" Type="http://schemas.openxmlformats.org/officeDocument/2006/relationships/slideLayout" Target="../slideLayouts/slideLayout388.xml"/><Relationship Id="rId6" Type="http://schemas.openxmlformats.org/officeDocument/2006/relationships/diagramColors" Target="../diagrams/colors68.xml"/><Relationship Id="rId5" Type="http://schemas.openxmlformats.org/officeDocument/2006/relationships/diagramQuickStyle" Target="../diagrams/quickStyle68.xml"/><Relationship Id="rId4" Type="http://schemas.openxmlformats.org/officeDocument/2006/relationships/diagramLayout" Target="../diagrams/layout68.xml"/></Relationships>
</file>

<file path=ppt/slides/_rels/slide109.xml.rels><?xml version="1.0" encoding="UTF-8" standalone="yes"?>
<Relationships xmlns="http://schemas.openxmlformats.org/package/2006/relationships"><Relationship Id="rId3" Type="http://schemas.openxmlformats.org/officeDocument/2006/relationships/diagramData" Target="../diagrams/data69.xml"/><Relationship Id="rId7" Type="http://schemas.microsoft.com/office/2007/relationships/diagramDrawing" Target="../diagrams/drawing69.xml"/><Relationship Id="rId2" Type="http://schemas.openxmlformats.org/officeDocument/2006/relationships/image" Target="../media/image117.png"/><Relationship Id="rId1" Type="http://schemas.openxmlformats.org/officeDocument/2006/relationships/slideLayout" Target="../slideLayouts/slideLayout394.xml"/><Relationship Id="rId6" Type="http://schemas.openxmlformats.org/officeDocument/2006/relationships/diagramColors" Target="../diagrams/colors69.xml"/><Relationship Id="rId5" Type="http://schemas.openxmlformats.org/officeDocument/2006/relationships/diagramQuickStyle" Target="../diagrams/quickStyle69.xml"/><Relationship Id="rId4" Type="http://schemas.openxmlformats.org/officeDocument/2006/relationships/diagramLayout" Target="../diagrams/layout69.xml"/></Relationships>
</file>

<file path=ppt/slides/_rels/slide110.xml.rels><?xml version="1.0" encoding="UTF-8" standalone="yes"?>
<Relationships xmlns="http://schemas.openxmlformats.org/package/2006/relationships"><Relationship Id="rId3" Type="http://schemas.openxmlformats.org/officeDocument/2006/relationships/diagramData" Target="../diagrams/data70.xml"/><Relationship Id="rId7" Type="http://schemas.microsoft.com/office/2007/relationships/diagramDrawing" Target="../diagrams/drawing70.xml"/><Relationship Id="rId2" Type="http://schemas.openxmlformats.org/officeDocument/2006/relationships/image" Target="../media/image117.png"/><Relationship Id="rId1" Type="http://schemas.openxmlformats.org/officeDocument/2006/relationships/slideLayout" Target="../slideLayouts/slideLayout394.xml"/><Relationship Id="rId6" Type="http://schemas.openxmlformats.org/officeDocument/2006/relationships/diagramColors" Target="../diagrams/colors70.xml"/><Relationship Id="rId5" Type="http://schemas.openxmlformats.org/officeDocument/2006/relationships/diagramQuickStyle" Target="../diagrams/quickStyle70.xml"/><Relationship Id="rId4" Type="http://schemas.openxmlformats.org/officeDocument/2006/relationships/diagramLayout" Target="../diagrams/layout7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AutoShape 4"/>
          <p:cNvSpPr>
            <a:spLocks noChangeAspect="1" noChangeArrowheads="1"/>
          </p:cNvSpPr>
          <p:nvPr/>
        </p:nvSpPr>
        <p:spPr bwMode="auto">
          <a:xfrm>
            <a:off x="4659465" y="2232724"/>
            <a:ext cx="4050506" cy="64294"/>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013" b="0" i="0" u="none" strike="noStrike" kern="1200" cap="none" spc="0" normalizeH="0" baseline="0" noProof="0" dirty="0">
              <a:ln>
                <a:noFill/>
              </a:ln>
              <a:solidFill>
                <a:srgbClr val="000000"/>
              </a:solidFill>
              <a:effectLst/>
              <a:uLnTx/>
              <a:uFillTx/>
              <a:latin typeface=".VnTime" panose="020B7200000000000000" pitchFamily="34" charset="0"/>
              <a:ea typeface="+mn-ea"/>
              <a:cs typeface="Arial" panose="020B0604020202020204" pitchFamily="34" charset="0"/>
            </a:endParaRPr>
          </a:p>
        </p:txBody>
      </p:sp>
      <p:sp>
        <p:nvSpPr>
          <p:cNvPr id="6" name="Rectangle 5"/>
          <p:cNvSpPr>
            <a:spLocks noChangeArrowheads="1"/>
          </p:cNvSpPr>
          <p:nvPr/>
        </p:nvSpPr>
        <p:spPr bwMode="auto">
          <a:xfrm>
            <a:off x="3524253" y="1225934"/>
            <a:ext cx="5700080" cy="646331"/>
          </a:xfrm>
          <a:prstGeom prst="rect">
            <a:avLst/>
          </a:prstGeom>
          <a:solidFill>
            <a:srgbClr val="00B0F0"/>
          </a:solidFill>
          <a:ln>
            <a:noFill/>
          </a:ln>
        </p:spPr>
        <p:txBody>
          <a:bodyPr wrap="square">
            <a:spAutoFit/>
          </a:bodyPr>
          <a:lstStyle>
            <a:lvl1pPr>
              <a:spcBef>
                <a:spcPct val="20000"/>
              </a:spcBef>
              <a:buChar char="•"/>
              <a:tabLst>
                <a:tab pos="269875" algn="l"/>
              </a:tabLst>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tabLst>
                <a:tab pos="269875" algn="l"/>
              </a:tabLst>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tabLst>
                <a:tab pos="269875" algn="l"/>
              </a:tabLst>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tabLst>
                <a:tab pos="269875" algn="l"/>
              </a:tabLst>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tabLst>
                <a:tab pos="269875" algn="l"/>
              </a:tabLst>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tab pos="269875" algn="l"/>
              </a:tabLst>
              <a:defRPr/>
            </a:pPr>
            <a:r>
              <a:rPr kumimoji="0" lang="en-US" altLang="en-US" sz="36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GIÁO DỤC CHÍNH TRỊ</a:t>
            </a:r>
            <a:endParaRPr kumimoji="0" lang="en-US" altLang="en-US" sz="36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6" name="WordArt 4"/>
          <p:cNvSpPr>
            <a:spLocks noChangeArrowheads="1" noChangeShapeType="1" noTextEdit="1"/>
          </p:cNvSpPr>
          <p:nvPr/>
        </p:nvSpPr>
        <p:spPr bwMode="auto">
          <a:xfrm>
            <a:off x="7484084" y="4668921"/>
            <a:ext cx="4040258" cy="841495"/>
          </a:xfrm>
          <a:prstGeom prst="rect">
            <a:avLst/>
          </a:prstGeom>
        </p:spPr>
        <p:txBody>
          <a:bodyPr wrap="none" fromWordArt="1">
            <a:prstTxWarp prst="textPlain">
              <a:avLst>
                <a:gd name="adj" fmla="val 50000"/>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vi-VN" sz="2025" b="0" i="0" u="none" strike="noStrike" kern="10" cap="none" spc="0" normalizeH="0" baseline="0" noProof="0" dirty="0">
                <a:ln w="9525">
                  <a:solidFill>
                    <a:srgbClr val="000000"/>
                  </a:solidFill>
                  <a:round/>
                  <a:headEnd/>
                  <a:tailEnd/>
                </a:ln>
                <a:solidFill>
                  <a:srgbClr val="FF0000"/>
                </a:solidFill>
                <a:effectLst/>
                <a:uLnTx/>
                <a:uFillTx/>
                <a:latin typeface="Arial Đen"/>
                <a:ea typeface="+mn-ea"/>
                <a:cs typeface="Arial"/>
              </a:rPr>
              <a:t> </a:t>
            </a:r>
            <a:endParaRPr kumimoji="0" lang="en-US" sz="2025" b="0" i="0" u="none" strike="noStrike" kern="10" cap="none" spc="0" normalizeH="0" baseline="0" noProof="0" dirty="0">
              <a:ln w="9525">
                <a:solidFill>
                  <a:srgbClr val="000000"/>
                </a:solidFill>
                <a:round/>
                <a:headEnd/>
                <a:tailEnd/>
              </a:ln>
              <a:solidFill>
                <a:srgbClr val="00FF00"/>
              </a:solidFill>
              <a:effectLst/>
              <a:uLnTx/>
              <a:uFillTx/>
              <a:latin typeface="Arial Đen"/>
              <a:ea typeface="+mn-ea"/>
              <a:cs typeface="Arial"/>
            </a:endParaRPr>
          </a:p>
        </p:txBody>
      </p:sp>
      <p:sp>
        <p:nvSpPr>
          <p:cNvPr id="431110" name="Rectangle 21"/>
          <p:cNvSpPr>
            <a:spLocks noChangeArrowheads="1"/>
          </p:cNvSpPr>
          <p:nvPr/>
        </p:nvSpPr>
        <p:spPr bwMode="auto">
          <a:xfrm>
            <a:off x="3524253" y="1504672"/>
            <a:ext cx="184731" cy="2482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013" b="0" i="0" u="none" strike="noStrike" kern="1200" cap="none" spc="0" normalizeH="0" baseline="0" noProof="0" dirty="0">
              <a:ln>
                <a:noFill/>
              </a:ln>
              <a:solidFill>
                <a:srgbClr val="000000"/>
              </a:solidFill>
              <a:effectLst/>
              <a:uLnTx/>
              <a:uFillTx/>
              <a:latin typeface=".VnTime" panose="020B7200000000000000" pitchFamily="34" charset="0"/>
              <a:ea typeface="+mn-ea"/>
              <a:cs typeface="Arial" panose="020B0604020202020204" pitchFamily="34" charset="0"/>
            </a:endParaRPr>
          </a:p>
        </p:txBody>
      </p:sp>
      <p:grpSp>
        <p:nvGrpSpPr>
          <p:cNvPr id="3" name="Group 11"/>
          <p:cNvGrpSpPr>
            <a:grpSpLocks/>
          </p:cNvGrpSpPr>
          <p:nvPr/>
        </p:nvGrpSpPr>
        <p:grpSpPr bwMode="auto">
          <a:xfrm>
            <a:off x="4902" y="4994428"/>
            <a:ext cx="2748800" cy="1769961"/>
            <a:chOff x="5225" y="9335"/>
            <a:chExt cx="2520" cy="1750"/>
          </a:xfrm>
        </p:grpSpPr>
        <p:sp>
          <p:nvSpPr>
            <p:cNvPr id="431115" name="AutoShape 20" descr="2"/>
            <p:cNvSpPr>
              <a:spLocks noChangeArrowheads="1"/>
            </p:cNvSpPr>
            <p:nvPr/>
          </p:nvSpPr>
          <p:spPr bwMode="auto">
            <a:xfrm>
              <a:off x="5225" y="10185"/>
              <a:ext cx="2520" cy="900"/>
            </a:xfrm>
            <a:prstGeom prst="wave">
              <a:avLst>
                <a:gd name="adj1" fmla="val 20644"/>
                <a:gd name="adj2" fmla="val 0"/>
              </a:avLst>
            </a:prstGeom>
            <a:blipFill dpi="0" rotWithShape="0">
              <a:blip r:embed="rId5"/>
              <a:srcRect/>
              <a:stretch>
                <a:fillRect/>
              </a:stretch>
            </a:blipFill>
            <a:ln>
              <a:noFill/>
            </a:ln>
            <a:effectLst>
              <a:outerShdw dist="107763" dir="2700000" algn="ctr" rotWithShape="0">
                <a:srgbClr val="C0C0C0"/>
              </a:outerShdw>
            </a:effectLst>
            <a:extLst>
              <a:ext uri="{91240B29-F687-4F45-9708-019B960494DF}">
                <a14:hiddenLine xmlns:a14="http://schemas.microsoft.com/office/drawing/2010/main" w="9525">
                  <a:solidFill>
                    <a:srgbClr val="000099"/>
                  </a:solidFill>
                  <a:round/>
                  <a:headEnd/>
                  <a:tailEnd/>
                </a14:hiddenLine>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013" b="0" i="0" u="none" strike="noStrike" kern="1200" cap="none" spc="0" normalizeH="0" baseline="0" noProof="0" dirty="0">
                <a:ln>
                  <a:noFill/>
                </a:ln>
                <a:solidFill>
                  <a:srgbClr val="000000"/>
                </a:solidFill>
                <a:effectLst/>
                <a:uLnTx/>
                <a:uFillTx/>
                <a:latin typeface=".VnTime" panose="020B7200000000000000" pitchFamily="34" charset="0"/>
                <a:ea typeface="+mn-ea"/>
                <a:cs typeface="Arial" panose="020B0604020202020204" pitchFamily="34" charset="0"/>
              </a:endParaRPr>
            </a:p>
          </p:txBody>
        </p:sp>
        <p:pic>
          <p:nvPicPr>
            <p:cNvPr id="431116" name="Picture 19" descr="cosmoS"/>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302" y="9335"/>
              <a:ext cx="1080" cy="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1117" name="Picture 18" descr="BOOK2"/>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014" y="10122"/>
              <a:ext cx="1260" cy="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1118" name="Picture 17" descr="BOOK1"/>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5842" y="9848"/>
              <a:ext cx="1635" cy="7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1119" name="Picture 16" descr="QUILLPEN"/>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5615" y="9336"/>
              <a:ext cx="702" cy="13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31120" name="Text Box 15"/>
            <p:cNvSpPr txBox="1">
              <a:spLocks noChangeArrowheads="1"/>
            </p:cNvSpPr>
            <p:nvPr/>
          </p:nvSpPr>
          <p:spPr bwMode="auto">
            <a:xfrm>
              <a:off x="5867" y="9897"/>
              <a:ext cx="900" cy="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vi-VN" altLang="en-US" sz="450" b="1" i="0" u="none" strike="noStrike" kern="1200" cap="none" spc="0" normalizeH="0" baseline="0" noProof="0">
                  <a:ln>
                    <a:noFill/>
                  </a:ln>
                  <a:solidFill>
                    <a:srgbClr val="000000"/>
                  </a:solidFill>
                  <a:effectLst/>
                  <a:uLnTx/>
                  <a:uFillTx/>
                  <a:latin typeface="VNbangkok"/>
                  <a:ea typeface="+mn-ea"/>
                  <a:cs typeface="Times New Roman" panose="02020603050405020304" pitchFamily="18" charset="0"/>
                </a:rPr>
                <a:t> </a:t>
              </a:r>
              <a:endParaRPr kumimoji="0" lang="vi-VN" altLang="en-US" sz="1013" b="0" i="0" u="none" strike="noStrike" kern="1200" cap="none" spc="0" normalizeH="0" baseline="0" noProof="0">
                <a:ln>
                  <a:noFill/>
                </a:ln>
                <a:solidFill>
                  <a:srgbClr val="000000"/>
                </a:solidFill>
                <a:effectLst/>
                <a:uLnTx/>
                <a:uFillTx/>
                <a:latin typeface=".VnTime" panose="020B7200000000000000" pitchFamily="34" charset="0"/>
                <a:ea typeface="+mn-ea"/>
                <a:cs typeface="Arial" panose="020B0604020202020204" pitchFamily="34" charset="0"/>
              </a:endParaRPr>
            </a:p>
          </p:txBody>
        </p:sp>
        <p:sp>
          <p:nvSpPr>
            <p:cNvPr id="431121" name="Text Box 14"/>
            <p:cNvSpPr txBox="1">
              <a:spLocks noChangeArrowheads="1"/>
            </p:cNvSpPr>
            <p:nvPr/>
          </p:nvSpPr>
          <p:spPr bwMode="auto">
            <a:xfrm>
              <a:off x="6665" y="9863"/>
              <a:ext cx="577" cy="3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013" b="0" i="0" u="none" strike="noStrike" kern="1200" cap="none" spc="0" normalizeH="0" baseline="0" noProof="0" dirty="0">
                <a:ln>
                  <a:noFill/>
                </a:ln>
                <a:solidFill>
                  <a:srgbClr val="000000"/>
                </a:solidFill>
                <a:effectLst/>
                <a:uLnTx/>
                <a:uFillTx/>
                <a:latin typeface=".VnTime" panose="020B7200000000000000" pitchFamily="34" charset="0"/>
                <a:ea typeface="+mn-ea"/>
                <a:cs typeface="Arial" panose="020B0604020202020204" pitchFamily="34" charset="0"/>
              </a:endParaRPr>
            </a:p>
          </p:txBody>
        </p:sp>
        <p:sp>
          <p:nvSpPr>
            <p:cNvPr id="431122" name="WordArt 13"/>
            <p:cNvSpPr>
              <a:spLocks noChangeArrowheads="1" noChangeShapeType="1" noTextEdit="1"/>
            </p:cNvSpPr>
            <p:nvPr/>
          </p:nvSpPr>
          <p:spPr bwMode="auto">
            <a:xfrm rot="1334491">
              <a:off x="6130" y="10696"/>
              <a:ext cx="600" cy="125"/>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9282"/>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025" b="1" i="0" u="none" strike="noStrike" kern="10" cap="none" spc="0" normalizeH="0" baseline="0" noProof="0" dirty="0">
                  <a:ln>
                    <a:noFill/>
                  </a:ln>
                  <a:solidFill>
                    <a:srgbClr val="FFFFFF"/>
                  </a:solidFill>
                  <a:effectLst/>
                  <a:uLnTx/>
                  <a:uFillTx/>
                  <a:latin typeface="VNbritannic"/>
                  <a:ea typeface="+mn-ea"/>
                  <a:cs typeface="Arial"/>
                </a:rPr>
                <a:t>NÀM </a:t>
              </a:r>
            </a:p>
          </p:txBody>
        </p:sp>
        <p:sp>
          <p:nvSpPr>
            <p:cNvPr id="431123" name="Text Box 12"/>
            <p:cNvSpPr txBox="1">
              <a:spLocks noChangeArrowheads="1"/>
            </p:cNvSpPr>
            <p:nvPr/>
          </p:nvSpPr>
          <p:spPr bwMode="auto">
            <a:xfrm>
              <a:off x="6623" y="10049"/>
              <a:ext cx="720" cy="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013" b="0" i="0" u="none" strike="noStrike" kern="1200" cap="none" spc="0" normalizeH="0" baseline="0" noProof="0" dirty="0">
                <a:ln>
                  <a:noFill/>
                </a:ln>
                <a:solidFill>
                  <a:srgbClr val="000000"/>
                </a:solidFill>
                <a:effectLst/>
                <a:uLnTx/>
                <a:uFillTx/>
                <a:latin typeface=".VnTime" panose="020B7200000000000000" pitchFamily="34" charset="0"/>
                <a:ea typeface="+mn-ea"/>
                <a:cs typeface="Arial" panose="020B0604020202020204" pitchFamily="34" charset="0"/>
              </a:endParaRPr>
            </a:p>
          </p:txBody>
        </p:sp>
      </p:grpSp>
      <p:pic>
        <p:nvPicPr>
          <p:cNvPr id="20" name="Picture 14" descr="007"/>
          <p:cNvPicPr>
            <a:picLocks noChangeAspect="1" noChangeArrowheads="1" noCrop="1"/>
          </p:cNvPicPr>
          <p:nvPr/>
        </p:nvPicPr>
        <p:blipFill>
          <a:blip r:embed="rId10">
            <a:extLst>
              <a:ext uri="{28A0092B-C50C-407E-A947-70E740481C1C}">
                <a14:useLocalDpi xmlns:a14="http://schemas.microsoft.com/office/drawing/2010/main" val="0"/>
              </a:ext>
            </a:extLst>
          </a:blip>
          <a:srcRect/>
          <a:stretch>
            <a:fillRect/>
          </a:stretch>
        </p:blipFill>
        <p:spPr bwMode="auto">
          <a:xfrm>
            <a:off x="0" y="5935169"/>
            <a:ext cx="12192000" cy="922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3"/>
          <p:cNvSpPr txBox="1"/>
          <p:nvPr/>
        </p:nvSpPr>
        <p:spPr>
          <a:xfrm>
            <a:off x="8607992" y="5084316"/>
            <a:ext cx="3403600" cy="830997"/>
          </a:xfrm>
          <a:prstGeom prst="rect">
            <a:avLst/>
          </a:prstGeom>
          <a:solidFill>
            <a:srgbClr val="92D050"/>
          </a:solidFill>
          <a:ln w="1905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Arial"/>
                <a:ea typeface="+mn-ea"/>
                <a:cs typeface="Arial"/>
              </a:rPr>
              <a:t>GV </a:t>
            </a:r>
            <a:r>
              <a:rPr kumimoji="0" lang="en-US" sz="2400" b="1" i="0" u="none" strike="noStrike" kern="1200" cap="none" spc="0" normalizeH="0" baseline="0" noProof="0" dirty="0" err="1">
                <a:ln>
                  <a:noFill/>
                </a:ln>
                <a:solidFill>
                  <a:srgbClr val="000000"/>
                </a:solidFill>
                <a:effectLst/>
                <a:uLnTx/>
                <a:uFillTx/>
                <a:latin typeface="Arial"/>
                <a:ea typeface="+mn-ea"/>
                <a:cs typeface="Arial"/>
              </a:rPr>
              <a:t>Đinh</a:t>
            </a:r>
            <a:r>
              <a:rPr kumimoji="0" lang="en-US" sz="2400" b="1" i="0" u="none" strike="noStrike" kern="1200" cap="none" spc="0" normalizeH="0" baseline="0" noProof="0" dirty="0">
                <a:ln>
                  <a:noFill/>
                </a:ln>
                <a:solidFill>
                  <a:srgbClr val="000000"/>
                </a:solidFill>
                <a:effectLst/>
                <a:uLnTx/>
                <a:uFillTx/>
                <a:latin typeface="Arial"/>
                <a:ea typeface="+mn-ea"/>
                <a:cs typeface="Arial"/>
              </a:rPr>
              <a:t> </a:t>
            </a:r>
            <a:r>
              <a:rPr kumimoji="0" lang="en-US" sz="2400" b="1" i="0" u="none" strike="noStrike" kern="1200" cap="none" spc="0" normalizeH="0" baseline="0" noProof="0" dirty="0" err="1">
                <a:ln>
                  <a:noFill/>
                </a:ln>
                <a:solidFill>
                  <a:srgbClr val="000000"/>
                </a:solidFill>
                <a:effectLst/>
                <a:uLnTx/>
                <a:uFillTx/>
                <a:latin typeface="Arial"/>
                <a:ea typeface="+mn-ea"/>
                <a:cs typeface="Arial"/>
              </a:rPr>
              <a:t>Thị</a:t>
            </a:r>
            <a:r>
              <a:rPr kumimoji="0" lang="en-US" sz="2400" b="1" i="0" u="none" strike="noStrike" kern="1200" cap="none" spc="0" normalizeH="0" baseline="0" noProof="0" dirty="0">
                <a:ln>
                  <a:noFill/>
                </a:ln>
                <a:solidFill>
                  <a:srgbClr val="000000"/>
                </a:solidFill>
                <a:effectLst/>
                <a:uLnTx/>
                <a:uFillTx/>
                <a:latin typeface="Arial"/>
                <a:ea typeface="+mn-ea"/>
                <a:cs typeface="Arial"/>
              </a:rPr>
              <a:t> </a:t>
            </a:r>
            <a:r>
              <a:rPr kumimoji="0" lang="en-US" sz="2400" b="1" i="0" u="none" strike="noStrike" kern="1200" cap="none" spc="0" normalizeH="0" baseline="0" noProof="0" dirty="0" err="1">
                <a:ln>
                  <a:noFill/>
                </a:ln>
                <a:solidFill>
                  <a:srgbClr val="000000"/>
                </a:solidFill>
                <a:effectLst/>
                <a:uLnTx/>
                <a:uFillTx/>
                <a:latin typeface="Arial"/>
                <a:ea typeface="+mn-ea"/>
                <a:cs typeface="Arial"/>
              </a:rPr>
              <a:t>Huyên</a:t>
            </a:r>
            <a:endParaRPr kumimoji="0" lang="en-US" sz="2400" b="1" i="0" u="none" strike="noStrike" kern="1200" cap="none" spc="0" normalizeH="0" baseline="0" noProof="0" dirty="0">
              <a:ln>
                <a:noFill/>
              </a:ln>
              <a:solidFill>
                <a:srgbClr val="000000"/>
              </a:solidFill>
              <a:effectLst/>
              <a:uLnTx/>
              <a:uFillTx/>
              <a:latin typeface="Arial"/>
              <a:ea typeface="+mn-ea"/>
              <a:cs typeface="Arial"/>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Arial"/>
                <a:ea typeface="+mn-ea"/>
                <a:cs typeface="Arial"/>
              </a:rPr>
              <a:t>SĐT: 0917913638</a:t>
            </a:r>
          </a:p>
        </p:txBody>
      </p:sp>
      <p:pic>
        <p:nvPicPr>
          <p:cNvPr id="9" name="ForElise-RichardClayderman_3kcsm">
            <a:hlinkClick r:id="" action="ppaction://media"/>
            <a:extLst>
              <a:ext uri="{FF2B5EF4-FFF2-40B4-BE49-F238E27FC236}">
                <a16:creationId xmlns:a16="http://schemas.microsoft.com/office/drawing/2014/main" id="{209ADDA9-3FF7-4D83-A8E6-AD99A650CFB5}"/>
              </a:ext>
            </a:extLst>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12967606" y="3706903"/>
            <a:ext cx="406400" cy="406400"/>
          </a:xfrm>
          <a:prstGeom prst="rect">
            <a:avLst/>
          </a:prstGeom>
        </p:spPr>
      </p:pic>
    </p:spTree>
    <p:extLst>
      <p:ext uri="{BB962C8B-B14F-4D97-AF65-F5344CB8AC3E}">
        <p14:creationId xmlns:p14="http://schemas.microsoft.com/office/powerpoint/2010/main" val="3272770112"/>
      </p:ext>
    </p:extLst>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1" presetClass="mediacall" presetSubtype="0" fill="hold" nodeType="withEffect">
                                  <p:stCondLst>
                                    <p:cond delay="0"/>
                                  </p:stCondLst>
                                  <p:childTnLst>
                                    <p:cmd type="call" cmd="playFrom(0.0)">
                                      <p:cBhvr>
                                        <p:cTn id="11" dur="254798" fill="hold"/>
                                        <p:tgtEl>
                                          <p:spTgt spid="9"/>
                                        </p:tgtEl>
                                      </p:cBhvr>
                                    </p:cmd>
                                  </p:childTnLst>
                                </p:cTn>
                              </p:par>
                              <p:par>
                                <p:cTn id="12" presetID="53" presetClass="entr" presetSubtype="16" fill="hold" grpId="0" nodeType="withEffect">
                                  <p:stCondLst>
                                    <p:cond delay="0"/>
                                  </p:stCondLst>
                                  <p:childTnLst>
                                    <p:set>
                                      <p:cBhvr>
                                        <p:cTn id="13" dur="1" fill="hold">
                                          <p:stCondLst>
                                            <p:cond delay="0"/>
                                          </p:stCondLst>
                                        </p:cTn>
                                        <p:tgtEl>
                                          <p:spTgt spid="6148"/>
                                        </p:tgtEl>
                                        <p:attrNameLst>
                                          <p:attrName>style.visibility</p:attrName>
                                        </p:attrNameLst>
                                      </p:cBhvr>
                                      <p:to>
                                        <p:strVal val="visible"/>
                                      </p:to>
                                    </p:set>
                                    <p:anim calcmode="lin" valueType="num">
                                      <p:cBhvr>
                                        <p:cTn id="14" dur="500" fill="hold"/>
                                        <p:tgtEl>
                                          <p:spTgt spid="6148"/>
                                        </p:tgtEl>
                                        <p:attrNameLst>
                                          <p:attrName>ppt_w</p:attrName>
                                        </p:attrNameLst>
                                      </p:cBhvr>
                                      <p:tavLst>
                                        <p:tav tm="0">
                                          <p:val>
                                            <p:fltVal val="0"/>
                                          </p:val>
                                        </p:tav>
                                        <p:tav tm="100000">
                                          <p:val>
                                            <p:strVal val="#ppt_w"/>
                                          </p:val>
                                        </p:tav>
                                      </p:tavLst>
                                    </p:anim>
                                    <p:anim calcmode="lin" valueType="num">
                                      <p:cBhvr>
                                        <p:cTn id="15" dur="500" fill="hold"/>
                                        <p:tgtEl>
                                          <p:spTgt spid="6148"/>
                                        </p:tgtEl>
                                        <p:attrNameLst>
                                          <p:attrName>ppt_h</p:attrName>
                                        </p:attrNameLst>
                                      </p:cBhvr>
                                      <p:tavLst>
                                        <p:tav tm="0">
                                          <p:val>
                                            <p:fltVal val="0"/>
                                          </p:val>
                                        </p:tav>
                                        <p:tav tm="100000">
                                          <p:val>
                                            <p:strVal val="#ppt_h"/>
                                          </p:val>
                                        </p:tav>
                                      </p:tavLst>
                                    </p:anim>
                                    <p:animEffect transition="in" filter="fade">
                                      <p:cBhvr>
                                        <p:cTn id="16" dur="500"/>
                                        <p:tgtEl>
                                          <p:spTgt spid="6148"/>
                                        </p:tgtEl>
                                      </p:cBhvr>
                                    </p:animEffect>
                                  </p:childTnLst>
                                </p:cTn>
                              </p:par>
                              <p:par>
                                <p:cTn id="17" presetID="53" presetClass="entr" presetSubtype="16" fill="hold" nodeType="with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p:cTn id="19" dur="500" fill="hold"/>
                                        <p:tgtEl>
                                          <p:spTgt spid="3"/>
                                        </p:tgtEl>
                                        <p:attrNameLst>
                                          <p:attrName>ppt_w</p:attrName>
                                        </p:attrNameLst>
                                      </p:cBhvr>
                                      <p:tavLst>
                                        <p:tav tm="0">
                                          <p:val>
                                            <p:fltVal val="0"/>
                                          </p:val>
                                        </p:tav>
                                        <p:tav tm="100000">
                                          <p:val>
                                            <p:strVal val="#ppt_w"/>
                                          </p:val>
                                        </p:tav>
                                      </p:tavLst>
                                    </p:anim>
                                    <p:anim calcmode="lin" valueType="num">
                                      <p:cBhvr>
                                        <p:cTn id="20" dur="500" fill="hold"/>
                                        <p:tgtEl>
                                          <p:spTgt spid="3"/>
                                        </p:tgtEl>
                                        <p:attrNameLst>
                                          <p:attrName>ppt_h</p:attrName>
                                        </p:attrNameLst>
                                      </p:cBhvr>
                                      <p:tavLst>
                                        <p:tav tm="0">
                                          <p:val>
                                            <p:fltVal val="0"/>
                                          </p:val>
                                        </p:tav>
                                        <p:tav tm="100000">
                                          <p:val>
                                            <p:strVal val="#ppt_h"/>
                                          </p:val>
                                        </p:tav>
                                      </p:tavLst>
                                    </p:anim>
                                    <p:animEffect transition="in" filter="fade">
                                      <p:cBhvr>
                                        <p:cTn id="21" dur="500"/>
                                        <p:tgtEl>
                                          <p:spTgt spid="3"/>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16"/>
                                        </p:tgtEl>
                                        <p:attrNameLst>
                                          <p:attrName>style.visibility</p:attrName>
                                        </p:attrNameLst>
                                      </p:cBhvr>
                                      <p:to>
                                        <p:strVal val="visible"/>
                                      </p:to>
                                    </p:set>
                                    <p:anim calcmode="lin" valueType="num">
                                      <p:cBhvr>
                                        <p:cTn id="24" dur="500" fill="hold"/>
                                        <p:tgtEl>
                                          <p:spTgt spid="16"/>
                                        </p:tgtEl>
                                        <p:attrNameLst>
                                          <p:attrName>ppt_w</p:attrName>
                                        </p:attrNameLst>
                                      </p:cBhvr>
                                      <p:tavLst>
                                        <p:tav tm="0">
                                          <p:val>
                                            <p:fltVal val="0"/>
                                          </p:val>
                                        </p:tav>
                                        <p:tav tm="100000">
                                          <p:val>
                                            <p:strVal val="#ppt_w"/>
                                          </p:val>
                                        </p:tav>
                                      </p:tavLst>
                                    </p:anim>
                                    <p:anim calcmode="lin" valueType="num">
                                      <p:cBhvr>
                                        <p:cTn id="25" dur="500" fill="hold"/>
                                        <p:tgtEl>
                                          <p:spTgt spid="16"/>
                                        </p:tgtEl>
                                        <p:attrNameLst>
                                          <p:attrName>ppt_h</p:attrName>
                                        </p:attrNameLst>
                                      </p:cBhvr>
                                      <p:tavLst>
                                        <p:tav tm="0">
                                          <p:val>
                                            <p:fltVal val="0"/>
                                          </p:val>
                                        </p:tav>
                                        <p:tav tm="100000">
                                          <p:val>
                                            <p:strVal val="#ppt_h"/>
                                          </p:val>
                                        </p:tav>
                                      </p:tavLst>
                                    </p:anim>
                                    <p:animEffect transition="in" filter="fade">
                                      <p:cBhvr>
                                        <p:cTn id="26" dur="500"/>
                                        <p:tgtEl>
                                          <p:spTgt spid="16"/>
                                        </p:tgtEl>
                                      </p:cBhvr>
                                    </p:animEffect>
                                  </p:childTnLst>
                                </p:cTn>
                              </p:par>
                              <p:par>
                                <p:cTn id="27" presetID="1" presetClass="emph" presetSubtype="2" fill="hold" nodeType="withEffect">
                                  <p:stCondLst>
                                    <p:cond delay="0"/>
                                  </p:stCondLst>
                                  <p:childTnLst>
                                    <p:animClr clrSpc="rgb" dir="cw">
                                      <p:cBhvr>
                                        <p:cTn id="28" dur="2000" fill="hold"/>
                                        <p:tgtEl>
                                          <p:spTgt spid="6"/>
                                        </p:tgtEl>
                                        <p:attrNameLst>
                                          <p:attrName>fillcolor</p:attrName>
                                        </p:attrNameLst>
                                      </p:cBhvr>
                                      <p:to>
                                        <a:schemeClr val="accent2"/>
                                      </p:to>
                                    </p:animClr>
                                    <p:set>
                                      <p:cBhvr>
                                        <p:cTn id="29" dur="2000" fill="hold"/>
                                        <p:tgtEl>
                                          <p:spTgt spid="6"/>
                                        </p:tgtEl>
                                        <p:attrNameLst>
                                          <p:attrName>fill.type</p:attrName>
                                        </p:attrNameLst>
                                      </p:cBhvr>
                                      <p:to>
                                        <p:strVal val="solid"/>
                                      </p:to>
                                    </p:set>
                                    <p:set>
                                      <p:cBhvr>
                                        <p:cTn id="30" dur="2000" fill="hold"/>
                                        <p:tgtEl>
                                          <p:spTgt spid="6"/>
                                        </p:tgtEl>
                                        <p:attrNameLst>
                                          <p:attrName>fill.on</p:attrName>
                                        </p:attrNameLst>
                                      </p:cBhvr>
                                      <p:to>
                                        <p:strVal val="true"/>
                                      </p:to>
                                    </p:set>
                                  </p:childTnLst>
                                </p:cTn>
                              </p:par>
                            </p:childTnLst>
                          </p:cTn>
                        </p:par>
                      </p:childTnLst>
                    </p:cTn>
                  </p:par>
                  <p:par>
                    <p:cTn id="31" fill="hold">
                      <p:stCondLst>
                        <p:cond delay="indefinite"/>
                      </p:stCondLst>
                      <p:childTnLst>
                        <p:par>
                          <p:cTn id="32" fill="hold">
                            <p:stCondLst>
                              <p:cond delay="0"/>
                            </p:stCondLst>
                            <p:childTnLst>
                              <p:par>
                                <p:cTn id="33" presetID="21" presetClass="emph" presetSubtype="0" fill="hold" grpId="1" nodeType="clickEffect">
                                  <p:stCondLst>
                                    <p:cond delay="0"/>
                                  </p:stCondLst>
                                  <p:childTnLst>
                                    <p:animClr clrSpc="hsl" dir="cw">
                                      <p:cBhvr override="childStyle">
                                        <p:cTn id="34" dur="1750" fill="hold"/>
                                        <p:tgtEl>
                                          <p:spTgt spid="6"/>
                                        </p:tgtEl>
                                        <p:attrNameLst>
                                          <p:attrName>style.color</p:attrName>
                                        </p:attrNameLst>
                                      </p:cBhvr>
                                      <p:by>
                                        <p:hsl h="7200000" s="0" l="0"/>
                                      </p:by>
                                    </p:animClr>
                                    <p:animClr clrSpc="hsl" dir="cw">
                                      <p:cBhvr>
                                        <p:cTn id="35" dur="1750" fill="hold"/>
                                        <p:tgtEl>
                                          <p:spTgt spid="6"/>
                                        </p:tgtEl>
                                        <p:attrNameLst>
                                          <p:attrName>fillcolor</p:attrName>
                                        </p:attrNameLst>
                                      </p:cBhvr>
                                      <p:by>
                                        <p:hsl h="7200000" s="0" l="0"/>
                                      </p:by>
                                    </p:animClr>
                                    <p:animClr clrSpc="hsl" dir="cw">
                                      <p:cBhvr>
                                        <p:cTn id="36" dur="1750" fill="hold"/>
                                        <p:tgtEl>
                                          <p:spTgt spid="6"/>
                                        </p:tgtEl>
                                        <p:attrNameLst>
                                          <p:attrName>stroke.color</p:attrName>
                                        </p:attrNameLst>
                                      </p:cBhvr>
                                      <p:by>
                                        <p:hsl h="7200000" s="0" l="0"/>
                                      </p:by>
                                    </p:animClr>
                                    <p:set>
                                      <p:cBhvr>
                                        <p:cTn id="37" dur="1750" fill="hold"/>
                                        <p:tgtEl>
                                          <p:spTgt spid="6"/>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audio>
              <p:cMediaNode vol="80000">
                <p:cTn id="38" fill="hold" display="0">
                  <p:stCondLst>
                    <p:cond delay="indefinite"/>
                  </p:stCondLst>
                  <p:endCondLst>
                    <p:cond evt="onStopAudio" delay="0">
                      <p:tgtEl>
                        <p:sldTgt/>
                      </p:tgtEl>
                    </p:cond>
                  </p:endCondLst>
                </p:cTn>
                <p:tgtEl>
                  <p:spTgt spid="9"/>
                </p:tgtEl>
              </p:cMediaNode>
            </p:audio>
          </p:childTnLst>
        </p:cTn>
      </p:par>
    </p:tnLst>
    <p:bldLst>
      <p:bldP spid="6148" grpId="0" animBg="1"/>
      <p:bldP spid="6" grpId="0" animBg="1"/>
      <p:bldP spid="6" grpId="1" animBg="1"/>
      <p:bldP spid="1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2192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itle 1"/>
          <p:cNvSpPr>
            <a:spLocks noGrp="1"/>
          </p:cNvSpPr>
          <p:nvPr>
            <p:ph type="ctrTitle"/>
          </p:nvPr>
        </p:nvSpPr>
        <p:spPr>
          <a:xfrm>
            <a:off x="1247338" y="373488"/>
            <a:ext cx="9697324" cy="2118504"/>
          </a:xfrm>
          <a:ln>
            <a:solidFill>
              <a:schemeClr val="accent1"/>
            </a:solidFill>
          </a:ln>
        </p:spPr>
        <p:txBody>
          <a:bodyPr>
            <a:noAutofit/>
          </a:bodyPr>
          <a:lstStyle/>
          <a:p>
            <a:br>
              <a:rPr lang="en-US" sz="4000" b="1" dirty="0">
                <a:solidFill>
                  <a:srgbClr val="FF0000"/>
                </a:solidFill>
              </a:rPr>
            </a:br>
            <a:br>
              <a:rPr lang="en-US" sz="4000" b="1" dirty="0">
                <a:solidFill>
                  <a:srgbClr val="FF0000"/>
                </a:solidFill>
              </a:rPr>
            </a:br>
            <a:br>
              <a:rPr lang="en-US" sz="4000" b="1" dirty="0">
                <a:solidFill>
                  <a:srgbClr val="FF0000"/>
                </a:solidFill>
              </a:rPr>
            </a:br>
            <a:br>
              <a:rPr lang="en-US" sz="4000" b="1" dirty="0">
                <a:solidFill>
                  <a:srgbClr val="FF0000"/>
                </a:solidFill>
              </a:rPr>
            </a:br>
            <a:r>
              <a:rPr lang="en-US" sz="4000" b="1" dirty="0" err="1">
                <a:solidFill>
                  <a:srgbClr val="FF0000"/>
                </a:solidFill>
              </a:rPr>
              <a:t>Bài</a:t>
            </a:r>
            <a:r>
              <a:rPr lang="en-US" sz="4000" b="1" dirty="0">
                <a:solidFill>
                  <a:srgbClr val="FF0000"/>
                </a:solidFill>
              </a:rPr>
              <a:t> 1</a:t>
            </a:r>
            <a:br>
              <a:rPr lang="en-US" sz="4000" b="1" dirty="0">
                <a:solidFill>
                  <a:srgbClr val="FF0000"/>
                </a:solidFill>
              </a:rPr>
            </a:br>
            <a:r>
              <a:rPr lang="en-US" sz="4000" b="1" dirty="0">
                <a:solidFill>
                  <a:srgbClr val="FF0000"/>
                </a:solidFill>
              </a:rPr>
              <a:t>KHÁI QUÁT VỀ CHỦ NGHĨA MÁC – LÊNIN</a:t>
            </a:r>
            <a:br>
              <a:rPr lang="en-US" sz="4000" b="1" dirty="0">
                <a:solidFill>
                  <a:srgbClr val="FF0000"/>
                </a:solidFill>
              </a:rPr>
            </a:br>
            <a:endParaRPr lang="en-US" sz="4000" b="1" dirty="0">
              <a:solidFill>
                <a:srgbClr val="FF0000"/>
              </a:solidFill>
            </a:endParaRPr>
          </a:p>
        </p:txBody>
      </p:sp>
      <p:pic>
        <p:nvPicPr>
          <p:cNvPr id="5" name="Picture 6" descr="cacmac"/>
          <p:cNvPicPr>
            <a:picLocks noChangeAspect="1" noChangeArrowheads="1"/>
          </p:cNvPicPr>
          <p:nvPr/>
        </p:nvPicPr>
        <p:blipFill>
          <a:blip r:embed="rId3">
            <a:lum contrast="18000"/>
            <a:extLst>
              <a:ext uri="{28A0092B-C50C-407E-A947-70E740481C1C}">
                <a14:useLocalDpi xmlns:a14="http://schemas.microsoft.com/office/drawing/2010/main" val="0"/>
              </a:ext>
            </a:extLst>
          </a:blip>
          <a:srcRect/>
          <a:stretch>
            <a:fillRect/>
          </a:stretch>
        </p:blipFill>
        <p:spPr bwMode="auto">
          <a:xfrm>
            <a:off x="566670" y="2706820"/>
            <a:ext cx="2599388" cy="2998522"/>
          </a:xfrm>
          <a:prstGeom prst="rect">
            <a:avLst/>
          </a:prstGeom>
          <a:noFill/>
          <a:ln w="57150">
            <a:solidFill>
              <a:srgbClr val="009999"/>
            </a:solidFill>
            <a:miter lim="800000"/>
            <a:headEnd/>
            <a:tailEnd/>
          </a:ln>
          <a:extLst>
            <a:ext uri="{909E8E84-426E-40DD-AFC4-6F175D3DCCD1}">
              <a14:hiddenFill xmlns:a14="http://schemas.microsoft.com/office/drawing/2010/main">
                <a:solidFill>
                  <a:srgbClr val="FFFFFF"/>
                </a:solidFill>
              </a14:hiddenFill>
            </a:ext>
          </a:extLst>
        </p:spPr>
      </p:pic>
      <p:pic>
        <p:nvPicPr>
          <p:cNvPr id="6" name="Picture 7" descr="engels"/>
          <p:cNvPicPr>
            <a:picLocks noChangeAspect="1" noChangeArrowheads="1"/>
          </p:cNvPicPr>
          <p:nvPr/>
        </p:nvPicPr>
        <p:blipFill>
          <a:blip r:embed="rId4">
            <a:lum contrast="18000"/>
            <a:extLst>
              <a:ext uri="{28A0092B-C50C-407E-A947-70E740481C1C}">
                <a14:useLocalDpi xmlns:a14="http://schemas.microsoft.com/office/drawing/2010/main" val="0"/>
              </a:ext>
            </a:extLst>
          </a:blip>
          <a:srcRect/>
          <a:stretch>
            <a:fillRect/>
          </a:stretch>
        </p:blipFill>
        <p:spPr bwMode="auto">
          <a:xfrm>
            <a:off x="4340180" y="3157580"/>
            <a:ext cx="2892514" cy="2998521"/>
          </a:xfrm>
          <a:prstGeom prst="rect">
            <a:avLst/>
          </a:prstGeom>
          <a:noFill/>
          <a:ln w="57150">
            <a:solidFill>
              <a:srgbClr val="009999"/>
            </a:solidFill>
            <a:miter lim="800000"/>
            <a:headEnd/>
            <a:tailEnd/>
          </a:ln>
          <a:extLst>
            <a:ext uri="{909E8E84-426E-40DD-AFC4-6F175D3DCCD1}">
              <a14:hiddenFill xmlns:a14="http://schemas.microsoft.com/office/drawing/2010/main">
                <a:solidFill>
                  <a:srgbClr val="FFFFFF"/>
                </a:solidFill>
              </a14:hiddenFill>
            </a:ext>
          </a:extLst>
        </p:spPr>
      </p:pic>
      <p:pic>
        <p:nvPicPr>
          <p:cNvPr id="7" name="Picture 8" descr="lenin-photo30"/>
          <p:cNvPicPr>
            <a:picLocks noChangeAspect="1" noChangeArrowheads="1"/>
          </p:cNvPicPr>
          <p:nvPr/>
        </p:nvPicPr>
        <p:blipFill>
          <a:blip r:embed="rId5">
            <a:lum contrast="18000"/>
            <a:extLst>
              <a:ext uri="{28A0092B-C50C-407E-A947-70E740481C1C}">
                <a14:useLocalDpi xmlns:a14="http://schemas.microsoft.com/office/drawing/2010/main" val="0"/>
              </a:ext>
            </a:extLst>
          </a:blip>
          <a:srcRect/>
          <a:stretch>
            <a:fillRect/>
          </a:stretch>
        </p:blipFill>
        <p:spPr bwMode="auto">
          <a:xfrm>
            <a:off x="9139585" y="2629547"/>
            <a:ext cx="2501900" cy="3153068"/>
          </a:xfrm>
          <a:prstGeom prst="rect">
            <a:avLst/>
          </a:prstGeom>
          <a:noFill/>
          <a:ln w="57150">
            <a:solidFill>
              <a:srgbClr val="009999"/>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282854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animEffect transition="in" filter="fade">
                                      <p:cBhvr>
                                        <p:cTn id="14" dur="500"/>
                                        <p:tgtEl>
                                          <p:spTgt spid="5"/>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500" fill="hold"/>
                                        <p:tgtEl>
                                          <p:spTgt spid="6"/>
                                        </p:tgtEl>
                                        <p:attrNameLst>
                                          <p:attrName>ppt_w</p:attrName>
                                        </p:attrNameLst>
                                      </p:cBhvr>
                                      <p:tavLst>
                                        <p:tav tm="0">
                                          <p:val>
                                            <p:fltVal val="0"/>
                                          </p:val>
                                        </p:tav>
                                        <p:tav tm="100000">
                                          <p:val>
                                            <p:strVal val="#ppt_w"/>
                                          </p:val>
                                        </p:tav>
                                      </p:tavLst>
                                    </p:anim>
                                    <p:anim calcmode="lin" valueType="num">
                                      <p:cBhvr>
                                        <p:cTn id="20" dur="500" fill="hold"/>
                                        <p:tgtEl>
                                          <p:spTgt spid="6"/>
                                        </p:tgtEl>
                                        <p:attrNameLst>
                                          <p:attrName>ppt_h</p:attrName>
                                        </p:attrNameLst>
                                      </p:cBhvr>
                                      <p:tavLst>
                                        <p:tav tm="0">
                                          <p:val>
                                            <p:fltVal val="0"/>
                                          </p:val>
                                        </p:tav>
                                        <p:tav tm="100000">
                                          <p:val>
                                            <p:strVal val="#ppt_h"/>
                                          </p:val>
                                        </p:tav>
                                      </p:tavLst>
                                    </p:anim>
                                    <p:animEffect transition="in" filter="fade">
                                      <p:cBhvr>
                                        <p:cTn id="21" dur="500"/>
                                        <p:tgtEl>
                                          <p:spTgt spid="6"/>
                                        </p:tgtEl>
                                      </p:cBhvr>
                                    </p:animEffect>
                                  </p:childTnLst>
                                </p:cTn>
                              </p:par>
                            </p:childTnLst>
                          </p:cTn>
                        </p:par>
                      </p:childTnLst>
                    </p:cTn>
                  </p:par>
                  <p:par>
                    <p:cTn id="22" fill="hold">
                      <p:stCondLst>
                        <p:cond delay="indefinite"/>
                      </p:stCondLst>
                      <p:childTnLst>
                        <p:par>
                          <p:cTn id="23" fill="hold">
                            <p:stCondLst>
                              <p:cond delay="0"/>
                            </p:stCondLst>
                            <p:childTnLst>
                              <p:par>
                                <p:cTn id="24" presetID="53" presetClass="entr" presetSubtype="16" fill="hold" nodeType="click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p:cTn id="26" dur="500" fill="hold"/>
                                        <p:tgtEl>
                                          <p:spTgt spid="7"/>
                                        </p:tgtEl>
                                        <p:attrNameLst>
                                          <p:attrName>ppt_w</p:attrName>
                                        </p:attrNameLst>
                                      </p:cBhvr>
                                      <p:tavLst>
                                        <p:tav tm="0">
                                          <p:val>
                                            <p:fltVal val="0"/>
                                          </p:val>
                                        </p:tav>
                                        <p:tav tm="100000">
                                          <p:val>
                                            <p:strVal val="#ppt_w"/>
                                          </p:val>
                                        </p:tav>
                                      </p:tavLst>
                                    </p:anim>
                                    <p:anim calcmode="lin" valueType="num">
                                      <p:cBhvr>
                                        <p:cTn id="27" dur="500" fill="hold"/>
                                        <p:tgtEl>
                                          <p:spTgt spid="7"/>
                                        </p:tgtEl>
                                        <p:attrNameLst>
                                          <p:attrName>ppt_h</p:attrName>
                                        </p:attrNameLst>
                                      </p:cBhvr>
                                      <p:tavLst>
                                        <p:tav tm="0">
                                          <p:val>
                                            <p:fltVal val="0"/>
                                          </p:val>
                                        </p:tav>
                                        <p:tav tm="100000">
                                          <p:val>
                                            <p:strVal val="#ppt_h"/>
                                          </p:val>
                                        </p:tav>
                                      </p:tavLst>
                                    </p:anim>
                                    <p:animEffect transition="in" filter="fade">
                                      <p:cBhvr>
                                        <p:cTn id="28"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p:nvPr>
            <p:extLst>
              <p:ext uri="{D42A27DB-BD31-4B8C-83A1-F6EECF244321}">
                <p14:modId xmlns:p14="http://schemas.microsoft.com/office/powerpoint/2010/main" val="3386230369"/>
              </p:ext>
            </p:extLst>
          </p:nvPr>
        </p:nvGraphicFramePr>
        <p:xfrm>
          <a:off x="296214" y="190083"/>
          <a:ext cx="11500834" cy="626223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5375599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graphicEl>
                                              <a:dgm id="{4E192A5F-861B-45CD-8AF1-89D64F22A564}"/>
                                            </p:graphicEl>
                                          </p:spTgt>
                                        </p:tgtEl>
                                        <p:attrNameLst>
                                          <p:attrName>style.visibility</p:attrName>
                                        </p:attrNameLst>
                                      </p:cBhvr>
                                      <p:to>
                                        <p:strVal val="visible"/>
                                      </p:to>
                                    </p:set>
                                    <p:animEffect transition="in" filter="fade">
                                      <p:cBhvr>
                                        <p:cTn id="7" dur="500"/>
                                        <p:tgtEl>
                                          <p:spTgt spid="4">
                                            <p:graphicEl>
                                              <a:dgm id="{4E192A5F-861B-45CD-8AF1-89D64F22A564}"/>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graphicEl>
                                              <a:dgm id="{8888EC82-B638-4538-B980-0598DDEA215C}"/>
                                            </p:graphicEl>
                                          </p:spTgt>
                                        </p:tgtEl>
                                        <p:attrNameLst>
                                          <p:attrName>style.visibility</p:attrName>
                                        </p:attrNameLst>
                                      </p:cBhvr>
                                      <p:to>
                                        <p:strVal val="visible"/>
                                      </p:to>
                                    </p:set>
                                    <p:animEffect transition="in" filter="fade">
                                      <p:cBhvr>
                                        <p:cTn id="12" dur="500"/>
                                        <p:tgtEl>
                                          <p:spTgt spid="4">
                                            <p:graphicEl>
                                              <a:dgm id="{8888EC82-B638-4538-B980-0598DDEA215C}"/>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graphicEl>
                                              <a:dgm id="{76925935-F6CF-4702-A61A-68E5611B9E71}"/>
                                            </p:graphicEl>
                                          </p:spTgt>
                                        </p:tgtEl>
                                        <p:attrNameLst>
                                          <p:attrName>style.visibility</p:attrName>
                                        </p:attrNameLst>
                                      </p:cBhvr>
                                      <p:to>
                                        <p:strVal val="visible"/>
                                      </p:to>
                                    </p:set>
                                    <p:animEffect transition="in" filter="fade">
                                      <p:cBhvr>
                                        <p:cTn id="17" dur="500"/>
                                        <p:tgtEl>
                                          <p:spTgt spid="4">
                                            <p:graphicEl>
                                              <a:dgm id="{76925935-F6CF-4702-A61A-68E5611B9E71}"/>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4">
                                            <p:graphicEl>
                                              <a:dgm id="{463B7AC8-BA54-4A37-9D27-1C78D5240A86}"/>
                                            </p:graphicEl>
                                          </p:spTgt>
                                        </p:tgtEl>
                                        <p:attrNameLst>
                                          <p:attrName>style.visibility</p:attrName>
                                        </p:attrNameLst>
                                      </p:cBhvr>
                                      <p:to>
                                        <p:strVal val="visible"/>
                                      </p:to>
                                    </p:set>
                                    <p:animEffect transition="in" filter="fade">
                                      <p:cBhvr>
                                        <p:cTn id="22" dur="500"/>
                                        <p:tgtEl>
                                          <p:spTgt spid="4">
                                            <p:graphicEl>
                                              <a:dgm id="{463B7AC8-BA54-4A37-9D27-1C78D5240A86}"/>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4">
                                            <p:graphicEl>
                                              <a:dgm id="{C41E0996-87CE-422B-9444-5F2D63860F39}"/>
                                            </p:graphicEl>
                                          </p:spTgt>
                                        </p:tgtEl>
                                        <p:attrNameLst>
                                          <p:attrName>style.visibility</p:attrName>
                                        </p:attrNameLst>
                                      </p:cBhvr>
                                      <p:to>
                                        <p:strVal val="visible"/>
                                      </p:to>
                                    </p:set>
                                    <p:animEffect transition="in" filter="fade">
                                      <p:cBhvr>
                                        <p:cTn id="27" dur="500"/>
                                        <p:tgtEl>
                                          <p:spTgt spid="4">
                                            <p:graphicEl>
                                              <a:dgm id="{C41E0996-87CE-422B-9444-5F2D63860F39}"/>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4">
                                            <p:graphicEl>
                                              <a:dgm id="{D930053D-AE7A-4F68-BE41-1F7292E7D9C1}"/>
                                            </p:graphicEl>
                                          </p:spTgt>
                                        </p:tgtEl>
                                        <p:attrNameLst>
                                          <p:attrName>style.visibility</p:attrName>
                                        </p:attrNameLst>
                                      </p:cBhvr>
                                      <p:to>
                                        <p:strVal val="visible"/>
                                      </p:to>
                                    </p:set>
                                    <p:animEffect transition="in" filter="fade">
                                      <p:cBhvr>
                                        <p:cTn id="32" dur="500"/>
                                        <p:tgtEl>
                                          <p:spTgt spid="4">
                                            <p:graphicEl>
                                              <a:dgm id="{D930053D-AE7A-4F68-BE41-1F7292E7D9C1}"/>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1625260374"/>
              </p:ext>
            </p:extLst>
          </p:nvPr>
        </p:nvGraphicFramePr>
        <p:xfrm>
          <a:off x="321972" y="283335"/>
          <a:ext cx="11590985" cy="481180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 name="Picture 6"/>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0" y="6386311"/>
            <a:ext cx="12093262"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4" name="Diagram 3">
            <a:extLst>
              <a:ext uri="{FF2B5EF4-FFF2-40B4-BE49-F238E27FC236}">
                <a16:creationId xmlns:a16="http://schemas.microsoft.com/office/drawing/2014/main" id="{460AB16E-B774-48F4-9DB3-2F1282D04723}"/>
              </a:ext>
            </a:extLst>
          </p:cNvPr>
          <p:cNvGraphicFramePr/>
          <p:nvPr>
            <p:extLst>
              <p:ext uri="{D42A27DB-BD31-4B8C-83A1-F6EECF244321}">
                <p14:modId xmlns:p14="http://schemas.microsoft.com/office/powerpoint/2010/main" val="1314848129"/>
              </p:ext>
            </p:extLst>
          </p:nvPr>
        </p:nvGraphicFramePr>
        <p:xfrm>
          <a:off x="123825" y="1897920"/>
          <a:ext cx="11069928" cy="3842808"/>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extLst>
      <p:ext uri="{BB962C8B-B14F-4D97-AF65-F5344CB8AC3E}">
        <p14:creationId xmlns:p14="http://schemas.microsoft.com/office/powerpoint/2010/main" val="20439202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CBC9C8B0-541A-4895-9690-0BE43D855317}"/>
                                            </p:graphicEl>
                                          </p:spTgt>
                                        </p:tgtEl>
                                        <p:attrNameLst>
                                          <p:attrName>style.visibility</p:attrName>
                                        </p:attrNameLst>
                                      </p:cBhvr>
                                      <p:to>
                                        <p:strVal val="visible"/>
                                      </p:to>
                                    </p:set>
                                    <p:animEffect transition="in" filter="fade">
                                      <p:cBhvr>
                                        <p:cTn id="7" dur="500"/>
                                        <p:tgtEl>
                                          <p:spTgt spid="2">
                                            <p:graphicEl>
                                              <a:dgm id="{CBC9C8B0-541A-4895-9690-0BE43D855317}"/>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BE6D6386-0DBA-43D8-8924-A457CA6481CE}"/>
                                            </p:graphicEl>
                                          </p:spTgt>
                                        </p:tgtEl>
                                        <p:attrNameLst>
                                          <p:attrName>style.visibility</p:attrName>
                                        </p:attrNameLst>
                                      </p:cBhvr>
                                      <p:to>
                                        <p:strVal val="visible"/>
                                      </p:to>
                                    </p:set>
                                    <p:animEffect transition="in" filter="fade">
                                      <p:cBhvr>
                                        <p:cTn id="12" dur="500"/>
                                        <p:tgtEl>
                                          <p:spTgt spid="2">
                                            <p:graphicEl>
                                              <a:dgm id="{BE6D6386-0DBA-43D8-8924-A457CA6481CE}"/>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8899" name="Group 7"/>
          <p:cNvGrpSpPr>
            <a:grpSpLocks/>
          </p:cNvGrpSpPr>
          <p:nvPr/>
        </p:nvGrpSpPr>
        <p:grpSpPr bwMode="auto">
          <a:xfrm>
            <a:off x="80213" y="-292893"/>
            <a:ext cx="1905000" cy="1905000"/>
            <a:chOff x="0" y="-192"/>
            <a:chExt cx="1200" cy="1200"/>
          </a:xfrm>
        </p:grpSpPr>
        <p:pic>
          <p:nvPicPr>
            <p:cNvPr id="208967" name="Picture 8" descr="CS000738"/>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5400000">
              <a:off x="94" y="-98"/>
              <a:ext cx="1012" cy="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8968" name="Picture 9" descr="Flower28"/>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8028340" flipH="1">
              <a:off x="-27" y="-117"/>
              <a:ext cx="576" cy="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08900" name="Group 10"/>
          <p:cNvGrpSpPr>
            <a:grpSpLocks/>
          </p:cNvGrpSpPr>
          <p:nvPr/>
        </p:nvGrpSpPr>
        <p:grpSpPr bwMode="auto">
          <a:xfrm>
            <a:off x="10538301" y="-15036"/>
            <a:ext cx="1928813" cy="2049463"/>
            <a:chOff x="4704" y="0"/>
            <a:chExt cx="1248" cy="1291"/>
          </a:xfrm>
        </p:grpSpPr>
        <p:pic>
          <p:nvPicPr>
            <p:cNvPr id="208965" name="Picture 11" descr="CS000738"/>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10800000">
              <a:off x="4704" y="0"/>
              <a:ext cx="1056" cy="12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8966" name="Picture 12" descr="Flower28"/>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3428340" flipH="1">
              <a:off x="5376" y="6"/>
              <a:ext cx="576" cy="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08901" name="Group 13"/>
          <p:cNvGrpSpPr>
            <a:grpSpLocks/>
          </p:cNvGrpSpPr>
          <p:nvPr/>
        </p:nvGrpSpPr>
        <p:grpSpPr bwMode="auto">
          <a:xfrm>
            <a:off x="9456738" y="4971256"/>
            <a:ext cx="2735262" cy="2209800"/>
            <a:chOff x="4032" y="3120"/>
            <a:chExt cx="1723" cy="1392"/>
          </a:xfrm>
        </p:grpSpPr>
        <p:pic>
          <p:nvPicPr>
            <p:cNvPr id="208963" name="Picture 14" descr="CS000738"/>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5400000">
              <a:off x="4294" y="2858"/>
              <a:ext cx="1200" cy="17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8964" name="Picture 15" descr="Flower28"/>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8326856" flipH="1">
              <a:off x="5115" y="4011"/>
              <a:ext cx="576" cy="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08902" name="Group 16"/>
          <p:cNvGrpSpPr>
            <a:grpSpLocks/>
          </p:cNvGrpSpPr>
          <p:nvPr/>
        </p:nvGrpSpPr>
        <p:grpSpPr bwMode="auto">
          <a:xfrm>
            <a:off x="80963" y="4979194"/>
            <a:ext cx="3048000" cy="1828800"/>
            <a:chOff x="0" y="3168"/>
            <a:chExt cx="1920" cy="1152"/>
          </a:xfrm>
        </p:grpSpPr>
        <p:grpSp>
          <p:nvGrpSpPr>
            <p:cNvPr id="208909" name="Group 17"/>
            <p:cNvGrpSpPr>
              <a:grpSpLocks noChangeAspect="1"/>
            </p:cNvGrpSpPr>
            <p:nvPr/>
          </p:nvGrpSpPr>
          <p:grpSpPr bwMode="auto">
            <a:xfrm>
              <a:off x="0" y="3168"/>
              <a:ext cx="1920" cy="1152"/>
              <a:chOff x="0" y="3168"/>
              <a:chExt cx="1920" cy="1152"/>
            </a:xfrm>
          </p:grpSpPr>
          <p:sp>
            <p:nvSpPr>
              <p:cNvPr id="3090" name="AutoShape 18"/>
              <p:cNvSpPr>
                <a:spLocks noChangeAspect="1" noChangeArrowheads="1" noTextEdit="1"/>
              </p:cNvSpPr>
              <p:nvPr/>
            </p:nvSpPr>
            <p:spPr bwMode="auto">
              <a:xfrm>
                <a:off x="0" y="3168"/>
                <a:ext cx="1920" cy="1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091" name="Freeform 19"/>
              <p:cNvSpPr>
                <a:spLocks noEditPoints="1"/>
              </p:cNvSpPr>
              <p:nvPr/>
            </p:nvSpPr>
            <p:spPr bwMode="auto">
              <a:xfrm>
                <a:off x="4" y="3171"/>
                <a:ext cx="1910" cy="1145"/>
              </a:xfrm>
              <a:custGeom>
                <a:avLst/>
                <a:gdLst>
                  <a:gd name="T0" fmla="*/ 5402 w 5732"/>
                  <a:gd name="T1" fmla="*/ 3160 h 3435"/>
                  <a:gd name="T2" fmla="*/ 5699 w 5732"/>
                  <a:gd name="T3" fmla="*/ 3317 h 3435"/>
                  <a:gd name="T4" fmla="*/ 5398 w 5732"/>
                  <a:gd name="T5" fmla="*/ 3386 h 3435"/>
                  <a:gd name="T6" fmla="*/ 5050 w 5732"/>
                  <a:gd name="T7" fmla="*/ 3419 h 3435"/>
                  <a:gd name="T8" fmla="*/ 4973 w 5732"/>
                  <a:gd name="T9" fmla="*/ 3310 h 3435"/>
                  <a:gd name="T10" fmla="*/ 4429 w 5732"/>
                  <a:gd name="T11" fmla="*/ 3305 h 3435"/>
                  <a:gd name="T12" fmla="*/ 4773 w 5732"/>
                  <a:gd name="T13" fmla="*/ 3234 h 3435"/>
                  <a:gd name="T14" fmla="*/ 4696 w 5732"/>
                  <a:gd name="T15" fmla="*/ 3389 h 3435"/>
                  <a:gd name="T16" fmla="*/ 3952 w 5732"/>
                  <a:gd name="T17" fmla="*/ 3347 h 3435"/>
                  <a:gd name="T18" fmla="*/ 4063 w 5732"/>
                  <a:gd name="T19" fmla="*/ 3101 h 3435"/>
                  <a:gd name="T20" fmla="*/ 4293 w 5732"/>
                  <a:gd name="T21" fmla="*/ 3260 h 3435"/>
                  <a:gd name="T22" fmla="*/ 3952 w 5732"/>
                  <a:gd name="T23" fmla="*/ 3347 h 3435"/>
                  <a:gd name="T24" fmla="*/ 3621 w 5732"/>
                  <a:gd name="T25" fmla="*/ 3219 h 3435"/>
                  <a:gd name="T26" fmla="*/ 3833 w 5732"/>
                  <a:gd name="T27" fmla="*/ 3299 h 3435"/>
                  <a:gd name="T28" fmla="*/ 3526 w 5732"/>
                  <a:gd name="T29" fmla="*/ 3405 h 3435"/>
                  <a:gd name="T30" fmla="*/ 2732 w 5732"/>
                  <a:gd name="T31" fmla="*/ 3432 h 3435"/>
                  <a:gd name="T32" fmla="*/ 2876 w 5732"/>
                  <a:gd name="T33" fmla="*/ 3284 h 3435"/>
                  <a:gd name="T34" fmla="*/ 3190 w 5732"/>
                  <a:gd name="T35" fmla="*/ 3345 h 3435"/>
                  <a:gd name="T36" fmla="*/ 2932 w 5732"/>
                  <a:gd name="T37" fmla="*/ 3382 h 3435"/>
                  <a:gd name="T38" fmla="*/ 2300 w 5732"/>
                  <a:gd name="T39" fmla="*/ 3140 h 3435"/>
                  <a:gd name="T40" fmla="*/ 2559 w 5732"/>
                  <a:gd name="T41" fmla="*/ 3190 h 3435"/>
                  <a:gd name="T42" fmla="*/ 2477 w 5732"/>
                  <a:gd name="T43" fmla="*/ 3376 h 3435"/>
                  <a:gd name="T44" fmla="*/ 1725 w 5732"/>
                  <a:gd name="T45" fmla="*/ 3183 h 3435"/>
                  <a:gd name="T46" fmla="*/ 2118 w 5732"/>
                  <a:gd name="T47" fmla="*/ 3249 h 3435"/>
                  <a:gd name="T48" fmla="*/ 1835 w 5732"/>
                  <a:gd name="T49" fmla="*/ 3380 h 3435"/>
                  <a:gd name="T50" fmla="*/ 1054 w 5732"/>
                  <a:gd name="T51" fmla="*/ 3227 h 3435"/>
                  <a:gd name="T52" fmla="*/ 1260 w 5732"/>
                  <a:gd name="T53" fmla="*/ 3206 h 3435"/>
                  <a:gd name="T54" fmla="*/ 1529 w 5732"/>
                  <a:gd name="T55" fmla="*/ 3310 h 3435"/>
                  <a:gd name="T56" fmla="*/ 1574 w 5732"/>
                  <a:gd name="T57" fmla="*/ 3429 h 3435"/>
                  <a:gd name="T58" fmla="*/ 1294 w 5732"/>
                  <a:gd name="T59" fmla="*/ 3393 h 3435"/>
                  <a:gd name="T60" fmla="*/ 468 w 5732"/>
                  <a:gd name="T61" fmla="*/ 3380 h 3435"/>
                  <a:gd name="T62" fmla="*/ 164 w 5732"/>
                  <a:gd name="T63" fmla="*/ 3387 h 3435"/>
                  <a:gd name="T64" fmla="*/ 32 w 5732"/>
                  <a:gd name="T65" fmla="*/ 3270 h 3435"/>
                  <a:gd name="T66" fmla="*/ 0 w 5732"/>
                  <a:gd name="T67" fmla="*/ 3046 h 3435"/>
                  <a:gd name="T68" fmla="*/ 136 w 5732"/>
                  <a:gd name="T69" fmla="*/ 2809 h 3435"/>
                  <a:gd name="T70" fmla="*/ 433 w 5732"/>
                  <a:gd name="T71" fmla="*/ 2923 h 3435"/>
                  <a:gd name="T72" fmla="*/ 614 w 5732"/>
                  <a:gd name="T73" fmla="*/ 2979 h 3435"/>
                  <a:gd name="T74" fmla="*/ 585 w 5732"/>
                  <a:gd name="T75" fmla="*/ 3209 h 3435"/>
                  <a:gd name="T76" fmla="*/ 820 w 5732"/>
                  <a:gd name="T77" fmla="*/ 3209 h 3435"/>
                  <a:gd name="T78" fmla="*/ 694 w 5732"/>
                  <a:gd name="T79" fmla="*/ 3423 h 3435"/>
                  <a:gd name="T80" fmla="*/ 143 w 5732"/>
                  <a:gd name="T81" fmla="*/ 2647 h 3435"/>
                  <a:gd name="T82" fmla="*/ 36 w 5732"/>
                  <a:gd name="T83" fmla="*/ 2370 h 3435"/>
                  <a:gd name="T84" fmla="*/ 69 w 5732"/>
                  <a:gd name="T85" fmla="*/ 2197 h 3435"/>
                  <a:gd name="T86" fmla="*/ 103 w 5732"/>
                  <a:gd name="T87" fmla="*/ 2030 h 3435"/>
                  <a:gd name="T88" fmla="*/ 162 w 5732"/>
                  <a:gd name="T89" fmla="*/ 2169 h 3435"/>
                  <a:gd name="T90" fmla="*/ 358 w 5732"/>
                  <a:gd name="T91" fmla="*/ 2284 h 3435"/>
                  <a:gd name="T92" fmla="*/ 147 w 5732"/>
                  <a:gd name="T93" fmla="*/ 2711 h 3435"/>
                  <a:gd name="T94" fmla="*/ 91 w 5732"/>
                  <a:gd name="T95" fmla="*/ 1656 h 3435"/>
                  <a:gd name="T96" fmla="*/ 249 w 5732"/>
                  <a:gd name="T97" fmla="*/ 1687 h 3435"/>
                  <a:gd name="T98" fmla="*/ 105 w 5732"/>
                  <a:gd name="T99" fmla="*/ 1967 h 3435"/>
                  <a:gd name="T100" fmla="*/ 117 w 5732"/>
                  <a:gd name="T101" fmla="*/ 1433 h 3435"/>
                  <a:gd name="T102" fmla="*/ 64 w 5732"/>
                  <a:gd name="T103" fmla="*/ 1197 h 3435"/>
                  <a:gd name="T104" fmla="*/ 407 w 5732"/>
                  <a:gd name="T105" fmla="*/ 1442 h 3435"/>
                  <a:gd name="T106" fmla="*/ 17 w 5732"/>
                  <a:gd name="T107" fmla="*/ 1111 h 3435"/>
                  <a:gd name="T108" fmla="*/ 68 w 5732"/>
                  <a:gd name="T109" fmla="*/ 827 h 3435"/>
                  <a:gd name="T110" fmla="*/ 243 w 5732"/>
                  <a:gd name="T111" fmla="*/ 816 h 3435"/>
                  <a:gd name="T112" fmla="*/ 148 w 5732"/>
                  <a:gd name="T113" fmla="*/ 650 h 3435"/>
                  <a:gd name="T114" fmla="*/ 130 w 5732"/>
                  <a:gd name="T115" fmla="*/ 534 h 3435"/>
                  <a:gd name="T116" fmla="*/ 134 w 5732"/>
                  <a:gd name="T117" fmla="*/ 441 h 3435"/>
                  <a:gd name="T118" fmla="*/ 41 w 5732"/>
                  <a:gd name="T119" fmla="*/ 180 h 3435"/>
                  <a:gd name="T120" fmla="*/ 233 w 5732"/>
                  <a:gd name="T121" fmla="*/ 226 h 34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5732" h="3435">
                    <a:moveTo>
                      <a:pt x="5135" y="3337"/>
                    </a:moveTo>
                    <a:lnTo>
                      <a:pt x="5175" y="3316"/>
                    </a:lnTo>
                    <a:lnTo>
                      <a:pt x="5206" y="3286"/>
                    </a:lnTo>
                    <a:lnTo>
                      <a:pt x="5222" y="3250"/>
                    </a:lnTo>
                    <a:lnTo>
                      <a:pt x="5224" y="3231"/>
                    </a:lnTo>
                    <a:lnTo>
                      <a:pt x="5223" y="3212"/>
                    </a:lnTo>
                    <a:lnTo>
                      <a:pt x="5251" y="3218"/>
                    </a:lnTo>
                    <a:lnTo>
                      <a:pt x="5281" y="3219"/>
                    </a:lnTo>
                    <a:lnTo>
                      <a:pt x="5310" y="3216"/>
                    </a:lnTo>
                    <a:lnTo>
                      <a:pt x="5338" y="3208"/>
                    </a:lnTo>
                    <a:lnTo>
                      <a:pt x="5364" y="3195"/>
                    </a:lnTo>
                    <a:lnTo>
                      <a:pt x="5385" y="3179"/>
                    </a:lnTo>
                    <a:lnTo>
                      <a:pt x="5402" y="3160"/>
                    </a:lnTo>
                    <a:lnTo>
                      <a:pt x="5414" y="3138"/>
                    </a:lnTo>
                    <a:lnTo>
                      <a:pt x="5449" y="3169"/>
                    </a:lnTo>
                    <a:lnTo>
                      <a:pt x="5496" y="3189"/>
                    </a:lnTo>
                    <a:lnTo>
                      <a:pt x="5521" y="3194"/>
                    </a:lnTo>
                    <a:lnTo>
                      <a:pt x="5547" y="3197"/>
                    </a:lnTo>
                    <a:lnTo>
                      <a:pt x="5599" y="3190"/>
                    </a:lnTo>
                    <a:lnTo>
                      <a:pt x="5604" y="3212"/>
                    </a:lnTo>
                    <a:lnTo>
                      <a:pt x="5612" y="3233"/>
                    </a:lnTo>
                    <a:lnTo>
                      <a:pt x="5642" y="3270"/>
                    </a:lnTo>
                    <a:lnTo>
                      <a:pt x="5682" y="3300"/>
                    </a:lnTo>
                    <a:lnTo>
                      <a:pt x="5706" y="3311"/>
                    </a:lnTo>
                    <a:lnTo>
                      <a:pt x="5732" y="3319"/>
                    </a:lnTo>
                    <a:lnTo>
                      <a:pt x="5699" y="3317"/>
                    </a:lnTo>
                    <a:lnTo>
                      <a:pt x="5669" y="3321"/>
                    </a:lnTo>
                    <a:lnTo>
                      <a:pt x="5638" y="3327"/>
                    </a:lnTo>
                    <a:lnTo>
                      <a:pt x="5610" y="3337"/>
                    </a:lnTo>
                    <a:lnTo>
                      <a:pt x="5583" y="3351"/>
                    </a:lnTo>
                    <a:lnTo>
                      <a:pt x="5558" y="3367"/>
                    </a:lnTo>
                    <a:lnTo>
                      <a:pt x="5538" y="3386"/>
                    </a:lnTo>
                    <a:lnTo>
                      <a:pt x="5520" y="3407"/>
                    </a:lnTo>
                    <a:lnTo>
                      <a:pt x="5504" y="3393"/>
                    </a:lnTo>
                    <a:lnTo>
                      <a:pt x="5485" y="3384"/>
                    </a:lnTo>
                    <a:lnTo>
                      <a:pt x="5464" y="3379"/>
                    </a:lnTo>
                    <a:lnTo>
                      <a:pt x="5441" y="3377"/>
                    </a:lnTo>
                    <a:lnTo>
                      <a:pt x="5420" y="3380"/>
                    </a:lnTo>
                    <a:lnTo>
                      <a:pt x="5398" y="3386"/>
                    </a:lnTo>
                    <a:lnTo>
                      <a:pt x="5380" y="3397"/>
                    </a:lnTo>
                    <a:lnTo>
                      <a:pt x="5365" y="3411"/>
                    </a:lnTo>
                    <a:lnTo>
                      <a:pt x="5337" y="3399"/>
                    </a:lnTo>
                    <a:lnTo>
                      <a:pt x="5305" y="3396"/>
                    </a:lnTo>
                    <a:lnTo>
                      <a:pt x="5273" y="3399"/>
                    </a:lnTo>
                    <a:lnTo>
                      <a:pt x="5244" y="3411"/>
                    </a:lnTo>
                    <a:lnTo>
                      <a:pt x="5234" y="3381"/>
                    </a:lnTo>
                    <a:lnTo>
                      <a:pt x="5208" y="3356"/>
                    </a:lnTo>
                    <a:lnTo>
                      <a:pt x="5192" y="3347"/>
                    </a:lnTo>
                    <a:lnTo>
                      <a:pt x="5174" y="3340"/>
                    </a:lnTo>
                    <a:lnTo>
                      <a:pt x="5135" y="3337"/>
                    </a:lnTo>
                    <a:close/>
                    <a:moveTo>
                      <a:pt x="5029" y="3421"/>
                    </a:moveTo>
                    <a:lnTo>
                      <a:pt x="5050" y="3419"/>
                    </a:lnTo>
                    <a:lnTo>
                      <a:pt x="5070" y="3412"/>
                    </a:lnTo>
                    <a:lnTo>
                      <a:pt x="5087" y="3402"/>
                    </a:lnTo>
                    <a:lnTo>
                      <a:pt x="5099" y="3389"/>
                    </a:lnTo>
                    <a:lnTo>
                      <a:pt x="5109" y="3357"/>
                    </a:lnTo>
                    <a:lnTo>
                      <a:pt x="5107" y="3340"/>
                    </a:lnTo>
                    <a:lnTo>
                      <a:pt x="5099" y="3324"/>
                    </a:lnTo>
                    <a:lnTo>
                      <a:pt x="5085" y="3310"/>
                    </a:lnTo>
                    <a:lnTo>
                      <a:pt x="5068" y="3300"/>
                    </a:lnTo>
                    <a:lnTo>
                      <a:pt x="5049" y="3294"/>
                    </a:lnTo>
                    <a:lnTo>
                      <a:pt x="5029" y="3292"/>
                    </a:lnTo>
                    <a:lnTo>
                      <a:pt x="5009" y="3294"/>
                    </a:lnTo>
                    <a:lnTo>
                      <a:pt x="4990" y="3300"/>
                    </a:lnTo>
                    <a:lnTo>
                      <a:pt x="4973" y="3310"/>
                    </a:lnTo>
                    <a:lnTo>
                      <a:pt x="4959" y="3324"/>
                    </a:lnTo>
                    <a:lnTo>
                      <a:pt x="4950" y="3341"/>
                    </a:lnTo>
                    <a:lnTo>
                      <a:pt x="4949" y="3358"/>
                    </a:lnTo>
                    <a:lnTo>
                      <a:pt x="4951" y="3374"/>
                    </a:lnTo>
                    <a:lnTo>
                      <a:pt x="4959" y="3389"/>
                    </a:lnTo>
                    <a:lnTo>
                      <a:pt x="4971" y="3402"/>
                    </a:lnTo>
                    <a:lnTo>
                      <a:pt x="4989" y="3413"/>
                    </a:lnTo>
                    <a:lnTo>
                      <a:pt x="5008" y="3419"/>
                    </a:lnTo>
                    <a:lnTo>
                      <a:pt x="5029" y="3421"/>
                    </a:lnTo>
                    <a:close/>
                    <a:moveTo>
                      <a:pt x="4348" y="3326"/>
                    </a:moveTo>
                    <a:lnTo>
                      <a:pt x="4377" y="3324"/>
                    </a:lnTo>
                    <a:lnTo>
                      <a:pt x="4405" y="3316"/>
                    </a:lnTo>
                    <a:lnTo>
                      <a:pt x="4429" y="3305"/>
                    </a:lnTo>
                    <a:lnTo>
                      <a:pt x="4451" y="3289"/>
                    </a:lnTo>
                    <a:lnTo>
                      <a:pt x="4468" y="3268"/>
                    </a:lnTo>
                    <a:lnTo>
                      <a:pt x="4479" y="3247"/>
                    </a:lnTo>
                    <a:lnTo>
                      <a:pt x="4484" y="3223"/>
                    </a:lnTo>
                    <a:lnTo>
                      <a:pt x="4482" y="3200"/>
                    </a:lnTo>
                    <a:lnTo>
                      <a:pt x="4531" y="3212"/>
                    </a:lnTo>
                    <a:lnTo>
                      <a:pt x="4583" y="3212"/>
                    </a:lnTo>
                    <a:lnTo>
                      <a:pt x="4633" y="3199"/>
                    </a:lnTo>
                    <a:lnTo>
                      <a:pt x="4674" y="3175"/>
                    </a:lnTo>
                    <a:lnTo>
                      <a:pt x="4706" y="3207"/>
                    </a:lnTo>
                    <a:lnTo>
                      <a:pt x="4727" y="3219"/>
                    </a:lnTo>
                    <a:lnTo>
                      <a:pt x="4749" y="3229"/>
                    </a:lnTo>
                    <a:lnTo>
                      <a:pt x="4773" y="3234"/>
                    </a:lnTo>
                    <a:lnTo>
                      <a:pt x="4799" y="3236"/>
                    </a:lnTo>
                    <a:lnTo>
                      <a:pt x="4850" y="3230"/>
                    </a:lnTo>
                    <a:lnTo>
                      <a:pt x="4851" y="3261"/>
                    </a:lnTo>
                    <a:lnTo>
                      <a:pt x="4862" y="3292"/>
                    </a:lnTo>
                    <a:lnTo>
                      <a:pt x="4879" y="3320"/>
                    </a:lnTo>
                    <a:lnTo>
                      <a:pt x="4905" y="3343"/>
                    </a:lnTo>
                    <a:lnTo>
                      <a:pt x="4863" y="3350"/>
                    </a:lnTo>
                    <a:lnTo>
                      <a:pt x="4826" y="3364"/>
                    </a:lnTo>
                    <a:lnTo>
                      <a:pt x="4792" y="3384"/>
                    </a:lnTo>
                    <a:lnTo>
                      <a:pt x="4767" y="3411"/>
                    </a:lnTo>
                    <a:lnTo>
                      <a:pt x="4744" y="3401"/>
                    </a:lnTo>
                    <a:lnTo>
                      <a:pt x="4720" y="3393"/>
                    </a:lnTo>
                    <a:lnTo>
                      <a:pt x="4696" y="3389"/>
                    </a:lnTo>
                    <a:lnTo>
                      <a:pt x="4670" y="3388"/>
                    </a:lnTo>
                    <a:lnTo>
                      <a:pt x="4645" y="3389"/>
                    </a:lnTo>
                    <a:lnTo>
                      <a:pt x="4619" y="3393"/>
                    </a:lnTo>
                    <a:lnTo>
                      <a:pt x="4595" y="3401"/>
                    </a:lnTo>
                    <a:lnTo>
                      <a:pt x="4573" y="3411"/>
                    </a:lnTo>
                    <a:lnTo>
                      <a:pt x="4526" y="3376"/>
                    </a:lnTo>
                    <a:lnTo>
                      <a:pt x="4499" y="3362"/>
                    </a:lnTo>
                    <a:lnTo>
                      <a:pt x="4471" y="3351"/>
                    </a:lnTo>
                    <a:lnTo>
                      <a:pt x="4441" y="3341"/>
                    </a:lnTo>
                    <a:lnTo>
                      <a:pt x="4411" y="3334"/>
                    </a:lnTo>
                    <a:lnTo>
                      <a:pt x="4380" y="3328"/>
                    </a:lnTo>
                    <a:lnTo>
                      <a:pt x="4348" y="3326"/>
                    </a:lnTo>
                    <a:close/>
                    <a:moveTo>
                      <a:pt x="3952" y="3347"/>
                    </a:moveTo>
                    <a:lnTo>
                      <a:pt x="3965" y="3330"/>
                    </a:lnTo>
                    <a:lnTo>
                      <a:pt x="3974" y="3312"/>
                    </a:lnTo>
                    <a:lnTo>
                      <a:pt x="3977" y="3292"/>
                    </a:lnTo>
                    <a:lnTo>
                      <a:pt x="3977" y="3273"/>
                    </a:lnTo>
                    <a:lnTo>
                      <a:pt x="3972" y="3252"/>
                    </a:lnTo>
                    <a:lnTo>
                      <a:pt x="3961" y="3234"/>
                    </a:lnTo>
                    <a:lnTo>
                      <a:pt x="3948" y="3218"/>
                    </a:lnTo>
                    <a:lnTo>
                      <a:pt x="3929" y="3204"/>
                    </a:lnTo>
                    <a:lnTo>
                      <a:pt x="3953" y="3200"/>
                    </a:lnTo>
                    <a:lnTo>
                      <a:pt x="3976" y="3193"/>
                    </a:lnTo>
                    <a:lnTo>
                      <a:pt x="4017" y="3171"/>
                    </a:lnTo>
                    <a:lnTo>
                      <a:pt x="4047" y="3139"/>
                    </a:lnTo>
                    <a:lnTo>
                      <a:pt x="4063" y="3101"/>
                    </a:lnTo>
                    <a:lnTo>
                      <a:pt x="4076" y="3124"/>
                    </a:lnTo>
                    <a:lnTo>
                      <a:pt x="4095" y="3143"/>
                    </a:lnTo>
                    <a:lnTo>
                      <a:pt x="4120" y="3157"/>
                    </a:lnTo>
                    <a:lnTo>
                      <a:pt x="4148" y="3167"/>
                    </a:lnTo>
                    <a:lnTo>
                      <a:pt x="4179" y="3171"/>
                    </a:lnTo>
                    <a:lnTo>
                      <a:pt x="4210" y="3170"/>
                    </a:lnTo>
                    <a:lnTo>
                      <a:pt x="4239" y="3162"/>
                    </a:lnTo>
                    <a:lnTo>
                      <a:pt x="4266" y="3148"/>
                    </a:lnTo>
                    <a:lnTo>
                      <a:pt x="4254" y="3177"/>
                    </a:lnTo>
                    <a:lnTo>
                      <a:pt x="4253" y="3193"/>
                    </a:lnTo>
                    <a:lnTo>
                      <a:pt x="4255" y="3208"/>
                    </a:lnTo>
                    <a:lnTo>
                      <a:pt x="4269" y="3236"/>
                    </a:lnTo>
                    <a:lnTo>
                      <a:pt x="4293" y="3260"/>
                    </a:lnTo>
                    <a:lnTo>
                      <a:pt x="4276" y="3259"/>
                    </a:lnTo>
                    <a:lnTo>
                      <a:pt x="4258" y="3261"/>
                    </a:lnTo>
                    <a:lnTo>
                      <a:pt x="4226" y="3271"/>
                    </a:lnTo>
                    <a:lnTo>
                      <a:pt x="4201" y="3289"/>
                    </a:lnTo>
                    <a:lnTo>
                      <a:pt x="4183" y="3312"/>
                    </a:lnTo>
                    <a:lnTo>
                      <a:pt x="4154" y="3315"/>
                    </a:lnTo>
                    <a:lnTo>
                      <a:pt x="4126" y="3324"/>
                    </a:lnTo>
                    <a:lnTo>
                      <a:pt x="4103" y="3339"/>
                    </a:lnTo>
                    <a:lnTo>
                      <a:pt x="4086" y="3358"/>
                    </a:lnTo>
                    <a:lnTo>
                      <a:pt x="4055" y="3344"/>
                    </a:lnTo>
                    <a:lnTo>
                      <a:pt x="4021" y="3339"/>
                    </a:lnTo>
                    <a:lnTo>
                      <a:pt x="3985" y="3339"/>
                    </a:lnTo>
                    <a:lnTo>
                      <a:pt x="3952" y="3347"/>
                    </a:lnTo>
                    <a:close/>
                    <a:moveTo>
                      <a:pt x="3378" y="3370"/>
                    </a:moveTo>
                    <a:lnTo>
                      <a:pt x="3400" y="3362"/>
                    </a:lnTo>
                    <a:lnTo>
                      <a:pt x="3422" y="3353"/>
                    </a:lnTo>
                    <a:lnTo>
                      <a:pt x="3439" y="3339"/>
                    </a:lnTo>
                    <a:lnTo>
                      <a:pt x="3454" y="3324"/>
                    </a:lnTo>
                    <a:lnTo>
                      <a:pt x="3473" y="3288"/>
                    </a:lnTo>
                    <a:lnTo>
                      <a:pt x="3475" y="3268"/>
                    </a:lnTo>
                    <a:lnTo>
                      <a:pt x="3474" y="3249"/>
                    </a:lnTo>
                    <a:lnTo>
                      <a:pt x="3513" y="3260"/>
                    </a:lnTo>
                    <a:lnTo>
                      <a:pt x="3534" y="3261"/>
                    </a:lnTo>
                    <a:lnTo>
                      <a:pt x="3556" y="3259"/>
                    </a:lnTo>
                    <a:lnTo>
                      <a:pt x="3593" y="3245"/>
                    </a:lnTo>
                    <a:lnTo>
                      <a:pt x="3621" y="3219"/>
                    </a:lnTo>
                    <a:lnTo>
                      <a:pt x="3639" y="3231"/>
                    </a:lnTo>
                    <a:lnTo>
                      <a:pt x="3657" y="3239"/>
                    </a:lnTo>
                    <a:lnTo>
                      <a:pt x="3679" y="3244"/>
                    </a:lnTo>
                    <a:lnTo>
                      <a:pt x="3701" y="3245"/>
                    </a:lnTo>
                    <a:lnTo>
                      <a:pt x="3723" y="3242"/>
                    </a:lnTo>
                    <a:lnTo>
                      <a:pt x="3744" y="3235"/>
                    </a:lnTo>
                    <a:lnTo>
                      <a:pt x="3762" y="3225"/>
                    </a:lnTo>
                    <a:lnTo>
                      <a:pt x="3778" y="3212"/>
                    </a:lnTo>
                    <a:lnTo>
                      <a:pt x="3778" y="3229"/>
                    </a:lnTo>
                    <a:lnTo>
                      <a:pt x="3782" y="3246"/>
                    </a:lnTo>
                    <a:lnTo>
                      <a:pt x="3790" y="3262"/>
                    </a:lnTo>
                    <a:lnTo>
                      <a:pt x="3800" y="3276"/>
                    </a:lnTo>
                    <a:lnTo>
                      <a:pt x="3833" y="3299"/>
                    </a:lnTo>
                    <a:lnTo>
                      <a:pt x="3853" y="3307"/>
                    </a:lnTo>
                    <a:lnTo>
                      <a:pt x="3874" y="3311"/>
                    </a:lnTo>
                    <a:lnTo>
                      <a:pt x="3845" y="3331"/>
                    </a:lnTo>
                    <a:lnTo>
                      <a:pt x="3821" y="3355"/>
                    </a:lnTo>
                    <a:lnTo>
                      <a:pt x="3800" y="3382"/>
                    </a:lnTo>
                    <a:lnTo>
                      <a:pt x="3787" y="3411"/>
                    </a:lnTo>
                    <a:lnTo>
                      <a:pt x="3752" y="3396"/>
                    </a:lnTo>
                    <a:lnTo>
                      <a:pt x="3712" y="3392"/>
                    </a:lnTo>
                    <a:lnTo>
                      <a:pt x="3675" y="3401"/>
                    </a:lnTo>
                    <a:lnTo>
                      <a:pt x="3644" y="3421"/>
                    </a:lnTo>
                    <a:lnTo>
                      <a:pt x="3606" y="3408"/>
                    </a:lnTo>
                    <a:lnTo>
                      <a:pt x="3566" y="3403"/>
                    </a:lnTo>
                    <a:lnTo>
                      <a:pt x="3526" y="3405"/>
                    </a:lnTo>
                    <a:lnTo>
                      <a:pt x="3487" y="3414"/>
                    </a:lnTo>
                    <a:lnTo>
                      <a:pt x="3466" y="3396"/>
                    </a:lnTo>
                    <a:lnTo>
                      <a:pt x="3439" y="3382"/>
                    </a:lnTo>
                    <a:lnTo>
                      <a:pt x="3408" y="3373"/>
                    </a:lnTo>
                    <a:lnTo>
                      <a:pt x="3378" y="3370"/>
                    </a:lnTo>
                    <a:close/>
                    <a:moveTo>
                      <a:pt x="2894" y="3381"/>
                    </a:moveTo>
                    <a:lnTo>
                      <a:pt x="2876" y="3393"/>
                    </a:lnTo>
                    <a:lnTo>
                      <a:pt x="2856" y="3401"/>
                    </a:lnTo>
                    <a:lnTo>
                      <a:pt x="2832" y="3403"/>
                    </a:lnTo>
                    <a:lnTo>
                      <a:pt x="2807" y="3400"/>
                    </a:lnTo>
                    <a:lnTo>
                      <a:pt x="2787" y="3418"/>
                    </a:lnTo>
                    <a:lnTo>
                      <a:pt x="2762" y="3429"/>
                    </a:lnTo>
                    <a:lnTo>
                      <a:pt x="2732" y="3432"/>
                    </a:lnTo>
                    <a:lnTo>
                      <a:pt x="2703" y="3426"/>
                    </a:lnTo>
                    <a:lnTo>
                      <a:pt x="2678" y="3411"/>
                    </a:lnTo>
                    <a:lnTo>
                      <a:pt x="2663" y="3390"/>
                    </a:lnTo>
                    <a:lnTo>
                      <a:pt x="2658" y="3367"/>
                    </a:lnTo>
                    <a:lnTo>
                      <a:pt x="2663" y="3343"/>
                    </a:lnTo>
                    <a:lnTo>
                      <a:pt x="2680" y="3323"/>
                    </a:lnTo>
                    <a:lnTo>
                      <a:pt x="2704" y="3309"/>
                    </a:lnTo>
                    <a:lnTo>
                      <a:pt x="2734" y="3304"/>
                    </a:lnTo>
                    <a:lnTo>
                      <a:pt x="2765" y="3307"/>
                    </a:lnTo>
                    <a:lnTo>
                      <a:pt x="2786" y="3288"/>
                    </a:lnTo>
                    <a:lnTo>
                      <a:pt x="2814" y="3277"/>
                    </a:lnTo>
                    <a:lnTo>
                      <a:pt x="2845" y="3276"/>
                    </a:lnTo>
                    <a:lnTo>
                      <a:pt x="2876" y="3284"/>
                    </a:lnTo>
                    <a:lnTo>
                      <a:pt x="2925" y="3258"/>
                    </a:lnTo>
                    <a:lnTo>
                      <a:pt x="2980" y="3240"/>
                    </a:lnTo>
                    <a:lnTo>
                      <a:pt x="3038" y="3232"/>
                    </a:lnTo>
                    <a:lnTo>
                      <a:pt x="3097" y="3231"/>
                    </a:lnTo>
                    <a:lnTo>
                      <a:pt x="3154" y="3239"/>
                    </a:lnTo>
                    <a:lnTo>
                      <a:pt x="3209" y="3255"/>
                    </a:lnTo>
                    <a:lnTo>
                      <a:pt x="3258" y="3279"/>
                    </a:lnTo>
                    <a:lnTo>
                      <a:pt x="3303" y="3311"/>
                    </a:lnTo>
                    <a:lnTo>
                      <a:pt x="3281" y="3308"/>
                    </a:lnTo>
                    <a:lnTo>
                      <a:pt x="3260" y="3309"/>
                    </a:lnTo>
                    <a:lnTo>
                      <a:pt x="3221" y="3322"/>
                    </a:lnTo>
                    <a:lnTo>
                      <a:pt x="3204" y="3332"/>
                    </a:lnTo>
                    <a:lnTo>
                      <a:pt x="3190" y="3345"/>
                    </a:lnTo>
                    <a:lnTo>
                      <a:pt x="3179" y="3360"/>
                    </a:lnTo>
                    <a:lnTo>
                      <a:pt x="3174" y="3377"/>
                    </a:lnTo>
                    <a:lnTo>
                      <a:pt x="3141" y="3367"/>
                    </a:lnTo>
                    <a:lnTo>
                      <a:pt x="3123" y="3366"/>
                    </a:lnTo>
                    <a:lnTo>
                      <a:pt x="3106" y="3368"/>
                    </a:lnTo>
                    <a:lnTo>
                      <a:pt x="3072" y="3381"/>
                    </a:lnTo>
                    <a:lnTo>
                      <a:pt x="3059" y="3390"/>
                    </a:lnTo>
                    <a:lnTo>
                      <a:pt x="3050" y="3403"/>
                    </a:lnTo>
                    <a:lnTo>
                      <a:pt x="3023" y="3395"/>
                    </a:lnTo>
                    <a:lnTo>
                      <a:pt x="2995" y="3389"/>
                    </a:lnTo>
                    <a:lnTo>
                      <a:pt x="2965" y="3389"/>
                    </a:lnTo>
                    <a:lnTo>
                      <a:pt x="2936" y="3392"/>
                    </a:lnTo>
                    <a:lnTo>
                      <a:pt x="2932" y="3382"/>
                    </a:lnTo>
                    <a:lnTo>
                      <a:pt x="2921" y="3375"/>
                    </a:lnTo>
                    <a:lnTo>
                      <a:pt x="2908" y="3375"/>
                    </a:lnTo>
                    <a:lnTo>
                      <a:pt x="2894" y="3381"/>
                    </a:lnTo>
                    <a:close/>
                    <a:moveTo>
                      <a:pt x="2259" y="3322"/>
                    </a:moveTo>
                    <a:lnTo>
                      <a:pt x="2261" y="3290"/>
                    </a:lnTo>
                    <a:lnTo>
                      <a:pt x="2253" y="3259"/>
                    </a:lnTo>
                    <a:lnTo>
                      <a:pt x="2236" y="3231"/>
                    </a:lnTo>
                    <a:lnTo>
                      <a:pt x="2208" y="3207"/>
                    </a:lnTo>
                    <a:lnTo>
                      <a:pt x="2228" y="3206"/>
                    </a:lnTo>
                    <a:lnTo>
                      <a:pt x="2245" y="3201"/>
                    </a:lnTo>
                    <a:lnTo>
                      <a:pt x="2276" y="3182"/>
                    </a:lnTo>
                    <a:lnTo>
                      <a:pt x="2296" y="3155"/>
                    </a:lnTo>
                    <a:lnTo>
                      <a:pt x="2300" y="3140"/>
                    </a:lnTo>
                    <a:lnTo>
                      <a:pt x="2300" y="3124"/>
                    </a:lnTo>
                    <a:lnTo>
                      <a:pt x="2328" y="3143"/>
                    </a:lnTo>
                    <a:lnTo>
                      <a:pt x="2364" y="3152"/>
                    </a:lnTo>
                    <a:lnTo>
                      <a:pt x="2401" y="3148"/>
                    </a:lnTo>
                    <a:lnTo>
                      <a:pt x="2433" y="3133"/>
                    </a:lnTo>
                    <a:lnTo>
                      <a:pt x="2433" y="3152"/>
                    </a:lnTo>
                    <a:lnTo>
                      <a:pt x="2441" y="3169"/>
                    </a:lnTo>
                    <a:lnTo>
                      <a:pt x="2455" y="3183"/>
                    </a:lnTo>
                    <a:lnTo>
                      <a:pt x="2473" y="3193"/>
                    </a:lnTo>
                    <a:lnTo>
                      <a:pt x="2494" y="3201"/>
                    </a:lnTo>
                    <a:lnTo>
                      <a:pt x="2516" y="3203"/>
                    </a:lnTo>
                    <a:lnTo>
                      <a:pt x="2538" y="3200"/>
                    </a:lnTo>
                    <a:lnTo>
                      <a:pt x="2559" y="3190"/>
                    </a:lnTo>
                    <a:lnTo>
                      <a:pt x="2545" y="3208"/>
                    </a:lnTo>
                    <a:lnTo>
                      <a:pt x="2536" y="3230"/>
                    </a:lnTo>
                    <a:lnTo>
                      <a:pt x="2534" y="3251"/>
                    </a:lnTo>
                    <a:lnTo>
                      <a:pt x="2537" y="3273"/>
                    </a:lnTo>
                    <a:lnTo>
                      <a:pt x="2545" y="3293"/>
                    </a:lnTo>
                    <a:lnTo>
                      <a:pt x="2559" y="3312"/>
                    </a:lnTo>
                    <a:lnTo>
                      <a:pt x="2576" y="3328"/>
                    </a:lnTo>
                    <a:lnTo>
                      <a:pt x="2599" y="3341"/>
                    </a:lnTo>
                    <a:lnTo>
                      <a:pt x="2573" y="3347"/>
                    </a:lnTo>
                    <a:lnTo>
                      <a:pt x="2549" y="3357"/>
                    </a:lnTo>
                    <a:lnTo>
                      <a:pt x="2528" y="3369"/>
                    </a:lnTo>
                    <a:lnTo>
                      <a:pt x="2508" y="3385"/>
                    </a:lnTo>
                    <a:lnTo>
                      <a:pt x="2477" y="3376"/>
                    </a:lnTo>
                    <a:lnTo>
                      <a:pt x="2446" y="3374"/>
                    </a:lnTo>
                    <a:lnTo>
                      <a:pt x="2414" y="3376"/>
                    </a:lnTo>
                    <a:lnTo>
                      <a:pt x="2383" y="3385"/>
                    </a:lnTo>
                    <a:lnTo>
                      <a:pt x="2362" y="3360"/>
                    </a:lnTo>
                    <a:lnTo>
                      <a:pt x="2331" y="3340"/>
                    </a:lnTo>
                    <a:lnTo>
                      <a:pt x="2296" y="3327"/>
                    </a:lnTo>
                    <a:lnTo>
                      <a:pt x="2259" y="3322"/>
                    </a:lnTo>
                    <a:close/>
                    <a:moveTo>
                      <a:pt x="1693" y="3314"/>
                    </a:moveTo>
                    <a:lnTo>
                      <a:pt x="1721" y="3286"/>
                    </a:lnTo>
                    <a:lnTo>
                      <a:pt x="1737" y="3252"/>
                    </a:lnTo>
                    <a:lnTo>
                      <a:pt x="1739" y="3235"/>
                    </a:lnTo>
                    <a:lnTo>
                      <a:pt x="1738" y="3217"/>
                    </a:lnTo>
                    <a:lnTo>
                      <a:pt x="1725" y="3183"/>
                    </a:lnTo>
                    <a:lnTo>
                      <a:pt x="1765" y="3184"/>
                    </a:lnTo>
                    <a:lnTo>
                      <a:pt x="1804" y="3175"/>
                    </a:lnTo>
                    <a:lnTo>
                      <a:pt x="1836" y="3157"/>
                    </a:lnTo>
                    <a:lnTo>
                      <a:pt x="1859" y="3130"/>
                    </a:lnTo>
                    <a:lnTo>
                      <a:pt x="1903" y="3148"/>
                    </a:lnTo>
                    <a:lnTo>
                      <a:pt x="1952" y="3157"/>
                    </a:lnTo>
                    <a:lnTo>
                      <a:pt x="2002" y="3153"/>
                    </a:lnTo>
                    <a:lnTo>
                      <a:pt x="2047" y="3138"/>
                    </a:lnTo>
                    <a:lnTo>
                      <a:pt x="2053" y="3172"/>
                    </a:lnTo>
                    <a:lnTo>
                      <a:pt x="2071" y="3203"/>
                    </a:lnTo>
                    <a:lnTo>
                      <a:pt x="2101" y="3227"/>
                    </a:lnTo>
                    <a:lnTo>
                      <a:pt x="2140" y="3242"/>
                    </a:lnTo>
                    <a:lnTo>
                      <a:pt x="2118" y="3249"/>
                    </a:lnTo>
                    <a:lnTo>
                      <a:pt x="2101" y="3260"/>
                    </a:lnTo>
                    <a:lnTo>
                      <a:pt x="2073" y="3289"/>
                    </a:lnTo>
                    <a:lnTo>
                      <a:pt x="2061" y="3323"/>
                    </a:lnTo>
                    <a:lnTo>
                      <a:pt x="2061" y="3341"/>
                    </a:lnTo>
                    <a:lnTo>
                      <a:pt x="2066" y="3358"/>
                    </a:lnTo>
                    <a:lnTo>
                      <a:pt x="2033" y="3353"/>
                    </a:lnTo>
                    <a:lnTo>
                      <a:pt x="1998" y="3356"/>
                    </a:lnTo>
                    <a:lnTo>
                      <a:pt x="1966" y="3368"/>
                    </a:lnTo>
                    <a:lnTo>
                      <a:pt x="1952" y="3377"/>
                    </a:lnTo>
                    <a:lnTo>
                      <a:pt x="1942" y="3388"/>
                    </a:lnTo>
                    <a:lnTo>
                      <a:pt x="1908" y="3376"/>
                    </a:lnTo>
                    <a:lnTo>
                      <a:pt x="1871" y="3373"/>
                    </a:lnTo>
                    <a:lnTo>
                      <a:pt x="1835" y="3380"/>
                    </a:lnTo>
                    <a:lnTo>
                      <a:pt x="1818" y="3386"/>
                    </a:lnTo>
                    <a:lnTo>
                      <a:pt x="1804" y="3396"/>
                    </a:lnTo>
                    <a:lnTo>
                      <a:pt x="1785" y="3369"/>
                    </a:lnTo>
                    <a:lnTo>
                      <a:pt x="1760" y="3345"/>
                    </a:lnTo>
                    <a:lnTo>
                      <a:pt x="1729" y="3327"/>
                    </a:lnTo>
                    <a:lnTo>
                      <a:pt x="1693" y="3314"/>
                    </a:lnTo>
                    <a:close/>
                    <a:moveTo>
                      <a:pt x="1062" y="3351"/>
                    </a:moveTo>
                    <a:lnTo>
                      <a:pt x="1074" y="3330"/>
                    </a:lnTo>
                    <a:lnTo>
                      <a:pt x="1081" y="3309"/>
                    </a:lnTo>
                    <a:lnTo>
                      <a:pt x="1082" y="3288"/>
                    </a:lnTo>
                    <a:lnTo>
                      <a:pt x="1078" y="3266"/>
                    </a:lnTo>
                    <a:lnTo>
                      <a:pt x="1069" y="3245"/>
                    </a:lnTo>
                    <a:lnTo>
                      <a:pt x="1054" y="3227"/>
                    </a:lnTo>
                    <a:lnTo>
                      <a:pt x="1036" y="3210"/>
                    </a:lnTo>
                    <a:lnTo>
                      <a:pt x="1013" y="3198"/>
                    </a:lnTo>
                    <a:lnTo>
                      <a:pt x="1038" y="3207"/>
                    </a:lnTo>
                    <a:lnTo>
                      <a:pt x="1066" y="3212"/>
                    </a:lnTo>
                    <a:lnTo>
                      <a:pt x="1094" y="3212"/>
                    </a:lnTo>
                    <a:lnTo>
                      <a:pt x="1121" y="3206"/>
                    </a:lnTo>
                    <a:lnTo>
                      <a:pt x="1147" y="3197"/>
                    </a:lnTo>
                    <a:lnTo>
                      <a:pt x="1169" y="3183"/>
                    </a:lnTo>
                    <a:lnTo>
                      <a:pt x="1188" y="3166"/>
                    </a:lnTo>
                    <a:lnTo>
                      <a:pt x="1200" y="3145"/>
                    </a:lnTo>
                    <a:lnTo>
                      <a:pt x="1214" y="3170"/>
                    </a:lnTo>
                    <a:lnTo>
                      <a:pt x="1234" y="3190"/>
                    </a:lnTo>
                    <a:lnTo>
                      <a:pt x="1260" y="3206"/>
                    </a:lnTo>
                    <a:lnTo>
                      <a:pt x="1291" y="3217"/>
                    </a:lnTo>
                    <a:lnTo>
                      <a:pt x="1323" y="3222"/>
                    </a:lnTo>
                    <a:lnTo>
                      <a:pt x="1357" y="3221"/>
                    </a:lnTo>
                    <a:lnTo>
                      <a:pt x="1389" y="3214"/>
                    </a:lnTo>
                    <a:lnTo>
                      <a:pt x="1417" y="3200"/>
                    </a:lnTo>
                    <a:lnTo>
                      <a:pt x="1416" y="3220"/>
                    </a:lnTo>
                    <a:lnTo>
                      <a:pt x="1418" y="3239"/>
                    </a:lnTo>
                    <a:lnTo>
                      <a:pt x="1436" y="3277"/>
                    </a:lnTo>
                    <a:lnTo>
                      <a:pt x="1448" y="3294"/>
                    </a:lnTo>
                    <a:lnTo>
                      <a:pt x="1464" y="3309"/>
                    </a:lnTo>
                    <a:lnTo>
                      <a:pt x="1503" y="3332"/>
                    </a:lnTo>
                    <a:lnTo>
                      <a:pt x="1515" y="3320"/>
                    </a:lnTo>
                    <a:lnTo>
                      <a:pt x="1529" y="3310"/>
                    </a:lnTo>
                    <a:lnTo>
                      <a:pt x="1563" y="3300"/>
                    </a:lnTo>
                    <a:lnTo>
                      <a:pt x="1582" y="3300"/>
                    </a:lnTo>
                    <a:lnTo>
                      <a:pt x="1599" y="3304"/>
                    </a:lnTo>
                    <a:lnTo>
                      <a:pt x="1616" y="3310"/>
                    </a:lnTo>
                    <a:lnTo>
                      <a:pt x="1631" y="3320"/>
                    </a:lnTo>
                    <a:lnTo>
                      <a:pt x="1643" y="3332"/>
                    </a:lnTo>
                    <a:lnTo>
                      <a:pt x="1650" y="3345"/>
                    </a:lnTo>
                    <a:lnTo>
                      <a:pt x="1654" y="3360"/>
                    </a:lnTo>
                    <a:lnTo>
                      <a:pt x="1652" y="3374"/>
                    </a:lnTo>
                    <a:lnTo>
                      <a:pt x="1647" y="3388"/>
                    </a:lnTo>
                    <a:lnTo>
                      <a:pt x="1639" y="3401"/>
                    </a:lnTo>
                    <a:lnTo>
                      <a:pt x="1611" y="3421"/>
                    </a:lnTo>
                    <a:lnTo>
                      <a:pt x="1574" y="3429"/>
                    </a:lnTo>
                    <a:lnTo>
                      <a:pt x="1539" y="3422"/>
                    </a:lnTo>
                    <a:lnTo>
                      <a:pt x="1524" y="3415"/>
                    </a:lnTo>
                    <a:lnTo>
                      <a:pt x="1511" y="3404"/>
                    </a:lnTo>
                    <a:lnTo>
                      <a:pt x="1495" y="3377"/>
                    </a:lnTo>
                    <a:lnTo>
                      <a:pt x="1462" y="3381"/>
                    </a:lnTo>
                    <a:lnTo>
                      <a:pt x="1433" y="3391"/>
                    </a:lnTo>
                    <a:lnTo>
                      <a:pt x="1408" y="3407"/>
                    </a:lnTo>
                    <a:lnTo>
                      <a:pt x="1389" y="3429"/>
                    </a:lnTo>
                    <a:lnTo>
                      <a:pt x="1377" y="3414"/>
                    </a:lnTo>
                    <a:lnTo>
                      <a:pt x="1359" y="3402"/>
                    </a:lnTo>
                    <a:lnTo>
                      <a:pt x="1339" y="3396"/>
                    </a:lnTo>
                    <a:lnTo>
                      <a:pt x="1317" y="3392"/>
                    </a:lnTo>
                    <a:lnTo>
                      <a:pt x="1294" y="3393"/>
                    </a:lnTo>
                    <a:lnTo>
                      <a:pt x="1274" y="3400"/>
                    </a:lnTo>
                    <a:lnTo>
                      <a:pt x="1255" y="3410"/>
                    </a:lnTo>
                    <a:lnTo>
                      <a:pt x="1242" y="3425"/>
                    </a:lnTo>
                    <a:lnTo>
                      <a:pt x="1234" y="3402"/>
                    </a:lnTo>
                    <a:lnTo>
                      <a:pt x="1220" y="3382"/>
                    </a:lnTo>
                    <a:lnTo>
                      <a:pt x="1200" y="3366"/>
                    </a:lnTo>
                    <a:lnTo>
                      <a:pt x="1175" y="3353"/>
                    </a:lnTo>
                    <a:lnTo>
                      <a:pt x="1148" y="3344"/>
                    </a:lnTo>
                    <a:lnTo>
                      <a:pt x="1119" y="3340"/>
                    </a:lnTo>
                    <a:lnTo>
                      <a:pt x="1090" y="3342"/>
                    </a:lnTo>
                    <a:lnTo>
                      <a:pt x="1062" y="3351"/>
                    </a:lnTo>
                    <a:close/>
                    <a:moveTo>
                      <a:pt x="471" y="3358"/>
                    </a:moveTo>
                    <a:lnTo>
                      <a:pt x="468" y="3380"/>
                    </a:lnTo>
                    <a:lnTo>
                      <a:pt x="459" y="3399"/>
                    </a:lnTo>
                    <a:lnTo>
                      <a:pt x="441" y="3414"/>
                    </a:lnTo>
                    <a:lnTo>
                      <a:pt x="419" y="3423"/>
                    </a:lnTo>
                    <a:lnTo>
                      <a:pt x="392" y="3428"/>
                    </a:lnTo>
                    <a:lnTo>
                      <a:pt x="366" y="3425"/>
                    </a:lnTo>
                    <a:lnTo>
                      <a:pt x="344" y="3415"/>
                    </a:lnTo>
                    <a:lnTo>
                      <a:pt x="325" y="3400"/>
                    </a:lnTo>
                    <a:lnTo>
                      <a:pt x="302" y="3421"/>
                    </a:lnTo>
                    <a:lnTo>
                      <a:pt x="273" y="3433"/>
                    </a:lnTo>
                    <a:lnTo>
                      <a:pt x="239" y="3435"/>
                    </a:lnTo>
                    <a:lnTo>
                      <a:pt x="206" y="3428"/>
                    </a:lnTo>
                    <a:lnTo>
                      <a:pt x="179" y="3411"/>
                    </a:lnTo>
                    <a:lnTo>
                      <a:pt x="164" y="3387"/>
                    </a:lnTo>
                    <a:lnTo>
                      <a:pt x="160" y="3360"/>
                    </a:lnTo>
                    <a:lnTo>
                      <a:pt x="168" y="3335"/>
                    </a:lnTo>
                    <a:lnTo>
                      <a:pt x="146" y="3354"/>
                    </a:lnTo>
                    <a:lnTo>
                      <a:pt x="117" y="3364"/>
                    </a:lnTo>
                    <a:lnTo>
                      <a:pt x="85" y="3364"/>
                    </a:lnTo>
                    <a:lnTo>
                      <a:pt x="69" y="3359"/>
                    </a:lnTo>
                    <a:lnTo>
                      <a:pt x="55" y="3352"/>
                    </a:lnTo>
                    <a:lnTo>
                      <a:pt x="32" y="3331"/>
                    </a:lnTo>
                    <a:lnTo>
                      <a:pt x="26" y="3320"/>
                    </a:lnTo>
                    <a:lnTo>
                      <a:pt x="22" y="3308"/>
                    </a:lnTo>
                    <a:lnTo>
                      <a:pt x="22" y="3295"/>
                    </a:lnTo>
                    <a:lnTo>
                      <a:pt x="25" y="3282"/>
                    </a:lnTo>
                    <a:lnTo>
                      <a:pt x="32" y="3270"/>
                    </a:lnTo>
                    <a:lnTo>
                      <a:pt x="43" y="3259"/>
                    </a:lnTo>
                    <a:lnTo>
                      <a:pt x="26" y="3245"/>
                    </a:lnTo>
                    <a:lnTo>
                      <a:pt x="16" y="3230"/>
                    </a:lnTo>
                    <a:lnTo>
                      <a:pt x="12" y="3212"/>
                    </a:lnTo>
                    <a:lnTo>
                      <a:pt x="13" y="3193"/>
                    </a:lnTo>
                    <a:lnTo>
                      <a:pt x="20" y="3176"/>
                    </a:lnTo>
                    <a:lnTo>
                      <a:pt x="32" y="3161"/>
                    </a:lnTo>
                    <a:lnTo>
                      <a:pt x="48" y="3149"/>
                    </a:lnTo>
                    <a:lnTo>
                      <a:pt x="68" y="3141"/>
                    </a:lnTo>
                    <a:lnTo>
                      <a:pt x="67" y="3112"/>
                    </a:lnTo>
                    <a:lnTo>
                      <a:pt x="55" y="3084"/>
                    </a:lnTo>
                    <a:lnTo>
                      <a:pt x="30" y="3062"/>
                    </a:lnTo>
                    <a:lnTo>
                      <a:pt x="0" y="3046"/>
                    </a:lnTo>
                    <a:lnTo>
                      <a:pt x="22" y="3032"/>
                    </a:lnTo>
                    <a:lnTo>
                      <a:pt x="40" y="3015"/>
                    </a:lnTo>
                    <a:lnTo>
                      <a:pt x="51" y="2994"/>
                    </a:lnTo>
                    <a:lnTo>
                      <a:pt x="55" y="2972"/>
                    </a:lnTo>
                    <a:lnTo>
                      <a:pt x="53" y="2949"/>
                    </a:lnTo>
                    <a:lnTo>
                      <a:pt x="47" y="2928"/>
                    </a:lnTo>
                    <a:lnTo>
                      <a:pt x="33" y="2908"/>
                    </a:lnTo>
                    <a:lnTo>
                      <a:pt x="13" y="2892"/>
                    </a:lnTo>
                    <a:lnTo>
                      <a:pt x="40" y="2884"/>
                    </a:lnTo>
                    <a:lnTo>
                      <a:pt x="64" y="2874"/>
                    </a:lnTo>
                    <a:lnTo>
                      <a:pt x="107" y="2845"/>
                    </a:lnTo>
                    <a:lnTo>
                      <a:pt x="123" y="2828"/>
                    </a:lnTo>
                    <a:lnTo>
                      <a:pt x="136" y="2809"/>
                    </a:lnTo>
                    <a:lnTo>
                      <a:pt x="151" y="2766"/>
                    </a:lnTo>
                    <a:lnTo>
                      <a:pt x="152" y="2788"/>
                    </a:lnTo>
                    <a:lnTo>
                      <a:pt x="160" y="2809"/>
                    </a:lnTo>
                    <a:lnTo>
                      <a:pt x="172" y="2827"/>
                    </a:lnTo>
                    <a:lnTo>
                      <a:pt x="190" y="2844"/>
                    </a:lnTo>
                    <a:lnTo>
                      <a:pt x="210" y="2858"/>
                    </a:lnTo>
                    <a:lnTo>
                      <a:pt x="233" y="2868"/>
                    </a:lnTo>
                    <a:lnTo>
                      <a:pt x="258" y="2874"/>
                    </a:lnTo>
                    <a:lnTo>
                      <a:pt x="285" y="2877"/>
                    </a:lnTo>
                    <a:lnTo>
                      <a:pt x="273" y="2917"/>
                    </a:lnTo>
                    <a:lnTo>
                      <a:pt x="353" y="2906"/>
                    </a:lnTo>
                    <a:lnTo>
                      <a:pt x="432" y="2892"/>
                    </a:lnTo>
                    <a:lnTo>
                      <a:pt x="433" y="2923"/>
                    </a:lnTo>
                    <a:lnTo>
                      <a:pt x="441" y="2954"/>
                    </a:lnTo>
                    <a:lnTo>
                      <a:pt x="455" y="2984"/>
                    </a:lnTo>
                    <a:lnTo>
                      <a:pt x="473" y="3012"/>
                    </a:lnTo>
                    <a:lnTo>
                      <a:pt x="499" y="3005"/>
                    </a:lnTo>
                    <a:lnTo>
                      <a:pt x="522" y="2993"/>
                    </a:lnTo>
                    <a:lnTo>
                      <a:pt x="539" y="2977"/>
                    </a:lnTo>
                    <a:lnTo>
                      <a:pt x="552" y="2958"/>
                    </a:lnTo>
                    <a:lnTo>
                      <a:pt x="570" y="2969"/>
                    </a:lnTo>
                    <a:lnTo>
                      <a:pt x="590" y="2973"/>
                    </a:lnTo>
                    <a:lnTo>
                      <a:pt x="611" y="2970"/>
                    </a:lnTo>
                    <a:lnTo>
                      <a:pt x="630" y="2961"/>
                    </a:lnTo>
                    <a:lnTo>
                      <a:pt x="621" y="2970"/>
                    </a:lnTo>
                    <a:lnTo>
                      <a:pt x="614" y="2979"/>
                    </a:lnTo>
                    <a:lnTo>
                      <a:pt x="611" y="3000"/>
                    </a:lnTo>
                    <a:lnTo>
                      <a:pt x="621" y="3020"/>
                    </a:lnTo>
                    <a:lnTo>
                      <a:pt x="639" y="3035"/>
                    </a:lnTo>
                    <a:lnTo>
                      <a:pt x="618" y="3056"/>
                    </a:lnTo>
                    <a:lnTo>
                      <a:pt x="607" y="3082"/>
                    </a:lnTo>
                    <a:lnTo>
                      <a:pt x="610" y="3109"/>
                    </a:lnTo>
                    <a:lnTo>
                      <a:pt x="626" y="3133"/>
                    </a:lnTo>
                    <a:lnTo>
                      <a:pt x="594" y="3141"/>
                    </a:lnTo>
                    <a:lnTo>
                      <a:pt x="564" y="3155"/>
                    </a:lnTo>
                    <a:lnTo>
                      <a:pt x="542" y="3174"/>
                    </a:lnTo>
                    <a:lnTo>
                      <a:pt x="527" y="3199"/>
                    </a:lnTo>
                    <a:lnTo>
                      <a:pt x="564" y="3209"/>
                    </a:lnTo>
                    <a:lnTo>
                      <a:pt x="585" y="3209"/>
                    </a:lnTo>
                    <a:lnTo>
                      <a:pt x="603" y="3207"/>
                    </a:lnTo>
                    <a:lnTo>
                      <a:pt x="639" y="3194"/>
                    </a:lnTo>
                    <a:lnTo>
                      <a:pt x="654" y="3184"/>
                    </a:lnTo>
                    <a:lnTo>
                      <a:pt x="666" y="3171"/>
                    </a:lnTo>
                    <a:lnTo>
                      <a:pt x="678" y="3184"/>
                    </a:lnTo>
                    <a:lnTo>
                      <a:pt x="693" y="3192"/>
                    </a:lnTo>
                    <a:lnTo>
                      <a:pt x="710" y="3198"/>
                    </a:lnTo>
                    <a:lnTo>
                      <a:pt x="729" y="3201"/>
                    </a:lnTo>
                    <a:lnTo>
                      <a:pt x="749" y="3199"/>
                    </a:lnTo>
                    <a:lnTo>
                      <a:pt x="767" y="3194"/>
                    </a:lnTo>
                    <a:lnTo>
                      <a:pt x="783" y="3187"/>
                    </a:lnTo>
                    <a:lnTo>
                      <a:pt x="796" y="3175"/>
                    </a:lnTo>
                    <a:lnTo>
                      <a:pt x="820" y="3209"/>
                    </a:lnTo>
                    <a:lnTo>
                      <a:pt x="852" y="3238"/>
                    </a:lnTo>
                    <a:lnTo>
                      <a:pt x="891" y="3263"/>
                    </a:lnTo>
                    <a:lnTo>
                      <a:pt x="934" y="3281"/>
                    </a:lnTo>
                    <a:lnTo>
                      <a:pt x="887" y="3305"/>
                    </a:lnTo>
                    <a:lnTo>
                      <a:pt x="848" y="3335"/>
                    </a:lnTo>
                    <a:lnTo>
                      <a:pt x="817" y="3371"/>
                    </a:lnTo>
                    <a:lnTo>
                      <a:pt x="796" y="3411"/>
                    </a:lnTo>
                    <a:lnTo>
                      <a:pt x="784" y="3402"/>
                    </a:lnTo>
                    <a:lnTo>
                      <a:pt x="771" y="3398"/>
                    </a:lnTo>
                    <a:lnTo>
                      <a:pt x="741" y="3396"/>
                    </a:lnTo>
                    <a:lnTo>
                      <a:pt x="713" y="3404"/>
                    </a:lnTo>
                    <a:lnTo>
                      <a:pt x="702" y="3413"/>
                    </a:lnTo>
                    <a:lnTo>
                      <a:pt x="694" y="3423"/>
                    </a:lnTo>
                    <a:lnTo>
                      <a:pt x="666" y="3407"/>
                    </a:lnTo>
                    <a:lnTo>
                      <a:pt x="634" y="3401"/>
                    </a:lnTo>
                    <a:lnTo>
                      <a:pt x="601" y="3404"/>
                    </a:lnTo>
                    <a:lnTo>
                      <a:pt x="571" y="3417"/>
                    </a:lnTo>
                    <a:lnTo>
                      <a:pt x="559" y="3391"/>
                    </a:lnTo>
                    <a:lnTo>
                      <a:pt x="536" y="3372"/>
                    </a:lnTo>
                    <a:lnTo>
                      <a:pt x="506" y="3360"/>
                    </a:lnTo>
                    <a:lnTo>
                      <a:pt x="488" y="3358"/>
                    </a:lnTo>
                    <a:lnTo>
                      <a:pt x="471" y="3358"/>
                    </a:lnTo>
                    <a:close/>
                    <a:moveTo>
                      <a:pt x="147" y="2711"/>
                    </a:moveTo>
                    <a:lnTo>
                      <a:pt x="151" y="2689"/>
                    </a:lnTo>
                    <a:lnTo>
                      <a:pt x="148" y="2668"/>
                    </a:lnTo>
                    <a:lnTo>
                      <a:pt x="143" y="2647"/>
                    </a:lnTo>
                    <a:lnTo>
                      <a:pt x="132" y="2628"/>
                    </a:lnTo>
                    <a:lnTo>
                      <a:pt x="117" y="2610"/>
                    </a:lnTo>
                    <a:lnTo>
                      <a:pt x="100" y="2594"/>
                    </a:lnTo>
                    <a:lnTo>
                      <a:pt x="55" y="2570"/>
                    </a:lnTo>
                    <a:lnTo>
                      <a:pt x="79" y="2535"/>
                    </a:lnTo>
                    <a:lnTo>
                      <a:pt x="83" y="2516"/>
                    </a:lnTo>
                    <a:lnTo>
                      <a:pt x="83" y="2496"/>
                    </a:lnTo>
                    <a:lnTo>
                      <a:pt x="77" y="2475"/>
                    </a:lnTo>
                    <a:lnTo>
                      <a:pt x="67" y="2457"/>
                    </a:lnTo>
                    <a:lnTo>
                      <a:pt x="52" y="2441"/>
                    </a:lnTo>
                    <a:lnTo>
                      <a:pt x="32" y="2427"/>
                    </a:lnTo>
                    <a:lnTo>
                      <a:pt x="36" y="2398"/>
                    </a:lnTo>
                    <a:lnTo>
                      <a:pt x="36" y="2370"/>
                    </a:lnTo>
                    <a:lnTo>
                      <a:pt x="22" y="2312"/>
                    </a:lnTo>
                    <a:lnTo>
                      <a:pt x="76" y="2327"/>
                    </a:lnTo>
                    <a:lnTo>
                      <a:pt x="124" y="2350"/>
                    </a:lnTo>
                    <a:lnTo>
                      <a:pt x="127" y="2331"/>
                    </a:lnTo>
                    <a:lnTo>
                      <a:pt x="123" y="2311"/>
                    </a:lnTo>
                    <a:lnTo>
                      <a:pt x="115" y="2293"/>
                    </a:lnTo>
                    <a:lnTo>
                      <a:pt x="103" y="2277"/>
                    </a:lnTo>
                    <a:lnTo>
                      <a:pt x="87" y="2263"/>
                    </a:lnTo>
                    <a:lnTo>
                      <a:pt x="68" y="2251"/>
                    </a:lnTo>
                    <a:lnTo>
                      <a:pt x="47" y="2244"/>
                    </a:lnTo>
                    <a:lnTo>
                      <a:pt x="22" y="2240"/>
                    </a:lnTo>
                    <a:lnTo>
                      <a:pt x="51" y="2222"/>
                    </a:lnTo>
                    <a:lnTo>
                      <a:pt x="69" y="2197"/>
                    </a:lnTo>
                    <a:lnTo>
                      <a:pt x="77" y="2169"/>
                    </a:lnTo>
                    <a:lnTo>
                      <a:pt x="71" y="2141"/>
                    </a:lnTo>
                    <a:lnTo>
                      <a:pt x="53" y="2135"/>
                    </a:lnTo>
                    <a:lnTo>
                      <a:pt x="40" y="2126"/>
                    </a:lnTo>
                    <a:lnTo>
                      <a:pt x="29" y="2116"/>
                    </a:lnTo>
                    <a:lnTo>
                      <a:pt x="22" y="2103"/>
                    </a:lnTo>
                    <a:lnTo>
                      <a:pt x="20" y="2089"/>
                    </a:lnTo>
                    <a:lnTo>
                      <a:pt x="22" y="2075"/>
                    </a:lnTo>
                    <a:lnTo>
                      <a:pt x="28" y="2061"/>
                    </a:lnTo>
                    <a:lnTo>
                      <a:pt x="39" y="2048"/>
                    </a:lnTo>
                    <a:lnTo>
                      <a:pt x="52" y="2038"/>
                    </a:lnTo>
                    <a:lnTo>
                      <a:pt x="68" y="2032"/>
                    </a:lnTo>
                    <a:lnTo>
                      <a:pt x="103" y="2030"/>
                    </a:lnTo>
                    <a:lnTo>
                      <a:pt x="119" y="2033"/>
                    </a:lnTo>
                    <a:lnTo>
                      <a:pt x="135" y="2041"/>
                    </a:lnTo>
                    <a:lnTo>
                      <a:pt x="148" y="2050"/>
                    </a:lnTo>
                    <a:lnTo>
                      <a:pt x="158" y="2063"/>
                    </a:lnTo>
                    <a:lnTo>
                      <a:pt x="163" y="2077"/>
                    </a:lnTo>
                    <a:lnTo>
                      <a:pt x="163" y="2092"/>
                    </a:lnTo>
                    <a:lnTo>
                      <a:pt x="152" y="2118"/>
                    </a:lnTo>
                    <a:lnTo>
                      <a:pt x="127" y="2137"/>
                    </a:lnTo>
                    <a:lnTo>
                      <a:pt x="111" y="2142"/>
                    </a:lnTo>
                    <a:lnTo>
                      <a:pt x="92" y="2144"/>
                    </a:lnTo>
                    <a:lnTo>
                      <a:pt x="113" y="2156"/>
                    </a:lnTo>
                    <a:lnTo>
                      <a:pt x="136" y="2165"/>
                    </a:lnTo>
                    <a:lnTo>
                      <a:pt x="162" y="2169"/>
                    </a:lnTo>
                    <a:lnTo>
                      <a:pt x="188" y="2170"/>
                    </a:lnTo>
                    <a:lnTo>
                      <a:pt x="214" y="2167"/>
                    </a:lnTo>
                    <a:lnTo>
                      <a:pt x="238" y="2160"/>
                    </a:lnTo>
                    <a:lnTo>
                      <a:pt x="261" y="2151"/>
                    </a:lnTo>
                    <a:lnTo>
                      <a:pt x="281" y="2137"/>
                    </a:lnTo>
                    <a:lnTo>
                      <a:pt x="281" y="2152"/>
                    </a:lnTo>
                    <a:lnTo>
                      <a:pt x="283" y="2166"/>
                    </a:lnTo>
                    <a:lnTo>
                      <a:pt x="290" y="2180"/>
                    </a:lnTo>
                    <a:lnTo>
                      <a:pt x="299" y="2193"/>
                    </a:lnTo>
                    <a:lnTo>
                      <a:pt x="325" y="2213"/>
                    </a:lnTo>
                    <a:lnTo>
                      <a:pt x="341" y="2220"/>
                    </a:lnTo>
                    <a:lnTo>
                      <a:pt x="358" y="2225"/>
                    </a:lnTo>
                    <a:lnTo>
                      <a:pt x="358" y="2284"/>
                    </a:lnTo>
                    <a:lnTo>
                      <a:pt x="368" y="2342"/>
                    </a:lnTo>
                    <a:lnTo>
                      <a:pt x="325" y="2366"/>
                    </a:lnTo>
                    <a:lnTo>
                      <a:pt x="287" y="2393"/>
                    </a:lnTo>
                    <a:lnTo>
                      <a:pt x="254" y="2423"/>
                    </a:lnTo>
                    <a:lnTo>
                      <a:pt x="225" y="2457"/>
                    </a:lnTo>
                    <a:lnTo>
                      <a:pt x="235" y="2490"/>
                    </a:lnTo>
                    <a:lnTo>
                      <a:pt x="241" y="2524"/>
                    </a:lnTo>
                    <a:lnTo>
                      <a:pt x="239" y="2559"/>
                    </a:lnTo>
                    <a:lnTo>
                      <a:pt x="233" y="2593"/>
                    </a:lnTo>
                    <a:lnTo>
                      <a:pt x="219" y="2625"/>
                    </a:lnTo>
                    <a:lnTo>
                      <a:pt x="200" y="2656"/>
                    </a:lnTo>
                    <a:lnTo>
                      <a:pt x="176" y="2685"/>
                    </a:lnTo>
                    <a:lnTo>
                      <a:pt x="147" y="2711"/>
                    </a:lnTo>
                    <a:close/>
                    <a:moveTo>
                      <a:pt x="96" y="1982"/>
                    </a:moveTo>
                    <a:lnTo>
                      <a:pt x="61" y="1946"/>
                    </a:lnTo>
                    <a:lnTo>
                      <a:pt x="18" y="1920"/>
                    </a:lnTo>
                    <a:lnTo>
                      <a:pt x="36" y="1895"/>
                    </a:lnTo>
                    <a:lnTo>
                      <a:pt x="41" y="1868"/>
                    </a:lnTo>
                    <a:lnTo>
                      <a:pt x="36" y="1840"/>
                    </a:lnTo>
                    <a:lnTo>
                      <a:pt x="18" y="1816"/>
                    </a:lnTo>
                    <a:lnTo>
                      <a:pt x="39" y="1788"/>
                    </a:lnTo>
                    <a:lnTo>
                      <a:pt x="45" y="1756"/>
                    </a:lnTo>
                    <a:lnTo>
                      <a:pt x="40" y="1724"/>
                    </a:lnTo>
                    <a:lnTo>
                      <a:pt x="22" y="1695"/>
                    </a:lnTo>
                    <a:lnTo>
                      <a:pt x="61" y="1681"/>
                    </a:lnTo>
                    <a:lnTo>
                      <a:pt x="91" y="1656"/>
                    </a:lnTo>
                    <a:lnTo>
                      <a:pt x="109" y="1625"/>
                    </a:lnTo>
                    <a:lnTo>
                      <a:pt x="112" y="1608"/>
                    </a:lnTo>
                    <a:lnTo>
                      <a:pt x="111" y="1591"/>
                    </a:lnTo>
                    <a:lnTo>
                      <a:pt x="119" y="1610"/>
                    </a:lnTo>
                    <a:lnTo>
                      <a:pt x="134" y="1627"/>
                    </a:lnTo>
                    <a:lnTo>
                      <a:pt x="151" y="1641"/>
                    </a:lnTo>
                    <a:lnTo>
                      <a:pt x="172" y="1653"/>
                    </a:lnTo>
                    <a:lnTo>
                      <a:pt x="196" y="1661"/>
                    </a:lnTo>
                    <a:lnTo>
                      <a:pt x="222" y="1664"/>
                    </a:lnTo>
                    <a:lnTo>
                      <a:pt x="247" y="1663"/>
                    </a:lnTo>
                    <a:lnTo>
                      <a:pt x="271" y="1657"/>
                    </a:lnTo>
                    <a:lnTo>
                      <a:pt x="258" y="1671"/>
                    </a:lnTo>
                    <a:lnTo>
                      <a:pt x="249" y="1687"/>
                    </a:lnTo>
                    <a:lnTo>
                      <a:pt x="245" y="1705"/>
                    </a:lnTo>
                    <a:lnTo>
                      <a:pt x="245" y="1722"/>
                    </a:lnTo>
                    <a:lnTo>
                      <a:pt x="255" y="1756"/>
                    </a:lnTo>
                    <a:lnTo>
                      <a:pt x="266" y="1770"/>
                    </a:lnTo>
                    <a:lnTo>
                      <a:pt x="281" y="1783"/>
                    </a:lnTo>
                    <a:lnTo>
                      <a:pt x="250" y="1808"/>
                    </a:lnTo>
                    <a:lnTo>
                      <a:pt x="230" y="1839"/>
                    </a:lnTo>
                    <a:lnTo>
                      <a:pt x="221" y="1873"/>
                    </a:lnTo>
                    <a:lnTo>
                      <a:pt x="225" y="1908"/>
                    </a:lnTo>
                    <a:lnTo>
                      <a:pt x="183" y="1914"/>
                    </a:lnTo>
                    <a:lnTo>
                      <a:pt x="147" y="1929"/>
                    </a:lnTo>
                    <a:lnTo>
                      <a:pt x="116" y="1952"/>
                    </a:lnTo>
                    <a:lnTo>
                      <a:pt x="105" y="1967"/>
                    </a:lnTo>
                    <a:lnTo>
                      <a:pt x="96" y="1982"/>
                    </a:lnTo>
                    <a:close/>
                    <a:moveTo>
                      <a:pt x="396" y="1525"/>
                    </a:moveTo>
                    <a:lnTo>
                      <a:pt x="358" y="1515"/>
                    </a:lnTo>
                    <a:lnTo>
                      <a:pt x="320" y="1510"/>
                    </a:lnTo>
                    <a:lnTo>
                      <a:pt x="281" y="1510"/>
                    </a:lnTo>
                    <a:lnTo>
                      <a:pt x="243" y="1514"/>
                    </a:lnTo>
                    <a:lnTo>
                      <a:pt x="237" y="1495"/>
                    </a:lnTo>
                    <a:lnTo>
                      <a:pt x="225" y="1477"/>
                    </a:lnTo>
                    <a:lnTo>
                      <a:pt x="208" y="1461"/>
                    </a:lnTo>
                    <a:lnTo>
                      <a:pt x="188" y="1449"/>
                    </a:lnTo>
                    <a:lnTo>
                      <a:pt x="166" y="1439"/>
                    </a:lnTo>
                    <a:lnTo>
                      <a:pt x="142" y="1434"/>
                    </a:lnTo>
                    <a:lnTo>
                      <a:pt x="117" y="1433"/>
                    </a:lnTo>
                    <a:lnTo>
                      <a:pt x="92" y="1437"/>
                    </a:lnTo>
                    <a:lnTo>
                      <a:pt x="92" y="1404"/>
                    </a:lnTo>
                    <a:lnTo>
                      <a:pt x="80" y="1373"/>
                    </a:lnTo>
                    <a:lnTo>
                      <a:pt x="69" y="1358"/>
                    </a:lnTo>
                    <a:lnTo>
                      <a:pt x="56" y="1346"/>
                    </a:lnTo>
                    <a:lnTo>
                      <a:pt x="22" y="1326"/>
                    </a:lnTo>
                    <a:lnTo>
                      <a:pt x="40" y="1315"/>
                    </a:lnTo>
                    <a:lnTo>
                      <a:pt x="56" y="1301"/>
                    </a:lnTo>
                    <a:lnTo>
                      <a:pt x="67" y="1285"/>
                    </a:lnTo>
                    <a:lnTo>
                      <a:pt x="75" y="1268"/>
                    </a:lnTo>
                    <a:lnTo>
                      <a:pt x="77" y="1231"/>
                    </a:lnTo>
                    <a:lnTo>
                      <a:pt x="73" y="1214"/>
                    </a:lnTo>
                    <a:lnTo>
                      <a:pt x="64" y="1197"/>
                    </a:lnTo>
                    <a:lnTo>
                      <a:pt x="95" y="1215"/>
                    </a:lnTo>
                    <a:lnTo>
                      <a:pt x="131" y="1226"/>
                    </a:lnTo>
                    <a:lnTo>
                      <a:pt x="170" y="1227"/>
                    </a:lnTo>
                    <a:lnTo>
                      <a:pt x="207" y="1220"/>
                    </a:lnTo>
                    <a:lnTo>
                      <a:pt x="208" y="1245"/>
                    </a:lnTo>
                    <a:lnTo>
                      <a:pt x="215" y="1268"/>
                    </a:lnTo>
                    <a:lnTo>
                      <a:pt x="226" y="1287"/>
                    </a:lnTo>
                    <a:lnTo>
                      <a:pt x="242" y="1304"/>
                    </a:lnTo>
                    <a:lnTo>
                      <a:pt x="282" y="1333"/>
                    </a:lnTo>
                    <a:lnTo>
                      <a:pt x="326" y="1360"/>
                    </a:lnTo>
                    <a:lnTo>
                      <a:pt x="366" y="1389"/>
                    </a:lnTo>
                    <a:lnTo>
                      <a:pt x="397" y="1422"/>
                    </a:lnTo>
                    <a:lnTo>
                      <a:pt x="407" y="1442"/>
                    </a:lnTo>
                    <a:lnTo>
                      <a:pt x="409" y="1466"/>
                    </a:lnTo>
                    <a:lnTo>
                      <a:pt x="407" y="1494"/>
                    </a:lnTo>
                    <a:lnTo>
                      <a:pt x="396" y="1525"/>
                    </a:lnTo>
                    <a:close/>
                    <a:moveTo>
                      <a:pt x="142" y="1056"/>
                    </a:moveTo>
                    <a:lnTo>
                      <a:pt x="159" y="1076"/>
                    </a:lnTo>
                    <a:lnTo>
                      <a:pt x="164" y="1100"/>
                    </a:lnTo>
                    <a:lnTo>
                      <a:pt x="158" y="1122"/>
                    </a:lnTo>
                    <a:lnTo>
                      <a:pt x="139" y="1143"/>
                    </a:lnTo>
                    <a:lnTo>
                      <a:pt x="111" y="1154"/>
                    </a:lnTo>
                    <a:lnTo>
                      <a:pt x="81" y="1157"/>
                    </a:lnTo>
                    <a:lnTo>
                      <a:pt x="53" y="1149"/>
                    </a:lnTo>
                    <a:lnTo>
                      <a:pt x="30" y="1133"/>
                    </a:lnTo>
                    <a:lnTo>
                      <a:pt x="17" y="1111"/>
                    </a:lnTo>
                    <a:lnTo>
                      <a:pt x="16" y="1087"/>
                    </a:lnTo>
                    <a:lnTo>
                      <a:pt x="28" y="1065"/>
                    </a:lnTo>
                    <a:lnTo>
                      <a:pt x="37" y="1055"/>
                    </a:lnTo>
                    <a:lnTo>
                      <a:pt x="49" y="1047"/>
                    </a:lnTo>
                    <a:lnTo>
                      <a:pt x="61" y="1026"/>
                    </a:lnTo>
                    <a:lnTo>
                      <a:pt x="61" y="1002"/>
                    </a:lnTo>
                    <a:lnTo>
                      <a:pt x="49" y="981"/>
                    </a:lnTo>
                    <a:lnTo>
                      <a:pt x="28" y="965"/>
                    </a:lnTo>
                    <a:lnTo>
                      <a:pt x="51" y="937"/>
                    </a:lnTo>
                    <a:lnTo>
                      <a:pt x="60" y="906"/>
                    </a:lnTo>
                    <a:lnTo>
                      <a:pt x="56" y="873"/>
                    </a:lnTo>
                    <a:lnTo>
                      <a:pt x="37" y="844"/>
                    </a:lnTo>
                    <a:lnTo>
                      <a:pt x="68" y="827"/>
                    </a:lnTo>
                    <a:lnTo>
                      <a:pt x="88" y="802"/>
                    </a:lnTo>
                    <a:lnTo>
                      <a:pt x="93" y="787"/>
                    </a:lnTo>
                    <a:lnTo>
                      <a:pt x="95" y="772"/>
                    </a:lnTo>
                    <a:lnTo>
                      <a:pt x="92" y="758"/>
                    </a:lnTo>
                    <a:lnTo>
                      <a:pt x="87" y="743"/>
                    </a:lnTo>
                    <a:lnTo>
                      <a:pt x="130" y="748"/>
                    </a:lnTo>
                    <a:lnTo>
                      <a:pt x="172" y="742"/>
                    </a:lnTo>
                    <a:lnTo>
                      <a:pt x="211" y="727"/>
                    </a:lnTo>
                    <a:lnTo>
                      <a:pt x="243" y="704"/>
                    </a:lnTo>
                    <a:lnTo>
                      <a:pt x="229" y="732"/>
                    </a:lnTo>
                    <a:lnTo>
                      <a:pt x="225" y="761"/>
                    </a:lnTo>
                    <a:lnTo>
                      <a:pt x="230" y="788"/>
                    </a:lnTo>
                    <a:lnTo>
                      <a:pt x="243" y="816"/>
                    </a:lnTo>
                    <a:lnTo>
                      <a:pt x="263" y="841"/>
                    </a:lnTo>
                    <a:lnTo>
                      <a:pt x="290" y="860"/>
                    </a:lnTo>
                    <a:lnTo>
                      <a:pt x="322" y="874"/>
                    </a:lnTo>
                    <a:lnTo>
                      <a:pt x="358" y="880"/>
                    </a:lnTo>
                    <a:lnTo>
                      <a:pt x="336" y="891"/>
                    </a:lnTo>
                    <a:lnTo>
                      <a:pt x="317" y="905"/>
                    </a:lnTo>
                    <a:lnTo>
                      <a:pt x="290" y="939"/>
                    </a:lnTo>
                    <a:lnTo>
                      <a:pt x="278" y="980"/>
                    </a:lnTo>
                    <a:lnTo>
                      <a:pt x="279" y="1000"/>
                    </a:lnTo>
                    <a:lnTo>
                      <a:pt x="285" y="1020"/>
                    </a:lnTo>
                    <a:lnTo>
                      <a:pt x="211" y="1033"/>
                    </a:lnTo>
                    <a:lnTo>
                      <a:pt x="142" y="1056"/>
                    </a:lnTo>
                    <a:close/>
                    <a:moveTo>
                      <a:pt x="148" y="650"/>
                    </a:moveTo>
                    <a:lnTo>
                      <a:pt x="168" y="648"/>
                    </a:lnTo>
                    <a:lnTo>
                      <a:pt x="186" y="642"/>
                    </a:lnTo>
                    <a:lnTo>
                      <a:pt x="200" y="632"/>
                    </a:lnTo>
                    <a:lnTo>
                      <a:pt x="212" y="620"/>
                    </a:lnTo>
                    <a:lnTo>
                      <a:pt x="219" y="607"/>
                    </a:lnTo>
                    <a:lnTo>
                      <a:pt x="222" y="593"/>
                    </a:lnTo>
                    <a:lnTo>
                      <a:pt x="221" y="576"/>
                    </a:lnTo>
                    <a:lnTo>
                      <a:pt x="212" y="561"/>
                    </a:lnTo>
                    <a:lnTo>
                      <a:pt x="200" y="549"/>
                    </a:lnTo>
                    <a:lnTo>
                      <a:pt x="184" y="539"/>
                    </a:lnTo>
                    <a:lnTo>
                      <a:pt x="167" y="534"/>
                    </a:lnTo>
                    <a:lnTo>
                      <a:pt x="148" y="532"/>
                    </a:lnTo>
                    <a:lnTo>
                      <a:pt x="130" y="534"/>
                    </a:lnTo>
                    <a:lnTo>
                      <a:pt x="112" y="539"/>
                    </a:lnTo>
                    <a:lnTo>
                      <a:pt x="96" y="549"/>
                    </a:lnTo>
                    <a:lnTo>
                      <a:pt x="84" y="561"/>
                    </a:lnTo>
                    <a:lnTo>
                      <a:pt x="76" y="576"/>
                    </a:lnTo>
                    <a:lnTo>
                      <a:pt x="73" y="593"/>
                    </a:lnTo>
                    <a:lnTo>
                      <a:pt x="76" y="607"/>
                    </a:lnTo>
                    <a:lnTo>
                      <a:pt x="83" y="620"/>
                    </a:lnTo>
                    <a:lnTo>
                      <a:pt x="95" y="632"/>
                    </a:lnTo>
                    <a:lnTo>
                      <a:pt x="109" y="642"/>
                    </a:lnTo>
                    <a:lnTo>
                      <a:pt x="127" y="648"/>
                    </a:lnTo>
                    <a:lnTo>
                      <a:pt x="148" y="650"/>
                    </a:lnTo>
                    <a:close/>
                    <a:moveTo>
                      <a:pt x="160" y="461"/>
                    </a:moveTo>
                    <a:lnTo>
                      <a:pt x="134" y="441"/>
                    </a:lnTo>
                    <a:lnTo>
                      <a:pt x="100" y="427"/>
                    </a:lnTo>
                    <a:lnTo>
                      <a:pt x="64" y="419"/>
                    </a:lnTo>
                    <a:lnTo>
                      <a:pt x="28" y="420"/>
                    </a:lnTo>
                    <a:lnTo>
                      <a:pt x="43" y="391"/>
                    </a:lnTo>
                    <a:lnTo>
                      <a:pt x="45" y="359"/>
                    </a:lnTo>
                    <a:lnTo>
                      <a:pt x="35" y="329"/>
                    </a:lnTo>
                    <a:lnTo>
                      <a:pt x="13" y="302"/>
                    </a:lnTo>
                    <a:lnTo>
                      <a:pt x="29" y="285"/>
                    </a:lnTo>
                    <a:lnTo>
                      <a:pt x="41" y="265"/>
                    </a:lnTo>
                    <a:lnTo>
                      <a:pt x="48" y="245"/>
                    </a:lnTo>
                    <a:lnTo>
                      <a:pt x="51" y="223"/>
                    </a:lnTo>
                    <a:lnTo>
                      <a:pt x="48" y="202"/>
                    </a:lnTo>
                    <a:lnTo>
                      <a:pt x="41" y="180"/>
                    </a:lnTo>
                    <a:lnTo>
                      <a:pt x="29" y="161"/>
                    </a:lnTo>
                    <a:lnTo>
                      <a:pt x="13" y="144"/>
                    </a:lnTo>
                    <a:lnTo>
                      <a:pt x="56" y="114"/>
                    </a:lnTo>
                    <a:lnTo>
                      <a:pt x="92" y="81"/>
                    </a:lnTo>
                    <a:lnTo>
                      <a:pt x="120" y="42"/>
                    </a:lnTo>
                    <a:lnTo>
                      <a:pt x="138" y="0"/>
                    </a:lnTo>
                    <a:lnTo>
                      <a:pt x="155" y="31"/>
                    </a:lnTo>
                    <a:lnTo>
                      <a:pt x="176" y="59"/>
                    </a:lnTo>
                    <a:lnTo>
                      <a:pt x="203" y="84"/>
                    </a:lnTo>
                    <a:lnTo>
                      <a:pt x="234" y="107"/>
                    </a:lnTo>
                    <a:lnTo>
                      <a:pt x="227" y="137"/>
                    </a:lnTo>
                    <a:lnTo>
                      <a:pt x="225" y="167"/>
                    </a:lnTo>
                    <a:lnTo>
                      <a:pt x="233" y="226"/>
                    </a:lnTo>
                    <a:lnTo>
                      <a:pt x="243" y="255"/>
                    </a:lnTo>
                    <a:lnTo>
                      <a:pt x="258" y="283"/>
                    </a:lnTo>
                    <a:lnTo>
                      <a:pt x="277" y="310"/>
                    </a:lnTo>
                    <a:lnTo>
                      <a:pt x="299" y="335"/>
                    </a:lnTo>
                    <a:lnTo>
                      <a:pt x="273" y="341"/>
                    </a:lnTo>
                    <a:lnTo>
                      <a:pt x="247" y="351"/>
                    </a:lnTo>
                    <a:lnTo>
                      <a:pt x="225" y="363"/>
                    </a:lnTo>
                    <a:lnTo>
                      <a:pt x="204" y="380"/>
                    </a:lnTo>
                    <a:lnTo>
                      <a:pt x="187" y="398"/>
                    </a:lnTo>
                    <a:lnTo>
                      <a:pt x="174" y="417"/>
                    </a:lnTo>
                    <a:lnTo>
                      <a:pt x="164" y="438"/>
                    </a:lnTo>
                    <a:lnTo>
                      <a:pt x="160" y="461"/>
                    </a:ln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092" name="Freeform 20"/>
              <p:cNvSpPr>
                <a:spLocks/>
              </p:cNvSpPr>
              <p:nvPr/>
            </p:nvSpPr>
            <p:spPr bwMode="auto">
              <a:xfrm>
                <a:off x="1715" y="4217"/>
                <a:ext cx="199" cy="91"/>
              </a:xfrm>
              <a:custGeom>
                <a:avLst/>
                <a:gdLst>
                  <a:gd name="T0" fmla="*/ 0 w 597"/>
                  <a:gd name="T1" fmla="*/ 199 h 273"/>
                  <a:gd name="T2" fmla="*/ 40 w 597"/>
                  <a:gd name="T3" fmla="*/ 178 h 273"/>
                  <a:gd name="T4" fmla="*/ 71 w 597"/>
                  <a:gd name="T5" fmla="*/ 148 h 273"/>
                  <a:gd name="T6" fmla="*/ 87 w 597"/>
                  <a:gd name="T7" fmla="*/ 112 h 273"/>
                  <a:gd name="T8" fmla="*/ 89 w 597"/>
                  <a:gd name="T9" fmla="*/ 93 h 273"/>
                  <a:gd name="T10" fmla="*/ 88 w 597"/>
                  <a:gd name="T11" fmla="*/ 74 h 273"/>
                  <a:gd name="T12" fmla="*/ 116 w 597"/>
                  <a:gd name="T13" fmla="*/ 80 h 273"/>
                  <a:gd name="T14" fmla="*/ 146 w 597"/>
                  <a:gd name="T15" fmla="*/ 81 h 273"/>
                  <a:gd name="T16" fmla="*/ 175 w 597"/>
                  <a:gd name="T17" fmla="*/ 78 h 273"/>
                  <a:gd name="T18" fmla="*/ 203 w 597"/>
                  <a:gd name="T19" fmla="*/ 70 h 273"/>
                  <a:gd name="T20" fmla="*/ 229 w 597"/>
                  <a:gd name="T21" fmla="*/ 57 h 273"/>
                  <a:gd name="T22" fmla="*/ 250 w 597"/>
                  <a:gd name="T23" fmla="*/ 41 h 273"/>
                  <a:gd name="T24" fmla="*/ 267 w 597"/>
                  <a:gd name="T25" fmla="*/ 22 h 273"/>
                  <a:gd name="T26" fmla="*/ 279 w 597"/>
                  <a:gd name="T27" fmla="*/ 0 h 273"/>
                  <a:gd name="T28" fmla="*/ 314 w 597"/>
                  <a:gd name="T29" fmla="*/ 31 h 273"/>
                  <a:gd name="T30" fmla="*/ 361 w 597"/>
                  <a:gd name="T31" fmla="*/ 51 h 273"/>
                  <a:gd name="T32" fmla="*/ 386 w 597"/>
                  <a:gd name="T33" fmla="*/ 56 h 273"/>
                  <a:gd name="T34" fmla="*/ 412 w 597"/>
                  <a:gd name="T35" fmla="*/ 59 h 273"/>
                  <a:gd name="T36" fmla="*/ 464 w 597"/>
                  <a:gd name="T37" fmla="*/ 52 h 273"/>
                  <a:gd name="T38" fmla="*/ 469 w 597"/>
                  <a:gd name="T39" fmla="*/ 74 h 273"/>
                  <a:gd name="T40" fmla="*/ 477 w 597"/>
                  <a:gd name="T41" fmla="*/ 95 h 273"/>
                  <a:gd name="T42" fmla="*/ 507 w 597"/>
                  <a:gd name="T43" fmla="*/ 132 h 273"/>
                  <a:gd name="T44" fmla="*/ 547 w 597"/>
                  <a:gd name="T45" fmla="*/ 162 h 273"/>
                  <a:gd name="T46" fmla="*/ 571 w 597"/>
                  <a:gd name="T47" fmla="*/ 173 h 273"/>
                  <a:gd name="T48" fmla="*/ 597 w 597"/>
                  <a:gd name="T49" fmla="*/ 181 h 273"/>
                  <a:gd name="T50" fmla="*/ 564 w 597"/>
                  <a:gd name="T51" fmla="*/ 179 h 273"/>
                  <a:gd name="T52" fmla="*/ 534 w 597"/>
                  <a:gd name="T53" fmla="*/ 183 h 273"/>
                  <a:gd name="T54" fmla="*/ 503 w 597"/>
                  <a:gd name="T55" fmla="*/ 189 h 273"/>
                  <a:gd name="T56" fmla="*/ 475 w 597"/>
                  <a:gd name="T57" fmla="*/ 199 h 273"/>
                  <a:gd name="T58" fmla="*/ 448 w 597"/>
                  <a:gd name="T59" fmla="*/ 213 h 273"/>
                  <a:gd name="T60" fmla="*/ 423 w 597"/>
                  <a:gd name="T61" fmla="*/ 229 h 273"/>
                  <a:gd name="T62" fmla="*/ 403 w 597"/>
                  <a:gd name="T63" fmla="*/ 248 h 273"/>
                  <a:gd name="T64" fmla="*/ 385 w 597"/>
                  <a:gd name="T65" fmla="*/ 269 h 273"/>
                  <a:gd name="T66" fmla="*/ 369 w 597"/>
                  <a:gd name="T67" fmla="*/ 255 h 273"/>
                  <a:gd name="T68" fmla="*/ 350 w 597"/>
                  <a:gd name="T69" fmla="*/ 246 h 273"/>
                  <a:gd name="T70" fmla="*/ 329 w 597"/>
                  <a:gd name="T71" fmla="*/ 241 h 273"/>
                  <a:gd name="T72" fmla="*/ 306 w 597"/>
                  <a:gd name="T73" fmla="*/ 239 h 273"/>
                  <a:gd name="T74" fmla="*/ 285 w 597"/>
                  <a:gd name="T75" fmla="*/ 242 h 273"/>
                  <a:gd name="T76" fmla="*/ 263 w 597"/>
                  <a:gd name="T77" fmla="*/ 248 h 273"/>
                  <a:gd name="T78" fmla="*/ 245 w 597"/>
                  <a:gd name="T79" fmla="*/ 259 h 273"/>
                  <a:gd name="T80" fmla="*/ 230 w 597"/>
                  <a:gd name="T81" fmla="*/ 273 h 273"/>
                  <a:gd name="T82" fmla="*/ 202 w 597"/>
                  <a:gd name="T83" fmla="*/ 261 h 273"/>
                  <a:gd name="T84" fmla="*/ 170 w 597"/>
                  <a:gd name="T85" fmla="*/ 258 h 273"/>
                  <a:gd name="T86" fmla="*/ 138 w 597"/>
                  <a:gd name="T87" fmla="*/ 261 h 273"/>
                  <a:gd name="T88" fmla="*/ 109 w 597"/>
                  <a:gd name="T89" fmla="*/ 273 h 273"/>
                  <a:gd name="T90" fmla="*/ 99 w 597"/>
                  <a:gd name="T91" fmla="*/ 243 h 273"/>
                  <a:gd name="T92" fmla="*/ 73 w 597"/>
                  <a:gd name="T93" fmla="*/ 218 h 273"/>
                  <a:gd name="T94" fmla="*/ 57 w 597"/>
                  <a:gd name="T95" fmla="*/ 209 h 273"/>
                  <a:gd name="T96" fmla="*/ 39 w 597"/>
                  <a:gd name="T97" fmla="*/ 202 h 273"/>
                  <a:gd name="T98" fmla="*/ 0 w 597"/>
                  <a:gd name="T99" fmla="*/ 199 h 2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597" h="273">
                    <a:moveTo>
                      <a:pt x="0" y="199"/>
                    </a:moveTo>
                    <a:lnTo>
                      <a:pt x="40" y="178"/>
                    </a:lnTo>
                    <a:lnTo>
                      <a:pt x="71" y="148"/>
                    </a:lnTo>
                    <a:lnTo>
                      <a:pt x="87" y="112"/>
                    </a:lnTo>
                    <a:lnTo>
                      <a:pt x="89" y="93"/>
                    </a:lnTo>
                    <a:lnTo>
                      <a:pt x="88" y="74"/>
                    </a:lnTo>
                    <a:lnTo>
                      <a:pt x="116" y="80"/>
                    </a:lnTo>
                    <a:lnTo>
                      <a:pt x="146" y="81"/>
                    </a:lnTo>
                    <a:lnTo>
                      <a:pt x="175" y="78"/>
                    </a:lnTo>
                    <a:lnTo>
                      <a:pt x="203" y="70"/>
                    </a:lnTo>
                    <a:lnTo>
                      <a:pt x="229" y="57"/>
                    </a:lnTo>
                    <a:lnTo>
                      <a:pt x="250" y="41"/>
                    </a:lnTo>
                    <a:lnTo>
                      <a:pt x="267" y="22"/>
                    </a:lnTo>
                    <a:lnTo>
                      <a:pt x="279" y="0"/>
                    </a:lnTo>
                    <a:lnTo>
                      <a:pt x="314" y="31"/>
                    </a:lnTo>
                    <a:lnTo>
                      <a:pt x="361" y="51"/>
                    </a:lnTo>
                    <a:lnTo>
                      <a:pt x="386" y="56"/>
                    </a:lnTo>
                    <a:lnTo>
                      <a:pt x="412" y="59"/>
                    </a:lnTo>
                    <a:lnTo>
                      <a:pt x="464" y="52"/>
                    </a:lnTo>
                    <a:lnTo>
                      <a:pt x="469" y="74"/>
                    </a:lnTo>
                    <a:lnTo>
                      <a:pt x="477" y="95"/>
                    </a:lnTo>
                    <a:lnTo>
                      <a:pt x="507" y="132"/>
                    </a:lnTo>
                    <a:lnTo>
                      <a:pt x="547" y="162"/>
                    </a:lnTo>
                    <a:lnTo>
                      <a:pt x="571" y="173"/>
                    </a:lnTo>
                    <a:lnTo>
                      <a:pt x="597" y="181"/>
                    </a:lnTo>
                    <a:lnTo>
                      <a:pt x="564" y="179"/>
                    </a:lnTo>
                    <a:lnTo>
                      <a:pt x="534" y="183"/>
                    </a:lnTo>
                    <a:lnTo>
                      <a:pt x="503" y="189"/>
                    </a:lnTo>
                    <a:lnTo>
                      <a:pt x="475" y="199"/>
                    </a:lnTo>
                    <a:lnTo>
                      <a:pt x="448" y="213"/>
                    </a:lnTo>
                    <a:lnTo>
                      <a:pt x="423" y="229"/>
                    </a:lnTo>
                    <a:lnTo>
                      <a:pt x="403" y="248"/>
                    </a:lnTo>
                    <a:lnTo>
                      <a:pt x="385" y="269"/>
                    </a:lnTo>
                    <a:lnTo>
                      <a:pt x="369" y="255"/>
                    </a:lnTo>
                    <a:lnTo>
                      <a:pt x="350" y="246"/>
                    </a:lnTo>
                    <a:lnTo>
                      <a:pt x="329" y="241"/>
                    </a:lnTo>
                    <a:lnTo>
                      <a:pt x="306" y="239"/>
                    </a:lnTo>
                    <a:lnTo>
                      <a:pt x="285" y="242"/>
                    </a:lnTo>
                    <a:lnTo>
                      <a:pt x="263" y="248"/>
                    </a:lnTo>
                    <a:lnTo>
                      <a:pt x="245" y="259"/>
                    </a:lnTo>
                    <a:lnTo>
                      <a:pt x="230" y="273"/>
                    </a:lnTo>
                    <a:lnTo>
                      <a:pt x="202" y="261"/>
                    </a:lnTo>
                    <a:lnTo>
                      <a:pt x="170" y="258"/>
                    </a:lnTo>
                    <a:lnTo>
                      <a:pt x="138" y="261"/>
                    </a:lnTo>
                    <a:lnTo>
                      <a:pt x="109" y="273"/>
                    </a:lnTo>
                    <a:lnTo>
                      <a:pt x="99" y="243"/>
                    </a:lnTo>
                    <a:lnTo>
                      <a:pt x="73" y="218"/>
                    </a:lnTo>
                    <a:lnTo>
                      <a:pt x="57" y="209"/>
                    </a:lnTo>
                    <a:lnTo>
                      <a:pt x="39" y="202"/>
                    </a:lnTo>
                    <a:lnTo>
                      <a:pt x="0" y="199"/>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093" name="Freeform 21"/>
              <p:cNvSpPr>
                <a:spLocks/>
              </p:cNvSpPr>
              <p:nvPr/>
            </p:nvSpPr>
            <p:spPr bwMode="auto">
              <a:xfrm>
                <a:off x="1653" y="4268"/>
                <a:ext cx="54" cy="43"/>
              </a:xfrm>
              <a:custGeom>
                <a:avLst/>
                <a:gdLst>
                  <a:gd name="T0" fmla="*/ 80 w 160"/>
                  <a:gd name="T1" fmla="*/ 129 h 129"/>
                  <a:gd name="T2" fmla="*/ 101 w 160"/>
                  <a:gd name="T3" fmla="*/ 127 h 129"/>
                  <a:gd name="T4" fmla="*/ 121 w 160"/>
                  <a:gd name="T5" fmla="*/ 120 h 129"/>
                  <a:gd name="T6" fmla="*/ 138 w 160"/>
                  <a:gd name="T7" fmla="*/ 110 h 129"/>
                  <a:gd name="T8" fmla="*/ 150 w 160"/>
                  <a:gd name="T9" fmla="*/ 97 h 129"/>
                  <a:gd name="T10" fmla="*/ 160 w 160"/>
                  <a:gd name="T11" fmla="*/ 65 h 129"/>
                  <a:gd name="T12" fmla="*/ 158 w 160"/>
                  <a:gd name="T13" fmla="*/ 48 h 129"/>
                  <a:gd name="T14" fmla="*/ 150 w 160"/>
                  <a:gd name="T15" fmla="*/ 32 h 129"/>
                  <a:gd name="T16" fmla="*/ 136 w 160"/>
                  <a:gd name="T17" fmla="*/ 18 h 129"/>
                  <a:gd name="T18" fmla="*/ 119 w 160"/>
                  <a:gd name="T19" fmla="*/ 8 h 129"/>
                  <a:gd name="T20" fmla="*/ 100 w 160"/>
                  <a:gd name="T21" fmla="*/ 2 h 129"/>
                  <a:gd name="T22" fmla="*/ 80 w 160"/>
                  <a:gd name="T23" fmla="*/ 0 h 129"/>
                  <a:gd name="T24" fmla="*/ 60 w 160"/>
                  <a:gd name="T25" fmla="*/ 2 h 129"/>
                  <a:gd name="T26" fmla="*/ 41 w 160"/>
                  <a:gd name="T27" fmla="*/ 8 h 129"/>
                  <a:gd name="T28" fmla="*/ 24 w 160"/>
                  <a:gd name="T29" fmla="*/ 18 h 129"/>
                  <a:gd name="T30" fmla="*/ 10 w 160"/>
                  <a:gd name="T31" fmla="*/ 32 h 129"/>
                  <a:gd name="T32" fmla="*/ 1 w 160"/>
                  <a:gd name="T33" fmla="*/ 49 h 129"/>
                  <a:gd name="T34" fmla="*/ 0 w 160"/>
                  <a:gd name="T35" fmla="*/ 66 h 129"/>
                  <a:gd name="T36" fmla="*/ 2 w 160"/>
                  <a:gd name="T37" fmla="*/ 82 h 129"/>
                  <a:gd name="T38" fmla="*/ 10 w 160"/>
                  <a:gd name="T39" fmla="*/ 97 h 129"/>
                  <a:gd name="T40" fmla="*/ 22 w 160"/>
                  <a:gd name="T41" fmla="*/ 110 h 129"/>
                  <a:gd name="T42" fmla="*/ 40 w 160"/>
                  <a:gd name="T43" fmla="*/ 121 h 129"/>
                  <a:gd name="T44" fmla="*/ 59 w 160"/>
                  <a:gd name="T45" fmla="*/ 127 h 129"/>
                  <a:gd name="T46" fmla="*/ 80 w 160"/>
                  <a:gd name="T47" fmla="*/ 129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60" h="129">
                    <a:moveTo>
                      <a:pt x="80" y="129"/>
                    </a:moveTo>
                    <a:lnTo>
                      <a:pt x="101" y="127"/>
                    </a:lnTo>
                    <a:lnTo>
                      <a:pt x="121" y="120"/>
                    </a:lnTo>
                    <a:lnTo>
                      <a:pt x="138" y="110"/>
                    </a:lnTo>
                    <a:lnTo>
                      <a:pt x="150" y="97"/>
                    </a:lnTo>
                    <a:lnTo>
                      <a:pt x="160" y="65"/>
                    </a:lnTo>
                    <a:lnTo>
                      <a:pt x="158" y="48"/>
                    </a:lnTo>
                    <a:lnTo>
                      <a:pt x="150" y="32"/>
                    </a:lnTo>
                    <a:lnTo>
                      <a:pt x="136" y="18"/>
                    </a:lnTo>
                    <a:lnTo>
                      <a:pt x="119" y="8"/>
                    </a:lnTo>
                    <a:lnTo>
                      <a:pt x="100" y="2"/>
                    </a:lnTo>
                    <a:lnTo>
                      <a:pt x="80" y="0"/>
                    </a:lnTo>
                    <a:lnTo>
                      <a:pt x="60" y="2"/>
                    </a:lnTo>
                    <a:lnTo>
                      <a:pt x="41" y="8"/>
                    </a:lnTo>
                    <a:lnTo>
                      <a:pt x="24" y="18"/>
                    </a:lnTo>
                    <a:lnTo>
                      <a:pt x="10" y="32"/>
                    </a:lnTo>
                    <a:lnTo>
                      <a:pt x="1" y="49"/>
                    </a:lnTo>
                    <a:lnTo>
                      <a:pt x="0" y="66"/>
                    </a:lnTo>
                    <a:lnTo>
                      <a:pt x="2" y="82"/>
                    </a:lnTo>
                    <a:lnTo>
                      <a:pt x="10" y="97"/>
                    </a:lnTo>
                    <a:lnTo>
                      <a:pt x="22" y="110"/>
                    </a:lnTo>
                    <a:lnTo>
                      <a:pt x="40" y="121"/>
                    </a:lnTo>
                    <a:lnTo>
                      <a:pt x="59" y="127"/>
                    </a:lnTo>
                    <a:lnTo>
                      <a:pt x="80" y="129"/>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094" name="Freeform 22"/>
              <p:cNvSpPr>
                <a:spLocks/>
              </p:cNvSpPr>
              <p:nvPr/>
            </p:nvSpPr>
            <p:spPr bwMode="auto">
              <a:xfrm>
                <a:off x="1453" y="4229"/>
                <a:ext cx="186" cy="79"/>
              </a:xfrm>
              <a:custGeom>
                <a:avLst/>
                <a:gdLst>
                  <a:gd name="T0" fmla="*/ 0 w 557"/>
                  <a:gd name="T1" fmla="*/ 151 h 236"/>
                  <a:gd name="T2" fmla="*/ 29 w 557"/>
                  <a:gd name="T3" fmla="*/ 149 h 236"/>
                  <a:gd name="T4" fmla="*/ 57 w 557"/>
                  <a:gd name="T5" fmla="*/ 141 h 236"/>
                  <a:gd name="T6" fmla="*/ 81 w 557"/>
                  <a:gd name="T7" fmla="*/ 130 h 236"/>
                  <a:gd name="T8" fmla="*/ 103 w 557"/>
                  <a:gd name="T9" fmla="*/ 114 h 236"/>
                  <a:gd name="T10" fmla="*/ 120 w 557"/>
                  <a:gd name="T11" fmla="*/ 93 h 236"/>
                  <a:gd name="T12" fmla="*/ 131 w 557"/>
                  <a:gd name="T13" fmla="*/ 72 h 236"/>
                  <a:gd name="T14" fmla="*/ 136 w 557"/>
                  <a:gd name="T15" fmla="*/ 48 h 236"/>
                  <a:gd name="T16" fmla="*/ 134 w 557"/>
                  <a:gd name="T17" fmla="*/ 25 h 236"/>
                  <a:gd name="T18" fmla="*/ 183 w 557"/>
                  <a:gd name="T19" fmla="*/ 37 h 236"/>
                  <a:gd name="T20" fmla="*/ 235 w 557"/>
                  <a:gd name="T21" fmla="*/ 37 h 236"/>
                  <a:gd name="T22" fmla="*/ 285 w 557"/>
                  <a:gd name="T23" fmla="*/ 24 h 236"/>
                  <a:gd name="T24" fmla="*/ 326 w 557"/>
                  <a:gd name="T25" fmla="*/ 0 h 236"/>
                  <a:gd name="T26" fmla="*/ 358 w 557"/>
                  <a:gd name="T27" fmla="*/ 32 h 236"/>
                  <a:gd name="T28" fmla="*/ 379 w 557"/>
                  <a:gd name="T29" fmla="*/ 44 h 236"/>
                  <a:gd name="T30" fmla="*/ 401 w 557"/>
                  <a:gd name="T31" fmla="*/ 54 h 236"/>
                  <a:gd name="T32" fmla="*/ 425 w 557"/>
                  <a:gd name="T33" fmla="*/ 59 h 236"/>
                  <a:gd name="T34" fmla="*/ 451 w 557"/>
                  <a:gd name="T35" fmla="*/ 61 h 236"/>
                  <a:gd name="T36" fmla="*/ 502 w 557"/>
                  <a:gd name="T37" fmla="*/ 55 h 236"/>
                  <a:gd name="T38" fmla="*/ 503 w 557"/>
                  <a:gd name="T39" fmla="*/ 86 h 236"/>
                  <a:gd name="T40" fmla="*/ 514 w 557"/>
                  <a:gd name="T41" fmla="*/ 117 h 236"/>
                  <a:gd name="T42" fmla="*/ 531 w 557"/>
                  <a:gd name="T43" fmla="*/ 145 h 236"/>
                  <a:gd name="T44" fmla="*/ 557 w 557"/>
                  <a:gd name="T45" fmla="*/ 168 h 236"/>
                  <a:gd name="T46" fmla="*/ 515 w 557"/>
                  <a:gd name="T47" fmla="*/ 175 h 236"/>
                  <a:gd name="T48" fmla="*/ 478 w 557"/>
                  <a:gd name="T49" fmla="*/ 189 h 236"/>
                  <a:gd name="T50" fmla="*/ 444 w 557"/>
                  <a:gd name="T51" fmla="*/ 209 h 236"/>
                  <a:gd name="T52" fmla="*/ 419 w 557"/>
                  <a:gd name="T53" fmla="*/ 236 h 236"/>
                  <a:gd name="T54" fmla="*/ 396 w 557"/>
                  <a:gd name="T55" fmla="*/ 226 h 236"/>
                  <a:gd name="T56" fmla="*/ 372 w 557"/>
                  <a:gd name="T57" fmla="*/ 218 h 236"/>
                  <a:gd name="T58" fmla="*/ 348 w 557"/>
                  <a:gd name="T59" fmla="*/ 214 h 236"/>
                  <a:gd name="T60" fmla="*/ 322 w 557"/>
                  <a:gd name="T61" fmla="*/ 213 h 236"/>
                  <a:gd name="T62" fmla="*/ 297 w 557"/>
                  <a:gd name="T63" fmla="*/ 214 h 236"/>
                  <a:gd name="T64" fmla="*/ 271 w 557"/>
                  <a:gd name="T65" fmla="*/ 218 h 236"/>
                  <a:gd name="T66" fmla="*/ 247 w 557"/>
                  <a:gd name="T67" fmla="*/ 226 h 236"/>
                  <a:gd name="T68" fmla="*/ 225 w 557"/>
                  <a:gd name="T69" fmla="*/ 236 h 236"/>
                  <a:gd name="T70" fmla="*/ 178 w 557"/>
                  <a:gd name="T71" fmla="*/ 201 h 236"/>
                  <a:gd name="T72" fmla="*/ 151 w 557"/>
                  <a:gd name="T73" fmla="*/ 187 h 236"/>
                  <a:gd name="T74" fmla="*/ 123 w 557"/>
                  <a:gd name="T75" fmla="*/ 176 h 236"/>
                  <a:gd name="T76" fmla="*/ 93 w 557"/>
                  <a:gd name="T77" fmla="*/ 166 h 236"/>
                  <a:gd name="T78" fmla="*/ 63 w 557"/>
                  <a:gd name="T79" fmla="*/ 159 h 236"/>
                  <a:gd name="T80" fmla="*/ 32 w 557"/>
                  <a:gd name="T81" fmla="*/ 153 h 236"/>
                  <a:gd name="T82" fmla="*/ 0 w 557"/>
                  <a:gd name="T83" fmla="*/ 151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557" h="236">
                    <a:moveTo>
                      <a:pt x="0" y="151"/>
                    </a:moveTo>
                    <a:lnTo>
                      <a:pt x="29" y="149"/>
                    </a:lnTo>
                    <a:lnTo>
                      <a:pt x="57" y="141"/>
                    </a:lnTo>
                    <a:lnTo>
                      <a:pt x="81" y="130"/>
                    </a:lnTo>
                    <a:lnTo>
                      <a:pt x="103" y="114"/>
                    </a:lnTo>
                    <a:lnTo>
                      <a:pt x="120" y="93"/>
                    </a:lnTo>
                    <a:lnTo>
                      <a:pt x="131" y="72"/>
                    </a:lnTo>
                    <a:lnTo>
                      <a:pt x="136" y="48"/>
                    </a:lnTo>
                    <a:lnTo>
                      <a:pt x="134" y="25"/>
                    </a:lnTo>
                    <a:lnTo>
                      <a:pt x="183" y="37"/>
                    </a:lnTo>
                    <a:lnTo>
                      <a:pt x="235" y="37"/>
                    </a:lnTo>
                    <a:lnTo>
                      <a:pt x="285" y="24"/>
                    </a:lnTo>
                    <a:lnTo>
                      <a:pt x="326" y="0"/>
                    </a:lnTo>
                    <a:lnTo>
                      <a:pt x="358" y="32"/>
                    </a:lnTo>
                    <a:lnTo>
                      <a:pt x="379" y="44"/>
                    </a:lnTo>
                    <a:lnTo>
                      <a:pt x="401" y="54"/>
                    </a:lnTo>
                    <a:lnTo>
                      <a:pt x="425" y="59"/>
                    </a:lnTo>
                    <a:lnTo>
                      <a:pt x="451" y="61"/>
                    </a:lnTo>
                    <a:lnTo>
                      <a:pt x="502" y="55"/>
                    </a:lnTo>
                    <a:lnTo>
                      <a:pt x="503" y="86"/>
                    </a:lnTo>
                    <a:lnTo>
                      <a:pt x="514" y="117"/>
                    </a:lnTo>
                    <a:lnTo>
                      <a:pt x="531" y="145"/>
                    </a:lnTo>
                    <a:lnTo>
                      <a:pt x="557" y="168"/>
                    </a:lnTo>
                    <a:lnTo>
                      <a:pt x="515" y="175"/>
                    </a:lnTo>
                    <a:lnTo>
                      <a:pt x="478" y="189"/>
                    </a:lnTo>
                    <a:lnTo>
                      <a:pt x="444" y="209"/>
                    </a:lnTo>
                    <a:lnTo>
                      <a:pt x="419" y="236"/>
                    </a:lnTo>
                    <a:lnTo>
                      <a:pt x="396" y="226"/>
                    </a:lnTo>
                    <a:lnTo>
                      <a:pt x="372" y="218"/>
                    </a:lnTo>
                    <a:lnTo>
                      <a:pt x="348" y="214"/>
                    </a:lnTo>
                    <a:lnTo>
                      <a:pt x="322" y="213"/>
                    </a:lnTo>
                    <a:lnTo>
                      <a:pt x="297" y="214"/>
                    </a:lnTo>
                    <a:lnTo>
                      <a:pt x="271" y="218"/>
                    </a:lnTo>
                    <a:lnTo>
                      <a:pt x="247" y="226"/>
                    </a:lnTo>
                    <a:lnTo>
                      <a:pt x="225" y="236"/>
                    </a:lnTo>
                    <a:lnTo>
                      <a:pt x="178" y="201"/>
                    </a:lnTo>
                    <a:lnTo>
                      <a:pt x="151" y="187"/>
                    </a:lnTo>
                    <a:lnTo>
                      <a:pt x="123" y="176"/>
                    </a:lnTo>
                    <a:lnTo>
                      <a:pt x="93" y="166"/>
                    </a:lnTo>
                    <a:lnTo>
                      <a:pt x="63" y="159"/>
                    </a:lnTo>
                    <a:lnTo>
                      <a:pt x="32" y="153"/>
                    </a:lnTo>
                    <a:lnTo>
                      <a:pt x="0" y="15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095" name="Freeform 23"/>
              <p:cNvSpPr>
                <a:spLocks/>
              </p:cNvSpPr>
              <p:nvPr/>
            </p:nvSpPr>
            <p:spPr bwMode="auto">
              <a:xfrm>
                <a:off x="1313" y="4205"/>
                <a:ext cx="122" cy="85"/>
              </a:xfrm>
              <a:custGeom>
                <a:avLst/>
                <a:gdLst>
                  <a:gd name="T0" fmla="*/ 23 w 364"/>
                  <a:gd name="T1" fmla="*/ 246 h 257"/>
                  <a:gd name="T2" fmla="*/ 36 w 364"/>
                  <a:gd name="T3" fmla="*/ 229 h 257"/>
                  <a:gd name="T4" fmla="*/ 45 w 364"/>
                  <a:gd name="T5" fmla="*/ 211 h 257"/>
                  <a:gd name="T6" fmla="*/ 48 w 364"/>
                  <a:gd name="T7" fmla="*/ 191 h 257"/>
                  <a:gd name="T8" fmla="*/ 48 w 364"/>
                  <a:gd name="T9" fmla="*/ 172 h 257"/>
                  <a:gd name="T10" fmla="*/ 43 w 364"/>
                  <a:gd name="T11" fmla="*/ 151 h 257"/>
                  <a:gd name="T12" fmla="*/ 32 w 364"/>
                  <a:gd name="T13" fmla="*/ 133 h 257"/>
                  <a:gd name="T14" fmla="*/ 19 w 364"/>
                  <a:gd name="T15" fmla="*/ 117 h 257"/>
                  <a:gd name="T16" fmla="*/ 0 w 364"/>
                  <a:gd name="T17" fmla="*/ 103 h 257"/>
                  <a:gd name="T18" fmla="*/ 24 w 364"/>
                  <a:gd name="T19" fmla="*/ 99 h 257"/>
                  <a:gd name="T20" fmla="*/ 47 w 364"/>
                  <a:gd name="T21" fmla="*/ 92 h 257"/>
                  <a:gd name="T22" fmla="*/ 88 w 364"/>
                  <a:gd name="T23" fmla="*/ 70 h 257"/>
                  <a:gd name="T24" fmla="*/ 118 w 364"/>
                  <a:gd name="T25" fmla="*/ 38 h 257"/>
                  <a:gd name="T26" fmla="*/ 134 w 364"/>
                  <a:gd name="T27" fmla="*/ 0 h 257"/>
                  <a:gd name="T28" fmla="*/ 147 w 364"/>
                  <a:gd name="T29" fmla="*/ 23 h 257"/>
                  <a:gd name="T30" fmla="*/ 166 w 364"/>
                  <a:gd name="T31" fmla="*/ 42 h 257"/>
                  <a:gd name="T32" fmla="*/ 191 w 364"/>
                  <a:gd name="T33" fmla="*/ 56 h 257"/>
                  <a:gd name="T34" fmla="*/ 219 w 364"/>
                  <a:gd name="T35" fmla="*/ 66 h 257"/>
                  <a:gd name="T36" fmla="*/ 250 w 364"/>
                  <a:gd name="T37" fmla="*/ 70 h 257"/>
                  <a:gd name="T38" fmla="*/ 281 w 364"/>
                  <a:gd name="T39" fmla="*/ 69 h 257"/>
                  <a:gd name="T40" fmla="*/ 310 w 364"/>
                  <a:gd name="T41" fmla="*/ 61 h 257"/>
                  <a:gd name="T42" fmla="*/ 337 w 364"/>
                  <a:gd name="T43" fmla="*/ 47 h 257"/>
                  <a:gd name="T44" fmla="*/ 325 w 364"/>
                  <a:gd name="T45" fmla="*/ 76 h 257"/>
                  <a:gd name="T46" fmla="*/ 324 w 364"/>
                  <a:gd name="T47" fmla="*/ 92 h 257"/>
                  <a:gd name="T48" fmla="*/ 326 w 364"/>
                  <a:gd name="T49" fmla="*/ 107 h 257"/>
                  <a:gd name="T50" fmla="*/ 340 w 364"/>
                  <a:gd name="T51" fmla="*/ 135 h 257"/>
                  <a:gd name="T52" fmla="*/ 364 w 364"/>
                  <a:gd name="T53" fmla="*/ 159 h 257"/>
                  <a:gd name="T54" fmla="*/ 347 w 364"/>
                  <a:gd name="T55" fmla="*/ 158 h 257"/>
                  <a:gd name="T56" fmla="*/ 329 w 364"/>
                  <a:gd name="T57" fmla="*/ 160 h 257"/>
                  <a:gd name="T58" fmla="*/ 297 w 364"/>
                  <a:gd name="T59" fmla="*/ 170 h 257"/>
                  <a:gd name="T60" fmla="*/ 272 w 364"/>
                  <a:gd name="T61" fmla="*/ 188 h 257"/>
                  <a:gd name="T62" fmla="*/ 254 w 364"/>
                  <a:gd name="T63" fmla="*/ 211 h 257"/>
                  <a:gd name="T64" fmla="*/ 225 w 364"/>
                  <a:gd name="T65" fmla="*/ 214 h 257"/>
                  <a:gd name="T66" fmla="*/ 197 w 364"/>
                  <a:gd name="T67" fmla="*/ 223 h 257"/>
                  <a:gd name="T68" fmla="*/ 174 w 364"/>
                  <a:gd name="T69" fmla="*/ 238 h 257"/>
                  <a:gd name="T70" fmla="*/ 157 w 364"/>
                  <a:gd name="T71" fmla="*/ 257 h 257"/>
                  <a:gd name="T72" fmla="*/ 126 w 364"/>
                  <a:gd name="T73" fmla="*/ 243 h 257"/>
                  <a:gd name="T74" fmla="*/ 92 w 364"/>
                  <a:gd name="T75" fmla="*/ 238 h 257"/>
                  <a:gd name="T76" fmla="*/ 56 w 364"/>
                  <a:gd name="T77" fmla="*/ 238 h 257"/>
                  <a:gd name="T78" fmla="*/ 23 w 364"/>
                  <a:gd name="T79" fmla="*/ 246 h 2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64" h="257">
                    <a:moveTo>
                      <a:pt x="23" y="246"/>
                    </a:moveTo>
                    <a:lnTo>
                      <a:pt x="36" y="229"/>
                    </a:lnTo>
                    <a:lnTo>
                      <a:pt x="45" y="211"/>
                    </a:lnTo>
                    <a:lnTo>
                      <a:pt x="48" y="191"/>
                    </a:lnTo>
                    <a:lnTo>
                      <a:pt x="48" y="172"/>
                    </a:lnTo>
                    <a:lnTo>
                      <a:pt x="43" y="151"/>
                    </a:lnTo>
                    <a:lnTo>
                      <a:pt x="32" y="133"/>
                    </a:lnTo>
                    <a:lnTo>
                      <a:pt x="19" y="117"/>
                    </a:lnTo>
                    <a:lnTo>
                      <a:pt x="0" y="103"/>
                    </a:lnTo>
                    <a:lnTo>
                      <a:pt x="24" y="99"/>
                    </a:lnTo>
                    <a:lnTo>
                      <a:pt x="47" y="92"/>
                    </a:lnTo>
                    <a:lnTo>
                      <a:pt x="88" y="70"/>
                    </a:lnTo>
                    <a:lnTo>
                      <a:pt x="118" y="38"/>
                    </a:lnTo>
                    <a:lnTo>
                      <a:pt x="134" y="0"/>
                    </a:lnTo>
                    <a:lnTo>
                      <a:pt x="147" y="23"/>
                    </a:lnTo>
                    <a:lnTo>
                      <a:pt x="166" y="42"/>
                    </a:lnTo>
                    <a:lnTo>
                      <a:pt x="191" y="56"/>
                    </a:lnTo>
                    <a:lnTo>
                      <a:pt x="219" y="66"/>
                    </a:lnTo>
                    <a:lnTo>
                      <a:pt x="250" y="70"/>
                    </a:lnTo>
                    <a:lnTo>
                      <a:pt x="281" y="69"/>
                    </a:lnTo>
                    <a:lnTo>
                      <a:pt x="310" y="61"/>
                    </a:lnTo>
                    <a:lnTo>
                      <a:pt x="337" y="47"/>
                    </a:lnTo>
                    <a:lnTo>
                      <a:pt x="325" y="76"/>
                    </a:lnTo>
                    <a:lnTo>
                      <a:pt x="324" y="92"/>
                    </a:lnTo>
                    <a:lnTo>
                      <a:pt x="326" y="107"/>
                    </a:lnTo>
                    <a:lnTo>
                      <a:pt x="340" y="135"/>
                    </a:lnTo>
                    <a:lnTo>
                      <a:pt x="364" y="159"/>
                    </a:lnTo>
                    <a:lnTo>
                      <a:pt x="347" y="158"/>
                    </a:lnTo>
                    <a:lnTo>
                      <a:pt x="329" y="160"/>
                    </a:lnTo>
                    <a:lnTo>
                      <a:pt x="297" y="170"/>
                    </a:lnTo>
                    <a:lnTo>
                      <a:pt x="272" y="188"/>
                    </a:lnTo>
                    <a:lnTo>
                      <a:pt x="254" y="211"/>
                    </a:lnTo>
                    <a:lnTo>
                      <a:pt x="225" y="214"/>
                    </a:lnTo>
                    <a:lnTo>
                      <a:pt x="197" y="223"/>
                    </a:lnTo>
                    <a:lnTo>
                      <a:pt x="174" y="238"/>
                    </a:lnTo>
                    <a:lnTo>
                      <a:pt x="157" y="257"/>
                    </a:lnTo>
                    <a:lnTo>
                      <a:pt x="126" y="243"/>
                    </a:lnTo>
                    <a:lnTo>
                      <a:pt x="92" y="238"/>
                    </a:lnTo>
                    <a:lnTo>
                      <a:pt x="56" y="238"/>
                    </a:lnTo>
                    <a:lnTo>
                      <a:pt x="23" y="246"/>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096" name="Freeform 24"/>
              <p:cNvSpPr>
                <a:spLocks/>
              </p:cNvSpPr>
              <p:nvPr/>
            </p:nvSpPr>
            <p:spPr bwMode="auto">
              <a:xfrm>
                <a:off x="1130" y="4242"/>
                <a:ext cx="165" cy="69"/>
              </a:xfrm>
              <a:custGeom>
                <a:avLst/>
                <a:gdLst>
                  <a:gd name="T0" fmla="*/ 0 w 496"/>
                  <a:gd name="T1" fmla="*/ 158 h 209"/>
                  <a:gd name="T2" fmla="*/ 22 w 496"/>
                  <a:gd name="T3" fmla="*/ 150 h 209"/>
                  <a:gd name="T4" fmla="*/ 44 w 496"/>
                  <a:gd name="T5" fmla="*/ 141 h 209"/>
                  <a:gd name="T6" fmla="*/ 61 w 496"/>
                  <a:gd name="T7" fmla="*/ 127 h 209"/>
                  <a:gd name="T8" fmla="*/ 76 w 496"/>
                  <a:gd name="T9" fmla="*/ 112 h 209"/>
                  <a:gd name="T10" fmla="*/ 95 w 496"/>
                  <a:gd name="T11" fmla="*/ 76 h 209"/>
                  <a:gd name="T12" fmla="*/ 97 w 496"/>
                  <a:gd name="T13" fmla="*/ 56 h 209"/>
                  <a:gd name="T14" fmla="*/ 96 w 496"/>
                  <a:gd name="T15" fmla="*/ 37 h 209"/>
                  <a:gd name="T16" fmla="*/ 135 w 496"/>
                  <a:gd name="T17" fmla="*/ 48 h 209"/>
                  <a:gd name="T18" fmla="*/ 156 w 496"/>
                  <a:gd name="T19" fmla="*/ 49 h 209"/>
                  <a:gd name="T20" fmla="*/ 178 w 496"/>
                  <a:gd name="T21" fmla="*/ 47 h 209"/>
                  <a:gd name="T22" fmla="*/ 215 w 496"/>
                  <a:gd name="T23" fmla="*/ 33 h 209"/>
                  <a:gd name="T24" fmla="*/ 243 w 496"/>
                  <a:gd name="T25" fmla="*/ 7 h 209"/>
                  <a:gd name="T26" fmla="*/ 261 w 496"/>
                  <a:gd name="T27" fmla="*/ 19 h 209"/>
                  <a:gd name="T28" fmla="*/ 279 w 496"/>
                  <a:gd name="T29" fmla="*/ 27 h 209"/>
                  <a:gd name="T30" fmla="*/ 301 w 496"/>
                  <a:gd name="T31" fmla="*/ 32 h 209"/>
                  <a:gd name="T32" fmla="*/ 323 w 496"/>
                  <a:gd name="T33" fmla="*/ 33 h 209"/>
                  <a:gd name="T34" fmla="*/ 345 w 496"/>
                  <a:gd name="T35" fmla="*/ 30 h 209"/>
                  <a:gd name="T36" fmla="*/ 366 w 496"/>
                  <a:gd name="T37" fmla="*/ 23 h 209"/>
                  <a:gd name="T38" fmla="*/ 384 w 496"/>
                  <a:gd name="T39" fmla="*/ 13 h 209"/>
                  <a:gd name="T40" fmla="*/ 400 w 496"/>
                  <a:gd name="T41" fmla="*/ 0 h 209"/>
                  <a:gd name="T42" fmla="*/ 400 w 496"/>
                  <a:gd name="T43" fmla="*/ 17 h 209"/>
                  <a:gd name="T44" fmla="*/ 404 w 496"/>
                  <a:gd name="T45" fmla="*/ 34 h 209"/>
                  <a:gd name="T46" fmla="*/ 412 w 496"/>
                  <a:gd name="T47" fmla="*/ 50 h 209"/>
                  <a:gd name="T48" fmla="*/ 422 w 496"/>
                  <a:gd name="T49" fmla="*/ 64 h 209"/>
                  <a:gd name="T50" fmla="*/ 455 w 496"/>
                  <a:gd name="T51" fmla="*/ 87 h 209"/>
                  <a:gd name="T52" fmla="*/ 475 w 496"/>
                  <a:gd name="T53" fmla="*/ 95 h 209"/>
                  <a:gd name="T54" fmla="*/ 496 w 496"/>
                  <a:gd name="T55" fmla="*/ 99 h 209"/>
                  <a:gd name="T56" fmla="*/ 467 w 496"/>
                  <a:gd name="T57" fmla="*/ 119 h 209"/>
                  <a:gd name="T58" fmla="*/ 443 w 496"/>
                  <a:gd name="T59" fmla="*/ 143 h 209"/>
                  <a:gd name="T60" fmla="*/ 422 w 496"/>
                  <a:gd name="T61" fmla="*/ 170 h 209"/>
                  <a:gd name="T62" fmla="*/ 409 w 496"/>
                  <a:gd name="T63" fmla="*/ 199 h 209"/>
                  <a:gd name="T64" fmla="*/ 374 w 496"/>
                  <a:gd name="T65" fmla="*/ 184 h 209"/>
                  <a:gd name="T66" fmla="*/ 334 w 496"/>
                  <a:gd name="T67" fmla="*/ 180 h 209"/>
                  <a:gd name="T68" fmla="*/ 297 w 496"/>
                  <a:gd name="T69" fmla="*/ 189 h 209"/>
                  <a:gd name="T70" fmla="*/ 266 w 496"/>
                  <a:gd name="T71" fmla="*/ 209 h 209"/>
                  <a:gd name="T72" fmla="*/ 228 w 496"/>
                  <a:gd name="T73" fmla="*/ 196 h 209"/>
                  <a:gd name="T74" fmla="*/ 188 w 496"/>
                  <a:gd name="T75" fmla="*/ 191 h 209"/>
                  <a:gd name="T76" fmla="*/ 148 w 496"/>
                  <a:gd name="T77" fmla="*/ 193 h 209"/>
                  <a:gd name="T78" fmla="*/ 109 w 496"/>
                  <a:gd name="T79" fmla="*/ 202 h 209"/>
                  <a:gd name="T80" fmla="*/ 88 w 496"/>
                  <a:gd name="T81" fmla="*/ 184 h 209"/>
                  <a:gd name="T82" fmla="*/ 61 w 496"/>
                  <a:gd name="T83" fmla="*/ 170 h 209"/>
                  <a:gd name="T84" fmla="*/ 30 w 496"/>
                  <a:gd name="T85" fmla="*/ 161 h 209"/>
                  <a:gd name="T86" fmla="*/ 0 w 496"/>
                  <a:gd name="T87" fmla="*/ 158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96" h="209">
                    <a:moveTo>
                      <a:pt x="0" y="158"/>
                    </a:moveTo>
                    <a:lnTo>
                      <a:pt x="22" y="150"/>
                    </a:lnTo>
                    <a:lnTo>
                      <a:pt x="44" y="141"/>
                    </a:lnTo>
                    <a:lnTo>
                      <a:pt x="61" y="127"/>
                    </a:lnTo>
                    <a:lnTo>
                      <a:pt x="76" y="112"/>
                    </a:lnTo>
                    <a:lnTo>
                      <a:pt x="95" y="76"/>
                    </a:lnTo>
                    <a:lnTo>
                      <a:pt x="97" y="56"/>
                    </a:lnTo>
                    <a:lnTo>
                      <a:pt x="96" y="37"/>
                    </a:lnTo>
                    <a:lnTo>
                      <a:pt x="135" y="48"/>
                    </a:lnTo>
                    <a:lnTo>
                      <a:pt x="156" y="49"/>
                    </a:lnTo>
                    <a:lnTo>
                      <a:pt x="178" y="47"/>
                    </a:lnTo>
                    <a:lnTo>
                      <a:pt x="215" y="33"/>
                    </a:lnTo>
                    <a:lnTo>
                      <a:pt x="243" y="7"/>
                    </a:lnTo>
                    <a:lnTo>
                      <a:pt x="261" y="19"/>
                    </a:lnTo>
                    <a:lnTo>
                      <a:pt x="279" y="27"/>
                    </a:lnTo>
                    <a:lnTo>
                      <a:pt x="301" y="32"/>
                    </a:lnTo>
                    <a:lnTo>
                      <a:pt x="323" y="33"/>
                    </a:lnTo>
                    <a:lnTo>
                      <a:pt x="345" y="30"/>
                    </a:lnTo>
                    <a:lnTo>
                      <a:pt x="366" y="23"/>
                    </a:lnTo>
                    <a:lnTo>
                      <a:pt x="384" y="13"/>
                    </a:lnTo>
                    <a:lnTo>
                      <a:pt x="400" y="0"/>
                    </a:lnTo>
                    <a:lnTo>
                      <a:pt x="400" y="17"/>
                    </a:lnTo>
                    <a:lnTo>
                      <a:pt x="404" y="34"/>
                    </a:lnTo>
                    <a:lnTo>
                      <a:pt x="412" y="50"/>
                    </a:lnTo>
                    <a:lnTo>
                      <a:pt x="422" y="64"/>
                    </a:lnTo>
                    <a:lnTo>
                      <a:pt x="455" y="87"/>
                    </a:lnTo>
                    <a:lnTo>
                      <a:pt x="475" y="95"/>
                    </a:lnTo>
                    <a:lnTo>
                      <a:pt x="496" y="99"/>
                    </a:lnTo>
                    <a:lnTo>
                      <a:pt x="467" y="119"/>
                    </a:lnTo>
                    <a:lnTo>
                      <a:pt x="443" y="143"/>
                    </a:lnTo>
                    <a:lnTo>
                      <a:pt x="422" y="170"/>
                    </a:lnTo>
                    <a:lnTo>
                      <a:pt x="409" y="199"/>
                    </a:lnTo>
                    <a:lnTo>
                      <a:pt x="374" y="184"/>
                    </a:lnTo>
                    <a:lnTo>
                      <a:pt x="334" y="180"/>
                    </a:lnTo>
                    <a:lnTo>
                      <a:pt x="297" y="189"/>
                    </a:lnTo>
                    <a:lnTo>
                      <a:pt x="266" y="209"/>
                    </a:lnTo>
                    <a:lnTo>
                      <a:pt x="228" y="196"/>
                    </a:lnTo>
                    <a:lnTo>
                      <a:pt x="188" y="191"/>
                    </a:lnTo>
                    <a:lnTo>
                      <a:pt x="148" y="193"/>
                    </a:lnTo>
                    <a:lnTo>
                      <a:pt x="109" y="202"/>
                    </a:lnTo>
                    <a:lnTo>
                      <a:pt x="88" y="184"/>
                    </a:lnTo>
                    <a:lnTo>
                      <a:pt x="61" y="170"/>
                    </a:lnTo>
                    <a:lnTo>
                      <a:pt x="30" y="161"/>
                    </a:lnTo>
                    <a:lnTo>
                      <a:pt x="0" y="158"/>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097" name="Freeform 25"/>
              <p:cNvSpPr>
                <a:spLocks/>
              </p:cNvSpPr>
              <p:nvPr/>
            </p:nvSpPr>
            <p:spPr bwMode="auto">
              <a:xfrm>
                <a:off x="890" y="4248"/>
                <a:ext cx="215" cy="67"/>
              </a:xfrm>
              <a:custGeom>
                <a:avLst/>
                <a:gdLst>
                  <a:gd name="T0" fmla="*/ 236 w 645"/>
                  <a:gd name="T1" fmla="*/ 150 h 201"/>
                  <a:gd name="T2" fmla="*/ 218 w 645"/>
                  <a:gd name="T3" fmla="*/ 162 h 201"/>
                  <a:gd name="T4" fmla="*/ 198 w 645"/>
                  <a:gd name="T5" fmla="*/ 170 h 201"/>
                  <a:gd name="T6" fmla="*/ 174 w 645"/>
                  <a:gd name="T7" fmla="*/ 172 h 201"/>
                  <a:gd name="T8" fmla="*/ 149 w 645"/>
                  <a:gd name="T9" fmla="*/ 169 h 201"/>
                  <a:gd name="T10" fmla="*/ 129 w 645"/>
                  <a:gd name="T11" fmla="*/ 187 h 201"/>
                  <a:gd name="T12" fmla="*/ 104 w 645"/>
                  <a:gd name="T13" fmla="*/ 198 h 201"/>
                  <a:gd name="T14" fmla="*/ 74 w 645"/>
                  <a:gd name="T15" fmla="*/ 201 h 201"/>
                  <a:gd name="T16" fmla="*/ 45 w 645"/>
                  <a:gd name="T17" fmla="*/ 195 h 201"/>
                  <a:gd name="T18" fmla="*/ 20 w 645"/>
                  <a:gd name="T19" fmla="*/ 180 h 201"/>
                  <a:gd name="T20" fmla="*/ 5 w 645"/>
                  <a:gd name="T21" fmla="*/ 159 h 201"/>
                  <a:gd name="T22" fmla="*/ 0 w 645"/>
                  <a:gd name="T23" fmla="*/ 136 h 201"/>
                  <a:gd name="T24" fmla="*/ 5 w 645"/>
                  <a:gd name="T25" fmla="*/ 112 h 201"/>
                  <a:gd name="T26" fmla="*/ 22 w 645"/>
                  <a:gd name="T27" fmla="*/ 92 h 201"/>
                  <a:gd name="T28" fmla="*/ 46 w 645"/>
                  <a:gd name="T29" fmla="*/ 78 h 201"/>
                  <a:gd name="T30" fmla="*/ 76 w 645"/>
                  <a:gd name="T31" fmla="*/ 73 h 201"/>
                  <a:gd name="T32" fmla="*/ 107 w 645"/>
                  <a:gd name="T33" fmla="*/ 76 h 201"/>
                  <a:gd name="T34" fmla="*/ 128 w 645"/>
                  <a:gd name="T35" fmla="*/ 57 h 201"/>
                  <a:gd name="T36" fmla="*/ 156 w 645"/>
                  <a:gd name="T37" fmla="*/ 46 h 201"/>
                  <a:gd name="T38" fmla="*/ 187 w 645"/>
                  <a:gd name="T39" fmla="*/ 45 h 201"/>
                  <a:gd name="T40" fmla="*/ 218 w 645"/>
                  <a:gd name="T41" fmla="*/ 53 h 201"/>
                  <a:gd name="T42" fmla="*/ 267 w 645"/>
                  <a:gd name="T43" fmla="*/ 27 h 201"/>
                  <a:gd name="T44" fmla="*/ 322 w 645"/>
                  <a:gd name="T45" fmla="*/ 9 h 201"/>
                  <a:gd name="T46" fmla="*/ 380 w 645"/>
                  <a:gd name="T47" fmla="*/ 1 h 201"/>
                  <a:gd name="T48" fmla="*/ 439 w 645"/>
                  <a:gd name="T49" fmla="*/ 0 h 201"/>
                  <a:gd name="T50" fmla="*/ 496 w 645"/>
                  <a:gd name="T51" fmla="*/ 8 h 201"/>
                  <a:gd name="T52" fmla="*/ 551 w 645"/>
                  <a:gd name="T53" fmla="*/ 24 h 201"/>
                  <a:gd name="T54" fmla="*/ 600 w 645"/>
                  <a:gd name="T55" fmla="*/ 48 h 201"/>
                  <a:gd name="T56" fmla="*/ 645 w 645"/>
                  <a:gd name="T57" fmla="*/ 80 h 201"/>
                  <a:gd name="T58" fmla="*/ 623 w 645"/>
                  <a:gd name="T59" fmla="*/ 77 h 201"/>
                  <a:gd name="T60" fmla="*/ 602 w 645"/>
                  <a:gd name="T61" fmla="*/ 78 h 201"/>
                  <a:gd name="T62" fmla="*/ 563 w 645"/>
                  <a:gd name="T63" fmla="*/ 91 h 201"/>
                  <a:gd name="T64" fmla="*/ 546 w 645"/>
                  <a:gd name="T65" fmla="*/ 101 h 201"/>
                  <a:gd name="T66" fmla="*/ 532 w 645"/>
                  <a:gd name="T67" fmla="*/ 114 h 201"/>
                  <a:gd name="T68" fmla="*/ 521 w 645"/>
                  <a:gd name="T69" fmla="*/ 129 h 201"/>
                  <a:gd name="T70" fmla="*/ 516 w 645"/>
                  <a:gd name="T71" fmla="*/ 146 h 201"/>
                  <a:gd name="T72" fmla="*/ 483 w 645"/>
                  <a:gd name="T73" fmla="*/ 136 h 201"/>
                  <a:gd name="T74" fmla="*/ 465 w 645"/>
                  <a:gd name="T75" fmla="*/ 135 h 201"/>
                  <a:gd name="T76" fmla="*/ 448 w 645"/>
                  <a:gd name="T77" fmla="*/ 137 h 201"/>
                  <a:gd name="T78" fmla="*/ 414 w 645"/>
                  <a:gd name="T79" fmla="*/ 150 h 201"/>
                  <a:gd name="T80" fmla="*/ 401 w 645"/>
                  <a:gd name="T81" fmla="*/ 159 h 201"/>
                  <a:gd name="T82" fmla="*/ 392 w 645"/>
                  <a:gd name="T83" fmla="*/ 172 h 201"/>
                  <a:gd name="T84" fmla="*/ 365 w 645"/>
                  <a:gd name="T85" fmla="*/ 164 h 201"/>
                  <a:gd name="T86" fmla="*/ 337 w 645"/>
                  <a:gd name="T87" fmla="*/ 158 h 201"/>
                  <a:gd name="T88" fmla="*/ 307 w 645"/>
                  <a:gd name="T89" fmla="*/ 158 h 201"/>
                  <a:gd name="T90" fmla="*/ 278 w 645"/>
                  <a:gd name="T91" fmla="*/ 161 h 201"/>
                  <a:gd name="T92" fmla="*/ 274 w 645"/>
                  <a:gd name="T93" fmla="*/ 151 h 201"/>
                  <a:gd name="T94" fmla="*/ 263 w 645"/>
                  <a:gd name="T95" fmla="*/ 144 h 201"/>
                  <a:gd name="T96" fmla="*/ 250 w 645"/>
                  <a:gd name="T97" fmla="*/ 144 h 201"/>
                  <a:gd name="T98" fmla="*/ 236 w 645"/>
                  <a:gd name="T99" fmla="*/ 150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645" h="201">
                    <a:moveTo>
                      <a:pt x="236" y="150"/>
                    </a:moveTo>
                    <a:lnTo>
                      <a:pt x="218" y="162"/>
                    </a:lnTo>
                    <a:lnTo>
                      <a:pt x="198" y="170"/>
                    </a:lnTo>
                    <a:lnTo>
                      <a:pt x="174" y="172"/>
                    </a:lnTo>
                    <a:lnTo>
                      <a:pt x="149" y="169"/>
                    </a:lnTo>
                    <a:lnTo>
                      <a:pt x="129" y="187"/>
                    </a:lnTo>
                    <a:lnTo>
                      <a:pt x="104" y="198"/>
                    </a:lnTo>
                    <a:lnTo>
                      <a:pt x="74" y="201"/>
                    </a:lnTo>
                    <a:lnTo>
                      <a:pt x="45" y="195"/>
                    </a:lnTo>
                    <a:lnTo>
                      <a:pt x="20" y="180"/>
                    </a:lnTo>
                    <a:lnTo>
                      <a:pt x="5" y="159"/>
                    </a:lnTo>
                    <a:lnTo>
                      <a:pt x="0" y="136"/>
                    </a:lnTo>
                    <a:lnTo>
                      <a:pt x="5" y="112"/>
                    </a:lnTo>
                    <a:lnTo>
                      <a:pt x="22" y="92"/>
                    </a:lnTo>
                    <a:lnTo>
                      <a:pt x="46" y="78"/>
                    </a:lnTo>
                    <a:lnTo>
                      <a:pt x="76" y="73"/>
                    </a:lnTo>
                    <a:lnTo>
                      <a:pt x="107" y="76"/>
                    </a:lnTo>
                    <a:lnTo>
                      <a:pt x="128" y="57"/>
                    </a:lnTo>
                    <a:lnTo>
                      <a:pt x="156" y="46"/>
                    </a:lnTo>
                    <a:lnTo>
                      <a:pt x="187" y="45"/>
                    </a:lnTo>
                    <a:lnTo>
                      <a:pt x="218" y="53"/>
                    </a:lnTo>
                    <a:lnTo>
                      <a:pt x="267" y="27"/>
                    </a:lnTo>
                    <a:lnTo>
                      <a:pt x="322" y="9"/>
                    </a:lnTo>
                    <a:lnTo>
                      <a:pt x="380" y="1"/>
                    </a:lnTo>
                    <a:lnTo>
                      <a:pt x="439" y="0"/>
                    </a:lnTo>
                    <a:lnTo>
                      <a:pt x="496" y="8"/>
                    </a:lnTo>
                    <a:lnTo>
                      <a:pt x="551" y="24"/>
                    </a:lnTo>
                    <a:lnTo>
                      <a:pt x="600" y="48"/>
                    </a:lnTo>
                    <a:lnTo>
                      <a:pt x="645" y="80"/>
                    </a:lnTo>
                    <a:lnTo>
                      <a:pt x="623" y="77"/>
                    </a:lnTo>
                    <a:lnTo>
                      <a:pt x="602" y="78"/>
                    </a:lnTo>
                    <a:lnTo>
                      <a:pt x="563" y="91"/>
                    </a:lnTo>
                    <a:lnTo>
                      <a:pt x="546" y="101"/>
                    </a:lnTo>
                    <a:lnTo>
                      <a:pt x="532" y="114"/>
                    </a:lnTo>
                    <a:lnTo>
                      <a:pt x="521" y="129"/>
                    </a:lnTo>
                    <a:lnTo>
                      <a:pt x="516" y="146"/>
                    </a:lnTo>
                    <a:lnTo>
                      <a:pt x="483" y="136"/>
                    </a:lnTo>
                    <a:lnTo>
                      <a:pt x="465" y="135"/>
                    </a:lnTo>
                    <a:lnTo>
                      <a:pt x="448" y="137"/>
                    </a:lnTo>
                    <a:lnTo>
                      <a:pt x="414" y="150"/>
                    </a:lnTo>
                    <a:lnTo>
                      <a:pt x="401" y="159"/>
                    </a:lnTo>
                    <a:lnTo>
                      <a:pt x="392" y="172"/>
                    </a:lnTo>
                    <a:lnTo>
                      <a:pt x="365" y="164"/>
                    </a:lnTo>
                    <a:lnTo>
                      <a:pt x="337" y="158"/>
                    </a:lnTo>
                    <a:lnTo>
                      <a:pt x="307" y="158"/>
                    </a:lnTo>
                    <a:lnTo>
                      <a:pt x="278" y="161"/>
                    </a:lnTo>
                    <a:lnTo>
                      <a:pt x="274" y="151"/>
                    </a:lnTo>
                    <a:lnTo>
                      <a:pt x="263" y="144"/>
                    </a:lnTo>
                    <a:lnTo>
                      <a:pt x="250" y="144"/>
                    </a:lnTo>
                    <a:lnTo>
                      <a:pt x="236" y="150"/>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098" name="Freeform 26"/>
              <p:cNvSpPr>
                <a:spLocks/>
              </p:cNvSpPr>
              <p:nvPr/>
            </p:nvSpPr>
            <p:spPr bwMode="auto">
              <a:xfrm>
                <a:off x="740" y="4212"/>
                <a:ext cx="130" cy="87"/>
              </a:xfrm>
              <a:custGeom>
                <a:avLst/>
                <a:gdLst>
                  <a:gd name="T0" fmla="*/ 51 w 391"/>
                  <a:gd name="T1" fmla="*/ 198 h 261"/>
                  <a:gd name="T2" fmla="*/ 53 w 391"/>
                  <a:gd name="T3" fmla="*/ 166 h 261"/>
                  <a:gd name="T4" fmla="*/ 45 w 391"/>
                  <a:gd name="T5" fmla="*/ 135 h 261"/>
                  <a:gd name="T6" fmla="*/ 28 w 391"/>
                  <a:gd name="T7" fmla="*/ 107 h 261"/>
                  <a:gd name="T8" fmla="*/ 0 w 391"/>
                  <a:gd name="T9" fmla="*/ 83 h 261"/>
                  <a:gd name="T10" fmla="*/ 20 w 391"/>
                  <a:gd name="T11" fmla="*/ 82 h 261"/>
                  <a:gd name="T12" fmla="*/ 37 w 391"/>
                  <a:gd name="T13" fmla="*/ 77 h 261"/>
                  <a:gd name="T14" fmla="*/ 68 w 391"/>
                  <a:gd name="T15" fmla="*/ 58 h 261"/>
                  <a:gd name="T16" fmla="*/ 88 w 391"/>
                  <a:gd name="T17" fmla="*/ 31 h 261"/>
                  <a:gd name="T18" fmla="*/ 92 w 391"/>
                  <a:gd name="T19" fmla="*/ 16 h 261"/>
                  <a:gd name="T20" fmla="*/ 92 w 391"/>
                  <a:gd name="T21" fmla="*/ 0 h 261"/>
                  <a:gd name="T22" fmla="*/ 120 w 391"/>
                  <a:gd name="T23" fmla="*/ 19 h 261"/>
                  <a:gd name="T24" fmla="*/ 156 w 391"/>
                  <a:gd name="T25" fmla="*/ 28 h 261"/>
                  <a:gd name="T26" fmla="*/ 193 w 391"/>
                  <a:gd name="T27" fmla="*/ 24 h 261"/>
                  <a:gd name="T28" fmla="*/ 225 w 391"/>
                  <a:gd name="T29" fmla="*/ 9 h 261"/>
                  <a:gd name="T30" fmla="*/ 225 w 391"/>
                  <a:gd name="T31" fmla="*/ 28 h 261"/>
                  <a:gd name="T32" fmla="*/ 233 w 391"/>
                  <a:gd name="T33" fmla="*/ 45 h 261"/>
                  <a:gd name="T34" fmla="*/ 247 w 391"/>
                  <a:gd name="T35" fmla="*/ 59 h 261"/>
                  <a:gd name="T36" fmla="*/ 265 w 391"/>
                  <a:gd name="T37" fmla="*/ 69 h 261"/>
                  <a:gd name="T38" fmla="*/ 286 w 391"/>
                  <a:gd name="T39" fmla="*/ 77 h 261"/>
                  <a:gd name="T40" fmla="*/ 308 w 391"/>
                  <a:gd name="T41" fmla="*/ 79 h 261"/>
                  <a:gd name="T42" fmla="*/ 330 w 391"/>
                  <a:gd name="T43" fmla="*/ 76 h 261"/>
                  <a:gd name="T44" fmla="*/ 351 w 391"/>
                  <a:gd name="T45" fmla="*/ 66 h 261"/>
                  <a:gd name="T46" fmla="*/ 337 w 391"/>
                  <a:gd name="T47" fmla="*/ 84 h 261"/>
                  <a:gd name="T48" fmla="*/ 328 w 391"/>
                  <a:gd name="T49" fmla="*/ 106 h 261"/>
                  <a:gd name="T50" fmla="*/ 326 w 391"/>
                  <a:gd name="T51" fmla="*/ 127 h 261"/>
                  <a:gd name="T52" fmla="*/ 329 w 391"/>
                  <a:gd name="T53" fmla="*/ 149 h 261"/>
                  <a:gd name="T54" fmla="*/ 337 w 391"/>
                  <a:gd name="T55" fmla="*/ 169 h 261"/>
                  <a:gd name="T56" fmla="*/ 351 w 391"/>
                  <a:gd name="T57" fmla="*/ 188 h 261"/>
                  <a:gd name="T58" fmla="*/ 368 w 391"/>
                  <a:gd name="T59" fmla="*/ 204 h 261"/>
                  <a:gd name="T60" fmla="*/ 391 w 391"/>
                  <a:gd name="T61" fmla="*/ 217 h 261"/>
                  <a:gd name="T62" fmla="*/ 365 w 391"/>
                  <a:gd name="T63" fmla="*/ 223 h 261"/>
                  <a:gd name="T64" fmla="*/ 341 w 391"/>
                  <a:gd name="T65" fmla="*/ 233 h 261"/>
                  <a:gd name="T66" fmla="*/ 320 w 391"/>
                  <a:gd name="T67" fmla="*/ 245 h 261"/>
                  <a:gd name="T68" fmla="*/ 300 w 391"/>
                  <a:gd name="T69" fmla="*/ 261 h 261"/>
                  <a:gd name="T70" fmla="*/ 269 w 391"/>
                  <a:gd name="T71" fmla="*/ 252 h 261"/>
                  <a:gd name="T72" fmla="*/ 238 w 391"/>
                  <a:gd name="T73" fmla="*/ 250 h 261"/>
                  <a:gd name="T74" fmla="*/ 206 w 391"/>
                  <a:gd name="T75" fmla="*/ 252 h 261"/>
                  <a:gd name="T76" fmla="*/ 175 w 391"/>
                  <a:gd name="T77" fmla="*/ 261 h 261"/>
                  <a:gd name="T78" fmla="*/ 154 w 391"/>
                  <a:gd name="T79" fmla="*/ 236 h 261"/>
                  <a:gd name="T80" fmla="*/ 123 w 391"/>
                  <a:gd name="T81" fmla="*/ 216 h 261"/>
                  <a:gd name="T82" fmla="*/ 88 w 391"/>
                  <a:gd name="T83" fmla="*/ 203 h 261"/>
                  <a:gd name="T84" fmla="*/ 51 w 391"/>
                  <a:gd name="T85" fmla="*/ 198 h 2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91" h="261">
                    <a:moveTo>
                      <a:pt x="51" y="198"/>
                    </a:moveTo>
                    <a:lnTo>
                      <a:pt x="53" y="166"/>
                    </a:lnTo>
                    <a:lnTo>
                      <a:pt x="45" y="135"/>
                    </a:lnTo>
                    <a:lnTo>
                      <a:pt x="28" y="107"/>
                    </a:lnTo>
                    <a:lnTo>
                      <a:pt x="0" y="83"/>
                    </a:lnTo>
                    <a:lnTo>
                      <a:pt x="20" y="82"/>
                    </a:lnTo>
                    <a:lnTo>
                      <a:pt x="37" y="77"/>
                    </a:lnTo>
                    <a:lnTo>
                      <a:pt x="68" y="58"/>
                    </a:lnTo>
                    <a:lnTo>
                      <a:pt x="88" y="31"/>
                    </a:lnTo>
                    <a:lnTo>
                      <a:pt x="92" y="16"/>
                    </a:lnTo>
                    <a:lnTo>
                      <a:pt x="92" y="0"/>
                    </a:lnTo>
                    <a:lnTo>
                      <a:pt x="120" y="19"/>
                    </a:lnTo>
                    <a:lnTo>
                      <a:pt x="156" y="28"/>
                    </a:lnTo>
                    <a:lnTo>
                      <a:pt x="193" y="24"/>
                    </a:lnTo>
                    <a:lnTo>
                      <a:pt x="225" y="9"/>
                    </a:lnTo>
                    <a:lnTo>
                      <a:pt x="225" y="28"/>
                    </a:lnTo>
                    <a:lnTo>
                      <a:pt x="233" y="45"/>
                    </a:lnTo>
                    <a:lnTo>
                      <a:pt x="247" y="59"/>
                    </a:lnTo>
                    <a:lnTo>
                      <a:pt x="265" y="69"/>
                    </a:lnTo>
                    <a:lnTo>
                      <a:pt x="286" y="77"/>
                    </a:lnTo>
                    <a:lnTo>
                      <a:pt x="308" y="79"/>
                    </a:lnTo>
                    <a:lnTo>
                      <a:pt x="330" y="76"/>
                    </a:lnTo>
                    <a:lnTo>
                      <a:pt x="351" y="66"/>
                    </a:lnTo>
                    <a:lnTo>
                      <a:pt x="337" y="84"/>
                    </a:lnTo>
                    <a:lnTo>
                      <a:pt x="328" y="106"/>
                    </a:lnTo>
                    <a:lnTo>
                      <a:pt x="326" y="127"/>
                    </a:lnTo>
                    <a:lnTo>
                      <a:pt x="329" y="149"/>
                    </a:lnTo>
                    <a:lnTo>
                      <a:pt x="337" y="169"/>
                    </a:lnTo>
                    <a:lnTo>
                      <a:pt x="351" y="188"/>
                    </a:lnTo>
                    <a:lnTo>
                      <a:pt x="368" y="204"/>
                    </a:lnTo>
                    <a:lnTo>
                      <a:pt x="391" y="217"/>
                    </a:lnTo>
                    <a:lnTo>
                      <a:pt x="365" y="223"/>
                    </a:lnTo>
                    <a:lnTo>
                      <a:pt x="341" y="233"/>
                    </a:lnTo>
                    <a:lnTo>
                      <a:pt x="320" y="245"/>
                    </a:lnTo>
                    <a:lnTo>
                      <a:pt x="300" y="261"/>
                    </a:lnTo>
                    <a:lnTo>
                      <a:pt x="269" y="252"/>
                    </a:lnTo>
                    <a:lnTo>
                      <a:pt x="238" y="250"/>
                    </a:lnTo>
                    <a:lnTo>
                      <a:pt x="206" y="252"/>
                    </a:lnTo>
                    <a:lnTo>
                      <a:pt x="175" y="261"/>
                    </a:lnTo>
                    <a:lnTo>
                      <a:pt x="154" y="236"/>
                    </a:lnTo>
                    <a:lnTo>
                      <a:pt x="123" y="216"/>
                    </a:lnTo>
                    <a:lnTo>
                      <a:pt x="88" y="203"/>
                    </a:lnTo>
                    <a:lnTo>
                      <a:pt x="51" y="198"/>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099" name="Freeform 27"/>
              <p:cNvSpPr>
                <a:spLocks/>
              </p:cNvSpPr>
              <p:nvPr/>
            </p:nvSpPr>
            <p:spPr bwMode="auto">
              <a:xfrm>
                <a:off x="568" y="4214"/>
                <a:ext cx="149" cy="89"/>
              </a:xfrm>
              <a:custGeom>
                <a:avLst/>
                <a:gdLst>
                  <a:gd name="T0" fmla="*/ 0 w 447"/>
                  <a:gd name="T1" fmla="*/ 184 h 266"/>
                  <a:gd name="T2" fmla="*/ 28 w 447"/>
                  <a:gd name="T3" fmla="*/ 156 h 266"/>
                  <a:gd name="T4" fmla="*/ 44 w 447"/>
                  <a:gd name="T5" fmla="*/ 122 h 266"/>
                  <a:gd name="T6" fmla="*/ 46 w 447"/>
                  <a:gd name="T7" fmla="*/ 105 h 266"/>
                  <a:gd name="T8" fmla="*/ 45 w 447"/>
                  <a:gd name="T9" fmla="*/ 87 h 266"/>
                  <a:gd name="T10" fmla="*/ 32 w 447"/>
                  <a:gd name="T11" fmla="*/ 53 h 266"/>
                  <a:gd name="T12" fmla="*/ 72 w 447"/>
                  <a:gd name="T13" fmla="*/ 54 h 266"/>
                  <a:gd name="T14" fmla="*/ 111 w 447"/>
                  <a:gd name="T15" fmla="*/ 45 h 266"/>
                  <a:gd name="T16" fmla="*/ 143 w 447"/>
                  <a:gd name="T17" fmla="*/ 27 h 266"/>
                  <a:gd name="T18" fmla="*/ 166 w 447"/>
                  <a:gd name="T19" fmla="*/ 0 h 266"/>
                  <a:gd name="T20" fmla="*/ 210 w 447"/>
                  <a:gd name="T21" fmla="*/ 18 h 266"/>
                  <a:gd name="T22" fmla="*/ 259 w 447"/>
                  <a:gd name="T23" fmla="*/ 27 h 266"/>
                  <a:gd name="T24" fmla="*/ 309 w 447"/>
                  <a:gd name="T25" fmla="*/ 23 h 266"/>
                  <a:gd name="T26" fmla="*/ 354 w 447"/>
                  <a:gd name="T27" fmla="*/ 8 h 266"/>
                  <a:gd name="T28" fmla="*/ 360 w 447"/>
                  <a:gd name="T29" fmla="*/ 42 h 266"/>
                  <a:gd name="T30" fmla="*/ 378 w 447"/>
                  <a:gd name="T31" fmla="*/ 73 h 266"/>
                  <a:gd name="T32" fmla="*/ 408 w 447"/>
                  <a:gd name="T33" fmla="*/ 97 h 266"/>
                  <a:gd name="T34" fmla="*/ 447 w 447"/>
                  <a:gd name="T35" fmla="*/ 112 h 266"/>
                  <a:gd name="T36" fmla="*/ 425 w 447"/>
                  <a:gd name="T37" fmla="*/ 119 h 266"/>
                  <a:gd name="T38" fmla="*/ 408 w 447"/>
                  <a:gd name="T39" fmla="*/ 130 h 266"/>
                  <a:gd name="T40" fmla="*/ 380 w 447"/>
                  <a:gd name="T41" fmla="*/ 159 h 266"/>
                  <a:gd name="T42" fmla="*/ 368 w 447"/>
                  <a:gd name="T43" fmla="*/ 193 h 266"/>
                  <a:gd name="T44" fmla="*/ 368 w 447"/>
                  <a:gd name="T45" fmla="*/ 211 h 266"/>
                  <a:gd name="T46" fmla="*/ 373 w 447"/>
                  <a:gd name="T47" fmla="*/ 228 h 266"/>
                  <a:gd name="T48" fmla="*/ 340 w 447"/>
                  <a:gd name="T49" fmla="*/ 223 h 266"/>
                  <a:gd name="T50" fmla="*/ 305 w 447"/>
                  <a:gd name="T51" fmla="*/ 226 h 266"/>
                  <a:gd name="T52" fmla="*/ 273 w 447"/>
                  <a:gd name="T53" fmla="*/ 238 h 266"/>
                  <a:gd name="T54" fmla="*/ 259 w 447"/>
                  <a:gd name="T55" fmla="*/ 247 h 266"/>
                  <a:gd name="T56" fmla="*/ 249 w 447"/>
                  <a:gd name="T57" fmla="*/ 258 h 266"/>
                  <a:gd name="T58" fmla="*/ 215 w 447"/>
                  <a:gd name="T59" fmla="*/ 246 h 266"/>
                  <a:gd name="T60" fmla="*/ 178 w 447"/>
                  <a:gd name="T61" fmla="*/ 243 h 266"/>
                  <a:gd name="T62" fmla="*/ 142 w 447"/>
                  <a:gd name="T63" fmla="*/ 250 h 266"/>
                  <a:gd name="T64" fmla="*/ 125 w 447"/>
                  <a:gd name="T65" fmla="*/ 256 h 266"/>
                  <a:gd name="T66" fmla="*/ 111 w 447"/>
                  <a:gd name="T67" fmla="*/ 266 h 266"/>
                  <a:gd name="T68" fmla="*/ 92 w 447"/>
                  <a:gd name="T69" fmla="*/ 239 h 266"/>
                  <a:gd name="T70" fmla="*/ 67 w 447"/>
                  <a:gd name="T71" fmla="*/ 215 h 266"/>
                  <a:gd name="T72" fmla="*/ 36 w 447"/>
                  <a:gd name="T73" fmla="*/ 197 h 266"/>
                  <a:gd name="T74" fmla="*/ 0 w 447"/>
                  <a:gd name="T75" fmla="*/ 184 h 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47" h="266">
                    <a:moveTo>
                      <a:pt x="0" y="184"/>
                    </a:moveTo>
                    <a:lnTo>
                      <a:pt x="28" y="156"/>
                    </a:lnTo>
                    <a:lnTo>
                      <a:pt x="44" y="122"/>
                    </a:lnTo>
                    <a:lnTo>
                      <a:pt x="46" y="105"/>
                    </a:lnTo>
                    <a:lnTo>
                      <a:pt x="45" y="87"/>
                    </a:lnTo>
                    <a:lnTo>
                      <a:pt x="32" y="53"/>
                    </a:lnTo>
                    <a:lnTo>
                      <a:pt x="72" y="54"/>
                    </a:lnTo>
                    <a:lnTo>
                      <a:pt x="111" y="45"/>
                    </a:lnTo>
                    <a:lnTo>
                      <a:pt x="143" y="27"/>
                    </a:lnTo>
                    <a:lnTo>
                      <a:pt x="166" y="0"/>
                    </a:lnTo>
                    <a:lnTo>
                      <a:pt x="210" y="18"/>
                    </a:lnTo>
                    <a:lnTo>
                      <a:pt x="259" y="27"/>
                    </a:lnTo>
                    <a:lnTo>
                      <a:pt x="309" y="23"/>
                    </a:lnTo>
                    <a:lnTo>
                      <a:pt x="354" y="8"/>
                    </a:lnTo>
                    <a:lnTo>
                      <a:pt x="360" y="42"/>
                    </a:lnTo>
                    <a:lnTo>
                      <a:pt x="378" y="73"/>
                    </a:lnTo>
                    <a:lnTo>
                      <a:pt x="408" y="97"/>
                    </a:lnTo>
                    <a:lnTo>
                      <a:pt x="447" y="112"/>
                    </a:lnTo>
                    <a:lnTo>
                      <a:pt x="425" y="119"/>
                    </a:lnTo>
                    <a:lnTo>
                      <a:pt x="408" y="130"/>
                    </a:lnTo>
                    <a:lnTo>
                      <a:pt x="380" y="159"/>
                    </a:lnTo>
                    <a:lnTo>
                      <a:pt x="368" y="193"/>
                    </a:lnTo>
                    <a:lnTo>
                      <a:pt x="368" y="211"/>
                    </a:lnTo>
                    <a:lnTo>
                      <a:pt x="373" y="228"/>
                    </a:lnTo>
                    <a:lnTo>
                      <a:pt x="340" y="223"/>
                    </a:lnTo>
                    <a:lnTo>
                      <a:pt x="305" y="226"/>
                    </a:lnTo>
                    <a:lnTo>
                      <a:pt x="273" y="238"/>
                    </a:lnTo>
                    <a:lnTo>
                      <a:pt x="259" y="247"/>
                    </a:lnTo>
                    <a:lnTo>
                      <a:pt x="249" y="258"/>
                    </a:lnTo>
                    <a:lnTo>
                      <a:pt x="215" y="246"/>
                    </a:lnTo>
                    <a:lnTo>
                      <a:pt x="178" y="243"/>
                    </a:lnTo>
                    <a:lnTo>
                      <a:pt x="142" y="250"/>
                    </a:lnTo>
                    <a:lnTo>
                      <a:pt x="125" y="256"/>
                    </a:lnTo>
                    <a:lnTo>
                      <a:pt x="111" y="266"/>
                    </a:lnTo>
                    <a:lnTo>
                      <a:pt x="92" y="239"/>
                    </a:lnTo>
                    <a:lnTo>
                      <a:pt x="67" y="215"/>
                    </a:lnTo>
                    <a:lnTo>
                      <a:pt x="36" y="197"/>
                    </a:lnTo>
                    <a:lnTo>
                      <a:pt x="0" y="184"/>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00" name="Freeform 28"/>
              <p:cNvSpPr>
                <a:spLocks/>
              </p:cNvSpPr>
              <p:nvPr/>
            </p:nvSpPr>
            <p:spPr bwMode="auto">
              <a:xfrm>
                <a:off x="341" y="4219"/>
                <a:ext cx="214" cy="95"/>
              </a:xfrm>
              <a:custGeom>
                <a:avLst/>
                <a:gdLst>
                  <a:gd name="T0" fmla="*/ 61 w 641"/>
                  <a:gd name="T1" fmla="*/ 185 h 284"/>
                  <a:gd name="T2" fmla="*/ 69 w 641"/>
                  <a:gd name="T3" fmla="*/ 143 h 284"/>
                  <a:gd name="T4" fmla="*/ 56 w 641"/>
                  <a:gd name="T5" fmla="*/ 100 h 284"/>
                  <a:gd name="T6" fmla="*/ 23 w 641"/>
                  <a:gd name="T7" fmla="*/ 65 h 284"/>
                  <a:gd name="T8" fmla="*/ 25 w 641"/>
                  <a:gd name="T9" fmla="*/ 62 h 284"/>
                  <a:gd name="T10" fmla="*/ 81 w 641"/>
                  <a:gd name="T11" fmla="*/ 67 h 284"/>
                  <a:gd name="T12" fmla="*/ 134 w 641"/>
                  <a:gd name="T13" fmla="*/ 52 h 284"/>
                  <a:gd name="T14" fmla="*/ 175 w 641"/>
                  <a:gd name="T15" fmla="*/ 21 h 284"/>
                  <a:gd name="T16" fmla="*/ 201 w 641"/>
                  <a:gd name="T17" fmla="*/ 25 h 284"/>
                  <a:gd name="T18" fmla="*/ 247 w 641"/>
                  <a:gd name="T19" fmla="*/ 61 h 284"/>
                  <a:gd name="T20" fmla="*/ 310 w 641"/>
                  <a:gd name="T21" fmla="*/ 77 h 284"/>
                  <a:gd name="T22" fmla="*/ 376 w 641"/>
                  <a:gd name="T23" fmla="*/ 69 h 284"/>
                  <a:gd name="T24" fmla="*/ 403 w 641"/>
                  <a:gd name="T25" fmla="*/ 75 h 284"/>
                  <a:gd name="T26" fmla="*/ 423 w 641"/>
                  <a:gd name="T27" fmla="*/ 132 h 284"/>
                  <a:gd name="T28" fmla="*/ 451 w 641"/>
                  <a:gd name="T29" fmla="*/ 164 h 284"/>
                  <a:gd name="T30" fmla="*/ 502 w 641"/>
                  <a:gd name="T31" fmla="*/ 175 h 284"/>
                  <a:gd name="T32" fmla="*/ 550 w 641"/>
                  <a:gd name="T33" fmla="*/ 155 h 284"/>
                  <a:gd name="T34" fmla="*/ 586 w 641"/>
                  <a:gd name="T35" fmla="*/ 159 h 284"/>
                  <a:gd name="T36" fmla="*/ 618 w 641"/>
                  <a:gd name="T37" fmla="*/ 175 h 284"/>
                  <a:gd name="T38" fmla="*/ 637 w 641"/>
                  <a:gd name="T39" fmla="*/ 200 h 284"/>
                  <a:gd name="T40" fmla="*/ 639 w 641"/>
                  <a:gd name="T41" fmla="*/ 229 h 284"/>
                  <a:gd name="T42" fmla="*/ 626 w 641"/>
                  <a:gd name="T43" fmla="*/ 256 h 284"/>
                  <a:gd name="T44" fmla="*/ 561 w 641"/>
                  <a:gd name="T45" fmla="*/ 284 h 284"/>
                  <a:gd name="T46" fmla="*/ 511 w 641"/>
                  <a:gd name="T47" fmla="*/ 270 h 284"/>
                  <a:gd name="T48" fmla="*/ 482 w 641"/>
                  <a:gd name="T49" fmla="*/ 232 h 284"/>
                  <a:gd name="T50" fmla="*/ 420 w 641"/>
                  <a:gd name="T51" fmla="*/ 246 h 284"/>
                  <a:gd name="T52" fmla="*/ 376 w 641"/>
                  <a:gd name="T53" fmla="*/ 284 h 284"/>
                  <a:gd name="T54" fmla="*/ 346 w 641"/>
                  <a:gd name="T55" fmla="*/ 257 h 284"/>
                  <a:gd name="T56" fmla="*/ 304 w 641"/>
                  <a:gd name="T57" fmla="*/ 247 h 284"/>
                  <a:gd name="T58" fmla="*/ 261 w 641"/>
                  <a:gd name="T59" fmla="*/ 255 h 284"/>
                  <a:gd name="T60" fmla="*/ 229 w 641"/>
                  <a:gd name="T61" fmla="*/ 280 h 284"/>
                  <a:gd name="T62" fmla="*/ 207 w 641"/>
                  <a:gd name="T63" fmla="*/ 237 h 284"/>
                  <a:gd name="T64" fmla="*/ 162 w 641"/>
                  <a:gd name="T65" fmla="*/ 208 h 284"/>
                  <a:gd name="T66" fmla="*/ 106 w 641"/>
                  <a:gd name="T67" fmla="*/ 195 h 284"/>
                  <a:gd name="T68" fmla="*/ 49 w 641"/>
                  <a:gd name="T69" fmla="*/ 206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641" h="284">
                    <a:moveTo>
                      <a:pt x="49" y="206"/>
                    </a:moveTo>
                    <a:lnTo>
                      <a:pt x="61" y="185"/>
                    </a:lnTo>
                    <a:lnTo>
                      <a:pt x="68" y="164"/>
                    </a:lnTo>
                    <a:lnTo>
                      <a:pt x="69" y="143"/>
                    </a:lnTo>
                    <a:lnTo>
                      <a:pt x="65" y="121"/>
                    </a:lnTo>
                    <a:lnTo>
                      <a:pt x="56" y="100"/>
                    </a:lnTo>
                    <a:lnTo>
                      <a:pt x="41" y="82"/>
                    </a:lnTo>
                    <a:lnTo>
                      <a:pt x="23" y="65"/>
                    </a:lnTo>
                    <a:lnTo>
                      <a:pt x="0" y="53"/>
                    </a:lnTo>
                    <a:lnTo>
                      <a:pt x="25" y="62"/>
                    </a:lnTo>
                    <a:lnTo>
                      <a:pt x="53" y="67"/>
                    </a:lnTo>
                    <a:lnTo>
                      <a:pt x="81" y="67"/>
                    </a:lnTo>
                    <a:lnTo>
                      <a:pt x="108" y="61"/>
                    </a:lnTo>
                    <a:lnTo>
                      <a:pt x="134" y="52"/>
                    </a:lnTo>
                    <a:lnTo>
                      <a:pt x="156" y="38"/>
                    </a:lnTo>
                    <a:lnTo>
                      <a:pt x="175" y="21"/>
                    </a:lnTo>
                    <a:lnTo>
                      <a:pt x="187" y="0"/>
                    </a:lnTo>
                    <a:lnTo>
                      <a:pt x="201" y="25"/>
                    </a:lnTo>
                    <a:lnTo>
                      <a:pt x="221" y="45"/>
                    </a:lnTo>
                    <a:lnTo>
                      <a:pt x="247" y="61"/>
                    </a:lnTo>
                    <a:lnTo>
                      <a:pt x="278" y="72"/>
                    </a:lnTo>
                    <a:lnTo>
                      <a:pt x="310" y="77"/>
                    </a:lnTo>
                    <a:lnTo>
                      <a:pt x="344" y="76"/>
                    </a:lnTo>
                    <a:lnTo>
                      <a:pt x="376" y="69"/>
                    </a:lnTo>
                    <a:lnTo>
                      <a:pt x="404" y="55"/>
                    </a:lnTo>
                    <a:lnTo>
                      <a:pt x="403" y="75"/>
                    </a:lnTo>
                    <a:lnTo>
                      <a:pt x="405" y="94"/>
                    </a:lnTo>
                    <a:lnTo>
                      <a:pt x="423" y="132"/>
                    </a:lnTo>
                    <a:lnTo>
                      <a:pt x="435" y="149"/>
                    </a:lnTo>
                    <a:lnTo>
                      <a:pt x="451" y="164"/>
                    </a:lnTo>
                    <a:lnTo>
                      <a:pt x="490" y="187"/>
                    </a:lnTo>
                    <a:lnTo>
                      <a:pt x="502" y="175"/>
                    </a:lnTo>
                    <a:lnTo>
                      <a:pt x="516" y="165"/>
                    </a:lnTo>
                    <a:lnTo>
                      <a:pt x="550" y="155"/>
                    </a:lnTo>
                    <a:lnTo>
                      <a:pt x="569" y="155"/>
                    </a:lnTo>
                    <a:lnTo>
                      <a:pt x="586" y="159"/>
                    </a:lnTo>
                    <a:lnTo>
                      <a:pt x="603" y="165"/>
                    </a:lnTo>
                    <a:lnTo>
                      <a:pt x="618" y="175"/>
                    </a:lnTo>
                    <a:lnTo>
                      <a:pt x="630" y="187"/>
                    </a:lnTo>
                    <a:lnTo>
                      <a:pt x="637" y="200"/>
                    </a:lnTo>
                    <a:lnTo>
                      <a:pt x="641" y="215"/>
                    </a:lnTo>
                    <a:lnTo>
                      <a:pt x="639" y="229"/>
                    </a:lnTo>
                    <a:lnTo>
                      <a:pt x="634" y="243"/>
                    </a:lnTo>
                    <a:lnTo>
                      <a:pt x="626" y="256"/>
                    </a:lnTo>
                    <a:lnTo>
                      <a:pt x="598" y="276"/>
                    </a:lnTo>
                    <a:lnTo>
                      <a:pt x="561" y="284"/>
                    </a:lnTo>
                    <a:lnTo>
                      <a:pt x="526" y="277"/>
                    </a:lnTo>
                    <a:lnTo>
                      <a:pt x="511" y="270"/>
                    </a:lnTo>
                    <a:lnTo>
                      <a:pt x="498" y="259"/>
                    </a:lnTo>
                    <a:lnTo>
                      <a:pt x="482" y="232"/>
                    </a:lnTo>
                    <a:lnTo>
                      <a:pt x="449" y="236"/>
                    </a:lnTo>
                    <a:lnTo>
                      <a:pt x="420" y="246"/>
                    </a:lnTo>
                    <a:lnTo>
                      <a:pt x="395" y="262"/>
                    </a:lnTo>
                    <a:lnTo>
                      <a:pt x="376" y="284"/>
                    </a:lnTo>
                    <a:lnTo>
                      <a:pt x="364" y="269"/>
                    </a:lnTo>
                    <a:lnTo>
                      <a:pt x="346" y="257"/>
                    </a:lnTo>
                    <a:lnTo>
                      <a:pt x="326" y="251"/>
                    </a:lnTo>
                    <a:lnTo>
                      <a:pt x="304" y="247"/>
                    </a:lnTo>
                    <a:lnTo>
                      <a:pt x="281" y="248"/>
                    </a:lnTo>
                    <a:lnTo>
                      <a:pt x="261" y="255"/>
                    </a:lnTo>
                    <a:lnTo>
                      <a:pt x="242" y="265"/>
                    </a:lnTo>
                    <a:lnTo>
                      <a:pt x="229" y="280"/>
                    </a:lnTo>
                    <a:lnTo>
                      <a:pt x="221" y="257"/>
                    </a:lnTo>
                    <a:lnTo>
                      <a:pt x="207" y="237"/>
                    </a:lnTo>
                    <a:lnTo>
                      <a:pt x="187" y="221"/>
                    </a:lnTo>
                    <a:lnTo>
                      <a:pt x="162" y="208"/>
                    </a:lnTo>
                    <a:lnTo>
                      <a:pt x="135" y="199"/>
                    </a:lnTo>
                    <a:lnTo>
                      <a:pt x="106" y="195"/>
                    </a:lnTo>
                    <a:lnTo>
                      <a:pt x="77" y="197"/>
                    </a:lnTo>
                    <a:lnTo>
                      <a:pt x="49" y="206"/>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01" name="Freeform 29"/>
              <p:cNvSpPr>
                <a:spLocks/>
              </p:cNvSpPr>
              <p:nvPr/>
            </p:nvSpPr>
            <p:spPr bwMode="auto">
              <a:xfrm>
                <a:off x="4" y="4093"/>
                <a:ext cx="311" cy="223"/>
              </a:xfrm>
              <a:custGeom>
                <a:avLst/>
                <a:gdLst>
                  <a:gd name="T0" fmla="*/ 459 w 934"/>
                  <a:gd name="T1" fmla="*/ 633 h 669"/>
                  <a:gd name="T2" fmla="*/ 392 w 934"/>
                  <a:gd name="T3" fmla="*/ 662 h 669"/>
                  <a:gd name="T4" fmla="*/ 325 w 934"/>
                  <a:gd name="T5" fmla="*/ 634 h 669"/>
                  <a:gd name="T6" fmla="*/ 239 w 934"/>
                  <a:gd name="T7" fmla="*/ 669 h 669"/>
                  <a:gd name="T8" fmla="*/ 164 w 934"/>
                  <a:gd name="T9" fmla="*/ 621 h 669"/>
                  <a:gd name="T10" fmla="*/ 146 w 934"/>
                  <a:gd name="T11" fmla="*/ 588 h 669"/>
                  <a:gd name="T12" fmla="*/ 69 w 934"/>
                  <a:gd name="T13" fmla="*/ 593 h 669"/>
                  <a:gd name="T14" fmla="*/ 26 w 934"/>
                  <a:gd name="T15" fmla="*/ 554 h 669"/>
                  <a:gd name="T16" fmla="*/ 25 w 934"/>
                  <a:gd name="T17" fmla="*/ 516 h 669"/>
                  <a:gd name="T18" fmla="*/ 26 w 934"/>
                  <a:gd name="T19" fmla="*/ 479 h 669"/>
                  <a:gd name="T20" fmla="*/ 13 w 934"/>
                  <a:gd name="T21" fmla="*/ 427 h 669"/>
                  <a:gd name="T22" fmla="*/ 48 w 934"/>
                  <a:gd name="T23" fmla="*/ 383 h 669"/>
                  <a:gd name="T24" fmla="*/ 55 w 934"/>
                  <a:gd name="T25" fmla="*/ 318 h 669"/>
                  <a:gd name="T26" fmla="*/ 22 w 934"/>
                  <a:gd name="T27" fmla="*/ 266 h 669"/>
                  <a:gd name="T28" fmla="*/ 55 w 934"/>
                  <a:gd name="T29" fmla="*/ 206 h 669"/>
                  <a:gd name="T30" fmla="*/ 33 w 934"/>
                  <a:gd name="T31" fmla="*/ 142 h 669"/>
                  <a:gd name="T32" fmla="*/ 64 w 934"/>
                  <a:gd name="T33" fmla="*/ 108 h 669"/>
                  <a:gd name="T34" fmla="*/ 136 w 934"/>
                  <a:gd name="T35" fmla="*/ 43 h 669"/>
                  <a:gd name="T36" fmla="*/ 160 w 934"/>
                  <a:gd name="T37" fmla="*/ 43 h 669"/>
                  <a:gd name="T38" fmla="*/ 210 w 934"/>
                  <a:gd name="T39" fmla="*/ 92 h 669"/>
                  <a:gd name="T40" fmla="*/ 285 w 934"/>
                  <a:gd name="T41" fmla="*/ 111 h 669"/>
                  <a:gd name="T42" fmla="*/ 432 w 934"/>
                  <a:gd name="T43" fmla="*/ 126 h 669"/>
                  <a:gd name="T44" fmla="*/ 455 w 934"/>
                  <a:gd name="T45" fmla="*/ 218 h 669"/>
                  <a:gd name="T46" fmla="*/ 522 w 934"/>
                  <a:gd name="T47" fmla="*/ 227 h 669"/>
                  <a:gd name="T48" fmla="*/ 570 w 934"/>
                  <a:gd name="T49" fmla="*/ 203 h 669"/>
                  <a:gd name="T50" fmla="*/ 630 w 934"/>
                  <a:gd name="T51" fmla="*/ 195 h 669"/>
                  <a:gd name="T52" fmla="*/ 611 w 934"/>
                  <a:gd name="T53" fmla="*/ 234 h 669"/>
                  <a:gd name="T54" fmla="*/ 618 w 934"/>
                  <a:gd name="T55" fmla="*/ 290 h 669"/>
                  <a:gd name="T56" fmla="*/ 626 w 934"/>
                  <a:gd name="T57" fmla="*/ 367 h 669"/>
                  <a:gd name="T58" fmla="*/ 542 w 934"/>
                  <a:gd name="T59" fmla="*/ 408 h 669"/>
                  <a:gd name="T60" fmla="*/ 585 w 934"/>
                  <a:gd name="T61" fmla="*/ 443 h 669"/>
                  <a:gd name="T62" fmla="*/ 654 w 934"/>
                  <a:gd name="T63" fmla="*/ 418 h 669"/>
                  <a:gd name="T64" fmla="*/ 693 w 934"/>
                  <a:gd name="T65" fmla="*/ 426 h 669"/>
                  <a:gd name="T66" fmla="*/ 749 w 934"/>
                  <a:gd name="T67" fmla="*/ 433 h 669"/>
                  <a:gd name="T68" fmla="*/ 796 w 934"/>
                  <a:gd name="T69" fmla="*/ 409 h 669"/>
                  <a:gd name="T70" fmla="*/ 891 w 934"/>
                  <a:gd name="T71" fmla="*/ 497 h 669"/>
                  <a:gd name="T72" fmla="*/ 848 w 934"/>
                  <a:gd name="T73" fmla="*/ 569 h 669"/>
                  <a:gd name="T74" fmla="*/ 784 w 934"/>
                  <a:gd name="T75" fmla="*/ 636 h 669"/>
                  <a:gd name="T76" fmla="*/ 713 w 934"/>
                  <a:gd name="T77" fmla="*/ 638 h 669"/>
                  <a:gd name="T78" fmla="*/ 666 w 934"/>
                  <a:gd name="T79" fmla="*/ 641 h 669"/>
                  <a:gd name="T80" fmla="*/ 571 w 934"/>
                  <a:gd name="T81" fmla="*/ 651 h 669"/>
                  <a:gd name="T82" fmla="*/ 506 w 934"/>
                  <a:gd name="T83" fmla="*/ 594 h 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934" h="669">
                    <a:moveTo>
                      <a:pt x="471" y="592"/>
                    </a:moveTo>
                    <a:lnTo>
                      <a:pt x="468" y="614"/>
                    </a:lnTo>
                    <a:lnTo>
                      <a:pt x="459" y="633"/>
                    </a:lnTo>
                    <a:lnTo>
                      <a:pt x="441" y="648"/>
                    </a:lnTo>
                    <a:lnTo>
                      <a:pt x="419" y="657"/>
                    </a:lnTo>
                    <a:lnTo>
                      <a:pt x="392" y="662"/>
                    </a:lnTo>
                    <a:lnTo>
                      <a:pt x="366" y="659"/>
                    </a:lnTo>
                    <a:lnTo>
                      <a:pt x="344" y="649"/>
                    </a:lnTo>
                    <a:lnTo>
                      <a:pt x="325" y="634"/>
                    </a:lnTo>
                    <a:lnTo>
                      <a:pt x="302" y="655"/>
                    </a:lnTo>
                    <a:lnTo>
                      <a:pt x="273" y="667"/>
                    </a:lnTo>
                    <a:lnTo>
                      <a:pt x="239" y="669"/>
                    </a:lnTo>
                    <a:lnTo>
                      <a:pt x="206" y="662"/>
                    </a:lnTo>
                    <a:lnTo>
                      <a:pt x="179" y="645"/>
                    </a:lnTo>
                    <a:lnTo>
                      <a:pt x="164" y="621"/>
                    </a:lnTo>
                    <a:lnTo>
                      <a:pt x="160" y="594"/>
                    </a:lnTo>
                    <a:lnTo>
                      <a:pt x="168" y="569"/>
                    </a:lnTo>
                    <a:lnTo>
                      <a:pt x="146" y="588"/>
                    </a:lnTo>
                    <a:lnTo>
                      <a:pt x="117" y="598"/>
                    </a:lnTo>
                    <a:lnTo>
                      <a:pt x="85" y="598"/>
                    </a:lnTo>
                    <a:lnTo>
                      <a:pt x="69" y="593"/>
                    </a:lnTo>
                    <a:lnTo>
                      <a:pt x="55" y="586"/>
                    </a:lnTo>
                    <a:lnTo>
                      <a:pt x="32" y="565"/>
                    </a:lnTo>
                    <a:lnTo>
                      <a:pt x="26" y="554"/>
                    </a:lnTo>
                    <a:lnTo>
                      <a:pt x="22" y="542"/>
                    </a:lnTo>
                    <a:lnTo>
                      <a:pt x="22" y="529"/>
                    </a:lnTo>
                    <a:lnTo>
                      <a:pt x="25" y="516"/>
                    </a:lnTo>
                    <a:lnTo>
                      <a:pt x="32" y="504"/>
                    </a:lnTo>
                    <a:lnTo>
                      <a:pt x="43" y="493"/>
                    </a:lnTo>
                    <a:lnTo>
                      <a:pt x="26" y="479"/>
                    </a:lnTo>
                    <a:lnTo>
                      <a:pt x="16" y="464"/>
                    </a:lnTo>
                    <a:lnTo>
                      <a:pt x="12" y="446"/>
                    </a:lnTo>
                    <a:lnTo>
                      <a:pt x="13" y="427"/>
                    </a:lnTo>
                    <a:lnTo>
                      <a:pt x="20" y="410"/>
                    </a:lnTo>
                    <a:lnTo>
                      <a:pt x="32" y="395"/>
                    </a:lnTo>
                    <a:lnTo>
                      <a:pt x="48" y="383"/>
                    </a:lnTo>
                    <a:lnTo>
                      <a:pt x="68" y="375"/>
                    </a:lnTo>
                    <a:lnTo>
                      <a:pt x="67" y="346"/>
                    </a:lnTo>
                    <a:lnTo>
                      <a:pt x="55" y="318"/>
                    </a:lnTo>
                    <a:lnTo>
                      <a:pt x="30" y="296"/>
                    </a:lnTo>
                    <a:lnTo>
                      <a:pt x="0" y="280"/>
                    </a:lnTo>
                    <a:lnTo>
                      <a:pt x="22" y="266"/>
                    </a:lnTo>
                    <a:lnTo>
                      <a:pt x="40" y="249"/>
                    </a:lnTo>
                    <a:lnTo>
                      <a:pt x="51" y="228"/>
                    </a:lnTo>
                    <a:lnTo>
                      <a:pt x="55" y="206"/>
                    </a:lnTo>
                    <a:lnTo>
                      <a:pt x="53" y="183"/>
                    </a:lnTo>
                    <a:lnTo>
                      <a:pt x="47" y="162"/>
                    </a:lnTo>
                    <a:lnTo>
                      <a:pt x="33" y="142"/>
                    </a:lnTo>
                    <a:lnTo>
                      <a:pt x="13" y="126"/>
                    </a:lnTo>
                    <a:lnTo>
                      <a:pt x="40" y="118"/>
                    </a:lnTo>
                    <a:lnTo>
                      <a:pt x="64" y="108"/>
                    </a:lnTo>
                    <a:lnTo>
                      <a:pt x="107" y="79"/>
                    </a:lnTo>
                    <a:lnTo>
                      <a:pt x="123" y="62"/>
                    </a:lnTo>
                    <a:lnTo>
                      <a:pt x="136" y="43"/>
                    </a:lnTo>
                    <a:lnTo>
                      <a:pt x="151" y="0"/>
                    </a:lnTo>
                    <a:lnTo>
                      <a:pt x="152" y="22"/>
                    </a:lnTo>
                    <a:lnTo>
                      <a:pt x="160" y="43"/>
                    </a:lnTo>
                    <a:lnTo>
                      <a:pt x="172" y="61"/>
                    </a:lnTo>
                    <a:lnTo>
                      <a:pt x="190" y="78"/>
                    </a:lnTo>
                    <a:lnTo>
                      <a:pt x="210" y="92"/>
                    </a:lnTo>
                    <a:lnTo>
                      <a:pt x="233" y="102"/>
                    </a:lnTo>
                    <a:lnTo>
                      <a:pt x="258" y="108"/>
                    </a:lnTo>
                    <a:lnTo>
                      <a:pt x="285" y="111"/>
                    </a:lnTo>
                    <a:lnTo>
                      <a:pt x="273" y="151"/>
                    </a:lnTo>
                    <a:lnTo>
                      <a:pt x="353" y="140"/>
                    </a:lnTo>
                    <a:lnTo>
                      <a:pt x="432" y="126"/>
                    </a:lnTo>
                    <a:lnTo>
                      <a:pt x="433" y="157"/>
                    </a:lnTo>
                    <a:lnTo>
                      <a:pt x="441" y="188"/>
                    </a:lnTo>
                    <a:lnTo>
                      <a:pt x="455" y="218"/>
                    </a:lnTo>
                    <a:lnTo>
                      <a:pt x="473" y="246"/>
                    </a:lnTo>
                    <a:lnTo>
                      <a:pt x="499" y="239"/>
                    </a:lnTo>
                    <a:lnTo>
                      <a:pt x="522" y="227"/>
                    </a:lnTo>
                    <a:lnTo>
                      <a:pt x="539" y="211"/>
                    </a:lnTo>
                    <a:lnTo>
                      <a:pt x="552" y="192"/>
                    </a:lnTo>
                    <a:lnTo>
                      <a:pt x="570" y="203"/>
                    </a:lnTo>
                    <a:lnTo>
                      <a:pt x="590" y="207"/>
                    </a:lnTo>
                    <a:lnTo>
                      <a:pt x="611" y="204"/>
                    </a:lnTo>
                    <a:lnTo>
                      <a:pt x="630" y="195"/>
                    </a:lnTo>
                    <a:lnTo>
                      <a:pt x="621" y="204"/>
                    </a:lnTo>
                    <a:lnTo>
                      <a:pt x="614" y="213"/>
                    </a:lnTo>
                    <a:lnTo>
                      <a:pt x="611" y="234"/>
                    </a:lnTo>
                    <a:lnTo>
                      <a:pt x="621" y="254"/>
                    </a:lnTo>
                    <a:lnTo>
                      <a:pt x="639" y="269"/>
                    </a:lnTo>
                    <a:lnTo>
                      <a:pt x="618" y="290"/>
                    </a:lnTo>
                    <a:lnTo>
                      <a:pt x="607" y="316"/>
                    </a:lnTo>
                    <a:lnTo>
                      <a:pt x="610" y="343"/>
                    </a:lnTo>
                    <a:lnTo>
                      <a:pt x="626" y="367"/>
                    </a:lnTo>
                    <a:lnTo>
                      <a:pt x="594" y="375"/>
                    </a:lnTo>
                    <a:lnTo>
                      <a:pt x="564" y="389"/>
                    </a:lnTo>
                    <a:lnTo>
                      <a:pt x="542" y="408"/>
                    </a:lnTo>
                    <a:lnTo>
                      <a:pt x="527" y="433"/>
                    </a:lnTo>
                    <a:lnTo>
                      <a:pt x="564" y="443"/>
                    </a:lnTo>
                    <a:lnTo>
                      <a:pt x="585" y="443"/>
                    </a:lnTo>
                    <a:lnTo>
                      <a:pt x="603" y="441"/>
                    </a:lnTo>
                    <a:lnTo>
                      <a:pt x="639" y="428"/>
                    </a:lnTo>
                    <a:lnTo>
                      <a:pt x="654" y="418"/>
                    </a:lnTo>
                    <a:lnTo>
                      <a:pt x="666" y="405"/>
                    </a:lnTo>
                    <a:lnTo>
                      <a:pt x="678" y="418"/>
                    </a:lnTo>
                    <a:lnTo>
                      <a:pt x="693" y="426"/>
                    </a:lnTo>
                    <a:lnTo>
                      <a:pt x="710" y="432"/>
                    </a:lnTo>
                    <a:lnTo>
                      <a:pt x="729" y="435"/>
                    </a:lnTo>
                    <a:lnTo>
                      <a:pt x="749" y="433"/>
                    </a:lnTo>
                    <a:lnTo>
                      <a:pt x="767" y="428"/>
                    </a:lnTo>
                    <a:lnTo>
                      <a:pt x="783" y="421"/>
                    </a:lnTo>
                    <a:lnTo>
                      <a:pt x="796" y="409"/>
                    </a:lnTo>
                    <a:lnTo>
                      <a:pt x="820" y="443"/>
                    </a:lnTo>
                    <a:lnTo>
                      <a:pt x="852" y="472"/>
                    </a:lnTo>
                    <a:lnTo>
                      <a:pt x="891" y="497"/>
                    </a:lnTo>
                    <a:lnTo>
                      <a:pt x="934" y="515"/>
                    </a:lnTo>
                    <a:lnTo>
                      <a:pt x="887" y="539"/>
                    </a:lnTo>
                    <a:lnTo>
                      <a:pt x="848" y="569"/>
                    </a:lnTo>
                    <a:lnTo>
                      <a:pt x="817" y="605"/>
                    </a:lnTo>
                    <a:lnTo>
                      <a:pt x="796" y="645"/>
                    </a:lnTo>
                    <a:lnTo>
                      <a:pt x="784" y="636"/>
                    </a:lnTo>
                    <a:lnTo>
                      <a:pt x="771" y="632"/>
                    </a:lnTo>
                    <a:lnTo>
                      <a:pt x="741" y="630"/>
                    </a:lnTo>
                    <a:lnTo>
                      <a:pt x="713" y="638"/>
                    </a:lnTo>
                    <a:lnTo>
                      <a:pt x="702" y="647"/>
                    </a:lnTo>
                    <a:lnTo>
                      <a:pt x="694" y="657"/>
                    </a:lnTo>
                    <a:lnTo>
                      <a:pt x="666" y="641"/>
                    </a:lnTo>
                    <a:lnTo>
                      <a:pt x="634" y="635"/>
                    </a:lnTo>
                    <a:lnTo>
                      <a:pt x="601" y="638"/>
                    </a:lnTo>
                    <a:lnTo>
                      <a:pt x="571" y="651"/>
                    </a:lnTo>
                    <a:lnTo>
                      <a:pt x="559" y="625"/>
                    </a:lnTo>
                    <a:lnTo>
                      <a:pt x="536" y="606"/>
                    </a:lnTo>
                    <a:lnTo>
                      <a:pt x="506" y="594"/>
                    </a:lnTo>
                    <a:lnTo>
                      <a:pt x="488" y="592"/>
                    </a:lnTo>
                    <a:lnTo>
                      <a:pt x="471" y="592"/>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02" name="Freeform 30"/>
              <p:cNvSpPr>
                <a:spLocks/>
              </p:cNvSpPr>
              <p:nvPr/>
            </p:nvSpPr>
            <p:spPr bwMode="auto">
              <a:xfrm>
                <a:off x="10" y="3848"/>
                <a:ext cx="116" cy="227"/>
              </a:xfrm>
              <a:custGeom>
                <a:avLst/>
                <a:gdLst>
                  <a:gd name="T0" fmla="*/ 131 w 348"/>
                  <a:gd name="T1" fmla="*/ 659 h 681"/>
                  <a:gd name="T2" fmla="*/ 123 w 348"/>
                  <a:gd name="T3" fmla="*/ 617 h 681"/>
                  <a:gd name="T4" fmla="*/ 97 w 348"/>
                  <a:gd name="T5" fmla="*/ 580 h 681"/>
                  <a:gd name="T6" fmla="*/ 35 w 348"/>
                  <a:gd name="T7" fmla="*/ 540 h 681"/>
                  <a:gd name="T8" fmla="*/ 63 w 348"/>
                  <a:gd name="T9" fmla="*/ 486 h 681"/>
                  <a:gd name="T10" fmla="*/ 57 w 348"/>
                  <a:gd name="T11" fmla="*/ 445 h 681"/>
                  <a:gd name="T12" fmla="*/ 32 w 348"/>
                  <a:gd name="T13" fmla="*/ 411 h 681"/>
                  <a:gd name="T14" fmla="*/ 16 w 348"/>
                  <a:gd name="T15" fmla="*/ 368 h 681"/>
                  <a:gd name="T16" fmla="*/ 2 w 348"/>
                  <a:gd name="T17" fmla="*/ 282 h 681"/>
                  <a:gd name="T18" fmla="*/ 104 w 348"/>
                  <a:gd name="T19" fmla="*/ 320 h 681"/>
                  <a:gd name="T20" fmla="*/ 103 w 348"/>
                  <a:gd name="T21" fmla="*/ 281 h 681"/>
                  <a:gd name="T22" fmla="*/ 83 w 348"/>
                  <a:gd name="T23" fmla="*/ 247 h 681"/>
                  <a:gd name="T24" fmla="*/ 48 w 348"/>
                  <a:gd name="T25" fmla="*/ 221 h 681"/>
                  <a:gd name="T26" fmla="*/ 2 w 348"/>
                  <a:gd name="T27" fmla="*/ 210 h 681"/>
                  <a:gd name="T28" fmla="*/ 49 w 348"/>
                  <a:gd name="T29" fmla="*/ 167 h 681"/>
                  <a:gd name="T30" fmla="*/ 51 w 348"/>
                  <a:gd name="T31" fmla="*/ 111 h 681"/>
                  <a:gd name="T32" fmla="*/ 20 w 348"/>
                  <a:gd name="T33" fmla="*/ 96 h 681"/>
                  <a:gd name="T34" fmla="*/ 2 w 348"/>
                  <a:gd name="T35" fmla="*/ 73 h 681"/>
                  <a:gd name="T36" fmla="*/ 2 w 348"/>
                  <a:gd name="T37" fmla="*/ 45 h 681"/>
                  <a:gd name="T38" fmla="*/ 19 w 348"/>
                  <a:gd name="T39" fmla="*/ 18 h 681"/>
                  <a:gd name="T40" fmla="*/ 48 w 348"/>
                  <a:gd name="T41" fmla="*/ 2 h 681"/>
                  <a:gd name="T42" fmla="*/ 99 w 348"/>
                  <a:gd name="T43" fmla="*/ 3 h 681"/>
                  <a:gd name="T44" fmla="*/ 128 w 348"/>
                  <a:gd name="T45" fmla="*/ 20 h 681"/>
                  <a:gd name="T46" fmla="*/ 143 w 348"/>
                  <a:gd name="T47" fmla="*/ 47 h 681"/>
                  <a:gd name="T48" fmla="*/ 132 w 348"/>
                  <a:gd name="T49" fmla="*/ 88 h 681"/>
                  <a:gd name="T50" fmla="*/ 91 w 348"/>
                  <a:gd name="T51" fmla="*/ 112 h 681"/>
                  <a:gd name="T52" fmla="*/ 93 w 348"/>
                  <a:gd name="T53" fmla="*/ 126 h 681"/>
                  <a:gd name="T54" fmla="*/ 142 w 348"/>
                  <a:gd name="T55" fmla="*/ 139 h 681"/>
                  <a:gd name="T56" fmla="*/ 194 w 348"/>
                  <a:gd name="T57" fmla="*/ 137 h 681"/>
                  <a:gd name="T58" fmla="*/ 241 w 348"/>
                  <a:gd name="T59" fmla="*/ 121 h 681"/>
                  <a:gd name="T60" fmla="*/ 261 w 348"/>
                  <a:gd name="T61" fmla="*/ 122 h 681"/>
                  <a:gd name="T62" fmla="*/ 270 w 348"/>
                  <a:gd name="T63" fmla="*/ 150 h 681"/>
                  <a:gd name="T64" fmla="*/ 305 w 348"/>
                  <a:gd name="T65" fmla="*/ 183 h 681"/>
                  <a:gd name="T66" fmla="*/ 338 w 348"/>
                  <a:gd name="T67" fmla="*/ 195 h 681"/>
                  <a:gd name="T68" fmla="*/ 348 w 348"/>
                  <a:gd name="T69" fmla="*/ 312 h 681"/>
                  <a:gd name="T70" fmla="*/ 267 w 348"/>
                  <a:gd name="T71" fmla="*/ 363 h 681"/>
                  <a:gd name="T72" fmla="*/ 205 w 348"/>
                  <a:gd name="T73" fmla="*/ 427 h 681"/>
                  <a:gd name="T74" fmla="*/ 221 w 348"/>
                  <a:gd name="T75" fmla="*/ 494 h 681"/>
                  <a:gd name="T76" fmla="*/ 213 w 348"/>
                  <a:gd name="T77" fmla="*/ 563 h 681"/>
                  <a:gd name="T78" fmla="*/ 180 w 348"/>
                  <a:gd name="T79" fmla="*/ 626 h 681"/>
                  <a:gd name="T80" fmla="*/ 127 w 348"/>
                  <a:gd name="T81" fmla="*/ 681 h 6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48" h="681">
                    <a:moveTo>
                      <a:pt x="127" y="681"/>
                    </a:moveTo>
                    <a:lnTo>
                      <a:pt x="131" y="659"/>
                    </a:lnTo>
                    <a:lnTo>
                      <a:pt x="128" y="638"/>
                    </a:lnTo>
                    <a:lnTo>
                      <a:pt x="123" y="617"/>
                    </a:lnTo>
                    <a:lnTo>
                      <a:pt x="112" y="598"/>
                    </a:lnTo>
                    <a:lnTo>
                      <a:pt x="97" y="580"/>
                    </a:lnTo>
                    <a:lnTo>
                      <a:pt x="80" y="564"/>
                    </a:lnTo>
                    <a:lnTo>
                      <a:pt x="35" y="540"/>
                    </a:lnTo>
                    <a:lnTo>
                      <a:pt x="59" y="505"/>
                    </a:lnTo>
                    <a:lnTo>
                      <a:pt x="63" y="486"/>
                    </a:lnTo>
                    <a:lnTo>
                      <a:pt x="63" y="466"/>
                    </a:lnTo>
                    <a:lnTo>
                      <a:pt x="57" y="445"/>
                    </a:lnTo>
                    <a:lnTo>
                      <a:pt x="47" y="427"/>
                    </a:lnTo>
                    <a:lnTo>
                      <a:pt x="32" y="411"/>
                    </a:lnTo>
                    <a:lnTo>
                      <a:pt x="12" y="397"/>
                    </a:lnTo>
                    <a:lnTo>
                      <a:pt x="16" y="368"/>
                    </a:lnTo>
                    <a:lnTo>
                      <a:pt x="16" y="340"/>
                    </a:lnTo>
                    <a:lnTo>
                      <a:pt x="2" y="282"/>
                    </a:lnTo>
                    <a:lnTo>
                      <a:pt x="56" y="297"/>
                    </a:lnTo>
                    <a:lnTo>
                      <a:pt x="104" y="320"/>
                    </a:lnTo>
                    <a:lnTo>
                      <a:pt x="107" y="301"/>
                    </a:lnTo>
                    <a:lnTo>
                      <a:pt x="103" y="281"/>
                    </a:lnTo>
                    <a:lnTo>
                      <a:pt x="95" y="263"/>
                    </a:lnTo>
                    <a:lnTo>
                      <a:pt x="83" y="247"/>
                    </a:lnTo>
                    <a:lnTo>
                      <a:pt x="67" y="233"/>
                    </a:lnTo>
                    <a:lnTo>
                      <a:pt x="48" y="221"/>
                    </a:lnTo>
                    <a:lnTo>
                      <a:pt x="27" y="214"/>
                    </a:lnTo>
                    <a:lnTo>
                      <a:pt x="2" y="210"/>
                    </a:lnTo>
                    <a:lnTo>
                      <a:pt x="31" y="192"/>
                    </a:lnTo>
                    <a:lnTo>
                      <a:pt x="49" y="167"/>
                    </a:lnTo>
                    <a:lnTo>
                      <a:pt x="57" y="139"/>
                    </a:lnTo>
                    <a:lnTo>
                      <a:pt x="51" y="111"/>
                    </a:lnTo>
                    <a:lnTo>
                      <a:pt x="33" y="105"/>
                    </a:lnTo>
                    <a:lnTo>
                      <a:pt x="20" y="96"/>
                    </a:lnTo>
                    <a:lnTo>
                      <a:pt x="9" y="86"/>
                    </a:lnTo>
                    <a:lnTo>
                      <a:pt x="2" y="73"/>
                    </a:lnTo>
                    <a:lnTo>
                      <a:pt x="0" y="59"/>
                    </a:lnTo>
                    <a:lnTo>
                      <a:pt x="2" y="45"/>
                    </a:lnTo>
                    <a:lnTo>
                      <a:pt x="8" y="31"/>
                    </a:lnTo>
                    <a:lnTo>
                      <a:pt x="19" y="18"/>
                    </a:lnTo>
                    <a:lnTo>
                      <a:pt x="32" y="8"/>
                    </a:lnTo>
                    <a:lnTo>
                      <a:pt x="48" y="2"/>
                    </a:lnTo>
                    <a:lnTo>
                      <a:pt x="83" y="0"/>
                    </a:lnTo>
                    <a:lnTo>
                      <a:pt x="99" y="3"/>
                    </a:lnTo>
                    <a:lnTo>
                      <a:pt x="115" y="11"/>
                    </a:lnTo>
                    <a:lnTo>
                      <a:pt x="128" y="20"/>
                    </a:lnTo>
                    <a:lnTo>
                      <a:pt x="138" y="33"/>
                    </a:lnTo>
                    <a:lnTo>
                      <a:pt x="143" y="47"/>
                    </a:lnTo>
                    <a:lnTo>
                      <a:pt x="143" y="62"/>
                    </a:lnTo>
                    <a:lnTo>
                      <a:pt x="132" y="88"/>
                    </a:lnTo>
                    <a:lnTo>
                      <a:pt x="107" y="107"/>
                    </a:lnTo>
                    <a:lnTo>
                      <a:pt x="91" y="112"/>
                    </a:lnTo>
                    <a:lnTo>
                      <a:pt x="72" y="114"/>
                    </a:lnTo>
                    <a:lnTo>
                      <a:pt x="93" y="126"/>
                    </a:lnTo>
                    <a:lnTo>
                      <a:pt x="116" y="135"/>
                    </a:lnTo>
                    <a:lnTo>
                      <a:pt x="142" y="139"/>
                    </a:lnTo>
                    <a:lnTo>
                      <a:pt x="168" y="140"/>
                    </a:lnTo>
                    <a:lnTo>
                      <a:pt x="194" y="137"/>
                    </a:lnTo>
                    <a:lnTo>
                      <a:pt x="218" y="130"/>
                    </a:lnTo>
                    <a:lnTo>
                      <a:pt x="241" y="121"/>
                    </a:lnTo>
                    <a:lnTo>
                      <a:pt x="261" y="107"/>
                    </a:lnTo>
                    <a:lnTo>
                      <a:pt x="261" y="122"/>
                    </a:lnTo>
                    <a:lnTo>
                      <a:pt x="263" y="136"/>
                    </a:lnTo>
                    <a:lnTo>
                      <a:pt x="270" y="150"/>
                    </a:lnTo>
                    <a:lnTo>
                      <a:pt x="279" y="163"/>
                    </a:lnTo>
                    <a:lnTo>
                      <a:pt x="305" y="183"/>
                    </a:lnTo>
                    <a:lnTo>
                      <a:pt x="321" y="190"/>
                    </a:lnTo>
                    <a:lnTo>
                      <a:pt x="338" y="195"/>
                    </a:lnTo>
                    <a:lnTo>
                      <a:pt x="338" y="254"/>
                    </a:lnTo>
                    <a:lnTo>
                      <a:pt x="348" y="312"/>
                    </a:lnTo>
                    <a:lnTo>
                      <a:pt x="305" y="336"/>
                    </a:lnTo>
                    <a:lnTo>
                      <a:pt x="267" y="363"/>
                    </a:lnTo>
                    <a:lnTo>
                      <a:pt x="234" y="393"/>
                    </a:lnTo>
                    <a:lnTo>
                      <a:pt x="205" y="427"/>
                    </a:lnTo>
                    <a:lnTo>
                      <a:pt x="215" y="460"/>
                    </a:lnTo>
                    <a:lnTo>
                      <a:pt x="221" y="494"/>
                    </a:lnTo>
                    <a:lnTo>
                      <a:pt x="219" y="529"/>
                    </a:lnTo>
                    <a:lnTo>
                      <a:pt x="213" y="563"/>
                    </a:lnTo>
                    <a:lnTo>
                      <a:pt x="199" y="595"/>
                    </a:lnTo>
                    <a:lnTo>
                      <a:pt x="180" y="626"/>
                    </a:lnTo>
                    <a:lnTo>
                      <a:pt x="156" y="655"/>
                    </a:lnTo>
                    <a:lnTo>
                      <a:pt x="127" y="68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03" name="Freeform 31"/>
              <p:cNvSpPr>
                <a:spLocks/>
              </p:cNvSpPr>
              <p:nvPr/>
            </p:nvSpPr>
            <p:spPr bwMode="auto">
              <a:xfrm>
                <a:off x="10" y="3701"/>
                <a:ext cx="87" cy="131"/>
              </a:xfrm>
              <a:custGeom>
                <a:avLst/>
                <a:gdLst>
                  <a:gd name="T0" fmla="*/ 78 w 263"/>
                  <a:gd name="T1" fmla="*/ 391 h 391"/>
                  <a:gd name="T2" fmla="*/ 43 w 263"/>
                  <a:gd name="T3" fmla="*/ 355 h 391"/>
                  <a:gd name="T4" fmla="*/ 0 w 263"/>
                  <a:gd name="T5" fmla="*/ 329 h 391"/>
                  <a:gd name="T6" fmla="*/ 18 w 263"/>
                  <a:gd name="T7" fmla="*/ 304 h 391"/>
                  <a:gd name="T8" fmla="*/ 23 w 263"/>
                  <a:gd name="T9" fmla="*/ 277 h 391"/>
                  <a:gd name="T10" fmla="*/ 18 w 263"/>
                  <a:gd name="T11" fmla="*/ 249 h 391"/>
                  <a:gd name="T12" fmla="*/ 0 w 263"/>
                  <a:gd name="T13" fmla="*/ 225 h 391"/>
                  <a:gd name="T14" fmla="*/ 21 w 263"/>
                  <a:gd name="T15" fmla="*/ 197 h 391"/>
                  <a:gd name="T16" fmla="*/ 27 w 263"/>
                  <a:gd name="T17" fmla="*/ 165 h 391"/>
                  <a:gd name="T18" fmla="*/ 22 w 263"/>
                  <a:gd name="T19" fmla="*/ 133 h 391"/>
                  <a:gd name="T20" fmla="*/ 4 w 263"/>
                  <a:gd name="T21" fmla="*/ 104 h 391"/>
                  <a:gd name="T22" fmla="*/ 43 w 263"/>
                  <a:gd name="T23" fmla="*/ 90 h 391"/>
                  <a:gd name="T24" fmla="*/ 73 w 263"/>
                  <a:gd name="T25" fmla="*/ 65 h 391"/>
                  <a:gd name="T26" fmla="*/ 91 w 263"/>
                  <a:gd name="T27" fmla="*/ 34 h 391"/>
                  <a:gd name="T28" fmla="*/ 94 w 263"/>
                  <a:gd name="T29" fmla="*/ 17 h 391"/>
                  <a:gd name="T30" fmla="*/ 93 w 263"/>
                  <a:gd name="T31" fmla="*/ 0 h 391"/>
                  <a:gd name="T32" fmla="*/ 101 w 263"/>
                  <a:gd name="T33" fmla="*/ 19 h 391"/>
                  <a:gd name="T34" fmla="*/ 116 w 263"/>
                  <a:gd name="T35" fmla="*/ 36 h 391"/>
                  <a:gd name="T36" fmla="*/ 133 w 263"/>
                  <a:gd name="T37" fmla="*/ 50 h 391"/>
                  <a:gd name="T38" fmla="*/ 154 w 263"/>
                  <a:gd name="T39" fmla="*/ 62 h 391"/>
                  <a:gd name="T40" fmla="*/ 178 w 263"/>
                  <a:gd name="T41" fmla="*/ 70 h 391"/>
                  <a:gd name="T42" fmla="*/ 204 w 263"/>
                  <a:gd name="T43" fmla="*/ 73 h 391"/>
                  <a:gd name="T44" fmla="*/ 229 w 263"/>
                  <a:gd name="T45" fmla="*/ 72 h 391"/>
                  <a:gd name="T46" fmla="*/ 253 w 263"/>
                  <a:gd name="T47" fmla="*/ 66 h 391"/>
                  <a:gd name="T48" fmla="*/ 240 w 263"/>
                  <a:gd name="T49" fmla="*/ 80 h 391"/>
                  <a:gd name="T50" fmla="*/ 231 w 263"/>
                  <a:gd name="T51" fmla="*/ 96 h 391"/>
                  <a:gd name="T52" fmla="*/ 227 w 263"/>
                  <a:gd name="T53" fmla="*/ 114 h 391"/>
                  <a:gd name="T54" fmla="*/ 227 w 263"/>
                  <a:gd name="T55" fmla="*/ 131 h 391"/>
                  <a:gd name="T56" fmla="*/ 237 w 263"/>
                  <a:gd name="T57" fmla="*/ 165 h 391"/>
                  <a:gd name="T58" fmla="*/ 248 w 263"/>
                  <a:gd name="T59" fmla="*/ 179 h 391"/>
                  <a:gd name="T60" fmla="*/ 263 w 263"/>
                  <a:gd name="T61" fmla="*/ 192 h 391"/>
                  <a:gd name="T62" fmla="*/ 232 w 263"/>
                  <a:gd name="T63" fmla="*/ 217 h 391"/>
                  <a:gd name="T64" fmla="*/ 212 w 263"/>
                  <a:gd name="T65" fmla="*/ 248 h 391"/>
                  <a:gd name="T66" fmla="*/ 203 w 263"/>
                  <a:gd name="T67" fmla="*/ 282 h 391"/>
                  <a:gd name="T68" fmla="*/ 207 w 263"/>
                  <a:gd name="T69" fmla="*/ 317 h 391"/>
                  <a:gd name="T70" fmla="*/ 165 w 263"/>
                  <a:gd name="T71" fmla="*/ 323 h 391"/>
                  <a:gd name="T72" fmla="*/ 129 w 263"/>
                  <a:gd name="T73" fmla="*/ 338 h 391"/>
                  <a:gd name="T74" fmla="*/ 98 w 263"/>
                  <a:gd name="T75" fmla="*/ 361 h 391"/>
                  <a:gd name="T76" fmla="*/ 87 w 263"/>
                  <a:gd name="T77" fmla="*/ 376 h 391"/>
                  <a:gd name="T78" fmla="*/ 78 w 263"/>
                  <a:gd name="T79" fmla="*/ 391 h 3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63" h="391">
                    <a:moveTo>
                      <a:pt x="78" y="391"/>
                    </a:moveTo>
                    <a:lnTo>
                      <a:pt x="43" y="355"/>
                    </a:lnTo>
                    <a:lnTo>
                      <a:pt x="0" y="329"/>
                    </a:lnTo>
                    <a:lnTo>
                      <a:pt x="18" y="304"/>
                    </a:lnTo>
                    <a:lnTo>
                      <a:pt x="23" y="277"/>
                    </a:lnTo>
                    <a:lnTo>
                      <a:pt x="18" y="249"/>
                    </a:lnTo>
                    <a:lnTo>
                      <a:pt x="0" y="225"/>
                    </a:lnTo>
                    <a:lnTo>
                      <a:pt x="21" y="197"/>
                    </a:lnTo>
                    <a:lnTo>
                      <a:pt x="27" y="165"/>
                    </a:lnTo>
                    <a:lnTo>
                      <a:pt x="22" y="133"/>
                    </a:lnTo>
                    <a:lnTo>
                      <a:pt x="4" y="104"/>
                    </a:lnTo>
                    <a:lnTo>
                      <a:pt x="43" y="90"/>
                    </a:lnTo>
                    <a:lnTo>
                      <a:pt x="73" y="65"/>
                    </a:lnTo>
                    <a:lnTo>
                      <a:pt x="91" y="34"/>
                    </a:lnTo>
                    <a:lnTo>
                      <a:pt x="94" y="17"/>
                    </a:lnTo>
                    <a:lnTo>
                      <a:pt x="93" y="0"/>
                    </a:lnTo>
                    <a:lnTo>
                      <a:pt x="101" y="19"/>
                    </a:lnTo>
                    <a:lnTo>
                      <a:pt x="116" y="36"/>
                    </a:lnTo>
                    <a:lnTo>
                      <a:pt x="133" y="50"/>
                    </a:lnTo>
                    <a:lnTo>
                      <a:pt x="154" y="62"/>
                    </a:lnTo>
                    <a:lnTo>
                      <a:pt x="178" y="70"/>
                    </a:lnTo>
                    <a:lnTo>
                      <a:pt x="204" y="73"/>
                    </a:lnTo>
                    <a:lnTo>
                      <a:pt x="229" y="72"/>
                    </a:lnTo>
                    <a:lnTo>
                      <a:pt x="253" y="66"/>
                    </a:lnTo>
                    <a:lnTo>
                      <a:pt x="240" y="80"/>
                    </a:lnTo>
                    <a:lnTo>
                      <a:pt x="231" y="96"/>
                    </a:lnTo>
                    <a:lnTo>
                      <a:pt x="227" y="114"/>
                    </a:lnTo>
                    <a:lnTo>
                      <a:pt x="227" y="131"/>
                    </a:lnTo>
                    <a:lnTo>
                      <a:pt x="237" y="165"/>
                    </a:lnTo>
                    <a:lnTo>
                      <a:pt x="248" y="179"/>
                    </a:lnTo>
                    <a:lnTo>
                      <a:pt x="263" y="192"/>
                    </a:lnTo>
                    <a:lnTo>
                      <a:pt x="232" y="217"/>
                    </a:lnTo>
                    <a:lnTo>
                      <a:pt x="212" y="248"/>
                    </a:lnTo>
                    <a:lnTo>
                      <a:pt x="203" y="282"/>
                    </a:lnTo>
                    <a:lnTo>
                      <a:pt x="207" y="317"/>
                    </a:lnTo>
                    <a:lnTo>
                      <a:pt x="165" y="323"/>
                    </a:lnTo>
                    <a:lnTo>
                      <a:pt x="129" y="338"/>
                    </a:lnTo>
                    <a:lnTo>
                      <a:pt x="98" y="361"/>
                    </a:lnTo>
                    <a:lnTo>
                      <a:pt x="87" y="376"/>
                    </a:lnTo>
                    <a:lnTo>
                      <a:pt x="78" y="39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04" name="Freeform 32"/>
              <p:cNvSpPr>
                <a:spLocks/>
              </p:cNvSpPr>
              <p:nvPr/>
            </p:nvSpPr>
            <p:spPr bwMode="auto">
              <a:xfrm>
                <a:off x="11" y="3570"/>
                <a:ext cx="129" cy="109"/>
              </a:xfrm>
              <a:custGeom>
                <a:avLst/>
                <a:gdLst>
                  <a:gd name="T0" fmla="*/ 374 w 387"/>
                  <a:gd name="T1" fmla="*/ 328 h 328"/>
                  <a:gd name="T2" fmla="*/ 336 w 387"/>
                  <a:gd name="T3" fmla="*/ 318 h 328"/>
                  <a:gd name="T4" fmla="*/ 298 w 387"/>
                  <a:gd name="T5" fmla="*/ 313 h 328"/>
                  <a:gd name="T6" fmla="*/ 259 w 387"/>
                  <a:gd name="T7" fmla="*/ 313 h 328"/>
                  <a:gd name="T8" fmla="*/ 221 w 387"/>
                  <a:gd name="T9" fmla="*/ 317 h 328"/>
                  <a:gd name="T10" fmla="*/ 215 w 387"/>
                  <a:gd name="T11" fmla="*/ 298 h 328"/>
                  <a:gd name="T12" fmla="*/ 203 w 387"/>
                  <a:gd name="T13" fmla="*/ 280 h 328"/>
                  <a:gd name="T14" fmla="*/ 186 w 387"/>
                  <a:gd name="T15" fmla="*/ 264 h 328"/>
                  <a:gd name="T16" fmla="*/ 166 w 387"/>
                  <a:gd name="T17" fmla="*/ 252 h 328"/>
                  <a:gd name="T18" fmla="*/ 144 w 387"/>
                  <a:gd name="T19" fmla="*/ 242 h 328"/>
                  <a:gd name="T20" fmla="*/ 120 w 387"/>
                  <a:gd name="T21" fmla="*/ 237 h 328"/>
                  <a:gd name="T22" fmla="*/ 95 w 387"/>
                  <a:gd name="T23" fmla="*/ 236 h 328"/>
                  <a:gd name="T24" fmla="*/ 70 w 387"/>
                  <a:gd name="T25" fmla="*/ 240 h 328"/>
                  <a:gd name="T26" fmla="*/ 70 w 387"/>
                  <a:gd name="T27" fmla="*/ 207 h 328"/>
                  <a:gd name="T28" fmla="*/ 58 w 387"/>
                  <a:gd name="T29" fmla="*/ 176 h 328"/>
                  <a:gd name="T30" fmla="*/ 47 w 387"/>
                  <a:gd name="T31" fmla="*/ 161 h 328"/>
                  <a:gd name="T32" fmla="*/ 34 w 387"/>
                  <a:gd name="T33" fmla="*/ 149 h 328"/>
                  <a:gd name="T34" fmla="*/ 0 w 387"/>
                  <a:gd name="T35" fmla="*/ 129 h 328"/>
                  <a:gd name="T36" fmla="*/ 18 w 387"/>
                  <a:gd name="T37" fmla="*/ 118 h 328"/>
                  <a:gd name="T38" fmla="*/ 34 w 387"/>
                  <a:gd name="T39" fmla="*/ 104 h 328"/>
                  <a:gd name="T40" fmla="*/ 45 w 387"/>
                  <a:gd name="T41" fmla="*/ 88 h 328"/>
                  <a:gd name="T42" fmla="*/ 53 w 387"/>
                  <a:gd name="T43" fmla="*/ 71 h 328"/>
                  <a:gd name="T44" fmla="*/ 55 w 387"/>
                  <a:gd name="T45" fmla="*/ 34 h 328"/>
                  <a:gd name="T46" fmla="*/ 51 w 387"/>
                  <a:gd name="T47" fmla="*/ 17 h 328"/>
                  <a:gd name="T48" fmla="*/ 42 w 387"/>
                  <a:gd name="T49" fmla="*/ 0 h 328"/>
                  <a:gd name="T50" fmla="*/ 73 w 387"/>
                  <a:gd name="T51" fmla="*/ 18 h 328"/>
                  <a:gd name="T52" fmla="*/ 109 w 387"/>
                  <a:gd name="T53" fmla="*/ 29 h 328"/>
                  <a:gd name="T54" fmla="*/ 148 w 387"/>
                  <a:gd name="T55" fmla="*/ 30 h 328"/>
                  <a:gd name="T56" fmla="*/ 185 w 387"/>
                  <a:gd name="T57" fmla="*/ 23 h 328"/>
                  <a:gd name="T58" fmla="*/ 186 w 387"/>
                  <a:gd name="T59" fmla="*/ 48 h 328"/>
                  <a:gd name="T60" fmla="*/ 193 w 387"/>
                  <a:gd name="T61" fmla="*/ 71 h 328"/>
                  <a:gd name="T62" fmla="*/ 204 w 387"/>
                  <a:gd name="T63" fmla="*/ 90 h 328"/>
                  <a:gd name="T64" fmla="*/ 220 w 387"/>
                  <a:gd name="T65" fmla="*/ 107 h 328"/>
                  <a:gd name="T66" fmla="*/ 260 w 387"/>
                  <a:gd name="T67" fmla="*/ 136 h 328"/>
                  <a:gd name="T68" fmla="*/ 304 w 387"/>
                  <a:gd name="T69" fmla="*/ 163 h 328"/>
                  <a:gd name="T70" fmla="*/ 344 w 387"/>
                  <a:gd name="T71" fmla="*/ 192 h 328"/>
                  <a:gd name="T72" fmla="*/ 375 w 387"/>
                  <a:gd name="T73" fmla="*/ 225 h 328"/>
                  <a:gd name="T74" fmla="*/ 385 w 387"/>
                  <a:gd name="T75" fmla="*/ 245 h 328"/>
                  <a:gd name="T76" fmla="*/ 387 w 387"/>
                  <a:gd name="T77" fmla="*/ 269 h 328"/>
                  <a:gd name="T78" fmla="*/ 385 w 387"/>
                  <a:gd name="T79" fmla="*/ 297 h 328"/>
                  <a:gd name="T80" fmla="*/ 374 w 387"/>
                  <a:gd name="T81" fmla="*/ 328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87" h="328">
                    <a:moveTo>
                      <a:pt x="374" y="328"/>
                    </a:moveTo>
                    <a:lnTo>
                      <a:pt x="336" y="318"/>
                    </a:lnTo>
                    <a:lnTo>
                      <a:pt x="298" y="313"/>
                    </a:lnTo>
                    <a:lnTo>
                      <a:pt x="259" y="313"/>
                    </a:lnTo>
                    <a:lnTo>
                      <a:pt x="221" y="317"/>
                    </a:lnTo>
                    <a:lnTo>
                      <a:pt x="215" y="298"/>
                    </a:lnTo>
                    <a:lnTo>
                      <a:pt x="203" y="280"/>
                    </a:lnTo>
                    <a:lnTo>
                      <a:pt x="186" y="264"/>
                    </a:lnTo>
                    <a:lnTo>
                      <a:pt x="166" y="252"/>
                    </a:lnTo>
                    <a:lnTo>
                      <a:pt x="144" y="242"/>
                    </a:lnTo>
                    <a:lnTo>
                      <a:pt x="120" y="237"/>
                    </a:lnTo>
                    <a:lnTo>
                      <a:pt x="95" y="236"/>
                    </a:lnTo>
                    <a:lnTo>
                      <a:pt x="70" y="240"/>
                    </a:lnTo>
                    <a:lnTo>
                      <a:pt x="70" y="207"/>
                    </a:lnTo>
                    <a:lnTo>
                      <a:pt x="58" y="176"/>
                    </a:lnTo>
                    <a:lnTo>
                      <a:pt x="47" y="161"/>
                    </a:lnTo>
                    <a:lnTo>
                      <a:pt x="34" y="149"/>
                    </a:lnTo>
                    <a:lnTo>
                      <a:pt x="0" y="129"/>
                    </a:lnTo>
                    <a:lnTo>
                      <a:pt x="18" y="118"/>
                    </a:lnTo>
                    <a:lnTo>
                      <a:pt x="34" y="104"/>
                    </a:lnTo>
                    <a:lnTo>
                      <a:pt x="45" y="88"/>
                    </a:lnTo>
                    <a:lnTo>
                      <a:pt x="53" y="71"/>
                    </a:lnTo>
                    <a:lnTo>
                      <a:pt x="55" y="34"/>
                    </a:lnTo>
                    <a:lnTo>
                      <a:pt x="51" y="17"/>
                    </a:lnTo>
                    <a:lnTo>
                      <a:pt x="42" y="0"/>
                    </a:lnTo>
                    <a:lnTo>
                      <a:pt x="73" y="18"/>
                    </a:lnTo>
                    <a:lnTo>
                      <a:pt x="109" y="29"/>
                    </a:lnTo>
                    <a:lnTo>
                      <a:pt x="148" y="30"/>
                    </a:lnTo>
                    <a:lnTo>
                      <a:pt x="185" y="23"/>
                    </a:lnTo>
                    <a:lnTo>
                      <a:pt x="186" y="48"/>
                    </a:lnTo>
                    <a:lnTo>
                      <a:pt x="193" y="71"/>
                    </a:lnTo>
                    <a:lnTo>
                      <a:pt x="204" y="90"/>
                    </a:lnTo>
                    <a:lnTo>
                      <a:pt x="220" y="107"/>
                    </a:lnTo>
                    <a:lnTo>
                      <a:pt x="260" y="136"/>
                    </a:lnTo>
                    <a:lnTo>
                      <a:pt x="304" y="163"/>
                    </a:lnTo>
                    <a:lnTo>
                      <a:pt x="344" y="192"/>
                    </a:lnTo>
                    <a:lnTo>
                      <a:pt x="375" y="225"/>
                    </a:lnTo>
                    <a:lnTo>
                      <a:pt x="385" y="245"/>
                    </a:lnTo>
                    <a:lnTo>
                      <a:pt x="387" y="269"/>
                    </a:lnTo>
                    <a:lnTo>
                      <a:pt x="385" y="297"/>
                    </a:lnTo>
                    <a:lnTo>
                      <a:pt x="374" y="328"/>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05" name="Freeform 33"/>
              <p:cNvSpPr>
                <a:spLocks/>
              </p:cNvSpPr>
              <p:nvPr/>
            </p:nvSpPr>
            <p:spPr bwMode="auto">
              <a:xfrm>
                <a:off x="9" y="3406"/>
                <a:ext cx="114" cy="151"/>
              </a:xfrm>
              <a:custGeom>
                <a:avLst/>
                <a:gdLst>
                  <a:gd name="T0" fmla="*/ 126 w 342"/>
                  <a:gd name="T1" fmla="*/ 352 h 453"/>
                  <a:gd name="T2" fmla="*/ 143 w 342"/>
                  <a:gd name="T3" fmla="*/ 372 h 453"/>
                  <a:gd name="T4" fmla="*/ 148 w 342"/>
                  <a:gd name="T5" fmla="*/ 396 h 453"/>
                  <a:gd name="T6" fmla="*/ 142 w 342"/>
                  <a:gd name="T7" fmla="*/ 418 h 453"/>
                  <a:gd name="T8" fmla="*/ 123 w 342"/>
                  <a:gd name="T9" fmla="*/ 439 h 453"/>
                  <a:gd name="T10" fmla="*/ 95 w 342"/>
                  <a:gd name="T11" fmla="*/ 450 h 453"/>
                  <a:gd name="T12" fmla="*/ 65 w 342"/>
                  <a:gd name="T13" fmla="*/ 453 h 453"/>
                  <a:gd name="T14" fmla="*/ 37 w 342"/>
                  <a:gd name="T15" fmla="*/ 445 h 453"/>
                  <a:gd name="T16" fmla="*/ 14 w 342"/>
                  <a:gd name="T17" fmla="*/ 429 h 453"/>
                  <a:gd name="T18" fmla="*/ 1 w 342"/>
                  <a:gd name="T19" fmla="*/ 407 h 453"/>
                  <a:gd name="T20" fmla="*/ 0 w 342"/>
                  <a:gd name="T21" fmla="*/ 383 h 453"/>
                  <a:gd name="T22" fmla="*/ 12 w 342"/>
                  <a:gd name="T23" fmla="*/ 361 h 453"/>
                  <a:gd name="T24" fmla="*/ 21 w 342"/>
                  <a:gd name="T25" fmla="*/ 351 h 453"/>
                  <a:gd name="T26" fmla="*/ 33 w 342"/>
                  <a:gd name="T27" fmla="*/ 343 h 453"/>
                  <a:gd name="T28" fmla="*/ 45 w 342"/>
                  <a:gd name="T29" fmla="*/ 322 h 453"/>
                  <a:gd name="T30" fmla="*/ 45 w 342"/>
                  <a:gd name="T31" fmla="*/ 298 h 453"/>
                  <a:gd name="T32" fmla="*/ 33 w 342"/>
                  <a:gd name="T33" fmla="*/ 277 h 453"/>
                  <a:gd name="T34" fmla="*/ 12 w 342"/>
                  <a:gd name="T35" fmla="*/ 261 h 453"/>
                  <a:gd name="T36" fmla="*/ 35 w 342"/>
                  <a:gd name="T37" fmla="*/ 233 h 453"/>
                  <a:gd name="T38" fmla="*/ 44 w 342"/>
                  <a:gd name="T39" fmla="*/ 202 h 453"/>
                  <a:gd name="T40" fmla="*/ 40 w 342"/>
                  <a:gd name="T41" fmla="*/ 169 h 453"/>
                  <a:gd name="T42" fmla="*/ 21 w 342"/>
                  <a:gd name="T43" fmla="*/ 140 h 453"/>
                  <a:gd name="T44" fmla="*/ 52 w 342"/>
                  <a:gd name="T45" fmla="*/ 123 h 453"/>
                  <a:gd name="T46" fmla="*/ 72 w 342"/>
                  <a:gd name="T47" fmla="*/ 98 h 453"/>
                  <a:gd name="T48" fmla="*/ 77 w 342"/>
                  <a:gd name="T49" fmla="*/ 83 h 453"/>
                  <a:gd name="T50" fmla="*/ 79 w 342"/>
                  <a:gd name="T51" fmla="*/ 68 h 453"/>
                  <a:gd name="T52" fmla="*/ 76 w 342"/>
                  <a:gd name="T53" fmla="*/ 54 h 453"/>
                  <a:gd name="T54" fmla="*/ 71 w 342"/>
                  <a:gd name="T55" fmla="*/ 39 h 453"/>
                  <a:gd name="T56" fmla="*/ 114 w 342"/>
                  <a:gd name="T57" fmla="*/ 44 h 453"/>
                  <a:gd name="T58" fmla="*/ 156 w 342"/>
                  <a:gd name="T59" fmla="*/ 38 h 453"/>
                  <a:gd name="T60" fmla="*/ 195 w 342"/>
                  <a:gd name="T61" fmla="*/ 23 h 453"/>
                  <a:gd name="T62" fmla="*/ 227 w 342"/>
                  <a:gd name="T63" fmla="*/ 0 h 453"/>
                  <a:gd name="T64" fmla="*/ 213 w 342"/>
                  <a:gd name="T65" fmla="*/ 28 h 453"/>
                  <a:gd name="T66" fmla="*/ 209 w 342"/>
                  <a:gd name="T67" fmla="*/ 57 h 453"/>
                  <a:gd name="T68" fmla="*/ 214 w 342"/>
                  <a:gd name="T69" fmla="*/ 84 h 453"/>
                  <a:gd name="T70" fmla="*/ 227 w 342"/>
                  <a:gd name="T71" fmla="*/ 112 h 453"/>
                  <a:gd name="T72" fmla="*/ 247 w 342"/>
                  <a:gd name="T73" fmla="*/ 137 h 453"/>
                  <a:gd name="T74" fmla="*/ 274 w 342"/>
                  <a:gd name="T75" fmla="*/ 156 h 453"/>
                  <a:gd name="T76" fmla="*/ 306 w 342"/>
                  <a:gd name="T77" fmla="*/ 170 h 453"/>
                  <a:gd name="T78" fmla="*/ 342 w 342"/>
                  <a:gd name="T79" fmla="*/ 176 h 453"/>
                  <a:gd name="T80" fmla="*/ 320 w 342"/>
                  <a:gd name="T81" fmla="*/ 187 h 453"/>
                  <a:gd name="T82" fmla="*/ 301 w 342"/>
                  <a:gd name="T83" fmla="*/ 201 h 453"/>
                  <a:gd name="T84" fmla="*/ 274 w 342"/>
                  <a:gd name="T85" fmla="*/ 235 h 453"/>
                  <a:gd name="T86" fmla="*/ 262 w 342"/>
                  <a:gd name="T87" fmla="*/ 276 h 453"/>
                  <a:gd name="T88" fmla="*/ 263 w 342"/>
                  <a:gd name="T89" fmla="*/ 296 h 453"/>
                  <a:gd name="T90" fmla="*/ 269 w 342"/>
                  <a:gd name="T91" fmla="*/ 316 h 453"/>
                  <a:gd name="T92" fmla="*/ 195 w 342"/>
                  <a:gd name="T93" fmla="*/ 329 h 453"/>
                  <a:gd name="T94" fmla="*/ 126 w 342"/>
                  <a:gd name="T95" fmla="*/ 352 h 4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42" h="453">
                    <a:moveTo>
                      <a:pt x="126" y="352"/>
                    </a:moveTo>
                    <a:lnTo>
                      <a:pt x="143" y="372"/>
                    </a:lnTo>
                    <a:lnTo>
                      <a:pt x="148" y="396"/>
                    </a:lnTo>
                    <a:lnTo>
                      <a:pt x="142" y="418"/>
                    </a:lnTo>
                    <a:lnTo>
                      <a:pt x="123" y="439"/>
                    </a:lnTo>
                    <a:lnTo>
                      <a:pt x="95" y="450"/>
                    </a:lnTo>
                    <a:lnTo>
                      <a:pt x="65" y="453"/>
                    </a:lnTo>
                    <a:lnTo>
                      <a:pt x="37" y="445"/>
                    </a:lnTo>
                    <a:lnTo>
                      <a:pt x="14" y="429"/>
                    </a:lnTo>
                    <a:lnTo>
                      <a:pt x="1" y="407"/>
                    </a:lnTo>
                    <a:lnTo>
                      <a:pt x="0" y="383"/>
                    </a:lnTo>
                    <a:lnTo>
                      <a:pt x="12" y="361"/>
                    </a:lnTo>
                    <a:lnTo>
                      <a:pt x="21" y="351"/>
                    </a:lnTo>
                    <a:lnTo>
                      <a:pt x="33" y="343"/>
                    </a:lnTo>
                    <a:lnTo>
                      <a:pt x="45" y="322"/>
                    </a:lnTo>
                    <a:lnTo>
                      <a:pt x="45" y="298"/>
                    </a:lnTo>
                    <a:lnTo>
                      <a:pt x="33" y="277"/>
                    </a:lnTo>
                    <a:lnTo>
                      <a:pt x="12" y="261"/>
                    </a:lnTo>
                    <a:lnTo>
                      <a:pt x="35" y="233"/>
                    </a:lnTo>
                    <a:lnTo>
                      <a:pt x="44" y="202"/>
                    </a:lnTo>
                    <a:lnTo>
                      <a:pt x="40" y="169"/>
                    </a:lnTo>
                    <a:lnTo>
                      <a:pt x="21" y="140"/>
                    </a:lnTo>
                    <a:lnTo>
                      <a:pt x="52" y="123"/>
                    </a:lnTo>
                    <a:lnTo>
                      <a:pt x="72" y="98"/>
                    </a:lnTo>
                    <a:lnTo>
                      <a:pt x="77" y="83"/>
                    </a:lnTo>
                    <a:lnTo>
                      <a:pt x="79" y="68"/>
                    </a:lnTo>
                    <a:lnTo>
                      <a:pt x="76" y="54"/>
                    </a:lnTo>
                    <a:lnTo>
                      <a:pt x="71" y="39"/>
                    </a:lnTo>
                    <a:lnTo>
                      <a:pt x="114" y="44"/>
                    </a:lnTo>
                    <a:lnTo>
                      <a:pt x="156" y="38"/>
                    </a:lnTo>
                    <a:lnTo>
                      <a:pt x="195" y="23"/>
                    </a:lnTo>
                    <a:lnTo>
                      <a:pt x="227" y="0"/>
                    </a:lnTo>
                    <a:lnTo>
                      <a:pt x="213" y="28"/>
                    </a:lnTo>
                    <a:lnTo>
                      <a:pt x="209" y="57"/>
                    </a:lnTo>
                    <a:lnTo>
                      <a:pt x="214" y="84"/>
                    </a:lnTo>
                    <a:lnTo>
                      <a:pt x="227" y="112"/>
                    </a:lnTo>
                    <a:lnTo>
                      <a:pt x="247" y="137"/>
                    </a:lnTo>
                    <a:lnTo>
                      <a:pt x="274" y="156"/>
                    </a:lnTo>
                    <a:lnTo>
                      <a:pt x="306" y="170"/>
                    </a:lnTo>
                    <a:lnTo>
                      <a:pt x="342" y="176"/>
                    </a:lnTo>
                    <a:lnTo>
                      <a:pt x="320" y="187"/>
                    </a:lnTo>
                    <a:lnTo>
                      <a:pt x="301" y="201"/>
                    </a:lnTo>
                    <a:lnTo>
                      <a:pt x="274" y="235"/>
                    </a:lnTo>
                    <a:lnTo>
                      <a:pt x="262" y="276"/>
                    </a:lnTo>
                    <a:lnTo>
                      <a:pt x="263" y="296"/>
                    </a:lnTo>
                    <a:lnTo>
                      <a:pt x="269" y="316"/>
                    </a:lnTo>
                    <a:lnTo>
                      <a:pt x="195" y="329"/>
                    </a:lnTo>
                    <a:lnTo>
                      <a:pt x="126" y="352"/>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06" name="Freeform 34"/>
              <p:cNvSpPr>
                <a:spLocks/>
              </p:cNvSpPr>
              <p:nvPr/>
            </p:nvSpPr>
            <p:spPr bwMode="auto">
              <a:xfrm>
                <a:off x="28" y="3348"/>
                <a:ext cx="50" cy="40"/>
              </a:xfrm>
              <a:custGeom>
                <a:avLst/>
                <a:gdLst>
                  <a:gd name="T0" fmla="*/ 75 w 149"/>
                  <a:gd name="T1" fmla="*/ 118 h 118"/>
                  <a:gd name="T2" fmla="*/ 95 w 149"/>
                  <a:gd name="T3" fmla="*/ 116 h 118"/>
                  <a:gd name="T4" fmla="*/ 113 w 149"/>
                  <a:gd name="T5" fmla="*/ 110 h 118"/>
                  <a:gd name="T6" fmla="*/ 127 w 149"/>
                  <a:gd name="T7" fmla="*/ 100 h 118"/>
                  <a:gd name="T8" fmla="*/ 139 w 149"/>
                  <a:gd name="T9" fmla="*/ 88 h 118"/>
                  <a:gd name="T10" fmla="*/ 146 w 149"/>
                  <a:gd name="T11" fmla="*/ 75 h 118"/>
                  <a:gd name="T12" fmla="*/ 149 w 149"/>
                  <a:gd name="T13" fmla="*/ 61 h 118"/>
                  <a:gd name="T14" fmla="*/ 148 w 149"/>
                  <a:gd name="T15" fmla="*/ 44 h 118"/>
                  <a:gd name="T16" fmla="*/ 139 w 149"/>
                  <a:gd name="T17" fmla="*/ 29 h 118"/>
                  <a:gd name="T18" fmla="*/ 127 w 149"/>
                  <a:gd name="T19" fmla="*/ 17 h 118"/>
                  <a:gd name="T20" fmla="*/ 111 w 149"/>
                  <a:gd name="T21" fmla="*/ 7 h 118"/>
                  <a:gd name="T22" fmla="*/ 94 w 149"/>
                  <a:gd name="T23" fmla="*/ 2 h 118"/>
                  <a:gd name="T24" fmla="*/ 75 w 149"/>
                  <a:gd name="T25" fmla="*/ 0 h 118"/>
                  <a:gd name="T26" fmla="*/ 57 w 149"/>
                  <a:gd name="T27" fmla="*/ 2 h 118"/>
                  <a:gd name="T28" fmla="*/ 39 w 149"/>
                  <a:gd name="T29" fmla="*/ 7 h 118"/>
                  <a:gd name="T30" fmla="*/ 23 w 149"/>
                  <a:gd name="T31" fmla="*/ 17 h 118"/>
                  <a:gd name="T32" fmla="*/ 11 w 149"/>
                  <a:gd name="T33" fmla="*/ 29 h 118"/>
                  <a:gd name="T34" fmla="*/ 3 w 149"/>
                  <a:gd name="T35" fmla="*/ 44 h 118"/>
                  <a:gd name="T36" fmla="*/ 0 w 149"/>
                  <a:gd name="T37" fmla="*/ 61 h 118"/>
                  <a:gd name="T38" fmla="*/ 3 w 149"/>
                  <a:gd name="T39" fmla="*/ 75 h 118"/>
                  <a:gd name="T40" fmla="*/ 10 w 149"/>
                  <a:gd name="T41" fmla="*/ 88 h 118"/>
                  <a:gd name="T42" fmla="*/ 22 w 149"/>
                  <a:gd name="T43" fmla="*/ 100 h 118"/>
                  <a:gd name="T44" fmla="*/ 36 w 149"/>
                  <a:gd name="T45" fmla="*/ 110 h 118"/>
                  <a:gd name="T46" fmla="*/ 54 w 149"/>
                  <a:gd name="T47" fmla="*/ 116 h 118"/>
                  <a:gd name="T48" fmla="*/ 75 w 149"/>
                  <a:gd name="T49" fmla="*/ 11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49" h="118">
                    <a:moveTo>
                      <a:pt x="75" y="118"/>
                    </a:moveTo>
                    <a:lnTo>
                      <a:pt x="95" y="116"/>
                    </a:lnTo>
                    <a:lnTo>
                      <a:pt x="113" y="110"/>
                    </a:lnTo>
                    <a:lnTo>
                      <a:pt x="127" y="100"/>
                    </a:lnTo>
                    <a:lnTo>
                      <a:pt x="139" y="88"/>
                    </a:lnTo>
                    <a:lnTo>
                      <a:pt x="146" y="75"/>
                    </a:lnTo>
                    <a:lnTo>
                      <a:pt x="149" y="61"/>
                    </a:lnTo>
                    <a:lnTo>
                      <a:pt x="148" y="44"/>
                    </a:lnTo>
                    <a:lnTo>
                      <a:pt x="139" y="29"/>
                    </a:lnTo>
                    <a:lnTo>
                      <a:pt x="127" y="17"/>
                    </a:lnTo>
                    <a:lnTo>
                      <a:pt x="111" y="7"/>
                    </a:lnTo>
                    <a:lnTo>
                      <a:pt x="94" y="2"/>
                    </a:lnTo>
                    <a:lnTo>
                      <a:pt x="75" y="0"/>
                    </a:lnTo>
                    <a:lnTo>
                      <a:pt x="57" y="2"/>
                    </a:lnTo>
                    <a:lnTo>
                      <a:pt x="39" y="7"/>
                    </a:lnTo>
                    <a:lnTo>
                      <a:pt x="23" y="17"/>
                    </a:lnTo>
                    <a:lnTo>
                      <a:pt x="11" y="29"/>
                    </a:lnTo>
                    <a:lnTo>
                      <a:pt x="3" y="44"/>
                    </a:lnTo>
                    <a:lnTo>
                      <a:pt x="0" y="61"/>
                    </a:lnTo>
                    <a:lnTo>
                      <a:pt x="3" y="75"/>
                    </a:lnTo>
                    <a:lnTo>
                      <a:pt x="10" y="88"/>
                    </a:lnTo>
                    <a:lnTo>
                      <a:pt x="22" y="100"/>
                    </a:lnTo>
                    <a:lnTo>
                      <a:pt x="36" y="110"/>
                    </a:lnTo>
                    <a:lnTo>
                      <a:pt x="54" y="116"/>
                    </a:lnTo>
                    <a:lnTo>
                      <a:pt x="75" y="118"/>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07" name="Freeform 35"/>
              <p:cNvSpPr>
                <a:spLocks/>
              </p:cNvSpPr>
              <p:nvPr/>
            </p:nvSpPr>
            <p:spPr bwMode="auto">
              <a:xfrm>
                <a:off x="8" y="3171"/>
                <a:ext cx="95" cy="154"/>
              </a:xfrm>
              <a:custGeom>
                <a:avLst/>
                <a:gdLst>
                  <a:gd name="T0" fmla="*/ 147 w 286"/>
                  <a:gd name="T1" fmla="*/ 461 h 461"/>
                  <a:gd name="T2" fmla="*/ 121 w 286"/>
                  <a:gd name="T3" fmla="*/ 441 h 461"/>
                  <a:gd name="T4" fmla="*/ 87 w 286"/>
                  <a:gd name="T5" fmla="*/ 427 h 461"/>
                  <a:gd name="T6" fmla="*/ 51 w 286"/>
                  <a:gd name="T7" fmla="*/ 419 h 461"/>
                  <a:gd name="T8" fmla="*/ 15 w 286"/>
                  <a:gd name="T9" fmla="*/ 420 h 461"/>
                  <a:gd name="T10" fmla="*/ 30 w 286"/>
                  <a:gd name="T11" fmla="*/ 391 h 461"/>
                  <a:gd name="T12" fmla="*/ 32 w 286"/>
                  <a:gd name="T13" fmla="*/ 359 h 461"/>
                  <a:gd name="T14" fmla="*/ 22 w 286"/>
                  <a:gd name="T15" fmla="*/ 329 h 461"/>
                  <a:gd name="T16" fmla="*/ 0 w 286"/>
                  <a:gd name="T17" fmla="*/ 302 h 461"/>
                  <a:gd name="T18" fmla="*/ 16 w 286"/>
                  <a:gd name="T19" fmla="*/ 285 h 461"/>
                  <a:gd name="T20" fmla="*/ 28 w 286"/>
                  <a:gd name="T21" fmla="*/ 265 h 461"/>
                  <a:gd name="T22" fmla="*/ 35 w 286"/>
                  <a:gd name="T23" fmla="*/ 245 h 461"/>
                  <a:gd name="T24" fmla="*/ 38 w 286"/>
                  <a:gd name="T25" fmla="*/ 223 h 461"/>
                  <a:gd name="T26" fmla="*/ 35 w 286"/>
                  <a:gd name="T27" fmla="*/ 202 h 461"/>
                  <a:gd name="T28" fmla="*/ 28 w 286"/>
                  <a:gd name="T29" fmla="*/ 180 h 461"/>
                  <a:gd name="T30" fmla="*/ 16 w 286"/>
                  <a:gd name="T31" fmla="*/ 161 h 461"/>
                  <a:gd name="T32" fmla="*/ 0 w 286"/>
                  <a:gd name="T33" fmla="*/ 144 h 461"/>
                  <a:gd name="T34" fmla="*/ 43 w 286"/>
                  <a:gd name="T35" fmla="*/ 114 h 461"/>
                  <a:gd name="T36" fmla="*/ 79 w 286"/>
                  <a:gd name="T37" fmla="*/ 81 h 461"/>
                  <a:gd name="T38" fmla="*/ 107 w 286"/>
                  <a:gd name="T39" fmla="*/ 42 h 461"/>
                  <a:gd name="T40" fmla="*/ 125 w 286"/>
                  <a:gd name="T41" fmla="*/ 0 h 461"/>
                  <a:gd name="T42" fmla="*/ 142 w 286"/>
                  <a:gd name="T43" fmla="*/ 31 h 461"/>
                  <a:gd name="T44" fmla="*/ 163 w 286"/>
                  <a:gd name="T45" fmla="*/ 59 h 461"/>
                  <a:gd name="T46" fmla="*/ 190 w 286"/>
                  <a:gd name="T47" fmla="*/ 84 h 461"/>
                  <a:gd name="T48" fmla="*/ 221 w 286"/>
                  <a:gd name="T49" fmla="*/ 107 h 461"/>
                  <a:gd name="T50" fmla="*/ 214 w 286"/>
                  <a:gd name="T51" fmla="*/ 137 h 461"/>
                  <a:gd name="T52" fmla="*/ 212 w 286"/>
                  <a:gd name="T53" fmla="*/ 167 h 461"/>
                  <a:gd name="T54" fmla="*/ 220 w 286"/>
                  <a:gd name="T55" fmla="*/ 226 h 461"/>
                  <a:gd name="T56" fmla="*/ 230 w 286"/>
                  <a:gd name="T57" fmla="*/ 255 h 461"/>
                  <a:gd name="T58" fmla="*/ 245 w 286"/>
                  <a:gd name="T59" fmla="*/ 283 h 461"/>
                  <a:gd name="T60" fmla="*/ 264 w 286"/>
                  <a:gd name="T61" fmla="*/ 310 h 461"/>
                  <a:gd name="T62" fmla="*/ 286 w 286"/>
                  <a:gd name="T63" fmla="*/ 335 h 461"/>
                  <a:gd name="T64" fmla="*/ 260 w 286"/>
                  <a:gd name="T65" fmla="*/ 341 h 461"/>
                  <a:gd name="T66" fmla="*/ 234 w 286"/>
                  <a:gd name="T67" fmla="*/ 351 h 461"/>
                  <a:gd name="T68" fmla="*/ 212 w 286"/>
                  <a:gd name="T69" fmla="*/ 363 h 461"/>
                  <a:gd name="T70" fmla="*/ 191 w 286"/>
                  <a:gd name="T71" fmla="*/ 380 h 461"/>
                  <a:gd name="T72" fmla="*/ 174 w 286"/>
                  <a:gd name="T73" fmla="*/ 398 h 461"/>
                  <a:gd name="T74" fmla="*/ 161 w 286"/>
                  <a:gd name="T75" fmla="*/ 417 h 461"/>
                  <a:gd name="T76" fmla="*/ 151 w 286"/>
                  <a:gd name="T77" fmla="*/ 438 h 461"/>
                  <a:gd name="T78" fmla="*/ 147 w 286"/>
                  <a:gd name="T79" fmla="*/ 461 h 4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86" h="461">
                    <a:moveTo>
                      <a:pt x="147" y="461"/>
                    </a:moveTo>
                    <a:lnTo>
                      <a:pt x="121" y="441"/>
                    </a:lnTo>
                    <a:lnTo>
                      <a:pt x="87" y="427"/>
                    </a:lnTo>
                    <a:lnTo>
                      <a:pt x="51" y="419"/>
                    </a:lnTo>
                    <a:lnTo>
                      <a:pt x="15" y="420"/>
                    </a:lnTo>
                    <a:lnTo>
                      <a:pt x="30" y="391"/>
                    </a:lnTo>
                    <a:lnTo>
                      <a:pt x="32" y="359"/>
                    </a:lnTo>
                    <a:lnTo>
                      <a:pt x="22" y="329"/>
                    </a:lnTo>
                    <a:lnTo>
                      <a:pt x="0" y="302"/>
                    </a:lnTo>
                    <a:lnTo>
                      <a:pt x="16" y="285"/>
                    </a:lnTo>
                    <a:lnTo>
                      <a:pt x="28" y="265"/>
                    </a:lnTo>
                    <a:lnTo>
                      <a:pt x="35" y="245"/>
                    </a:lnTo>
                    <a:lnTo>
                      <a:pt x="38" y="223"/>
                    </a:lnTo>
                    <a:lnTo>
                      <a:pt x="35" y="202"/>
                    </a:lnTo>
                    <a:lnTo>
                      <a:pt x="28" y="180"/>
                    </a:lnTo>
                    <a:lnTo>
                      <a:pt x="16" y="161"/>
                    </a:lnTo>
                    <a:lnTo>
                      <a:pt x="0" y="144"/>
                    </a:lnTo>
                    <a:lnTo>
                      <a:pt x="43" y="114"/>
                    </a:lnTo>
                    <a:lnTo>
                      <a:pt x="79" y="81"/>
                    </a:lnTo>
                    <a:lnTo>
                      <a:pt x="107" y="42"/>
                    </a:lnTo>
                    <a:lnTo>
                      <a:pt x="125" y="0"/>
                    </a:lnTo>
                    <a:lnTo>
                      <a:pt x="142" y="31"/>
                    </a:lnTo>
                    <a:lnTo>
                      <a:pt x="163" y="59"/>
                    </a:lnTo>
                    <a:lnTo>
                      <a:pt x="190" y="84"/>
                    </a:lnTo>
                    <a:lnTo>
                      <a:pt x="221" y="107"/>
                    </a:lnTo>
                    <a:lnTo>
                      <a:pt x="214" y="137"/>
                    </a:lnTo>
                    <a:lnTo>
                      <a:pt x="212" y="167"/>
                    </a:lnTo>
                    <a:lnTo>
                      <a:pt x="220" y="226"/>
                    </a:lnTo>
                    <a:lnTo>
                      <a:pt x="230" y="255"/>
                    </a:lnTo>
                    <a:lnTo>
                      <a:pt x="245" y="283"/>
                    </a:lnTo>
                    <a:lnTo>
                      <a:pt x="264" y="310"/>
                    </a:lnTo>
                    <a:lnTo>
                      <a:pt x="286" y="335"/>
                    </a:lnTo>
                    <a:lnTo>
                      <a:pt x="260" y="341"/>
                    </a:lnTo>
                    <a:lnTo>
                      <a:pt x="234" y="351"/>
                    </a:lnTo>
                    <a:lnTo>
                      <a:pt x="212" y="363"/>
                    </a:lnTo>
                    <a:lnTo>
                      <a:pt x="191" y="380"/>
                    </a:lnTo>
                    <a:lnTo>
                      <a:pt x="174" y="398"/>
                    </a:lnTo>
                    <a:lnTo>
                      <a:pt x="161" y="417"/>
                    </a:lnTo>
                    <a:lnTo>
                      <a:pt x="151" y="438"/>
                    </a:lnTo>
                    <a:lnTo>
                      <a:pt x="147" y="46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08" name="Freeform 36"/>
              <p:cNvSpPr>
                <a:spLocks/>
              </p:cNvSpPr>
              <p:nvPr/>
            </p:nvSpPr>
            <p:spPr bwMode="auto">
              <a:xfrm>
                <a:off x="925" y="4273"/>
                <a:ext cx="18" cy="31"/>
              </a:xfrm>
              <a:custGeom>
                <a:avLst/>
                <a:gdLst>
                  <a:gd name="T0" fmla="*/ 42 w 53"/>
                  <a:gd name="T1" fmla="*/ 93 h 93"/>
                  <a:gd name="T2" fmla="*/ 53 w 53"/>
                  <a:gd name="T3" fmla="*/ 65 h 93"/>
                  <a:gd name="T4" fmla="*/ 52 w 53"/>
                  <a:gd name="T5" fmla="*/ 51 h 93"/>
                  <a:gd name="T6" fmla="*/ 48 w 53"/>
                  <a:gd name="T7" fmla="*/ 38 h 93"/>
                  <a:gd name="T8" fmla="*/ 29 w 53"/>
                  <a:gd name="T9" fmla="*/ 15 h 93"/>
                  <a:gd name="T10" fmla="*/ 0 w 53"/>
                  <a:gd name="T11" fmla="*/ 0 h 93"/>
                </a:gdLst>
                <a:ahLst/>
                <a:cxnLst>
                  <a:cxn ang="0">
                    <a:pos x="T0" y="T1"/>
                  </a:cxn>
                  <a:cxn ang="0">
                    <a:pos x="T2" y="T3"/>
                  </a:cxn>
                  <a:cxn ang="0">
                    <a:pos x="T4" y="T5"/>
                  </a:cxn>
                  <a:cxn ang="0">
                    <a:pos x="T6" y="T7"/>
                  </a:cxn>
                  <a:cxn ang="0">
                    <a:pos x="T8" y="T9"/>
                  </a:cxn>
                  <a:cxn ang="0">
                    <a:pos x="T10" y="T11"/>
                  </a:cxn>
                </a:cxnLst>
                <a:rect l="0" t="0" r="r" b="b"/>
                <a:pathLst>
                  <a:path w="53" h="93">
                    <a:moveTo>
                      <a:pt x="42" y="93"/>
                    </a:moveTo>
                    <a:lnTo>
                      <a:pt x="53" y="65"/>
                    </a:lnTo>
                    <a:lnTo>
                      <a:pt x="52" y="51"/>
                    </a:lnTo>
                    <a:lnTo>
                      <a:pt x="48" y="38"/>
                    </a:lnTo>
                    <a:lnTo>
                      <a:pt x="29" y="15"/>
                    </a:lnTo>
                    <a:lnTo>
                      <a:pt x="0"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09" name="Freeform 37"/>
              <p:cNvSpPr>
                <a:spLocks/>
              </p:cNvSpPr>
              <p:nvPr/>
            </p:nvSpPr>
            <p:spPr bwMode="auto">
              <a:xfrm>
                <a:off x="962" y="4265"/>
                <a:ext cx="13" cy="33"/>
              </a:xfrm>
              <a:custGeom>
                <a:avLst/>
                <a:gdLst>
                  <a:gd name="T0" fmla="*/ 0 w 39"/>
                  <a:gd name="T1" fmla="*/ 0 h 99"/>
                  <a:gd name="T2" fmla="*/ 14 w 39"/>
                  <a:gd name="T3" fmla="*/ 9 h 99"/>
                  <a:gd name="T4" fmla="*/ 26 w 39"/>
                  <a:gd name="T5" fmla="*/ 20 h 99"/>
                  <a:gd name="T6" fmla="*/ 39 w 39"/>
                  <a:gd name="T7" fmla="*/ 45 h 99"/>
                  <a:gd name="T8" fmla="*/ 36 w 39"/>
                  <a:gd name="T9" fmla="*/ 73 h 99"/>
                  <a:gd name="T10" fmla="*/ 18 w 39"/>
                  <a:gd name="T11" fmla="*/ 99 h 99"/>
                </a:gdLst>
                <a:ahLst/>
                <a:cxnLst>
                  <a:cxn ang="0">
                    <a:pos x="T0" y="T1"/>
                  </a:cxn>
                  <a:cxn ang="0">
                    <a:pos x="T2" y="T3"/>
                  </a:cxn>
                  <a:cxn ang="0">
                    <a:pos x="T4" y="T5"/>
                  </a:cxn>
                  <a:cxn ang="0">
                    <a:pos x="T6" y="T7"/>
                  </a:cxn>
                  <a:cxn ang="0">
                    <a:pos x="T8" y="T9"/>
                  </a:cxn>
                  <a:cxn ang="0">
                    <a:pos x="T10" y="T11"/>
                  </a:cxn>
                </a:cxnLst>
                <a:rect l="0" t="0" r="r" b="b"/>
                <a:pathLst>
                  <a:path w="39" h="99">
                    <a:moveTo>
                      <a:pt x="0" y="0"/>
                    </a:moveTo>
                    <a:lnTo>
                      <a:pt x="14" y="9"/>
                    </a:lnTo>
                    <a:lnTo>
                      <a:pt x="26" y="20"/>
                    </a:lnTo>
                    <a:lnTo>
                      <a:pt x="39" y="45"/>
                    </a:lnTo>
                    <a:lnTo>
                      <a:pt x="36" y="73"/>
                    </a:lnTo>
                    <a:lnTo>
                      <a:pt x="18" y="99"/>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10" name="Freeform 38"/>
              <p:cNvSpPr>
                <a:spLocks/>
              </p:cNvSpPr>
              <p:nvPr/>
            </p:nvSpPr>
            <p:spPr bwMode="auto">
              <a:xfrm>
                <a:off x="501" y="4281"/>
                <a:ext cx="4" cy="16"/>
              </a:xfrm>
              <a:custGeom>
                <a:avLst/>
                <a:gdLst>
                  <a:gd name="T0" fmla="*/ 2 w 10"/>
                  <a:gd name="T1" fmla="*/ 46 h 46"/>
                  <a:gd name="T2" fmla="*/ 0 w 10"/>
                  <a:gd name="T3" fmla="*/ 23 h 46"/>
                  <a:gd name="T4" fmla="*/ 10 w 10"/>
                  <a:gd name="T5" fmla="*/ 0 h 46"/>
                </a:gdLst>
                <a:ahLst/>
                <a:cxnLst>
                  <a:cxn ang="0">
                    <a:pos x="T0" y="T1"/>
                  </a:cxn>
                  <a:cxn ang="0">
                    <a:pos x="T2" y="T3"/>
                  </a:cxn>
                  <a:cxn ang="0">
                    <a:pos x="T4" y="T5"/>
                  </a:cxn>
                </a:cxnLst>
                <a:rect l="0" t="0" r="r" b="b"/>
                <a:pathLst>
                  <a:path w="10" h="46">
                    <a:moveTo>
                      <a:pt x="2" y="46"/>
                    </a:moveTo>
                    <a:lnTo>
                      <a:pt x="0" y="23"/>
                    </a:lnTo>
                    <a:lnTo>
                      <a:pt x="10"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11" name="Freeform 39"/>
              <p:cNvSpPr>
                <a:spLocks/>
              </p:cNvSpPr>
              <p:nvPr/>
            </p:nvSpPr>
            <p:spPr bwMode="auto">
              <a:xfrm>
                <a:off x="112" y="4271"/>
                <a:ext cx="49" cy="19"/>
              </a:xfrm>
              <a:custGeom>
                <a:avLst/>
                <a:gdLst>
                  <a:gd name="T0" fmla="*/ 147 w 147"/>
                  <a:gd name="T1" fmla="*/ 58 h 58"/>
                  <a:gd name="T2" fmla="*/ 140 w 147"/>
                  <a:gd name="T3" fmla="*/ 39 h 58"/>
                  <a:gd name="T4" fmla="*/ 127 w 147"/>
                  <a:gd name="T5" fmla="*/ 22 h 58"/>
                  <a:gd name="T6" fmla="*/ 109 w 147"/>
                  <a:gd name="T7" fmla="*/ 9 h 58"/>
                  <a:gd name="T8" fmla="*/ 87 w 147"/>
                  <a:gd name="T9" fmla="*/ 1 h 58"/>
                  <a:gd name="T10" fmla="*/ 61 w 147"/>
                  <a:gd name="T11" fmla="*/ 0 h 58"/>
                  <a:gd name="T12" fmla="*/ 37 w 147"/>
                  <a:gd name="T13" fmla="*/ 5 h 58"/>
                  <a:gd name="T14" fmla="*/ 17 w 147"/>
                  <a:gd name="T15" fmla="*/ 14 h 58"/>
                  <a:gd name="T16" fmla="*/ 0 w 147"/>
                  <a:gd name="T17" fmla="*/ 29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7" h="58">
                    <a:moveTo>
                      <a:pt x="147" y="58"/>
                    </a:moveTo>
                    <a:lnTo>
                      <a:pt x="140" y="39"/>
                    </a:lnTo>
                    <a:lnTo>
                      <a:pt x="127" y="22"/>
                    </a:lnTo>
                    <a:lnTo>
                      <a:pt x="109" y="9"/>
                    </a:lnTo>
                    <a:lnTo>
                      <a:pt x="87" y="1"/>
                    </a:lnTo>
                    <a:lnTo>
                      <a:pt x="61" y="0"/>
                    </a:lnTo>
                    <a:lnTo>
                      <a:pt x="37" y="5"/>
                    </a:lnTo>
                    <a:lnTo>
                      <a:pt x="17" y="14"/>
                    </a:lnTo>
                    <a:lnTo>
                      <a:pt x="0" y="29"/>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12" name="Freeform 40"/>
              <p:cNvSpPr>
                <a:spLocks/>
              </p:cNvSpPr>
              <p:nvPr/>
            </p:nvSpPr>
            <p:spPr bwMode="auto">
              <a:xfrm>
                <a:off x="122" y="4237"/>
                <a:ext cx="61" cy="36"/>
              </a:xfrm>
              <a:custGeom>
                <a:avLst/>
                <a:gdLst>
                  <a:gd name="T0" fmla="*/ 0 w 182"/>
                  <a:gd name="T1" fmla="*/ 108 h 108"/>
                  <a:gd name="T2" fmla="*/ 39 w 182"/>
                  <a:gd name="T3" fmla="*/ 84 h 108"/>
                  <a:gd name="T4" fmla="*/ 85 w 182"/>
                  <a:gd name="T5" fmla="*/ 70 h 108"/>
                  <a:gd name="T6" fmla="*/ 134 w 182"/>
                  <a:gd name="T7" fmla="*/ 67 h 108"/>
                  <a:gd name="T8" fmla="*/ 158 w 182"/>
                  <a:gd name="T9" fmla="*/ 69 h 108"/>
                  <a:gd name="T10" fmla="*/ 182 w 182"/>
                  <a:gd name="T11" fmla="*/ 75 h 108"/>
                  <a:gd name="T12" fmla="*/ 171 w 182"/>
                  <a:gd name="T13" fmla="*/ 56 h 108"/>
                  <a:gd name="T14" fmla="*/ 167 w 182"/>
                  <a:gd name="T15" fmla="*/ 38 h 108"/>
                  <a:gd name="T16" fmla="*/ 166 w 182"/>
                  <a:gd name="T17" fmla="*/ 19 h 108"/>
                  <a:gd name="T18" fmla="*/ 171 w 182"/>
                  <a:gd name="T19" fmla="*/ 0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2" h="108">
                    <a:moveTo>
                      <a:pt x="0" y="108"/>
                    </a:moveTo>
                    <a:lnTo>
                      <a:pt x="39" y="84"/>
                    </a:lnTo>
                    <a:lnTo>
                      <a:pt x="85" y="70"/>
                    </a:lnTo>
                    <a:lnTo>
                      <a:pt x="134" y="67"/>
                    </a:lnTo>
                    <a:lnTo>
                      <a:pt x="158" y="69"/>
                    </a:lnTo>
                    <a:lnTo>
                      <a:pt x="182" y="75"/>
                    </a:lnTo>
                    <a:lnTo>
                      <a:pt x="171" y="56"/>
                    </a:lnTo>
                    <a:lnTo>
                      <a:pt x="167" y="38"/>
                    </a:lnTo>
                    <a:lnTo>
                      <a:pt x="166" y="19"/>
                    </a:lnTo>
                    <a:lnTo>
                      <a:pt x="171"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13" name="Freeform 41"/>
              <p:cNvSpPr>
                <a:spLocks/>
              </p:cNvSpPr>
              <p:nvPr/>
            </p:nvSpPr>
            <p:spPr bwMode="auto">
              <a:xfrm>
                <a:off x="95" y="4174"/>
                <a:ext cx="66" cy="71"/>
              </a:xfrm>
              <a:custGeom>
                <a:avLst/>
                <a:gdLst>
                  <a:gd name="T0" fmla="*/ 199 w 199"/>
                  <a:gd name="T1" fmla="*/ 3 h 214"/>
                  <a:gd name="T2" fmla="*/ 167 w 199"/>
                  <a:gd name="T3" fmla="*/ 6 h 214"/>
                  <a:gd name="T4" fmla="*/ 135 w 199"/>
                  <a:gd name="T5" fmla="*/ 0 h 214"/>
                  <a:gd name="T6" fmla="*/ 123 w 199"/>
                  <a:gd name="T7" fmla="*/ 30 h 214"/>
                  <a:gd name="T8" fmla="*/ 100 w 199"/>
                  <a:gd name="T9" fmla="*/ 55 h 214"/>
                  <a:gd name="T10" fmla="*/ 67 w 199"/>
                  <a:gd name="T11" fmla="*/ 71 h 214"/>
                  <a:gd name="T12" fmla="*/ 29 w 199"/>
                  <a:gd name="T13" fmla="*/ 77 h 214"/>
                  <a:gd name="T14" fmla="*/ 39 w 199"/>
                  <a:gd name="T15" fmla="*/ 113 h 214"/>
                  <a:gd name="T16" fmla="*/ 38 w 199"/>
                  <a:gd name="T17" fmla="*/ 149 h 214"/>
                  <a:gd name="T18" fmla="*/ 24 w 199"/>
                  <a:gd name="T19" fmla="*/ 183 h 214"/>
                  <a:gd name="T20" fmla="*/ 0 w 199"/>
                  <a:gd name="T21" fmla="*/ 214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9" h="214">
                    <a:moveTo>
                      <a:pt x="199" y="3"/>
                    </a:moveTo>
                    <a:lnTo>
                      <a:pt x="167" y="6"/>
                    </a:lnTo>
                    <a:lnTo>
                      <a:pt x="135" y="0"/>
                    </a:lnTo>
                    <a:lnTo>
                      <a:pt x="123" y="30"/>
                    </a:lnTo>
                    <a:lnTo>
                      <a:pt x="100" y="55"/>
                    </a:lnTo>
                    <a:lnTo>
                      <a:pt x="67" y="71"/>
                    </a:lnTo>
                    <a:lnTo>
                      <a:pt x="29" y="77"/>
                    </a:lnTo>
                    <a:lnTo>
                      <a:pt x="39" y="113"/>
                    </a:lnTo>
                    <a:lnTo>
                      <a:pt x="38" y="149"/>
                    </a:lnTo>
                    <a:lnTo>
                      <a:pt x="24" y="183"/>
                    </a:lnTo>
                    <a:lnTo>
                      <a:pt x="0" y="214"/>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14" name="Freeform 42"/>
              <p:cNvSpPr>
                <a:spLocks/>
              </p:cNvSpPr>
              <p:nvPr/>
            </p:nvSpPr>
            <p:spPr bwMode="auto">
              <a:xfrm>
                <a:off x="64" y="4228"/>
                <a:ext cx="41" cy="12"/>
              </a:xfrm>
              <a:custGeom>
                <a:avLst/>
                <a:gdLst>
                  <a:gd name="T0" fmla="*/ 123 w 123"/>
                  <a:gd name="T1" fmla="*/ 10 h 38"/>
                  <a:gd name="T2" fmla="*/ 107 w 123"/>
                  <a:gd name="T3" fmla="*/ 4 h 38"/>
                  <a:gd name="T4" fmla="*/ 90 w 123"/>
                  <a:gd name="T5" fmla="*/ 0 h 38"/>
                  <a:gd name="T6" fmla="*/ 71 w 123"/>
                  <a:gd name="T7" fmla="*/ 0 h 38"/>
                  <a:gd name="T8" fmla="*/ 54 w 123"/>
                  <a:gd name="T9" fmla="*/ 2 h 38"/>
                  <a:gd name="T10" fmla="*/ 38 w 123"/>
                  <a:gd name="T11" fmla="*/ 7 h 38"/>
                  <a:gd name="T12" fmla="*/ 23 w 123"/>
                  <a:gd name="T13" fmla="*/ 15 h 38"/>
                  <a:gd name="T14" fmla="*/ 11 w 123"/>
                  <a:gd name="T15" fmla="*/ 25 h 38"/>
                  <a:gd name="T16" fmla="*/ 0 w 123"/>
                  <a:gd name="T17" fmla="*/ 38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3" h="38">
                    <a:moveTo>
                      <a:pt x="123" y="10"/>
                    </a:moveTo>
                    <a:lnTo>
                      <a:pt x="107" y="4"/>
                    </a:lnTo>
                    <a:lnTo>
                      <a:pt x="90" y="0"/>
                    </a:lnTo>
                    <a:lnTo>
                      <a:pt x="71" y="0"/>
                    </a:lnTo>
                    <a:lnTo>
                      <a:pt x="54" y="2"/>
                    </a:lnTo>
                    <a:lnTo>
                      <a:pt x="38" y="7"/>
                    </a:lnTo>
                    <a:lnTo>
                      <a:pt x="23" y="15"/>
                    </a:lnTo>
                    <a:lnTo>
                      <a:pt x="11" y="25"/>
                    </a:lnTo>
                    <a:lnTo>
                      <a:pt x="0" y="38"/>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15" name="Freeform 43"/>
              <p:cNvSpPr>
                <a:spLocks/>
              </p:cNvSpPr>
              <p:nvPr/>
            </p:nvSpPr>
            <p:spPr bwMode="auto">
              <a:xfrm>
                <a:off x="59" y="4243"/>
                <a:ext cx="51" cy="33"/>
              </a:xfrm>
              <a:custGeom>
                <a:avLst/>
                <a:gdLst>
                  <a:gd name="T0" fmla="*/ 0 w 153"/>
                  <a:gd name="T1" fmla="*/ 25 h 99"/>
                  <a:gd name="T2" fmla="*/ 24 w 153"/>
                  <a:gd name="T3" fmla="*/ 7 h 99"/>
                  <a:gd name="T4" fmla="*/ 54 w 153"/>
                  <a:gd name="T5" fmla="*/ 0 h 99"/>
                  <a:gd name="T6" fmla="*/ 84 w 153"/>
                  <a:gd name="T7" fmla="*/ 0 h 99"/>
                  <a:gd name="T8" fmla="*/ 114 w 153"/>
                  <a:gd name="T9" fmla="*/ 11 h 99"/>
                  <a:gd name="T10" fmla="*/ 136 w 153"/>
                  <a:gd name="T11" fmla="*/ 28 h 99"/>
                  <a:gd name="T12" fmla="*/ 150 w 153"/>
                  <a:gd name="T13" fmla="*/ 50 h 99"/>
                  <a:gd name="T14" fmla="*/ 153 w 153"/>
                  <a:gd name="T15" fmla="*/ 75 h 99"/>
                  <a:gd name="T16" fmla="*/ 145 w 153"/>
                  <a:gd name="T17" fmla="*/ 99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3" h="99">
                    <a:moveTo>
                      <a:pt x="0" y="25"/>
                    </a:moveTo>
                    <a:lnTo>
                      <a:pt x="24" y="7"/>
                    </a:lnTo>
                    <a:lnTo>
                      <a:pt x="54" y="0"/>
                    </a:lnTo>
                    <a:lnTo>
                      <a:pt x="84" y="0"/>
                    </a:lnTo>
                    <a:lnTo>
                      <a:pt x="114" y="11"/>
                    </a:lnTo>
                    <a:lnTo>
                      <a:pt x="136" y="28"/>
                    </a:lnTo>
                    <a:lnTo>
                      <a:pt x="150" y="50"/>
                    </a:lnTo>
                    <a:lnTo>
                      <a:pt x="153" y="75"/>
                    </a:lnTo>
                    <a:lnTo>
                      <a:pt x="145" y="99"/>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16" name="Freeform 44"/>
              <p:cNvSpPr>
                <a:spLocks/>
              </p:cNvSpPr>
              <p:nvPr/>
            </p:nvSpPr>
            <p:spPr bwMode="auto">
              <a:xfrm>
                <a:off x="17" y="4250"/>
                <a:ext cx="98" cy="54"/>
              </a:xfrm>
              <a:custGeom>
                <a:avLst/>
                <a:gdLst>
                  <a:gd name="T0" fmla="*/ 283 w 293"/>
                  <a:gd name="T1" fmla="*/ 162 h 162"/>
                  <a:gd name="T2" fmla="*/ 293 w 293"/>
                  <a:gd name="T3" fmla="*/ 135 h 162"/>
                  <a:gd name="T4" fmla="*/ 291 w 293"/>
                  <a:gd name="T5" fmla="*/ 107 h 162"/>
                  <a:gd name="T6" fmla="*/ 276 w 293"/>
                  <a:gd name="T7" fmla="*/ 84 h 162"/>
                  <a:gd name="T8" fmla="*/ 248 w 293"/>
                  <a:gd name="T9" fmla="*/ 66 h 162"/>
                  <a:gd name="T10" fmla="*/ 232 w 293"/>
                  <a:gd name="T11" fmla="*/ 60 h 162"/>
                  <a:gd name="T12" fmla="*/ 214 w 293"/>
                  <a:gd name="T13" fmla="*/ 58 h 162"/>
                  <a:gd name="T14" fmla="*/ 181 w 293"/>
                  <a:gd name="T15" fmla="*/ 61 h 162"/>
                  <a:gd name="T16" fmla="*/ 150 w 293"/>
                  <a:gd name="T17" fmla="*/ 74 h 162"/>
                  <a:gd name="T18" fmla="*/ 138 w 293"/>
                  <a:gd name="T19" fmla="*/ 85 h 162"/>
                  <a:gd name="T20" fmla="*/ 129 w 293"/>
                  <a:gd name="T21" fmla="*/ 97 h 162"/>
                  <a:gd name="T22" fmla="*/ 139 w 293"/>
                  <a:gd name="T23" fmla="*/ 74 h 162"/>
                  <a:gd name="T24" fmla="*/ 138 w 293"/>
                  <a:gd name="T25" fmla="*/ 52 h 162"/>
                  <a:gd name="T26" fmla="*/ 127 w 293"/>
                  <a:gd name="T27" fmla="*/ 30 h 162"/>
                  <a:gd name="T28" fmla="*/ 107 w 293"/>
                  <a:gd name="T29" fmla="*/ 12 h 162"/>
                  <a:gd name="T30" fmla="*/ 80 w 293"/>
                  <a:gd name="T31" fmla="*/ 1 h 162"/>
                  <a:gd name="T32" fmla="*/ 52 w 293"/>
                  <a:gd name="T33" fmla="*/ 0 h 162"/>
                  <a:gd name="T34" fmla="*/ 24 w 293"/>
                  <a:gd name="T35" fmla="*/ 7 h 162"/>
                  <a:gd name="T36" fmla="*/ 0 w 293"/>
                  <a:gd name="T37" fmla="*/ 21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93" h="162">
                    <a:moveTo>
                      <a:pt x="283" y="162"/>
                    </a:moveTo>
                    <a:lnTo>
                      <a:pt x="293" y="135"/>
                    </a:lnTo>
                    <a:lnTo>
                      <a:pt x="291" y="107"/>
                    </a:lnTo>
                    <a:lnTo>
                      <a:pt x="276" y="84"/>
                    </a:lnTo>
                    <a:lnTo>
                      <a:pt x="248" y="66"/>
                    </a:lnTo>
                    <a:lnTo>
                      <a:pt x="232" y="60"/>
                    </a:lnTo>
                    <a:lnTo>
                      <a:pt x="214" y="58"/>
                    </a:lnTo>
                    <a:lnTo>
                      <a:pt x="181" y="61"/>
                    </a:lnTo>
                    <a:lnTo>
                      <a:pt x="150" y="74"/>
                    </a:lnTo>
                    <a:lnTo>
                      <a:pt x="138" y="85"/>
                    </a:lnTo>
                    <a:lnTo>
                      <a:pt x="129" y="97"/>
                    </a:lnTo>
                    <a:lnTo>
                      <a:pt x="139" y="74"/>
                    </a:lnTo>
                    <a:lnTo>
                      <a:pt x="138" y="52"/>
                    </a:lnTo>
                    <a:lnTo>
                      <a:pt x="127" y="30"/>
                    </a:lnTo>
                    <a:lnTo>
                      <a:pt x="107" y="12"/>
                    </a:lnTo>
                    <a:lnTo>
                      <a:pt x="80" y="1"/>
                    </a:lnTo>
                    <a:lnTo>
                      <a:pt x="52" y="0"/>
                    </a:lnTo>
                    <a:lnTo>
                      <a:pt x="24" y="7"/>
                    </a:lnTo>
                    <a:lnTo>
                      <a:pt x="0" y="21"/>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17" name="Freeform 45"/>
              <p:cNvSpPr>
                <a:spLocks/>
              </p:cNvSpPr>
              <p:nvPr/>
            </p:nvSpPr>
            <p:spPr bwMode="auto">
              <a:xfrm>
                <a:off x="26" y="4217"/>
                <a:ext cx="37" cy="38"/>
              </a:xfrm>
              <a:custGeom>
                <a:avLst/>
                <a:gdLst>
                  <a:gd name="T0" fmla="*/ 87 w 111"/>
                  <a:gd name="T1" fmla="*/ 114 h 114"/>
                  <a:gd name="T2" fmla="*/ 103 w 111"/>
                  <a:gd name="T3" fmla="*/ 95 h 114"/>
                  <a:gd name="T4" fmla="*/ 111 w 111"/>
                  <a:gd name="T5" fmla="*/ 75 h 114"/>
                  <a:gd name="T6" fmla="*/ 110 w 111"/>
                  <a:gd name="T7" fmla="*/ 52 h 114"/>
                  <a:gd name="T8" fmla="*/ 99 w 111"/>
                  <a:gd name="T9" fmla="*/ 31 h 114"/>
                  <a:gd name="T10" fmla="*/ 80 w 111"/>
                  <a:gd name="T11" fmla="*/ 15 h 114"/>
                  <a:gd name="T12" fmla="*/ 56 w 111"/>
                  <a:gd name="T13" fmla="*/ 4 h 114"/>
                  <a:gd name="T14" fmla="*/ 28 w 111"/>
                  <a:gd name="T15" fmla="*/ 0 h 114"/>
                  <a:gd name="T16" fmla="*/ 0 w 111"/>
                  <a:gd name="T17" fmla="*/ 3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1" h="114">
                    <a:moveTo>
                      <a:pt x="87" y="114"/>
                    </a:moveTo>
                    <a:lnTo>
                      <a:pt x="103" y="95"/>
                    </a:lnTo>
                    <a:lnTo>
                      <a:pt x="111" y="75"/>
                    </a:lnTo>
                    <a:lnTo>
                      <a:pt x="110" y="52"/>
                    </a:lnTo>
                    <a:lnTo>
                      <a:pt x="99" y="31"/>
                    </a:lnTo>
                    <a:lnTo>
                      <a:pt x="80" y="15"/>
                    </a:lnTo>
                    <a:lnTo>
                      <a:pt x="56" y="4"/>
                    </a:lnTo>
                    <a:lnTo>
                      <a:pt x="28" y="0"/>
                    </a:lnTo>
                    <a:lnTo>
                      <a:pt x="0" y="3"/>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18" name="Freeform 46"/>
              <p:cNvSpPr>
                <a:spLocks/>
              </p:cNvSpPr>
              <p:nvPr/>
            </p:nvSpPr>
            <p:spPr bwMode="auto">
              <a:xfrm>
                <a:off x="50" y="4143"/>
                <a:ext cx="45" cy="77"/>
              </a:xfrm>
              <a:custGeom>
                <a:avLst/>
                <a:gdLst>
                  <a:gd name="T0" fmla="*/ 0 w 135"/>
                  <a:gd name="T1" fmla="*/ 230 h 230"/>
                  <a:gd name="T2" fmla="*/ 20 w 135"/>
                  <a:gd name="T3" fmla="*/ 211 h 230"/>
                  <a:gd name="T4" fmla="*/ 44 w 135"/>
                  <a:gd name="T5" fmla="*/ 196 h 230"/>
                  <a:gd name="T6" fmla="*/ 74 w 135"/>
                  <a:gd name="T7" fmla="*/ 188 h 230"/>
                  <a:gd name="T8" fmla="*/ 103 w 135"/>
                  <a:gd name="T9" fmla="*/ 184 h 230"/>
                  <a:gd name="T10" fmla="*/ 97 w 135"/>
                  <a:gd name="T11" fmla="*/ 154 h 230"/>
                  <a:gd name="T12" fmla="*/ 101 w 135"/>
                  <a:gd name="T13" fmla="*/ 123 h 230"/>
                  <a:gd name="T14" fmla="*/ 114 w 135"/>
                  <a:gd name="T15" fmla="*/ 95 h 230"/>
                  <a:gd name="T16" fmla="*/ 135 w 135"/>
                  <a:gd name="T17" fmla="*/ 71 h 230"/>
                  <a:gd name="T18" fmla="*/ 130 w 135"/>
                  <a:gd name="T19" fmla="*/ 36 h 230"/>
                  <a:gd name="T20" fmla="*/ 133 w 135"/>
                  <a:gd name="T21" fmla="*/ 0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5" h="230">
                    <a:moveTo>
                      <a:pt x="0" y="230"/>
                    </a:moveTo>
                    <a:lnTo>
                      <a:pt x="20" y="211"/>
                    </a:lnTo>
                    <a:lnTo>
                      <a:pt x="44" y="196"/>
                    </a:lnTo>
                    <a:lnTo>
                      <a:pt x="74" y="188"/>
                    </a:lnTo>
                    <a:lnTo>
                      <a:pt x="103" y="184"/>
                    </a:lnTo>
                    <a:lnTo>
                      <a:pt x="97" y="154"/>
                    </a:lnTo>
                    <a:lnTo>
                      <a:pt x="101" y="123"/>
                    </a:lnTo>
                    <a:lnTo>
                      <a:pt x="114" y="95"/>
                    </a:lnTo>
                    <a:lnTo>
                      <a:pt x="135" y="71"/>
                    </a:lnTo>
                    <a:lnTo>
                      <a:pt x="130" y="36"/>
                    </a:lnTo>
                    <a:lnTo>
                      <a:pt x="133"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19" name="Freeform 47"/>
              <p:cNvSpPr>
                <a:spLocks/>
              </p:cNvSpPr>
              <p:nvPr/>
            </p:nvSpPr>
            <p:spPr bwMode="auto">
              <a:xfrm>
                <a:off x="45" y="3954"/>
                <a:ext cx="34" cy="36"/>
              </a:xfrm>
              <a:custGeom>
                <a:avLst/>
                <a:gdLst>
                  <a:gd name="T0" fmla="*/ 101 w 101"/>
                  <a:gd name="T1" fmla="*/ 107 h 107"/>
                  <a:gd name="T2" fmla="*/ 84 w 101"/>
                  <a:gd name="T3" fmla="*/ 76 h 107"/>
                  <a:gd name="T4" fmla="*/ 60 w 101"/>
                  <a:gd name="T5" fmla="*/ 47 h 107"/>
                  <a:gd name="T6" fmla="*/ 32 w 101"/>
                  <a:gd name="T7" fmla="*/ 22 h 107"/>
                  <a:gd name="T8" fmla="*/ 0 w 101"/>
                  <a:gd name="T9" fmla="*/ 0 h 107"/>
                </a:gdLst>
                <a:ahLst/>
                <a:cxnLst>
                  <a:cxn ang="0">
                    <a:pos x="T0" y="T1"/>
                  </a:cxn>
                  <a:cxn ang="0">
                    <a:pos x="T2" y="T3"/>
                  </a:cxn>
                  <a:cxn ang="0">
                    <a:pos x="T4" y="T5"/>
                  </a:cxn>
                  <a:cxn ang="0">
                    <a:pos x="T6" y="T7"/>
                  </a:cxn>
                  <a:cxn ang="0">
                    <a:pos x="T8" y="T9"/>
                  </a:cxn>
                </a:cxnLst>
                <a:rect l="0" t="0" r="r" b="b"/>
                <a:pathLst>
                  <a:path w="101" h="107">
                    <a:moveTo>
                      <a:pt x="101" y="107"/>
                    </a:moveTo>
                    <a:lnTo>
                      <a:pt x="84" y="76"/>
                    </a:lnTo>
                    <a:lnTo>
                      <a:pt x="60" y="47"/>
                    </a:lnTo>
                    <a:lnTo>
                      <a:pt x="32" y="22"/>
                    </a:lnTo>
                    <a:lnTo>
                      <a:pt x="0"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20" name="Line 48"/>
              <p:cNvSpPr>
                <a:spLocks noChangeShapeType="1"/>
              </p:cNvSpPr>
              <p:nvPr/>
            </p:nvSpPr>
            <p:spPr bwMode="auto">
              <a:xfrm flipH="1" flipV="1">
                <a:off x="27" y="3884"/>
                <a:ext cx="7" cy="1"/>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21" name="Freeform 49"/>
              <p:cNvSpPr>
                <a:spLocks/>
              </p:cNvSpPr>
              <p:nvPr/>
            </p:nvSpPr>
            <p:spPr bwMode="auto">
              <a:xfrm>
                <a:off x="20" y="3517"/>
                <a:ext cx="31" cy="6"/>
              </a:xfrm>
              <a:custGeom>
                <a:avLst/>
                <a:gdLst>
                  <a:gd name="T0" fmla="*/ 0 w 93"/>
                  <a:gd name="T1" fmla="*/ 8 h 16"/>
                  <a:gd name="T2" fmla="*/ 24 w 93"/>
                  <a:gd name="T3" fmla="*/ 1 h 16"/>
                  <a:gd name="T4" fmla="*/ 48 w 93"/>
                  <a:gd name="T5" fmla="*/ 0 h 16"/>
                  <a:gd name="T6" fmla="*/ 72 w 93"/>
                  <a:gd name="T7" fmla="*/ 4 h 16"/>
                  <a:gd name="T8" fmla="*/ 93 w 93"/>
                  <a:gd name="T9" fmla="*/ 16 h 16"/>
                </a:gdLst>
                <a:ahLst/>
                <a:cxnLst>
                  <a:cxn ang="0">
                    <a:pos x="T0" y="T1"/>
                  </a:cxn>
                  <a:cxn ang="0">
                    <a:pos x="T2" y="T3"/>
                  </a:cxn>
                  <a:cxn ang="0">
                    <a:pos x="T4" y="T5"/>
                  </a:cxn>
                  <a:cxn ang="0">
                    <a:pos x="T6" y="T7"/>
                  </a:cxn>
                  <a:cxn ang="0">
                    <a:pos x="T8" y="T9"/>
                  </a:cxn>
                </a:cxnLst>
                <a:rect l="0" t="0" r="r" b="b"/>
                <a:pathLst>
                  <a:path w="93" h="16">
                    <a:moveTo>
                      <a:pt x="0" y="8"/>
                    </a:moveTo>
                    <a:lnTo>
                      <a:pt x="24" y="1"/>
                    </a:lnTo>
                    <a:lnTo>
                      <a:pt x="48" y="0"/>
                    </a:lnTo>
                    <a:lnTo>
                      <a:pt x="72" y="4"/>
                    </a:lnTo>
                    <a:lnTo>
                      <a:pt x="93" y="16"/>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22" name="Freeform 50"/>
              <p:cNvSpPr>
                <a:spLocks noEditPoints="1"/>
              </p:cNvSpPr>
              <p:nvPr/>
            </p:nvSpPr>
            <p:spPr bwMode="auto">
              <a:xfrm>
                <a:off x="4" y="3406"/>
                <a:ext cx="1910" cy="906"/>
              </a:xfrm>
              <a:custGeom>
                <a:avLst/>
                <a:gdLst>
                  <a:gd name="T0" fmla="*/ 5224 w 5732"/>
                  <a:gd name="T1" fmla="*/ 2526 h 2718"/>
                  <a:gd name="T2" fmla="*/ 5364 w 5732"/>
                  <a:gd name="T3" fmla="*/ 2491 h 2718"/>
                  <a:gd name="T4" fmla="*/ 5496 w 5732"/>
                  <a:gd name="T5" fmla="*/ 2485 h 2718"/>
                  <a:gd name="T6" fmla="*/ 5642 w 5732"/>
                  <a:gd name="T7" fmla="*/ 2565 h 2718"/>
                  <a:gd name="T8" fmla="*/ 5638 w 5732"/>
                  <a:gd name="T9" fmla="*/ 2622 h 2718"/>
                  <a:gd name="T10" fmla="*/ 5504 w 5732"/>
                  <a:gd name="T11" fmla="*/ 2689 h 2718"/>
                  <a:gd name="T12" fmla="*/ 5365 w 5732"/>
                  <a:gd name="T13" fmla="*/ 2707 h 2718"/>
                  <a:gd name="T14" fmla="*/ 5234 w 5732"/>
                  <a:gd name="T15" fmla="*/ 2676 h 2718"/>
                  <a:gd name="T16" fmla="*/ 5135 w 5732"/>
                  <a:gd name="T17" fmla="*/ 2633 h 2718"/>
                  <a:gd name="T18" fmla="*/ 3972 w 5732"/>
                  <a:gd name="T19" fmla="*/ 2547 h 2718"/>
                  <a:gd name="T20" fmla="*/ 4017 w 5732"/>
                  <a:gd name="T21" fmla="*/ 2466 h 2718"/>
                  <a:gd name="T22" fmla="*/ 4148 w 5732"/>
                  <a:gd name="T23" fmla="*/ 2462 h 2718"/>
                  <a:gd name="T24" fmla="*/ 4253 w 5732"/>
                  <a:gd name="T25" fmla="*/ 2488 h 2718"/>
                  <a:gd name="T26" fmla="*/ 4226 w 5732"/>
                  <a:gd name="T27" fmla="*/ 2566 h 2718"/>
                  <a:gd name="T28" fmla="*/ 4086 w 5732"/>
                  <a:gd name="T29" fmla="*/ 2654 h 2718"/>
                  <a:gd name="T30" fmla="*/ 2912 w 5732"/>
                  <a:gd name="T31" fmla="*/ 2652 h 2718"/>
                  <a:gd name="T32" fmla="*/ 2925 w 5732"/>
                  <a:gd name="T33" fmla="*/ 2552 h 2718"/>
                  <a:gd name="T34" fmla="*/ 3258 w 5732"/>
                  <a:gd name="T35" fmla="*/ 2574 h 2718"/>
                  <a:gd name="T36" fmla="*/ 3179 w 5732"/>
                  <a:gd name="T37" fmla="*/ 2655 h 2718"/>
                  <a:gd name="T38" fmla="*/ 3050 w 5732"/>
                  <a:gd name="T39" fmla="*/ 2699 h 2718"/>
                  <a:gd name="T40" fmla="*/ 2921 w 5732"/>
                  <a:gd name="T41" fmla="*/ 2671 h 2718"/>
                  <a:gd name="T42" fmla="*/ 1739 w 5732"/>
                  <a:gd name="T43" fmla="*/ 2530 h 2718"/>
                  <a:gd name="T44" fmla="*/ 1836 w 5732"/>
                  <a:gd name="T45" fmla="*/ 2452 h 2718"/>
                  <a:gd name="T46" fmla="*/ 2047 w 5732"/>
                  <a:gd name="T47" fmla="*/ 2433 h 2718"/>
                  <a:gd name="T48" fmla="*/ 2118 w 5732"/>
                  <a:gd name="T49" fmla="*/ 2544 h 2718"/>
                  <a:gd name="T50" fmla="*/ 2033 w 5732"/>
                  <a:gd name="T51" fmla="*/ 2649 h 2718"/>
                  <a:gd name="T52" fmla="*/ 1871 w 5732"/>
                  <a:gd name="T53" fmla="*/ 2669 h 2718"/>
                  <a:gd name="T54" fmla="*/ 1729 w 5732"/>
                  <a:gd name="T55" fmla="*/ 2622 h 2718"/>
                  <a:gd name="T56" fmla="*/ 411 w 5732"/>
                  <a:gd name="T57" fmla="*/ 2597 h 2718"/>
                  <a:gd name="T58" fmla="*/ 321 w 5732"/>
                  <a:gd name="T59" fmla="*/ 2586 h 2718"/>
                  <a:gd name="T60" fmla="*/ 287 w 5732"/>
                  <a:gd name="T61" fmla="*/ 2469 h 2718"/>
                  <a:gd name="T62" fmla="*/ 191 w 5732"/>
                  <a:gd name="T63" fmla="*/ 2490 h 2718"/>
                  <a:gd name="T64" fmla="*/ 109 w 5732"/>
                  <a:gd name="T65" fmla="*/ 2434 h 2718"/>
                  <a:gd name="T66" fmla="*/ 0 w 5732"/>
                  <a:gd name="T67" fmla="*/ 2342 h 2718"/>
                  <a:gd name="T68" fmla="*/ 47 w 5732"/>
                  <a:gd name="T69" fmla="*/ 2223 h 2718"/>
                  <a:gd name="T70" fmla="*/ 123 w 5732"/>
                  <a:gd name="T71" fmla="*/ 2123 h 2718"/>
                  <a:gd name="T72" fmla="*/ 190 w 5732"/>
                  <a:gd name="T73" fmla="*/ 2139 h 2718"/>
                  <a:gd name="T74" fmla="*/ 353 w 5732"/>
                  <a:gd name="T75" fmla="*/ 2202 h 2718"/>
                  <a:gd name="T76" fmla="*/ 499 w 5732"/>
                  <a:gd name="T77" fmla="*/ 2300 h 2718"/>
                  <a:gd name="T78" fmla="*/ 611 w 5732"/>
                  <a:gd name="T79" fmla="*/ 2266 h 2718"/>
                  <a:gd name="T80" fmla="*/ 639 w 5732"/>
                  <a:gd name="T81" fmla="*/ 2330 h 2718"/>
                  <a:gd name="T82" fmla="*/ 564 w 5732"/>
                  <a:gd name="T83" fmla="*/ 2450 h 2718"/>
                  <a:gd name="T84" fmla="*/ 639 w 5732"/>
                  <a:gd name="T85" fmla="*/ 2490 h 2718"/>
                  <a:gd name="T86" fmla="*/ 729 w 5732"/>
                  <a:gd name="T87" fmla="*/ 2496 h 2718"/>
                  <a:gd name="T88" fmla="*/ 852 w 5732"/>
                  <a:gd name="T89" fmla="*/ 2534 h 2718"/>
                  <a:gd name="T90" fmla="*/ 796 w 5732"/>
                  <a:gd name="T91" fmla="*/ 2707 h 2718"/>
                  <a:gd name="T92" fmla="*/ 694 w 5732"/>
                  <a:gd name="T93" fmla="*/ 2718 h 2718"/>
                  <a:gd name="T94" fmla="*/ 536 w 5732"/>
                  <a:gd name="T95" fmla="*/ 2668 h 2718"/>
                  <a:gd name="T96" fmla="*/ 18 w 5732"/>
                  <a:gd name="T97" fmla="*/ 1215 h 2718"/>
                  <a:gd name="T98" fmla="*/ 45 w 5732"/>
                  <a:gd name="T99" fmla="*/ 1051 h 2718"/>
                  <a:gd name="T100" fmla="*/ 112 w 5732"/>
                  <a:gd name="T101" fmla="*/ 904 h 2718"/>
                  <a:gd name="T102" fmla="*/ 196 w 5732"/>
                  <a:gd name="T103" fmla="*/ 956 h 2718"/>
                  <a:gd name="T104" fmla="*/ 245 w 5732"/>
                  <a:gd name="T105" fmla="*/ 1001 h 2718"/>
                  <a:gd name="T106" fmla="*/ 230 w 5732"/>
                  <a:gd name="T107" fmla="*/ 1134 h 2718"/>
                  <a:gd name="T108" fmla="*/ 105 w 5732"/>
                  <a:gd name="T109" fmla="*/ 1263 h 2718"/>
                  <a:gd name="T110" fmla="*/ 49 w 5732"/>
                  <a:gd name="T111" fmla="*/ 343 h 2718"/>
                  <a:gd name="T112" fmla="*/ 60 w 5732"/>
                  <a:gd name="T113" fmla="*/ 202 h 2718"/>
                  <a:gd name="T114" fmla="*/ 95 w 5732"/>
                  <a:gd name="T115" fmla="*/ 68 h 2718"/>
                  <a:gd name="T116" fmla="*/ 243 w 5732"/>
                  <a:gd name="T117" fmla="*/ 0 h 2718"/>
                  <a:gd name="T118" fmla="*/ 290 w 5732"/>
                  <a:gd name="T119" fmla="*/ 156 h 2718"/>
                  <a:gd name="T120" fmla="*/ 278 w 5732"/>
                  <a:gd name="T121" fmla="*/ 276 h 27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5732" h="2718">
                    <a:moveTo>
                      <a:pt x="5135" y="2633"/>
                    </a:moveTo>
                    <a:lnTo>
                      <a:pt x="5175" y="2611"/>
                    </a:lnTo>
                    <a:lnTo>
                      <a:pt x="5192" y="2597"/>
                    </a:lnTo>
                    <a:lnTo>
                      <a:pt x="5206" y="2581"/>
                    </a:lnTo>
                    <a:lnTo>
                      <a:pt x="5222" y="2545"/>
                    </a:lnTo>
                    <a:lnTo>
                      <a:pt x="5224" y="2526"/>
                    </a:lnTo>
                    <a:lnTo>
                      <a:pt x="5223" y="2506"/>
                    </a:lnTo>
                    <a:lnTo>
                      <a:pt x="5251" y="2513"/>
                    </a:lnTo>
                    <a:lnTo>
                      <a:pt x="5281" y="2515"/>
                    </a:lnTo>
                    <a:lnTo>
                      <a:pt x="5310" y="2512"/>
                    </a:lnTo>
                    <a:lnTo>
                      <a:pt x="5338" y="2503"/>
                    </a:lnTo>
                    <a:lnTo>
                      <a:pt x="5364" y="2491"/>
                    </a:lnTo>
                    <a:lnTo>
                      <a:pt x="5385" y="2474"/>
                    </a:lnTo>
                    <a:lnTo>
                      <a:pt x="5402" y="2455"/>
                    </a:lnTo>
                    <a:lnTo>
                      <a:pt x="5414" y="2433"/>
                    </a:lnTo>
                    <a:lnTo>
                      <a:pt x="5449" y="2465"/>
                    </a:lnTo>
                    <a:lnTo>
                      <a:pt x="5472" y="2475"/>
                    </a:lnTo>
                    <a:lnTo>
                      <a:pt x="5496" y="2485"/>
                    </a:lnTo>
                    <a:lnTo>
                      <a:pt x="5521" y="2490"/>
                    </a:lnTo>
                    <a:lnTo>
                      <a:pt x="5547" y="2491"/>
                    </a:lnTo>
                    <a:lnTo>
                      <a:pt x="5599" y="2485"/>
                    </a:lnTo>
                    <a:lnTo>
                      <a:pt x="5604" y="2506"/>
                    </a:lnTo>
                    <a:lnTo>
                      <a:pt x="5612" y="2528"/>
                    </a:lnTo>
                    <a:lnTo>
                      <a:pt x="5642" y="2565"/>
                    </a:lnTo>
                    <a:lnTo>
                      <a:pt x="5682" y="2595"/>
                    </a:lnTo>
                    <a:lnTo>
                      <a:pt x="5706" y="2606"/>
                    </a:lnTo>
                    <a:lnTo>
                      <a:pt x="5732" y="2613"/>
                    </a:lnTo>
                    <a:lnTo>
                      <a:pt x="5699" y="2612"/>
                    </a:lnTo>
                    <a:lnTo>
                      <a:pt x="5669" y="2616"/>
                    </a:lnTo>
                    <a:lnTo>
                      <a:pt x="5638" y="2622"/>
                    </a:lnTo>
                    <a:lnTo>
                      <a:pt x="5610" y="2632"/>
                    </a:lnTo>
                    <a:lnTo>
                      <a:pt x="5583" y="2646"/>
                    </a:lnTo>
                    <a:lnTo>
                      <a:pt x="5558" y="2662"/>
                    </a:lnTo>
                    <a:lnTo>
                      <a:pt x="5538" y="2681"/>
                    </a:lnTo>
                    <a:lnTo>
                      <a:pt x="5520" y="2702"/>
                    </a:lnTo>
                    <a:lnTo>
                      <a:pt x="5504" y="2689"/>
                    </a:lnTo>
                    <a:lnTo>
                      <a:pt x="5485" y="2680"/>
                    </a:lnTo>
                    <a:lnTo>
                      <a:pt x="5441" y="2672"/>
                    </a:lnTo>
                    <a:lnTo>
                      <a:pt x="5420" y="2676"/>
                    </a:lnTo>
                    <a:lnTo>
                      <a:pt x="5398" y="2682"/>
                    </a:lnTo>
                    <a:lnTo>
                      <a:pt x="5380" y="2692"/>
                    </a:lnTo>
                    <a:lnTo>
                      <a:pt x="5365" y="2707"/>
                    </a:lnTo>
                    <a:lnTo>
                      <a:pt x="5337" y="2695"/>
                    </a:lnTo>
                    <a:lnTo>
                      <a:pt x="5305" y="2691"/>
                    </a:lnTo>
                    <a:lnTo>
                      <a:pt x="5273" y="2695"/>
                    </a:lnTo>
                    <a:lnTo>
                      <a:pt x="5244" y="2707"/>
                    </a:lnTo>
                    <a:lnTo>
                      <a:pt x="5240" y="2691"/>
                    </a:lnTo>
                    <a:lnTo>
                      <a:pt x="5234" y="2676"/>
                    </a:lnTo>
                    <a:lnTo>
                      <a:pt x="5222" y="2663"/>
                    </a:lnTo>
                    <a:lnTo>
                      <a:pt x="5208" y="2651"/>
                    </a:lnTo>
                    <a:lnTo>
                      <a:pt x="5192" y="2642"/>
                    </a:lnTo>
                    <a:lnTo>
                      <a:pt x="5174" y="2636"/>
                    </a:lnTo>
                    <a:lnTo>
                      <a:pt x="5155" y="2633"/>
                    </a:lnTo>
                    <a:lnTo>
                      <a:pt x="5135" y="2633"/>
                    </a:lnTo>
                    <a:close/>
                    <a:moveTo>
                      <a:pt x="3952" y="2642"/>
                    </a:moveTo>
                    <a:lnTo>
                      <a:pt x="3965" y="2625"/>
                    </a:lnTo>
                    <a:lnTo>
                      <a:pt x="3974" y="2607"/>
                    </a:lnTo>
                    <a:lnTo>
                      <a:pt x="3977" y="2587"/>
                    </a:lnTo>
                    <a:lnTo>
                      <a:pt x="3977" y="2567"/>
                    </a:lnTo>
                    <a:lnTo>
                      <a:pt x="3972" y="2547"/>
                    </a:lnTo>
                    <a:lnTo>
                      <a:pt x="3961" y="2529"/>
                    </a:lnTo>
                    <a:lnTo>
                      <a:pt x="3948" y="2513"/>
                    </a:lnTo>
                    <a:lnTo>
                      <a:pt x="3929" y="2499"/>
                    </a:lnTo>
                    <a:lnTo>
                      <a:pt x="3953" y="2496"/>
                    </a:lnTo>
                    <a:lnTo>
                      <a:pt x="3976" y="2488"/>
                    </a:lnTo>
                    <a:lnTo>
                      <a:pt x="4017" y="2466"/>
                    </a:lnTo>
                    <a:lnTo>
                      <a:pt x="4047" y="2435"/>
                    </a:lnTo>
                    <a:lnTo>
                      <a:pt x="4063" y="2396"/>
                    </a:lnTo>
                    <a:lnTo>
                      <a:pt x="4076" y="2419"/>
                    </a:lnTo>
                    <a:lnTo>
                      <a:pt x="4095" y="2438"/>
                    </a:lnTo>
                    <a:lnTo>
                      <a:pt x="4120" y="2452"/>
                    </a:lnTo>
                    <a:lnTo>
                      <a:pt x="4148" y="2462"/>
                    </a:lnTo>
                    <a:lnTo>
                      <a:pt x="4179" y="2466"/>
                    </a:lnTo>
                    <a:lnTo>
                      <a:pt x="4210" y="2465"/>
                    </a:lnTo>
                    <a:lnTo>
                      <a:pt x="4239" y="2458"/>
                    </a:lnTo>
                    <a:lnTo>
                      <a:pt x="4266" y="2444"/>
                    </a:lnTo>
                    <a:lnTo>
                      <a:pt x="4254" y="2473"/>
                    </a:lnTo>
                    <a:lnTo>
                      <a:pt x="4253" y="2488"/>
                    </a:lnTo>
                    <a:lnTo>
                      <a:pt x="4255" y="2503"/>
                    </a:lnTo>
                    <a:lnTo>
                      <a:pt x="4269" y="2532"/>
                    </a:lnTo>
                    <a:lnTo>
                      <a:pt x="4293" y="2555"/>
                    </a:lnTo>
                    <a:lnTo>
                      <a:pt x="4276" y="2554"/>
                    </a:lnTo>
                    <a:lnTo>
                      <a:pt x="4258" y="2556"/>
                    </a:lnTo>
                    <a:lnTo>
                      <a:pt x="4226" y="2566"/>
                    </a:lnTo>
                    <a:lnTo>
                      <a:pt x="4201" y="2584"/>
                    </a:lnTo>
                    <a:lnTo>
                      <a:pt x="4183" y="2607"/>
                    </a:lnTo>
                    <a:lnTo>
                      <a:pt x="4154" y="2610"/>
                    </a:lnTo>
                    <a:lnTo>
                      <a:pt x="4126" y="2620"/>
                    </a:lnTo>
                    <a:lnTo>
                      <a:pt x="4103" y="2635"/>
                    </a:lnTo>
                    <a:lnTo>
                      <a:pt x="4086" y="2654"/>
                    </a:lnTo>
                    <a:lnTo>
                      <a:pt x="4055" y="2640"/>
                    </a:lnTo>
                    <a:lnTo>
                      <a:pt x="4021" y="2634"/>
                    </a:lnTo>
                    <a:lnTo>
                      <a:pt x="3985" y="2634"/>
                    </a:lnTo>
                    <a:lnTo>
                      <a:pt x="3952" y="2642"/>
                    </a:lnTo>
                    <a:close/>
                    <a:moveTo>
                      <a:pt x="2894" y="2677"/>
                    </a:moveTo>
                    <a:lnTo>
                      <a:pt x="2912" y="2652"/>
                    </a:lnTo>
                    <a:lnTo>
                      <a:pt x="2915" y="2638"/>
                    </a:lnTo>
                    <a:lnTo>
                      <a:pt x="2913" y="2624"/>
                    </a:lnTo>
                    <a:lnTo>
                      <a:pt x="2901" y="2599"/>
                    </a:lnTo>
                    <a:lnTo>
                      <a:pt x="2890" y="2588"/>
                    </a:lnTo>
                    <a:lnTo>
                      <a:pt x="2876" y="2579"/>
                    </a:lnTo>
                    <a:lnTo>
                      <a:pt x="2925" y="2552"/>
                    </a:lnTo>
                    <a:lnTo>
                      <a:pt x="2980" y="2535"/>
                    </a:lnTo>
                    <a:lnTo>
                      <a:pt x="3038" y="2527"/>
                    </a:lnTo>
                    <a:lnTo>
                      <a:pt x="3097" y="2526"/>
                    </a:lnTo>
                    <a:lnTo>
                      <a:pt x="3154" y="2534"/>
                    </a:lnTo>
                    <a:lnTo>
                      <a:pt x="3209" y="2550"/>
                    </a:lnTo>
                    <a:lnTo>
                      <a:pt x="3258" y="2574"/>
                    </a:lnTo>
                    <a:lnTo>
                      <a:pt x="3303" y="2606"/>
                    </a:lnTo>
                    <a:lnTo>
                      <a:pt x="3281" y="2603"/>
                    </a:lnTo>
                    <a:lnTo>
                      <a:pt x="3260" y="2605"/>
                    </a:lnTo>
                    <a:lnTo>
                      <a:pt x="3221" y="2617"/>
                    </a:lnTo>
                    <a:lnTo>
                      <a:pt x="3190" y="2640"/>
                    </a:lnTo>
                    <a:lnTo>
                      <a:pt x="3179" y="2655"/>
                    </a:lnTo>
                    <a:lnTo>
                      <a:pt x="3174" y="2672"/>
                    </a:lnTo>
                    <a:lnTo>
                      <a:pt x="3141" y="2662"/>
                    </a:lnTo>
                    <a:lnTo>
                      <a:pt x="3106" y="2664"/>
                    </a:lnTo>
                    <a:lnTo>
                      <a:pt x="3072" y="2677"/>
                    </a:lnTo>
                    <a:lnTo>
                      <a:pt x="3059" y="2686"/>
                    </a:lnTo>
                    <a:lnTo>
                      <a:pt x="3050" y="2699"/>
                    </a:lnTo>
                    <a:lnTo>
                      <a:pt x="3023" y="2689"/>
                    </a:lnTo>
                    <a:lnTo>
                      <a:pt x="2995" y="2685"/>
                    </a:lnTo>
                    <a:lnTo>
                      <a:pt x="2965" y="2684"/>
                    </a:lnTo>
                    <a:lnTo>
                      <a:pt x="2936" y="2687"/>
                    </a:lnTo>
                    <a:lnTo>
                      <a:pt x="2932" y="2677"/>
                    </a:lnTo>
                    <a:lnTo>
                      <a:pt x="2921" y="2671"/>
                    </a:lnTo>
                    <a:lnTo>
                      <a:pt x="2908" y="2670"/>
                    </a:lnTo>
                    <a:lnTo>
                      <a:pt x="2894" y="2677"/>
                    </a:lnTo>
                    <a:close/>
                    <a:moveTo>
                      <a:pt x="1693" y="2610"/>
                    </a:moveTo>
                    <a:lnTo>
                      <a:pt x="1721" y="2581"/>
                    </a:lnTo>
                    <a:lnTo>
                      <a:pt x="1737" y="2547"/>
                    </a:lnTo>
                    <a:lnTo>
                      <a:pt x="1739" y="2530"/>
                    </a:lnTo>
                    <a:lnTo>
                      <a:pt x="1738" y="2512"/>
                    </a:lnTo>
                    <a:lnTo>
                      <a:pt x="1725" y="2478"/>
                    </a:lnTo>
                    <a:lnTo>
                      <a:pt x="1745" y="2480"/>
                    </a:lnTo>
                    <a:lnTo>
                      <a:pt x="1765" y="2480"/>
                    </a:lnTo>
                    <a:lnTo>
                      <a:pt x="1804" y="2471"/>
                    </a:lnTo>
                    <a:lnTo>
                      <a:pt x="1836" y="2452"/>
                    </a:lnTo>
                    <a:lnTo>
                      <a:pt x="1859" y="2425"/>
                    </a:lnTo>
                    <a:lnTo>
                      <a:pt x="1903" y="2444"/>
                    </a:lnTo>
                    <a:lnTo>
                      <a:pt x="1927" y="2450"/>
                    </a:lnTo>
                    <a:lnTo>
                      <a:pt x="1952" y="2452"/>
                    </a:lnTo>
                    <a:lnTo>
                      <a:pt x="2002" y="2448"/>
                    </a:lnTo>
                    <a:lnTo>
                      <a:pt x="2047" y="2433"/>
                    </a:lnTo>
                    <a:lnTo>
                      <a:pt x="2053" y="2467"/>
                    </a:lnTo>
                    <a:lnTo>
                      <a:pt x="2071" y="2498"/>
                    </a:lnTo>
                    <a:lnTo>
                      <a:pt x="2085" y="2512"/>
                    </a:lnTo>
                    <a:lnTo>
                      <a:pt x="2101" y="2523"/>
                    </a:lnTo>
                    <a:lnTo>
                      <a:pt x="2140" y="2536"/>
                    </a:lnTo>
                    <a:lnTo>
                      <a:pt x="2118" y="2544"/>
                    </a:lnTo>
                    <a:lnTo>
                      <a:pt x="2101" y="2555"/>
                    </a:lnTo>
                    <a:lnTo>
                      <a:pt x="2073" y="2584"/>
                    </a:lnTo>
                    <a:lnTo>
                      <a:pt x="2061" y="2618"/>
                    </a:lnTo>
                    <a:lnTo>
                      <a:pt x="2061" y="2636"/>
                    </a:lnTo>
                    <a:lnTo>
                      <a:pt x="2066" y="2654"/>
                    </a:lnTo>
                    <a:lnTo>
                      <a:pt x="2033" y="2649"/>
                    </a:lnTo>
                    <a:lnTo>
                      <a:pt x="1998" y="2652"/>
                    </a:lnTo>
                    <a:lnTo>
                      <a:pt x="1966" y="2664"/>
                    </a:lnTo>
                    <a:lnTo>
                      <a:pt x="1952" y="2672"/>
                    </a:lnTo>
                    <a:lnTo>
                      <a:pt x="1942" y="2684"/>
                    </a:lnTo>
                    <a:lnTo>
                      <a:pt x="1908" y="2671"/>
                    </a:lnTo>
                    <a:lnTo>
                      <a:pt x="1871" y="2669"/>
                    </a:lnTo>
                    <a:lnTo>
                      <a:pt x="1835" y="2676"/>
                    </a:lnTo>
                    <a:lnTo>
                      <a:pt x="1818" y="2682"/>
                    </a:lnTo>
                    <a:lnTo>
                      <a:pt x="1804" y="2692"/>
                    </a:lnTo>
                    <a:lnTo>
                      <a:pt x="1785" y="2664"/>
                    </a:lnTo>
                    <a:lnTo>
                      <a:pt x="1760" y="2641"/>
                    </a:lnTo>
                    <a:lnTo>
                      <a:pt x="1729" y="2622"/>
                    </a:lnTo>
                    <a:lnTo>
                      <a:pt x="1693" y="2610"/>
                    </a:lnTo>
                    <a:close/>
                    <a:moveTo>
                      <a:pt x="471" y="2653"/>
                    </a:moveTo>
                    <a:lnTo>
                      <a:pt x="464" y="2634"/>
                    </a:lnTo>
                    <a:lnTo>
                      <a:pt x="451" y="2618"/>
                    </a:lnTo>
                    <a:lnTo>
                      <a:pt x="433" y="2605"/>
                    </a:lnTo>
                    <a:lnTo>
                      <a:pt x="411" y="2597"/>
                    </a:lnTo>
                    <a:lnTo>
                      <a:pt x="385" y="2596"/>
                    </a:lnTo>
                    <a:lnTo>
                      <a:pt x="361" y="2601"/>
                    </a:lnTo>
                    <a:lnTo>
                      <a:pt x="341" y="2610"/>
                    </a:lnTo>
                    <a:lnTo>
                      <a:pt x="324" y="2625"/>
                    </a:lnTo>
                    <a:lnTo>
                      <a:pt x="312" y="2612"/>
                    </a:lnTo>
                    <a:lnTo>
                      <a:pt x="321" y="2586"/>
                    </a:lnTo>
                    <a:lnTo>
                      <a:pt x="317" y="2559"/>
                    </a:lnTo>
                    <a:lnTo>
                      <a:pt x="301" y="2535"/>
                    </a:lnTo>
                    <a:lnTo>
                      <a:pt x="274" y="2518"/>
                    </a:lnTo>
                    <a:lnTo>
                      <a:pt x="291" y="2498"/>
                    </a:lnTo>
                    <a:lnTo>
                      <a:pt x="303" y="2475"/>
                    </a:lnTo>
                    <a:lnTo>
                      <a:pt x="287" y="2469"/>
                    </a:lnTo>
                    <a:lnTo>
                      <a:pt x="270" y="2465"/>
                    </a:lnTo>
                    <a:lnTo>
                      <a:pt x="251" y="2465"/>
                    </a:lnTo>
                    <a:lnTo>
                      <a:pt x="234" y="2467"/>
                    </a:lnTo>
                    <a:lnTo>
                      <a:pt x="218" y="2472"/>
                    </a:lnTo>
                    <a:lnTo>
                      <a:pt x="203" y="2481"/>
                    </a:lnTo>
                    <a:lnTo>
                      <a:pt x="191" y="2490"/>
                    </a:lnTo>
                    <a:lnTo>
                      <a:pt x="180" y="2503"/>
                    </a:lnTo>
                    <a:lnTo>
                      <a:pt x="179" y="2486"/>
                    </a:lnTo>
                    <a:lnTo>
                      <a:pt x="171" y="2470"/>
                    </a:lnTo>
                    <a:lnTo>
                      <a:pt x="160" y="2457"/>
                    </a:lnTo>
                    <a:lnTo>
                      <a:pt x="146" y="2447"/>
                    </a:lnTo>
                    <a:lnTo>
                      <a:pt x="109" y="2434"/>
                    </a:lnTo>
                    <a:lnTo>
                      <a:pt x="88" y="2434"/>
                    </a:lnTo>
                    <a:lnTo>
                      <a:pt x="68" y="2437"/>
                    </a:lnTo>
                    <a:lnTo>
                      <a:pt x="67" y="2407"/>
                    </a:lnTo>
                    <a:lnTo>
                      <a:pt x="55" y="2380"/>
                    </a:lnTo>
                    <a:lnTo>
                      <a:pt x="30" y="2358"/>
                    </a:lnTo>
                    <a:lnTo>
                      <a:pt x="0" y="2342"/>
                    </a:lnTo>
                    <a:lnTo>
                      <a:pt x="22" y="2328"/>
                    </a:lnTo>
                    <a:lnTo>
                      <a:pt x="40" y="2310"/>
                    </a:lnTo>
                    <a:lnTo>
                      <a:pt x="51" y="2289"/>
                    </a:lnTo>
                    <a:lnTo>
                      <a:pt x="55" y="2268"/>
                    </a:lnTo>
                    <a:lnTo>
                      <a:pt x="53" y="2244"/>
                    </a:lnTo>
                    <a:lnTo>
                      <a:pt x="47" y="2223"/>
                    </a:lnTo>
                    <a:lnTo>
                      <a:pt x="33" y="2204"/>
                    </a:lnTo>
                    <a:lnTo>
                      <a:pt x="13" y="2186"/>
                    </a:lnTo>
                    <a:lnTo>
                      <a:pt x="40" y="2179"/>
                    </a:lnTo>
                    <a:lnTo>
                      <a:pt x="64" y="2169"/>
                    </a:lnTo>
                    <a:lnTo>
                      <a:pt x="107" y="2140"/>
                    </a:lnTo>
                    <a:lnTo>
                      <a:pt x="123" y="2123"/>
                    </a:lnTo>
                    <a:lnTo>
                      <a:pt x="136" y="2104"/>
                    </a:lnTo>
                    <a:lnTo>
                      <a:pt x="151" y="2061"/>
                    </a:lnTo>
                    <a:lnTo>
                      <a:pt x="152" y="2083"/>
                    </a:lnTo>
                    <a:lnTo>
                      <a:pt x="160" y="2104"/>
                    </a:lnTo>
                    <a:lnTo>
                      <a:pt x="172" y="2122"/>
                    </a:lnTo>
                    <a:lnTo>
                      <a:pt x="190" y="2139"/>
                    </a:lnTo>
                    <a:lnTo>
                      <a:pt x="210" y="2153"/>
                    </a:lnTo>
                    <a:lnTo>
                      <a:pt x="233" y="2163"/>
                    </a:lnTo>
                    <a:lnTo>
                      <a:pt x="258" y="2169"/>
                    </a:lnTo>
                    <a:lnTo>
                      <a:pt x="285" y="2171"/>
                    </a:lnTo>
                    <a:lnTo>
                      <a:pt x="273" y="2213"/>
                    </a:lnTo>
                    <a:lnTo>
                      <a:pt x="353" y="2202"/>
                    </a:lnTo>
                    <a:lnTo>
                      <a:pt x="432" y="2186"/>
                    </a:lnTo>
                    <a:lnTo>
                      <a:pt x="433" y="2217"/>
                    </a:lnTo>
                    <a:lnTo>
                      <a:pt x="441" y="2250"/>
                    </a:lnTo>
                    <a:lnTo>
                      <a:pt x="455" y="2280"/>
                    </a:lnTo>
                    <a:lnTo>
                      <a:pt x="473" y="2307"/>
                    </a:lnTo>
                    <a:lnTo>
                      <a:pt x="499" y="2300"/>
                    </a:lnTo>
                    <a:lnTo>
                      <a:pt x="522" y="2288"/>
                    </a:lnTo>
                    <a:lnTo>
                      <a:pt x="539" y="2272"/>
                    </a:lnTo>
                    <a:lnTo>
                      <a:pt x="552" y="2253"/>
                    </a:lnTo>
                    <a:lnTo>
                      <a:pt x="570" y="2264"/>
                    </a:lnTo>
                    <a:lnTo>
                      <a:pt x="590" y="2268"/>
                    </a:lnTo>
                    <a:lnTo>
                      <a:pt x="611" y="2266"/>
                    </a:lnTo>
                    <a:lnTo>
                      <a:pt x="630" y="2257"/>
                    </a:lnTo>
                    <a:lnTo>
                      <a:pt x="621" y="2266"/>
                    </a:lnTo>
                    <a:lnTo>
                      <a:pt x="614" y="2274"/>
                    </a:lnTo>
                    <a:lnTo>
                      <a:pt x="611" y="2296"/>
                    </a:lnTo>
                    <a:lnTo>
                      <a:pt x="621" y="2315"/>
                    </a:lnTo>
                    <a:lnTo>
                      <a:pt x="639" y="2330"/>
                    </a:lnTo>
                    <a:lnTo>
                      <a:pt x="618" y="2351"/>
                    </a:lnTo>
                    <a:lnTo>
                      <a:pt x="607" y="2378"/>
                    </a:lnTo>
                    <a:lnTo>
                      <a:pt x="610" y="2405"/>
                    </a:lnTo>
                    <a:lnTo>
                      <a:pt x="626" y="2429"/>
                    </a:lnTo>
                    <a:lnTo>
                      <a:pt x="594" y="2436"/>
                    </a:lnTo>
                    <a:lnTo>
                      <a:pt x="564" y="2450"/>
                    </a:lnTo>
                    <a:lnTo>
                      <a:pt x="542" y="2470"/>
                    </a:lnTo>
                    <a:lnTo>
                      <a:pt x="527" y="2494"/>
                    </a:lnTo>
                    <a:lnTo>
                      <a:pt x="564" y="2504"/>
                    </a:lnTo>
                    <a:lnTo>
                      <a:pt x="585" y="2505"/>
                    </a:lnTo>
                    <a:lnTo>
                      <a:pt x="603" y="2503"/>
                    </a:lnTo>
                    <a:lnTo>
                      <a:pt x="639" y="2490"/>
                    </a:lnTo>
                    <a:lnTo>
                      <a:pt x="654" y="2480"/>
                    </a:lnTo>
                    <a:lnTo>
                      <a:pt x="666" y="2467"/>
                    </a:lnTo>
                    <a:lnTo>
                      <a:pt x="678" y="2479"/>
                    </a:lnTo>
                    <a:lnTo>
                      <a:pt x="693" y="2487"/>
                    </a:lnTo>
                    <a:lnTo>
                      <a:pt x="710" y="2494"/>
                    </a:lnTo>
                    <a:lnTo>
                      <a:pt x="729" y="2496"/>
                    </a:lnTo>
                    <a:lnTo>
                      <a:pt x="749" y="2495"/>
                    </a:lnTo>
                    <a:lnTo>
                      <a:pt x="767" y="2489"/>
                    </a:lnTo>
                    <a:lnTo>
                      <a:pt x="783" y="2482"/>
                    </a:lnTo>
                    <a:lnTo>
                      <a:pt x="796" y="2470"/>
                    </a:lnTo>
                    <a:lnTo>
                      <a:pt x="820" y="2504"/>
                    </a:lnTo>
                    <a:lnTo>
                      <a:pt x="852" y="2534"/>
                    </a:lnTo>
                    <a:lnTo>
                      <a:pt x="891" y="2558"/>
                    </a:lnTo>
                    <a:lnTo>
                      <a:pt x="934" y="2576"/>
                    </a:lnTo>
                    <a:lnTo>
                      <a:pt x="887" y="2600"/>
                    </a:lnTo>
                    <a:lnTo>
                      <a:pt x="848" y="2631"/>
                    </a:lnTo>
                    <a:lnTo>
                      <a:pt x="817" y="2666"/>
                    </a:lnTo>
                    <a:lnTo>
                      <a:pt x="796" y="2707"/>
                    </a:lnTo>
                    <a:lnTo>
                      <a:pt x="784" y="2698"/>
                    </a:lnTo>
                    <a:lnTo>
                      <a:pt x="771" y="2693"/>
                    </a:lnTo>
                    <a:lnTo>
                      <a:pt x="741" y="2691"/>
                    </a:lnTo>
                    <a:lnTo>
                      <a:pt x="713" y="2699"/>
                    </a:lnTo>
                    <a:lnTo>
                      <a:pt x="702" y="2708"/>
                    </a:lnTo>
                    <a:lnTo>
                      <a:pt x="694" y="2718"/>
                    </a:lnTo>
                    <a:lnTo>
                      <a:pt x="666" y="2702"/>
                    </a:lnTo>
                    <a:lnTo>
                      <a:pt x="634" y="2697"/>
                    </a:lnTo>
                    <a:lnTo>
                      <a:pt x="601" y="2700"/>
                    </a:lnTo>
                    <a:lnTo>
                      <a:pt x="571" y="2713"/>
                    </a:lnTo>
                    <a:lnTo>
                      <a:pt x="559" y="2687"/>
                    </a:lnTo>
                    <a:lnTo>
                      <a:pt x="536" y="2668"/>
                    </a:lnTo>
                    <a:lnTo>
                      <a:pt x="506" y="2655"/>
                    </a:lnTo>
                    <a:lnTo>
                      <a:pt x="488" y="2653"/>
                    </a:lnTo>
                    <a:lnTo>
                      <a:pt x="471" y="2653"/>
                    </a:lnTo>
                    <a:close/>
                    <a:moveTo>
                      <a:pt x="96" y="1278"/>
                    </a:moveTo>
                    <a:lnTo>
                      <a:pt x="61" y="1242"/>
                    </a:lnTo>
                    <a:lnTo>
                      <a:pt x="18" y="1215"/>
                    </a:lnTo>
                    <a:lnTo>
                      <a:pt x="36" y="1190"/>
                    </a:lnTo>
                    <a:lnTo>
                      <a:pt x="41" y="1163"/>
                    </a:lnTo>
                    <a:lnTo>
                      <a:pt x="36" y="1136"/>
                    </a:lnTo>
                    <a:lnTo>
                      <a:pt x="18" y="1112"/>
                    </a:lnTo>
                    <a:lnTo>
                      <a:pt x="39" y="1083"/>
                    </a:lnTo>
                    <a:lnTo>
                      <a:pt x="45" y="1051"/>
                    </a:lnTo>
                    <a:lnTo>
                      <a:pt x="40" y="1019"/>
                    </a:lnTo>
                    <a:lnTo>
                      <a:pt x="22" y="990"/>
                    </a:lnTo>
                    <a:lnTo>
                      <a:pt x="61" y="977"/>
                    </a:lnTo>
                    <a:lnTo>
                      <a:pt x="91" y="952"/>
                    </a:lnTo>
                    <a:lnTo>
                      <a:pt x="109" y="921"/>
                    </a:lnTo>
                    <a:lnTo>
                      <a:pt x="112" y="904"/>
                    </a:lnTo>
                    <a:lnTo>
                      <a:pt x="111" y="887"/>
                    </a:lnTo>
                    <a:lnTo>
                      <a:pt x="119" y="906"/>
                    </a:lnTo>
                    <a:lnTo>
                      <a:pt x="134" y="923"/>
                    </a:lnTo>
                    <a:lnTo>
                      <a:pt x="151" y="937"/>
                    </a:lnTo>
                    <a:lnTo>
                      <a:pt x="172" y="949"/>
                    </a:lnTo>
                    <a:lnTo>
                      <a:pt x="196" y="956"/>
                    </a:lnTo>
                    <a:lnTo>
                      <a:pt x="222" y="960"/>
                    </a:lnTo>
                    <a:lnTo>
                      <a:pt x="247" y="959"/>
                    </a:lnTo>
                    <a:lnTo>
                      <a:pt x="271" y="952"/>
                    </a:lnTo>
                    <a:lnTo>
                      <a:pt x="258" y="967"/>
                    </a:lnTo>
                    <a:lnTo>
                      <a:pt x="249" y="983"/>
                    </a:lnTo>
                    <a:lnTo>
                      <a:pt x="245" y="1001"/>
                    </a:lnTo>
                    <a:lnTo>
                      <a:pt x="245" y="1018"/>
                    </a:lnTo>
                    <a:lnTo>
                      <a:pt x="255" y="1051"/>
                    </a:lnTo>
                    <a:lnTo>
                      <a:pt x="266" y="1066"/>
                    </a:lnTo>
                    <a:lnTo>
                      <a:pt x="281" y="1079"/>
                    </a:lnTo>
                    <a:lnTo>
                      <a:pt x="250" y="1103"/>
                    </a:lnTo>
                    <a:lnTo>
                      <a:pt x="230" y="1134"/>
                    </a:lnTo>
                    <a:lnTo>
                      <a:pt x="221" y="1169"/>
                    </a:lnTo>
                    <a:lnTo>
                      <a:pt x="225" y="1204"/>
                    </a:lnTo>
                    <a:lnTo>
                      <a:pt x="183" y="1210"/>
                    </a:lnTo>
                    <a:lnTo>
                      <a:pt x="147" y="1225"/>
                    </a:lnTo>
                    <a:lnTo>
                      <a:pt x="116" y="1248"/>
                    </a:lnTo>
                    <a:lnTo>
                      <a:pt x="105" y="1263"/>
                    </a:lnTo>
                    <a:lnTo>
                      <a:pt x="96" y="1278"/>
                    </a:lnTo>
                    <a:close/>
                    <a:moveTo>
                      <a:pt x="142" y="351"/>
                    </a:moveTo>
                    <a:lnTo>
                      <a:pt x="121" y="339"/>
                    </a:lnTo>
                    <a:lnTo>
                      <a:pt x="97" y="335"/>
                    </a:lnTo>
                    <a:lnTo>
                      <a:pt x="73" y="336"/>
                    </a:lnTo>
                    <a:lnTo>
                      <a:pt x="49" y="343"/>
                    </a:lnTo>
                    <a:lnTo>
                      <a:pt x="61" y="322"/>
                    </a:lnTo>
                    <a:lnTo>
                      <a:pt x="61" y="298"/>
                    </a:lnTo>
                    <a:lnTo>
                      <a:pt x="49" y="277"/>
                    </a:lnTo>
                    <a:lnTo>
                      <a:pt x="28" y="261"/>
                    </a:lnTo>
                    <a:lnTo>
                      <a:pt x="51" y="233"/>
                    </a:lnTo>
                    <a:lnTo>
                      <a:pt x="60" y="202"/>
                    </a:lnTo>
                    <a:lnTo>
                      <a:pt x="56" y="169"/>
                    </a:lnTo>
                    <a:lnTo>
                      <a:pt x="37" y="140"/>
                    </a:lnTo>
                    <a:lnTo>
                      <a:pt x="68" y="123"/>
                    </a:lnTo>
                    <a:lnTo>
                      <a:pt x="88" y="98"/>
                    </a:lnTo>
                    <a:lnTo>
                      <a:pt x="93" y="83"/>
                    </a:lnTo>
                    <a:lnTo>
                      <a:pt x="95" y="68"/>
                    </a:lnTo>
                    <a:lnTo>
                      <a:pt x="92" y="54"/>
                    </a:lnTo>
                    <a:lnTo>
                      <a:pt x="87" y="39"/>
                    </a:lnTo>
                    <a:lnTo>
                      <a:pt x="130" y="44"/>
                    </a:lnTo>
                    <a:lnTo>
                      <a:pt x="172" y="38"/>
                    </a:lnTo>
                    <a:lnTo>
                      <a:pt x="211" y="23"/>
                    </a:lnTo>
                    <a:lnTo>
                      <a:pt x="243" y="0"/>
                    </a:lnTo>
                    <a:lnTo>
                      <a:pt x="229" y="28"/>
                    </a:lnTo>
                    <a:lnTo>
                      <a:pt x="225" y="57"/>
                    </a:lnTo>
                    <a:lnTo>
                      <a:pt x="230" y="84"/>
                    </a:lnTo>
                    <a:lnTo>
                      <a:pt x="243" y="112"/>
                    </a:lnTo>
                    <a:lnTo>
                      <a:pt x="263" y="137"/>
                    </a:lnTo>
                    <a:lnTo>
                      <a:pt x="290" y="156"/>
                    </a:lnTo>
                    <a:lnTo>
                      <a:pt x="322" y="170"/>
                    </a:lnTo>
                    <a:lnTo>
                      <a:pt x="358" y="176"/>
                    </a:lnTo>
                    <a:lnTo>
                      <a:pt x="336" y="187"/>
                    </a:lnTo>
                    <a:lnTo>
                      <a:pt x="317" y="201"/>
                    </a:lnTo>
                    <a:lnTo>
                      <a:pt x="290" y="235"/>
                    </a:lnTo>
                    <a:lnTo>
                      <a:pt x="278" y="276"/>
                    </a:lnTo>
                    <a:lnTo>
                      <a:pt x="279" y="296"/>
                    </a:lnTo>
                    <a:lnTo>
                      <a:pt x="285" y="316"/>
                    </a:lnTo>
                    <a:lnTo>
                      <a:pt x="211" y="328"/>
                    </a:lnTo>
                    <a:lnTo>
                      <a:pt x="175" y="339"/>
                    </a:lnTo>
                    <a:lnTo>
                      <a:pt x="142" y="351"/>
                    </a:lnTo>
                    <a:close/>
                  </a:path>
                </a:pathLst>
              </a:custGeom>
              <a:solidFill>
                <a:srgbClr val="00FF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23" name="Freeform 51"/>
              <p:cNvSpPr>
                <a:spLocks/>
              </p:cNvSpPr>
              <p:nvPr/>
            </p:nvSpPr>
            <p:spPr bwMode="auto">
              <a:xfrm>
                <a:off x="1715" y="4217"/>
                <a:ext cx="199" cy="91"/>
              </a:xfrm>
              <a:custGeom>
                <a:avLst/>
                <a:gdLst>
                  <a:gd name="T0" fmla="*/ 0 w 597"/>
                  <a:gd name="T1" fmla="*/ 200 h 274"/>
                  <a:gd name="T2" fmla="*/ 40 w 597"/>
                  <a:gd name="T3" fmla="*/ 178 h 274"/>
                  <a:gd name="T4" fmla="*/ 57 w 597"/>
                  <a:gd name="T5" fmla="*/ 164 h 274"/>
                  <a:gd name="T6" fmla="*/ 71 w 597"/>
                  <a:gd name="T7" fmla="*/ 148 h 274"/>
                  <a:gd name="T8" fmla="*/ 87 w 597"/>
                  <a:gd name="T9" fmla="*/ 112 h 274"/>
                  <a:gd name="T10" fmla="*/ 89 w 597"/>
                  <a:gd name="T11" fmla="*/ 93 h 274"/>
                  <a:gd name="T12" fmla="*/ 88 w 597"/>
                  <a:gd name="T13" fmla="*/ 73 h 274"/>
                  <a:gd name="T14" fmla="*/ 116 w 597"/>
                  <a:gd name="T15" fmla="*/ 80 h 274"/>
                  <a:gd name="T16" fmla="*/ 146 w 597"/>
                  <a:gd name="T17" fmla="*/ 82 h 274"/>
                  <a:gd name="T18" fmla="*/ 175 w 597"/>
                  <a:gd name="T19" fmla="*/ 79 h 274"/>
                  <a:gd name="T20" fmla="*/ 203 w 597"/>
                  <a:gd name="T21" fmla="*/ 70 h 274"/>
                  <a:gd name="T22" fmla="*/ 229 w 597"/>
                  <a:gd name="T23" fmla="*/ 58 h 274"/>
                  <a:gd name="T24" fmla="*/ 250 w 597"/>
                  <a:gd name="T25" fmla="*/ 41 h 274"/>
                  <a:gd name="T26" fmla="*/ 267 w 597"/>
                  <a:gd name="T27" fmla="*/ 22 h 274"/>
                  <a:gd name="T28" fmla="*/ 279 w 597"/>
                  <a:gd name="T29" fmla="*/ 0 h 274"/>
                  <a:gd name="T30" fmla="*/ 314 w 597"/>
                  <a:gd name="T31" fmla="*/ 32 h 274"/>
                  <a:gd name="T32" fmla="*/ 337 w 597"/>
                  <a:gd name="T33" fmla="*/ 42 h 274"/>
                  <a:gd name="T34" fmla="*/ 361 w 597"/>
                  <a:gd name="T35" fmla="*/ 52 h 274"/>
                  <a:gd name="T36" fmla="*/ 386 w 597"/>
                  <a:gd name="T37" fmla="*/ 57 h 274"/>
                  <a:gd name="T38" fmla="*/ 412 w 597"/>
                  <a:gd name="T39" fmla="*/ 58 h 274"/>
                  <a:gd name="T40" fmla="*/ 464 w 597"/>
                  <a:gd name="T41" fmla="*/ 52 h 274"/>
                  <a:gd name="T42" fmla="*/ 469 w 597"/>
                  <a:gd name="T43" fmla="*/ 73 h 274"/>
                  <a:gd name="T44" fmla="*/ 477 w 597"/>
                  <a:gd name="T45" fmla="*/ 95 h 274"/>
                  <a:gd name="T46" fmla="*/ 507 w 597"/>
                  <a:gd name="T47" fmla="*/ 132 h 274"/>
                  <a:gd name="T48" fmla="*/ 547 w 597"/>
                  <a:gd name="T49" fmla="*/ 162 h 274"/>
                  <a:gd name="T50" fmla="*/ 571 w 597"/>
                  <a:gd name="T51" fmla="*/ 173 h 274"/>
                  <a:gd name="T52" fmla="*/ 597 w 597"/>
                  <a:gd name="T53" fmla="*/ 180 h 274"/>
                  <a:gd name="T54" fmla="*/ 564 w 597"/>
                  <a:gd name="T55" fmla="*/ 179 h 274"/>
                  <a:gd name="T56" fmla="*/ 534 w 597"/>
                  <a:gd name="T57" fmla="*/ 183 h 274"/>
                  <a:gd name="T58" fmla="*/ 503 w 597"/>
                  <a:gd name="T59" fmla="*/ 189 h 274"/>
                  <a:gd name="T60" fmla="*/ 475 w 597"/>
                  <a:gd name="T61" fmla="*/ 199 h 274"/>
                  <a:gd name="T62" fmla="*/ 448 w 597"/>
                  <a:gd name="T63" fmla="*/ 213 h 274"/>
                  <a:gd name="T64" fmla="*/ 423 w 597"/>
                  <a:gd name="T65" fmla="*/ 229 h 274"/>
                  <a:gd name="T66" fmla="*/ 403 w 597"/>
                  <a:gd name="T67" fmla="*/ 248 h 274"/>
                  <a:gd name="T68" fmla="*/ 385 w 597"/>
                  <a:gd name="T69" fmla="*/ 269 h 274"/>
                  <a:gd name="T70" fmla="*/ 369 w 597"/>
                  <a:gd name="T71" fmla="*/ 256 h 274"/>
                  <a:gd name="T72" fmla="*/ 350 w 597"/>
                  <a:gd name="T73" fmla="*/ 247 h 274"/>
                  <a:gd name="T74" fmla="*/ 306 w 597"/>
                  <a:gd name="T75" fmla="*/ 239 h 274"/>
                  <a:gd name="T76" fmla="*/ 285 w 597"/>
                  <a:gd name="T77" fmla="*/ 243 h 274"/>
                  <a:gd name="T78" fmla="*/ 263 w 597"/>
                  <a:gd name="T79" fmla="*/ 249 h 274"/>
                  <a:gd name="T80" fmla="*/ 245 w 597"/>
                  <a:gd name="T81" fmla="*/ 259 h 274"/>
                  <a:gd name="T82" fmla="*/ 230 w 597"/>
                  <a:gd name="T83" fmla="*/ 274 h 274"/>
                  <a:gd name="T84" fmla="*/ 202 w 597"/>
                  <a:gd name="T85" fmla="*/ 262 h 274"/>
                  <a:gd name="T86" fmla="*/ 170 w 597"/>
                  <a:gd name="T87" fmla="*/ 258 h 274"/>
                  <a:gd name="T88" fmla="*/ 138 w 597"/>
                  <a:gd name="T89" fmla="*/ 262 h 274"/>
                  <a:gd name="T90" fmla="*/ 109 w 597"/>
                  <a:gd name="T91" fmla="*/ 274 h 274"/>
                  <a:gd name="T92" fmla="*/ 105 w 597"/>
                  <a:gd name="T93" fmla="*/ 258 h 274"/>
                  <a:gd name="T94" fmla="*/ 99 w 597"/>
                  <a:gd name="T95" fmla="*/ 243 h 274"/>
                  <a:gd name="T96" fmla="*/ 87 w 597"/>
                  <a:gd name="T97" fmla="*/ 230 h 274"/>
                  <a:gd name="T98" fmla="*/ 73 w 597"/>
                  <a:gd name="T99" fmla="*/ 218 h 274"/>
                  <a:gd name="T100" fmla="*/ 57 w 597"/>
                  <a:gd name="T101" fmla="*/ 209 h 274"/>
                  <a:gd name="T102" fmla="*/ 39 w 597"/>
                  <a:gd name="T103" fmla="*/ 203 h 274"/>
                  <a:gd name="T104" fmla="*/ 20 w 597"/>
                  <a:gd name="T105" fmla="*/ 200 h 274"/>
                  <a:gd name="T106" fmla="*/ 0 w 597"/>
                  <a:gd name="T107" fmla="*/ 200 h 2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97" h="274">
                    <a:moveTo>
                      <a:pt x="0" y="200"/>
                    </a:moveTo>
                    <a:lnTo>
                      <a:pt x="40" y="178"/>
                    </a:lnTo>
                    <a:lnTo>
                      <a:pt x="57" y="164"/>
                    </a:lnTo>
                    <a:lnTo>
                      <a:pt x="71" y="148"/>
                    </a:lnTo>
                    <a:lnTo>
                      <a:pt x="87" y="112"/>
                    </a:lnTo>
                    <a:lnTo>
                      <a:pt x="89" y="93"/>
                    </a:lnTo>
                    <a:lnTo>
                      <a:pt x="88" y="73"/>
                    </a:lnTo>
                    <a:lnTo>
                      <a:pt x="116" y="80"/>
                    </a:lnTo>
                    <a:lnTo>
                      <a:pt x="146" y="82"/>
                    </a:lnTo>
                    <a:lnTo>
                      <a:pt x="175" y="79"/>
                    </a:lnTo>
                    <a:lnTo>
                      <a:pt x="203" y="70"/>
                    </a:lnTo>
                    <a:lnTo>
                      <a:pt x="229" y="58"/>
                    </a:lnTo>
                    <a:lnTo>
                      <a:pt x="250" y="41"/>
                    </a:lnTo>
                    <a:lnTo>
                      <a:pt x="267" y="22"/>
                    </a:lnTo>
                    <a:lnTo>
                      <a:pt x="279" y="0"/>
                    </a:lnTo>
                    <a:lnTo>
                      <a:pt x="314" y="32"/>
                    </a:lnTo>
                    <a:lnTo>
                      <a:pt x="337" y="42"/>
                    </a:lnTo>
                    <a:lnTo>
                      <a:pt x="361" y="52"/>
                    </a:lnTo>
                    <a:lnTo>
                      <a:pt x="386" y="57"/>
                    </a:lnTo>
                    <a:lnTo>
                      <a:pt x="412" y="58"/>
                    </a:lnTo>
                    <a:lnTo>
                      <a:pt x="464" y="52"/>
                    </a:lnTo>
                    <a:lnTo>
                      <a:pt x="469" y="73"/>
                    </a:lnTo>
                    <a:lnTo>
                      <a:pt x="477" y="95"/>
                    </a:lnTo>
                    <a:lnTo>
                      <a:pt x="507" y="132"/>
                    </a:lnTo>
                    <a:lnTo>
                      <a:pt x="547" y="162"/>
                    </a:lnTo>
                    <a:lnTo>
                      <a:pt x="571" y="173"/>
                    </a:lnTo>
                    <a:lnTo>
                      <a:pt x="597" y="180"/>
                    </a:lnTo>
                    <a:lnTo>
                      <a:pt x="564" y="179"/>
                    </a:lnTo>
                    <a:lnTo>
                      <a:pt x="534" y="183"/>
                    </a:lnTo>
                    <a:lnTo>
                      <a:pt x="503" y="189"/>
                    </a:lnTo>
                    <a:lnTo>
                      <a:pt x="475" y="199"/>
                    </a:lnTo>
                    <a:lnTo>
                      <a:pt x="448" y="213"/>
                    </a:lnTo>
                    <a:lnTo>
                      <a:pt x="423" y="229"/>
                    </a:lnTo>
                    <a:lnTo>
                      <a:pt x="403" y="248"/>
                    </a:lnTo>
                    <a:lnTo>
                      <a:pt x="385" y="269"/>
                    </a:lnTo>
                    <a:lnTo>
                      <a:pt x="369" y="256"/>
                    </a:lnTo>
                    <a:lnTo>
                      <a:pt x="350" y="247"/>
                    </a:lnTo>
                    <a:lnTo>
                      <a:pt x="306" y="239"/>
                    </a:lnTo>
                    <a:lnTo>
                      <a:pt x="285" y="243"/>
                    </a:lnTo>
                    <a:lnTo>
                      <a:pt x="263" y="249"/>
                    </a:lnTo>
                    <a:lnTo>
                      <a:pt x="245" y="259"/>
                    </a:lnTo>
                    <a:lnTo>
                      <a:pt x="230" y="274"/>
                    </a:lnTo>
                    <a:lnTo>
                      <a:pt x="202" y="262"/>
                    </a:lnTo>
                    <a:lnTo>
                      <a:pt x="170" y="258"/>
                    </a:lnTo>
                    <a:lnTo>
                      <a:pt x="138" y="262"/>
                    </a:lnTo>
                    <a:lnTo>
                      <a:pt x="109" y="274"/>
                    </a:lnTo>
                    <a:lnTo>
                      <a:pt x="105" y="258"/>
                    </a:lnTo>
                    <a:lnTo>
                      <a:pt x="99" y="243"/>
                    </a:lnTo>
                    <a:lnTo>
                      <a:pt x="87" y="230"/>
                    </a:lnTo>
                    <a:lnTo>
                      <a:pt x="73" y="218"/>
                    </a:lnTo>
                    <a:lnTo>
                      <a:pt x="57" y="209"/>
                    </a:lnTo>
                    <a:lnTo>
                      <a:pt x="39" y="203"/>
                    </a:lnTo>
                    <a:lnTo>
                      <a:pt x="20" y="200"/>
                    </a:lnTo>
                    <a:lnTo>
                      <a:pt x="0" y="200"/>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24" name="Freeform 52"/>
              <p:cNvSpPr>
                <a:spLocks/>
              </p:cNvSpPr>
              <p:nvPr/>
            </p:nvSpPr>
            <p:spPr bwMode="auto">
              <a:xfrm>
                <a:off x="1313" y="4204"/>
                <a:ext cx="122" cy="86"/>
              </a:xfrm>
              <a:custGeom>
                <a:avLst/>
                <a:gdLst>
                  <a:gd name="T0" fmla="*/ 23 w 364"/>
                  <a:gd name="T1" fmla="*/ 246 h 258"/>
                  <a:gd name="T2" fmla="*/ 36 w 364"/>
                  <a:gd name="T3" fmla="*/ 229 h 258"/>
                  <a:gd name="T4" fmla="*/ 45 w 364"/>
                  <a:gd name="T5" fmla="*/ 211 h 258"/>
                  <a:gd name="T6" fmla="*/ 48 w 364"/>
                  <a:gd name="T7" fmla="*/ 191 h 258"/>
                  <a:gd name="T8" fmla="*/ 48 w 364"/>
                  <a:gd name="T9" fmla="*/ 171 h 258"/>
                  <a:gd name="T10" fmla="*/ 43 w 364"/>
                  <a:gd name="T11" fmla="*/ 151 h 258"/>
                  <a:gd name="T12" fmla="*/ 32 w 364"/>
                  <a:gd name="T13" fmla="*/ 133 h 258"/>
                  <a:gd name="T14" fmla="*/ 19 w 364"/>
                  <a:gd name="T15" fmla="*/ 117 h 258"/>
                  <a:gd name="T16" fmla="*/ 0 w 364"/>
                  <a:gd name="T17" fmla="*/ 103 h 258"/>
                  <a:gd name="T18" fmla="*/ 24 w 364"/>
                  <a:gd name="T19" fmla="*/ 100 h 258"/>
                  <a:gd name="T20" fmla="*/ 47 w 364"/>
                  <a:gd name="T21" fmla="*/ 92 h 258"/>
                  <a:gd name="T22" fmla="*/ 88 w 364"/>
                  <a:gd name="T23" fmla="*/ 70 h 258"/>
                  <a:gd name="T24" fmla="*/ 118 w 364"/>
                  <a:gd name="T25" fmla="*/ 39 h 258"/>
                  <a:gd name="T26" fmla="*/ 134 w 364"/>
                  <a:gd name="T27" fmla="*/ 0 h 258"/>
                  <a:gd name="T28" fmla="*/ 147 w 364"/>
                  <a:gd name="T29" fmla="*/ 23 h 258"/>
                  <a:gd name="T30" fmla="*/ 166 w 364"/>
                  <a:gd name="T31" fmla="*/ 42 h 258"/>
                  <a:gd name="T32" fmla="*/ 191 w 364"/>
                  <a:gd name="T33" fmla="*/ 56 h 258"/>
                  <a:gd name="T34" fmla="*/ 219 w 364"/>
                  <a:gd name="T35" fmla="*/ 66 h 258"/>
                  <a:gd name="T36" fmla="*/ 250 w 364"/>
                  <a:gd name="T37" fmla="*/ 70 h 258"/>
                  <a:gd name="T38" fmla="*/ 281 w 364"/>
                  <a:gd name="T39" fmla="*/ 69 h 258"/>
                  <a:gd name="T40" fmla="*/ 310 w 364"/>
                  <a:gd name="T41" fmla="*/ 62 h 258"/>
                  <a:gd name="T42" fmla="*/ 337 w 364"/>
                  <a:gd name="T43" fmla="*/ 48 h 258"/>
                  <a:gd name="T44" fmla="*/ 325 w 364"/>
                  <a:gd name="T45" fmla="*/ 77 h 258"/>
                  <a:gd name="T46" fmla="*/ 324 w 364"/>
                  <a:gd name="T47" fmla="*/ 92 h 258"/>
                  <a:gd name="T48" fmla="*/ 326 w 364"/>
                  <a:gd name="T49" fmla="*/ 107 h 258"/>
                  <a:gd name="T50" fmla="*/ 340 w 364"/>
                  <a:gd name="T51" fmla="*/ 136 h 258"/>
                  <a:gd name="T52" fmla="*/ 364 w 364"/>
                  <a:gd name="T53" fmla="*/ 159 h 258"/>
                  <a:gd name="T54" fmla="*/ 347 w 364"/>
                  <a:gd name="T55" fmla="*/ 158 h 258"/>
                  <a:gd name="T56" fmla="*/ 329 w 364"/>
                  <a:gd name="T57" fmla="*/ 160 h 258"/>
                  <a:gd name="T58" fmla="*/ 297 w 364"/>
                  <a:gd name="T59" fmla="*/ 170 h 258"/>
                  <a:gd name="T60" fmla="*/ 272 w 364"/>
                  <a:gd name="T61" fmla="*/ 188 h 258"/>
                  <a:gd name="T62" fmla="*/ 254 w 364"/>
                  <a:gd name="T63" fmla="*/ 211 h 258"/>
                  <a:gd name="T64" fmla="*/ 225 w 364"/>
                  <a:gd name="T65" fmla="*/ 214 h 258"/>
                  <a:gd name="T66" fmla="*/ 197 w 364"/>
                  <a:gd name="T67" fmla="*/ 224 h 258"/>
                  <a:gd name="T68" fmla="*/ 174 w 364"/>
                  <a:gd name="T69" fmla="*/ 239 h 258"/>
                  <a:gd name="T70" fmla="*/ 157 w 364"/>
                  <a:gd name="T71" fmla="*/ 258 h 258"/>
                  <a:gd name="T72" fmla="*/ 126 w 364"/>
                  <a:gd name="T73" fmla="*/ 244 h 258"/>
                  <a:gd name="T74" fmla="*/ 92 w 364"/>
                  <a:gd name="T75" fmla="*/ 238 h 258"/>
                  <a:gd name="T76" fmla="*/ 56 w 364"/>
                  <a:gd name="T77" fmla="*/ 238 h 258"/>
                  <a:gd name="T78" fmla="*/ 23 w 364"/>
                  <a:gd name="T79" fmla="*/ 246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64" h="258">
                    <a:moveTo>
                      <a:pt x="23" y="246"/>
                    </a:moveTo>
                    <a:lnTo>
                      <a:pt x="36" y="229"/>
                    </a:lnTo>
                    <a:lnTo>
                      <a:pt x="45" y="211"/>
                    </a:lnTo>
                    <a:lnTo>
                      <a:pt x="48" y="191"/>
                    </a:lnTo>
                    <a:lnTo>
                      <a:pt x="48" y="171"/>
                    </a:lnTo>
                    <a:lnTo>
                      <a:pt x="43" y="151"/>
                    </a:lnTo>
                    <a:lnTo>
                      <a:pt x="32" y="133"/>
                    </a:lnTo>
                    <a:lnTo>
                      <a:pt x="19" y="117"/>
                    </a:lnTo>
                    <a:lnTo>
                      <a:pt x="0" y="103"/>
                    </a:lnTo>
                    <a:lnTo>
                      <a:pt x="24" y="100"/>
                    </a:lnTo>
                    <a:lnTo>
                      <a:pt x="47" y="92"/>
                    </a:lnTo>
                    <a:lnTo>
                      <a:pt x="88" y="70"/>
                    </a:lnTo>
                    <a:lnTo>
                      <a:pt x="118" y="39"/>
                    </a:lnTo>
                    <a:lnTo>
                      <a:pt x="134" y="0"/>
                    </a:lnTo>
                    <a:lnTo>
                      <a:pt x="147" y="23"/>
                    </a:lnTo>
                    <a:lnTo>
                      <a:pt x="166" y="42"/>
                    </a:lnTo>
                    <a:lnTo>
                      <a:pt x="191" y="56"/>
                    </a:lnTo>
                    <a:lnTo>
                      <a:pt x="219" y="66"/>
                    </a:lnTo>
                    <a:lnTo>
                      <a:pt x="250" y="70"/>
                    </a:lnTo>
                    <a:lnTo>
                      <a:pt x="281" y="69"/>
                    </a:lnTo>
                    <a:lnTo>
                      <a:pt x="310" y="62"/>
                    </a:lnTo>
                    <a:lnTo>
                      <a:pt x="337" y="48"/>
                    </a:lnTo>
                    <a:lnTo>
                      <a:pt x="325" y="77"/>
                    </a:lnTo>
                    <a:lnTo>
                      <a:pt x="324" y="92"/>
                    </a:lnTo>
                    <a:lnTo>
                      <a:pt x="326" y="107"/>
                    </a:lnTo>
                    <a:lnTo>
                      <a:pt x="340" y="136"/>
                    </a:lnTo>
                    <a:lnTo>
                      <a:pt x="364" y="159"/>
                    </a:lnTo>
                    <a:lnTo>
                      <a:pt x="347" y="158"/>
                    </a:lnTo>
                    <a:lnTo>
                      <a:pt x="329" y="160"/>
                    </a:lnTo>
                    <a:lnTo>
                      <a:pt x="297" y="170"/>
                    </a:lnTo>
                    <a:lnTo>
                      <a:pt x="272" y="188"/>
                    </a:lnTo>
                    <a:lnTo>
                      <a:pt x="254" y="211"/>
                    </a:lnTo>
                    <a:lnTo>
                      <a:pt x="225" y="214"/>
                    </a:lnTo>
                    <a:lnTo>
                      <a:pt x="197" y="224"/>
                    </a:lnTo>
                    <a:lnTo>
                      <a:pt x="174" y="239"/>
                    </a:lnTo>
                    <a:lnTo>
                      <a:pt x="157" y="258"/>
                    </a:lnTo>
                    <a:lnTo>
                      <a:pt x="126" y="244"/>
                    </a:lnTo>
                    <a:lnTo>
                      <a:pt x="92" y="238"/>
                    </a:lnTo>
                    <a:lnTo>
                      <a:pt x="56" y="238"/>
                    </a:lnTo>
                    <a:lnTo>
                      <a:pt x="23" y="246"/>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25" name="Freeform 53"/>
              <p:cNvSpPr>
                <a:spLocks/>
              </p:cNvSpPr>
              <p:nvPr/>
            </p:nvSpPr>
            <p:spPr bwMode="auto">
              <a:xfrm>
                <a:off x="962" y="4248"/>
                <a:ext cx="143" cy="57"/>
              </a:xfrm>
              <a:custGeom>
                <a:avLst/>
                <a:gdLst>
                  <a:gd name="T0" fmla="*/ 18 w 427"/>
                  <a:gd name="T1" fmla="*/ 151 h 173"/>
                  <a:gd name="T2" fmla="*/ 36 w 427"/>
                  <a:gd name="T3" fmla="*/ 126 h 173"/>
                  <a:gd name="T4" fmla="*/ 39 w 427"/>
                  <a:gd name="T5" fmla="*/ 112 h 173"/>
                  <a:gd name="T6" fmla="*/ 37 w 427"/>
                  <a:gd name="T7" fmla="*/ 98 h 173"/>
                  <a:gd name="T8" fmla="*/ 25 w 427"/>
                  <a:gd name="T9" fmla="*/ 73 h 173"/>
                  <a:gd name="T10" fmla="*/ 14 w 427"/>
                  <a:gd name="T11" fmla="*/ 62 h 173"/>
                  <a:gd name="T12" fmla="*/ 0 w 427"/>
                  <a:gd name="T13" fmla="*/ 53 h 173"/>
                  <a:gd name="T14" fmla="*/ 49 w 427"/>
                  <a:gd name="T15" fmla="*/ 26 h 173"/>
                  <a:gd name="T16" fmla="*/ 104 w 427"/>
                  <a:gd name="T17" fmla="*/ 9 h 173"/>
                  <a:gd name="T18" fmla="*/ 162 w 427"/>
                  <a:gd name="T19" fmla="*/ 1 h 173"/>
                  <a:gd name="T20" fmla="*/ 221 w 427"/>
                  <a:gd name="T21" fmla="*/ 0 h 173"/>
                  <a:gd name="T22" fmla="*/ 278 w 427"/>
                  <a:gd name="T23" fmla="*/ 8 h 173"/>
                  <a:gd name="T24" fmla="*/ 333 w 427"/>
                  <a:gd name="T25" fmla="*/ 24 h 173"/>
                  <a:gd name="T26" fmla="*/ 382 w 427"/>
                  <a:gd name="T27" fmla="*/ 48 h 173"/>
                  <a:gd name="T28" fmla="*/ 427 w 427"/>
                  <a:gd name="T29" fmla="*/ 80 h 173"/>
                  <a:gd name="T30" fmla="*/ 405 w 427"/>
                  <a:gd name="T31" fmla="*/ 77 h 173"/>
                  <a:gd name="T32" fmla="*/ 384 w 427"/>
                  <a:gd name="T33" fmla="*/ 79 h 173"/>
                  <a:gd name="T34" fmla="*/ 345 w 427"/>
                  <a:gd name="T35" fmla="*/ 91 h 173"/>
                  <a:gd name="T36" fmla="*/ 314 w 427"/>
                  <a:gd name="T37" fmla="*/ 114 h 173"/>
                  <a:gd name="T38" fmla="*/ 303 w 427"/>
                  <a:gd name="T39" fmla="*/ 129 h 173"/>
                  <a:gd name="T40" fmla="*/ 298 w 427"/>
                  <a:gd name="T41" fmla="*/ 146 h 173"/>
                  <a:gd name="T42" fmla="*/ 265 w 427"/>
                  <a:gd name="T43" fmla="*/ 136 h 173"/>
                  <a:gd name="T44" fmla="*/ 230 w 427"/>
                  <a:gd name="T45" fmla="*/ 138 h 173"/>
                  <a:gd name="T46" fmla="*/ 196 w 427"/>
                  <a:gd name="T47" fmla="*/ 151 h 173"/>
                  <a:gd name="T48" fmla="*/ 183 w 427"/>
                  <a:gd name="T49" fmla="*/ 160 h 173"/>
                  <a:gd name="T50" fmla="*/ 174 w 427"/>
                  <a:gd name="T51" fmla="*/ 173 h 173"/>
                  <a:gd name="T52" fmla="*/ 147 w 427"/>
                  <a:gd name="T53" fmla="*/ 163 h 173"/>
                  <a:gd name="T54" fmla="*/ 119 w 427"/>
                  <a:gd name="T55" fmla="*/ 159 h 173"/>
                  <a:gd name="T56" fmla="*/ 89 w 427"/>
                  <a:gd name="T57" fmla="*/ 158 h 173"/>
                  <a:gd name="T58" fmla="*/ 60 w 427"/>
                  <a:gd name="T59" fmla="*/ 161 h 173"/>
                  <a:gd name="T60" fmla="*/ 56 w 427"/>
                  <a:gd name="T61" fmla="*/ 151 h 173"/>
                  <a:gd name="T62" fmla="*/ 45 w 427"/>
                  <a:gd name="T63" fmla="*/ 145 h 173"/>
                  <a:gd name="T64" fmla="*/ 32 w 427"/>
                  <a:gd name="T65" fmla="*/ 144 h 173"/>
                  <a:gd name="T66" fmla="*/ 18 w 427"/>
                  <a:gd name="T67" fmla="*/ 151 h 1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27" h="173">
                    <a:moveTo>
                      <a:pt x="18" y="151"/>
                    </a:moveTo>
                    <a:lnTo>
                      <a:pt x="36" y="126"/>
                    </a:lnTo>
                    <a:lnTo>
                      <a:pt x="39" y="112"/>
                    </a:lnTo>
                    <a:lnTo>
                      <a:pt x="37" y="98"/>
                    </a:lnTo>
                    <a:lnTo>
                      <a:pt x="25" y="73"/>
                    </a:lnTo>
                    <a:lnTo>
                      <a:pt x="14" y="62"/>
                    </a:lnTo>
                    <a:lnTo>
                      <a:pt x="0" y="53"/>
                    </a:lnTo>
                    <a:lnTo>
                      <a:pt x="49" y="26"/>
                    </a:lnTo>
                    <a:lnTo>
                      <a:pt x="104" y="9"/>
                    </a:lnTo>
                    <a:lnTo>
                      <a:pt x="162" y="1"/>
                    </a:lnTo>
                    <a:lnTo>
                      <a:pt x="221" y="0"/>
                    </a:lnTo>
                    <a:lnTo>
                      <a:pt x="278" y="8"/>
                    </a:lnTo>
                    <a:lnTo>
                      <a:pt x="333" y="24"/>
                    </a:lnTo>
                    <a:lnTo>
                      <a:pt x="382" y="48"/>
                    </a:lnTo>
                    <a:lnTo>
                      <a:pt x="427" y="80"/>
                    </a:lnTo>
                    <a:lnTo>
                      <a:pt x="405" y="77"/>
                    </a:lnTo>
                    <a:lnTo>
                      <a:pt x="384" y="79"/>
                    </a:lnTo>
                    <a:lnTo>
                      <a:pt x="345" y="91"/>
                    </a:lnTo>
                    <a:lnTo>
                      <a:pt x="314" y="114"/>
                    </a:lnTo>
                    <a:lnTo>
                      <a:pt x="303" y="129"/>
                    </a:lnTo>
                    <a:lnTo>
                      <a:pt x="298" y="146"/>
                    </a:lnTo>
                    <a:lnTo>
                      <a:pt x="265" y="136"/>
                    </a:lnTo>
                    <a:lnTo>
                      <a:pt x="230" y="138"/>
                    </a:lnTo>
                    <a:lnTo>
                      <a:pt x="196" y="151"/>
                    </a:lnTo>
                    <a:lnTo>
                      <a:pt x="183" y="160"/>
                    </a:lnTo>
                    <a:lnTo>
                      <a:pt x="174" y="173"/>
                    </a:lnTo>
                    <a:lnTo>
                      <a:pt x="147" y="163"/>
                    </a:lnTo>
                    <a:lnTo>
                      <a:pt x="119" y="159"/>
                    </a:lnTo>
                    <a:lnTo>
                      <a:pt x="89" y="158"/>
                    </a:lnTo>
                    <a:lnTo>
                      <a:pt x="60" y="161"/>
                    </a:lnTo>
                    <a:lnTo>
                      <a:pt x="56" y="151"/>
                    </a:lnTo>
                    <a:lnTo>
                      <a:pt x="45" y="145"/>
                    </a:lnTo>
                    <a:lnTo>
                      <a:pt x="32" y="144"/>
                    </a:lnTo>
                    <a:lnTo>
                      <a:pt x="18" y="15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26" name="Freeform 54"/>
              <p:cNvSpPr>
                <a:spLocks/>
              </p:cNvSpPr>
              <p:nvPr/>
            </p:nvSpPr>
            <p:spPr bwMode="auto">
              <a:xfrm>
                <a:off x="568" y="4214"/>
                <a:ext cx="149" cy="89"/>
              </a:xfrm>
              <a:custGeom>
                <a:avLst/>
                <a:gdLst>
                  <a:gd name="T0" fmla="*/ 0 w 447"/>
                  <a:gd name="T1" fmla="*/ 185 h 267"/>
                  <a:gd name="T2" fmla="*/ 28 w 447"/>
                  <a:gd name="T3" fmla="*/ 156 h 267"/>
                  <a:gd name="T4" fmla="*/ 44 w 447"/>
                  <a:gd name="T5" fmla="*/ 122 h 267"/>
                  <a:gd name="T6" fmla="*/ 46 w 447"/>
                  <a:gd name="T7" fmla="*/ 105 h 267"/>
                  <a:gd name="T8" fmla="*/ 45 w 447"/>
                  <a:gd name="T9" fmla="*/ 87 h 267"/>
                  <a:gd name="T10" fmla="*/ 32 w 447"/>
                  <a:gd name="T11" fmla="*/ 53 h 267"/>
                  <a:gd name="T12" fmla="*/ 52 w 447"/>
                  <a:gd name="T13" fmla="*/ 55 h 267"/>
                  <a:gd name="T14" fmla="*/ 72 w 447"/>
                  <a:gd name="T15" fmla="*/ 55 h 267"/>
                  <a:gd name="T16" fmla="*/ 111 w 447"/>
                  <a:gd name="T17" fmla="*/ 46 h 267"/>
                  <a:gd name="T18" fmla="*/ 143 w 447"/>
                  <a:gd name="T19" fmla="*/ 27 h 267"/>
                  <a:gd name="T20" fmla="*/ 166 w 447"/>
                  <a:gd name="T21" fmla="*/ 0 h 267"/>
                  <a:gd name="T22" fmla="*/ 210 w 447"/>
                  <a:gd name="T23" fmla="*/ 19 h 267"/>
                  <a:gd name="T24" fmla="*/ 234 w 447"/>
                  <a:gd name="T25" fmla="*/ 25 h 267"/>
                  <a:gd name="T26" fmla="*/ 259 w 447"/>
                  <a:gd name="T27" fmla="*/ 27 h 267"/>
                  <a:gd name="T28" fmla="*/ 309 w 447"/>
                  <a:gd name="T29" fmla="*/ 23 h 267"/>
                  <a:gd name="T30" fmla="*/ 354 w 447"/>
                  <a:gd name="T31" fmla="*/ 8 h 267"/>
                  <a:gd name="T32" fmla="*/ 360 w 447"/>
                  <a:gd name="T33" fmla="*/ 42 h 267"/>
                  <a:gd name="T34" fmla="*/ 378 w 447"/>
                  <a:gd name="T35" fmla="*/ 73 h 267"/>
                  <a:gd name="T36" fmla="*/ 392 w 447"/>
                  <a:gd name="T37" fmla="*/ 87 h 267"/>
                  <a:gd name="T38" fmla="*/ 408 w 447"/>
                  <a:gd name="T39" fmla="*/ 98 h 267"/>
                  <a:gd name="T40" fmla="*/ 447 w 447"/>
                  <a:gd name="T41" fmla="*/ 111 h 267"/>
                  <a:gd name="T42" fmla="*/ 425 w 447"/>
                  <a:gd name="T43" fmla="*/ 119 h 267"/>
                  <a:gd name="T44" fmla="*/ 408 w 447"/>
                  <a:gd name="T45" fmla="*/ 130 h 267"/>
                  <a:gd name="T46" fmla="*/ 380 w 447"/>
                  <a:gd name="T47" fmla="*/ 159 h 267"/>
                  <a:gd name="T48" fmla="*/ 368 w 447"/>
                  <a:gd name="T49" fmla="*/ 193 h 267"/>
                  <a:gd name="T50" fmla="*/ 368 w 447"/>
                  <a:gd name="T51" fmla="*/ 211 h 267"/>
                  <a:gd name="T52" fmla="*/ 373 w 447"/>
                  <a:gd name="T53" fmla="*/ 229 h 267"/>
                  <a:gd name="T54" fmla="*/ 340 w 447"/>
                  <a:gd name="T55" fmla="*/ 224 h 267"/>
                  <a:gd name="T56" fmla="*/ 305 w 447"/>
                  <a:gd name="T57" fmla="*/ 227 h 267"/>
                  <a:gd name="T58" fmla="*/ 273 w 447"/>
                  <a:gd name="T59" fmla="*/ 239 h 267"/>
                  <a:gd name="T60" fmla="*/ 259 w 447"/>
                  <a:gd name="T61" fmla="*/ 247 h 267"/>
                  <a:gd name="T62" fmla="*/ 249 w 447"/>
                  <a:gd name="T63" fmla="*/ 259 h 267"/>
                  <a:gd name="T64" fmla="*/ 215 w 447"/>
                  <a:gd name="T65" fmla="*/ 246 h 267"/>
                  <a:gd name="T66" fmla="*/ 178 w 447"/>
                  <a:gd name="T67" fmla="*/ 244 h 267"/>
                  <a:gd name="T68" fmla="*/ 142 w 447"/>
                  <a:gd name="T69" fmla="*/ 251 h 267"/>
                  <a:gd name="T70" fmla="*/ 125 w 447"/>
                  <a:gd name="T71" fmla="*/ 257 h 267"/>
                  <a:gd name="T72" fmla="*/ 111 w 447"/>
                  <a:gd name="T73" fmla="*/ 267 h 267"/>
                  <a:gd name="T74" fmla="*/ 92 w 447"/>
                  <a:gd name="T75" fmla="*/ 239 h 267"/>
                  <a:gd name="T76" fmla="*/ 67 w 447"/>
                  <a:gd name="T77" fmla="*/ 216 h 267"/>
                  <a:gd name="T78" fmla="*/ 36 w 447"/>
                  <a:gd name="T79" fmla="*/ 197 h 267"/>
                  <a:gd name="T80" fmla="*/ 0 w 447"/>
                  <a:gd name="T81" fmla="*/ 185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47" h="267">
                    <a:moveTo>
                      <a:pt x="0" y="185"/>
                    </a:moveTo>
                    <a:lnTo>
                      <a:pt x="28" y="156"/>
                    </a:lnTo>
                    <a:lnTo>
                      <a:pt x="44" y="122"/>
                    </a:lnTo>
                    <a:lnTo>
                      <a:pt x="46" y="105"/>
                    </a:lnTo>
                    <a:lnTo>
                      <a:pt x="45" y="87"/>
                    </a:lnTo>
                    <a:lnTo>
                      <a:pt x="32" y="53"/>
                    </a:lnTo>
                    <a:lnTo>
                      <a:pt x="52" y="55"/>
                    </a:lnTo>
                    <a:lnTo>
                      <a:pt x="72" y="55"/>
                    </a:lnTo>
                    <a:lnTo>
                      <a:pt x="111" y="46"/>
                    </a:lnTo>
                    <a:lnTo>
                      <a:pt x="143" y="27"/>
                    </a:lnTo>
                    <a:lnTo>
                      <a:pt x="166" y="0"/>
                    </a:lnTo>
                    <a:lnTo>
                      <a:pt x="210" y="19"/>
                    </a:lnTo>
                    <a:lnTo>
                      <a:pt x="234" y="25"/>
                    </a:lnTo>
                    <a:lnTo>
                      <a:pt x="259" y="27"/>
                    </a:lnTo>
                    <a:lnTo>
                      <a:pt x="309" y="23"/>
                    </a:lnTo>
                    <a:lnTo>
                      <a:pt x="354" y="8"/>
                    </a:lnTo>
                    <a:lnTo>
                      <a:pt x="360" y="42"/>
                    </a:lnTo>
                    <a:lnTo>
                      <a:pt x="378" y="73"/>
                    </a:lnTo>
                    <a:lnTo>
                      <a:pt x="392" y="87"/>
                    </a:lnTo>
                    <a:lnTo>
                      <a:pt x="408" y="98"/>
                    </a:lnTo>
                    <a:lnTo>
                      <a:pt x="447" y="111"/>
                    </a:lnTo>
                    <a:lnTo>
                      <a:pt x="425" y="119"/>
                    </a:lnTo>
                    <a:lnTo>
                      <a:pt x="408" y="130"/>
                    </a:lnTo>
                    <a:lnTo>
                      <a:pt x="380" y="159"/>
                    </a:lnTo>
                    <a:lnTo>
                      <a:pt x="368" y="193"/>
                    </a:lnTo>
                    <a:lnTo>
                      <a:pt x="368" y="211"/>
                    </a:lnTo>
                    <a:lnTo>
                      <a:pt x="373" y="229"/>
                    </a:lnTo>
                    <a:lnTo>
                      <a:pt x="340" y="224"/>
                    </a:lnTo>
                    <a:lnTo>
                      <a:pt x="305" y="227"/>
                    </a:lnTo>
                    <a:lnTo>
                      <a:pt x="273" y="239"/>
                    </a:lnTo>
                    <a:lnTo>
                      <a:pt x="259" y="247"/>
                    </a:lnTo>
                    <a:lnTo>
                      <a:pt x="249" y="259"/>
                    </a:lnTo>
                    <a:lnTo>
                      <a:pt x="215" y="246"/>
                    </a:lnTo>
                    <a:lnTo>
                      <a:pt x="178" y="244"/>
                    </a:lnTo>
                    <a:lnTo>
                      <a:pt x="142" y="251"/>
                    </a:lnTo>
                    <a:lnTo>
                      <a:pt x="125" y="257"/>
                    </a:lnTo>
                    <a:lnTo>
                      <a:pt x="111" y="267"/>
                    </a:lnTo>
                    <a:lnTo>
                      <a:pt x="92" y="239"/>
                    </a:lnTo>
                    <a:lnTo>
                      <a:pt x="67" y="216"/>
                    </a:lnTo>
                    <a:lnTo>
                      <a:pt x="36" y="197"/>
                    </a:lnTo>
                    <a:lnTo>
                      <a:pt x="0" y="185"/>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27" name="Freeform 55"/>
              <p:cNvSpPr>
                <a:spLocks/>
              </p:cNvSpPr>
              <p:nvPr/>
            </p:nvSpPr>
            <p:spPr bwMode="auto">
              <a:xfrm>
                <a:off x="4" y="4093"/>
                <a:ext cx="311" cy="219"/>
              </a:xfrm>
              <a:custGeom>
                <a:avLst/>
                <a:gdLst>
                  <a:gd name="T0" fmla="*/ 464 w 934"/>
                  <a:gd name="T1" fmla="*/ 573 h 657"/>
                  <a:gd name="T2" fmla="*/ 433 w 934"/>
                  <a:gd name="T3" fmla="*/ 544 h 657"/>
                  <a:gd name="T4" fmla="*/ 385 w 934"/>
                  <a:gd name="T5" fmla="*/ 535 h 657"/>
                  <a:gd name="T6" fmla="*/ 341 w 934"/>
                  <a:gd name="T7" fmla="*/ 549 h 657"/>
                  <a:gd name="T8" fmla="*/ 312 w 934"/>
                  <a:gd name="T9" fmla="*/ 551 h 657"/>
                  <a:gd name="T10" fmla="*/ 317 w 934"/>
                  <a:gd name="T11" fmla="*/ 498 h 657"/>
                  <a:gd name="T12" fmla="*/ 274 w 934"/>
                  <a:gd name="T13" fmla="*/ 457 h 657"/>
                  <a:gd name="T14" fmla="*/ 303 w 934"/>
                  <a:gd name="T15" fmla="*/ 414 h 657"/>
                  <a:gd name="T16" fmla="*/ 270 w 934"/>
                  <a:gd name="T17" fmla="*/ 404 h 657"/>
                  <a:gd name="T18" fmla="*/ 234 w 934"/>
                  <a:gd name="T19" fmla="*/ 406 h 657"/>
                  <a:gd name="T20" fmla="*/ 203 w 934"/>
                  <a:gd name="T21" fmla="*/ 420 h 657"/>
                  <a:gd name="T22" fmla="*/ 180 w 934"/>
                  <a:gd name="T23" fmla="*/ 442 h 657"/>
                  <a:gd name="T24" fmla="*/ 171 w 934"/>
                  <a:gd name="T25" fmla="*/ 409 h 657"/>
                  <a:gd name="T26" fmla="*/ 146 w 934"/>
                  <a:gd name="T27" fmla="*/ 386 h 657"/>
                  <a:gd name="T28" fmla="*/ 88 w 934"/>
                  <a:gd name="T29" fmla="*/ 373 h 657"/>
                  <a:gd name="T30" fmla="*/ 67 w 934"/>
                  <a:gd name="T31" fmla="*/ 346 h 657"/>
                  <a:gd name="T32" fmla="*/ 30 w 934"/>
                  <a:gd name="T33" fmla="*/ 297 h 657"/>
                  <a:gd name="T34" fmla="*/ 22 w 934"/>
                  <a:gd name="T35" fmla="*/ 267 h 657"/>
                  <a:gd name="T36" fmla="*/ 51 w 934"/>
                  <a:gd name="T37" fmla="*/ 228 h 657"/>
                  <a:gd name="T38" fmla="*/ 53 w 934"/>
                  <a:gd name="T39" fmla="*/ 183 h 657"/>
                  <a:gd name="T40" fmla="*/ 33 w 934"/>
                  <a:gd name="T41" fmla="*/ 143 h 657"/>
                  <a:gd name="T42" fmla="*/ 40 w 934"/>
                  <a:gd name="T43" fmla="*/ 118 h 657"/>
                  <a:gd name="T44" fmla="*/ 107 w 934"/>
                  <a:gd name="T45" fmla="*/ 79 h 657"/>
                  <a:gd name="T46" fmla="*/ 136 w 934"/>
                  <a:gd name="T47" fmla="*/ 43 h 657"/>
                  <a:gd name="T48" fmla="*/ 152 w 934"/>
                  <a:gd name="T49" fmla="*/ 22 h 657"/>
                  <a:gd name="T50" fmla="*/ 172 w 934"/>
                  <a:gd name="T51" fmla="*/ 61 h 657"/>
                  <a:gd name="T52" fmla="*/ 210 w 934"/>
                  <a:gd name="T53" fmla="*/ 92 h 657"/>
                  <a:gd name="T54" fmla="*/ 258 w 934"/>
                  <a:gd name="T55" fmla="*/ 108 h 657"/>
                  <a:gd name="T56" fmla="*/ 273 w 934"/>
                  <a:gd name="T57" fmla="*/ 152 h 657"/>
                  <a:gd name="T58" fmla="*/ 432 w 934"/>
                  <a:gd name="T59" fmla="*/ 125 h 657"/>
                  <a:gd name="T60" fmla="*/ 441 w 934"/>
                  <a:gd name="T61" fmla="*/ 189 h 657"/>
                  <a:gd name="T62" fmla="*/ 473 w 934"/>
                  <a:gd name="T63" fmla="*/ 246 h 657"/>
                  <a:gd name="T64" fmla="*/ 522 w 934"/>
                  <a:gd name="T65" fmla="*/ 227 h 657"/>
                  <a:gd name="T66" fmla="*/ 552 w 934"/>
                  <a:gd name="T67" fmla="*/ 192 h 657"/>
                  <a:gd name="T68" fmla="*/ 590 w 934"/>
                  <a:gd name="T69" fmla="*/ 207 h 657"/>
                  <a:gd name="T70" fmla="*/ 630 w 934"/>
                  <a:gd name="T71" fmla="*/ 196 h 657"/>
                  <a:gd name="T72" fmla="*/ 614 w 934"/>
                  <a:gd name="T73" fmla="*/ 213 h 657"/>
                  <a:gd name="T74" fmla="*/ 621 w 934"/>
                  <a:gd name="T75" fmla="*/ 254 h 657"/>
                  <a:gd name="T76" fmla="*/ 618 w 934"/>
                  <a:gd name="T77" fmla="*/ 290 h 657"/>
                  <a:gd name="T78" fmla="*/ 610 w 934"/>
                  <a:gd name="T79" fmla="*/ 344 h 657"/>
                  <a:gd name="T80" fmla="*/ 594 w 934"/>
                  <a:gd name="T81" fmla="*/ 375 h 657"/>
                  <a:gd name="T82" fmla="*/ 542 w 934"/>
                  <a:gd name="T83" fmla="*/ 409 h 657"/>
                  <a:gd name="T84" fmla="*/ 564 w 934"/>
                  <a:gd name="T85" fmla="*/ 443 h 657"/>
                  <a:gd name="T86" fmla="*/ 603 w 934"/>
                  <a:gd name="T87" fmla="*/ 442 h 657"/>
                  <a:gd name="T88" fmla="*/ 654 w 934"/>
                  <a:gd name="T89" fmla="*/ 419 h 657"/>
                  <a:gd name="T90" fmla="*/ 678 w 934"/>
                  <a:gd name="T91" fmla="*/ 418 h 657"/>
                  <a:gd name="T92" fmla="*/ 710 w 934"/>
                  <a:gd name="T93" fmla="*/ 433 h 657"/>
                  <a:gd name="T94" fmla="*/ 749 w 934"/>
                  <a:gd name="T95" fmla="*/ 434 h 657"/>
                  <a:gd name="T96" fmla="*/ 783 w 934"/>
                  <a:gd name="T97" fmla="*/ 421 h 657"/>
                  <a:gd name="T98" fmla="*/ 820 w 934"/>
                  <a:gd name="T99" fmla="*/ 443 h 657"/>
                  <a:gd name="T100" fmla="*/ 891 w 934"/>
                  <a:gd name="T101" fmla="*/ 497 h 657"/>
                  <a:gd name="T102" fmla="*/ 887 w 934"/>
                  <a:gd name="T103" fmla="*/ 539 h 657"/>
                  <a:gd name="T104" fmla="*/ 817 w 934"/>
                  <a:gd name="T105" fmla="*/ 605 h 657"/>
                  <a:gd name="T106" fmla="*/ 784 w 934"/>
                  <a:gd name="T107" fmla="*/ 637 h 657"/>
                  <a:gd name="T108" fmla="*/ 741 w 934"/>
                  <a:gd name="T109" fmla="*/ 630 h 657"/>
                  <a:gd name="T110" fmla="*/ 702 w 934"/>
                  <a:gd name="T111" fmla="*/ 647 h 657"/>
                  <a:gd name="T112" fmla="*/ 666 w 934"/>
                  <a:gd name="T113" fmla="*/ 641 h 657"/>
                  <a:gd name="T114" fmla="*/ 601 w 934"/>
                  <a:gd name="T115" fmla="*/ 639 h 657"/>
                  <a:gd name="T116" fmla="*/ 559 w 934"/>
                  <a:gd name="T117" fmla="*/ 626 h 657"/>
                  <a:gd name="T118" fmla="*/ 506 w 934"/>
                  <a:gd name="T119" fmla="*/ 594 h 657"/>
                  <a:gd name="T120" fmla="*/ 471 w 934"/>
                  <a:gd name="T121" fmla="*/ 592 h 6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34" h="657">
                    <a:moveTo>
                      <a:pt x="471" y="592"/>
                    </a:moveTo>
                    <a:lnTo>
                      <a:pt x="464" y="573"/>
                    </a:lnTo>
                    <a:lnTo>
                      <a:pt x="451" y="557"/>
                    </a:lnTo>
                    <a:lnTo>
                      <a:pt x="433" y="544"/>
                    </a:lnTo>
                    <a:lnTo>
                      <a:pt x="411" y="536"/>
                    </a:lnTo>
                    <a:lnTo>
                      <a:pt x="385" y="535"/>
                    </a:lnTo>
                    <a:lnTo>
                      <a:pt x="361" y="540"/>
                    </a:lnTo>
                    <a:lnTo>
                      <a:pt x="341" y="549"/>
                    </a:lnTo>
                    <a:lnTo>
                      <a:pt x="324" y="564"/>
                    </a:lnTo>
                    <a:lnTo>
                      <a:pt x="312" y="551"/>
                    </a:lnTo>
                    <a:lnTo>
                      <a:pt x="321" y="525"/>
                    </a:lnTo>
                    <a:lnTo>
                      <a:pt x="317" y="498"/>
                    </a:lnTo>
                    <a:lnTo>
                      <a:pt x="301" y="474"/>
                    </a:lnTo>
                    <a:lnTo>
                      <a:pt x="274" y="457"/>
                    </a:lnTo>
                    <a:lnTo>
                      <a:pt x="291" y="437"/>
                    </a:lnTo>
                    <a:lnTo>
                      <a:pt x="303" y="414"/>
                    </a:lnTo>
                    <a:lnTo>
                      <a:pt x="287" y="408"/>
                    </a:lnTo>
                    <a:lnTo>
                      <a:pt x="270" y="404"/>
                    </a:lnTo>
                    <a:lnTo>
                      <a:pt x="251" y="404"/>
                    </a:lnTo>
                    <a:lnTo>
                      <a:pt x="234" y="406"/>
                    </a:lnTo>
                    <a:lnTo>
                      <a:pt x="218" y="411"/>
                    </a:lnTo>
                    <a:lnTo>
                      <a:pt x="203" y="420"/>
                    </a:lnTo>
                    <a:lnTo>
                      <a:pt x="191" y="429"/>
                    </a:lnTo>
                    <a:lnTo>
                      <a:pt x="180" y="442"/>
                    </a:lnTo>
                    <a:lnTo>
                      <a:pt x="179" y="425"/>
                    </a:lnTo>
                    <a:lnTo>
                      <a:pt x="171" y="409"/>
                    </a:lnTo>
                    <a:lnTo>
                      <a:pt x="160" y="396"/>
                    </a:lnTo>
                    <a:lnTo>
                      <a:pt x="146" y="386"/>
                    </a:lnTo>
                    <a:lnTo>
                      <a:pt x="109" y="373"/>
                    </a:lnTo>
                    <a:lnTo>
                      <a:pt x="88" y="373"/>
                    </a:lnTo>
                    <a:lnTo>
                      <a:pt x="68" y="376"/>
                    </a:lnTo>
                    <a:lnTo>
                      <a:pt x="67" y="346"/>
                    </a:lnTo>
                    <a:lnTo>
                      <a:pt x="55" y="319"/>
                    </a:lnTo>
                    <a:lnTo>
                      <a:pt x="30" y="297"/>
                    </a:lnTo>
                    <a:lnTo>
                      <a:pt x="0" y="281"/>
                    </a:lnTo>
                    <a:lnTo>
                      <a:pt x="22" y="267"/>
                    </a:lnTo>
                    <a:lnTo>
                      <a:pt x="40" y="249"/>
                    </a:lnTo>
                    <a:lnTo>
                      <a:pt x="51" y="228"/>
                    </a:lnTo>
                    <a:lnTo>
                      <a:pt x="55" y="207"/>
                    </a:lnTo>
                    <a:lnTo>
                      <a:pt x="53" y="183"/>
                    </a:lnTo>
                    <a:lnTo>
                      <a:pt x="47" y="162"/>
                    </a:lnTo>
                    <a:lnTo>
                      <a:pt x="33" y="143"/>
                    </a:lnTo>
                    <a:lnTo>
                      <a:pt x="13" y="125"/>
                    </a:lnTo>
                    <a:lnTo>
                      <a:pt x="40" y="118"/>
                    </a:lnTo>
                    <a:lnTo>
                      <a:pt x="64" y="108"/>
                    </a:lnTo>
                    <a:lnTo>
                      <a:pt x="107" y="79"/>
                    </a:lnTo>
                    <a:lnTo>
                      <a:pt x="123" y="62"/>
                    </a:lnTo>
                    <a:lnTo>
                      <a:pt x="136" y="43"/>
                    </a:lnTo>
                    <a:lnTo>
                      <a:pt x="151" y="0"/>
                    </a:lnTo>
                    <a:lnTo>
                      <a:pt x="152" y="22"/>
                    </a:lnTo>
                    <a:lnTo>
                      <a:pt x="160" y="43"/>
                    </a:lnTo>
                    <a:lnTo>
                      <a:pt x="172" y="61"/>
                    </a:lnTo>
                    <a:lnTo>
                      <a:pt x="190" y="78"/>
                    </a:lnTo>
                    <a:lnTo>
                      <a:pt x="210" y="92"/>
                    </a:lnTo>
                    <a:lnTo>
                      <a:pt x="233" y="102"/>
                    </a:lnTo>
                    <a:lnTo>
                      <a:pt x="258" y="108"/>
                    </a:lnTo>
                    <a:lnTo>
                      <a:pt x="285" y="110"/>
                    </a:lnTo>
                    <a:lnTo>
                      <a:pt x="273" y="152"/>
                    </a:lnTo>
                    <a:lnTo>
                      <a:pt x="353" y="141"/>
                    </a:lnTo>
                    <a:lnTo>
                      <a:pt x="432" y="125"/>
                    </a:lnTo>
                    <a:lnTo>
                      <a:pt x="433" y="156"/>
                    </a:lnTo>
                    <a:lnTo>
                      <a:pt x="441" y="189"/>
                    </a:lnTo>
                    <a:lnTo>
                      <a:pt x="455" y="219"/>
                    </a:lnTo>
                    <a:lnTo>
                      <a:pt x="473" y="246"/>
                    </a:lnTo>
                    <a:lnTo>
                      <a:pt x="499" y="239"/>
                    </a:lnTo>
                    <a:lnTo>
                      <a:pt x="522" y="227"/>
                    </a:lnTo>
                    <a:lnTo>
                      <a:pt x="539" y="211"/>
                    </a:lnTo>
                    <a:lnTo>
                      <a:pt x="552" y="192"/>
                    </a:lnTo>
                    <a:lnTo>
                      <a:pt x="570" y="203"/>
                    </a:lnTo>
                    <a:lnTo>
                      <a:pt x="590" y="207"/>
                    </a:lnTo>
                    <a:lnTo>
                      <a:pt x="611" y="205"/>
                    </a:lnTo>
                    <a:lnTo>
                      <a:pt x="630" y="196"/>
                    </a:lnTo>
                    <a:lnTo>
                      <a:pt x="621" y="205"/>
                    </a:lnTo>
                    <a:lnTo>
                      <a:pt x="614" y="213"/>
                    </a:lnTo>
                    <a:lnTo>
                      <a:pt x="611" y="235"/>
                    </a:lnTo>
                    <a:lnTo>
                      <a:pt x="621" y="254"/>
                    </a:lnTo>
                    <a:lnTo>
                      <a:pt x="639" y="269"/>
                    </a:lnTo>
                    <a:lnTo>
                      <a:pt x="618" y="290"/>
                    </a:lnTo>
                    <a:lnTo>
                      <a:pt x="607" y="317"/>
                    </a:lnTo>
                    <a:lnTo>
                      <a:pt x="610" y="344"/>
                    </a:lnTo>
                    <a:lnTo>
                      <a:pt x="626" y="368"/>
                    </a:lnTo>
                    <a:lnTo>
                      <a:pt x="594" y="375"/>
                    </a:lnTo>
                    <a:lnTo>
                      <a:pt x="564" y="389"/>
                    </a:lnTo>
                    <a:lnTo>
                      <a:pt x="542" y="409"/>
                    </a:lnTo>
                    <a:lnTo>
                      <a:pt x="527" y="433"/>
                    </a:lnTo>
                    <a:lnTo>
                      <a:pt x="564" y="443"/>
                    </a:lnTo>
                    <a:lnTo>
                      <a:pt x="585" y="444"/>
                    </a:lnTo>
                    <a:lnTo>
                      <a:pt x="603" y="442"/>
                    </a:lnTo>
                    <a:lnTo>
                      <a:pt x="639" y="429"/>
                    </a:lnTo>
                    <a:lnTo>
                      <a:pt x="654" y="419"/>
                    </a:lnTo>
                    <a:lnTo>
                      <a:pt x="666" y="406"/>
                    </a:lnTo>
                    <a:lnTo>
                      <a:pt x="678" y="418"/>
                    </a:lnTo>
                    <a:lnTo>
                      <a:pt x="693" y="426"/>
                    </a:lnTo>
                    <a:lnTo>
                      <a:pt x="710" y="433"/>
                    </a:lnTo>
                    <a:lnTo>
                      <a:pt x="729" y="435"/>
                    </a:lnTo>
                    <a:lnTo>
                      <a:pt x="749" y="434"/>
                    </a:lnTo>
                    <a:lnTo>
                      <a:pt x="767" y="428"/>
                    </a:lnTo>
                    <a:lnTo>
                      <a:pt x="783" y="421"/>
                    </a:lnTo>
                    <a:lnTo>
                      <a:pt x="796" y="409"/>
                    </a:lnTo>
                    <a:lnTo>
                      <a:pt x="820" y="443"/>
                    </a:lnTo>
                    <a:lnTo>
                      <a:pt x="852" y="473"/>
                    </a:lnTo>
                    <a:lnTo>
                      <a:pt x="891" y="497"/>
                    </a:lnTo>
                    <a:lnTo>
                      <a:pt x="934" y="515"/>
                    </a:lnTo>
                    <a:lnTo>
                      <a:pt x="887" y="539"/>
                    </a:lnTo>
                    <a:lnTo>
                      <a:pt x="848" y="570"/>
                    </a:lnTo>
                    <a:lnTo>
                      <a:pt x="817" y="605"/>
                    </a:lnTo>
                    <a:lnTo>
                      <a:pt x="796" y="646"/>
                    </a:lnTo>
                    <a:lnTo>
                      <a:pt x="784" y="637"/>
                    </a:lnTo>
                    <a:lnTo>
                      <a:pt x="771" y="632"/>
                    </a:lnTo>
                    <a:lnTo>
                      <a:pt x="741" y="630"/>
                    </a:lnTo>
                    <a:lnTo>
                      <a:pt x="713" y="638"/>
                    </a:lnTo>
                    <a:lnTo>
                      <a:pt x="702" y="647"/>
                    </a:lnTo>
                    <a:lnTo>
                      <a:pt x="694" y="657"/>
                    </a:lnTo>
                    <a:lnTo>
                      <a:pt x="666" y="641"/>
                    </a:lnTo>
                    <a:lnTo>
                      <a:pt x="634" y="636"/>
                    </a:lnTo>
                    <a:lnTo>
                      <a:pt x="601" y="639"/>
                    </a:lnTo>
                    <a:lnTo>
                      <a:pt x="571" y="652"/>
                    </a:lnTo>
                    <a:lnTo>
                      <a:pt x="559" y="626"/>
                    </a:lnTo>
                    <a:lnTo>
                      <a:pt x="536" y="607"/>
                    </a:lnTo>
                    <a:lnTo>
                      <a:pt x="506" y="594"/>
                    </a:lnTo>
                    <a:lnTo>
                      <a:pt x="488" y="592"/>
                    </a:lnTo>
                    <a:lnTo>
                      <a:pt x="471" y="592"/>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28" name="Freeform 56"/>
              <p:cNvSpPr>
                <a:spLocks/>
              </p:cNvSpPr>
              <p:nvPr/>
            </p:nvSpPr>
            <p:spPr bwMode="auto">
              <a:xfrm>
                <a:off x="10" y="3701"/>
                <a:ext cx="87" cy="131"/>
              </a:xfrm>
              <a:custGeom>
                <a:avLst/>
                <a:gdLst>
                  <a:gd name="T0" fmla="*/ 78 w 263"/>
                  <a:gd name="T1" fmla="*/ 391 h 391"/>
                  <a:gd name="T2" fmla="*/ 43 w 263"/>
                  <a:gd name="T3" fmla="*/ 355 h 391"/>
                  <a:gd name="T4" fmla="*/ 0 w 263"/>
                  <a:gd name="T5" fmla="*/ 328 h 391"/>
                  <a:gd name="T6" fmla="*/ 18 w 263"/>
                  <a:gd name="T7" fmla="*/ 303 h 391"/>
                  <a:gd name="T8" fmla="*/ 23 w 263"/>
                  <a:gd name="T9" fmla="*/ 276 h 391"/>
                  <a:gd name="T10" fmla="*/ 18 w 263"/>
                  <a:gd name="T11" fmla="*/ 249 h 391"/>
                  <a:gd name="T12" fmla="*/ 0 w 263"/>
                  <a:gd name="T13" fmla="*/ 225 h 391"/>
                  <a:gd name="T14" fmla="*/ 21 w 263"/>
                  <a:gd name="T15" fmla="*/ 196 h 391"/>
                  <a:gd name="T16" fmla="*/ 27 w 263"/>
                  <a:gd name="T17" fmla="*/ 164 h 391"/>
                  <a:gd name="T18" fmla="*/ 22 w 263"/>
                  <a:gd name="T19" fmla="*/ 132 h 391"/>
                  <a:gd name="T20" fmla="*/ 4 w 263"/>
                  <a:gd name="T21" fmla="*/ 103 h 391"/>
                  <a:gd name="T22" fmla="*/ 43 w 263"/>
                  <a:gd name="T23" fmla="*/ 90 h 391"/>
                  <a:gd name="T24" fmla="*/ 73 w 263"/>
                  <a:gd name="T25" fmla="*/ 65 h 391"/>
                  <a:gd name="T26" fmla="*/ 91 w 263"/>
                  <a:gd name="T27" fmla="*/ 34 h 391"/>
                  <a:gd name="T28" fmla="*/ 94 w 263"/>
                  <a:gd name="T29" fmla="*/ 17 h 391"/>
                  <a:gd name="T30" fmla="*/ 93 w 263"/>
                  <a:gd name="T31" fmla="*/ 0 h 391"/>
                  <a:gd name="T32" fmla="*/ 101 w 263"/>
                  <a:gd name="T33" fmla="*/ 19 h 391"/>
                  <a:gd name="T34" fmla="*/ 116 w 263"/>
                  <a:gd name="T35" fmla="*/ 36 h 391"/>
                  <a:gd name="T36" fmla="*/ 133 w 263"/>
                  <a:gd name="T37" fmla="*/ 50 h 391"/>
                  <a:gd name="T38" fmla="*/ 154 w 263"/>
                  <a:gd name="T39" fmla="*/ 62 h 391"/>
                  <a:gd name="T40" fmla="*/ 178 w 263"/>
                  <a:gd name="T41" fmla="*/ 69 h 391"/>
                  <a:gd name="T42" fmla="*/ 204 w 263"/>
                  <a:gd name="T43" fmla="*/ 73 h 391"/>
                  <a:gd name="T44" fmla="*/ 229 w 263"/>
                  <a:gd name="T45" fmla="*/ 72 h 391"/>
                  <a:gd name="T46" fmla="*/ 253 w 263"/>
                  <a:gd name="T47" fmla="*/ 65 h 391"/>
                  <a:gd name="T48" fmla="*/ 240 w 263"/>
                  <a:gd name="T49" fmla="*/ 80 h 391"/>
                  <a:gd name="T50" fmla="*/ 231 w 263"/>
                  <a:gd name="T51" fmla="*/ 96 h 391"/>
                  <a:gd name="T52" fmla="*/ 227 w 263"/>
                  <a:gd name="T53" fmla="*/ 114 h 391"/>
                  <a:gd name="T54" fmla="*/ 227 w 263"/>
                  <a:gd name="T55" fmla="*/ 131 h 391"/>
                  <a:gd name="T56" fmla="*/ 237 w 263"/>
                  <a:gd name="T57" fmla="*/ 164 h 391"/>
                  <a:gd name="T58" fmla="*/ 248 w 263"/>
                  <a:gd name="T59" fmla="*/ 179 h 391"/>
                  <a:gd name="T60" fmla="*/ 263 w 263"/>
                  <a:gd name="T61" fmla="*/ 192 h 391"/>
                  <a:gd name="T62" fmla="*/ 232 w 263"/>
                  <a:gd name="T63" fmla="*/ 216 h 391"/>
                  <a:gd name="T64" fmla="*/ 212 w 263"/>
                  <a:gd name="T65" fmla="*/ 247 h 391"/>
                  <a:gd name="T66" fmla="*/ 203 w 263"/>
                  <a:gd name="T67" fmla="*/ 282 h 391"/>
                  <a:gd name="T68" fmla="*/ 207 w 263"/>
                  <a:gd name="T69" fmla="*/ 317 h 391"/>
                  <a:gd name="T70" fmla="*/ 165 w 263"/>
                  <a:gd name="T71" fmla="*/ 323 h 391"/>
                  <a:gd name="T72" fmla="*/ 129 w 263"/>
                  <a:gd name="T73" fmla="*/ 338 h 391"/>
                  <a:gd name="T74" fmla="*/ 98 w 263"/>
                  <a:gd name="T75" fmla="*/ 361 h 391"/>
                  <a:gd name="T76" fmla="*/ 87 w 263"/>
                  <a:gd name="T77" fmla="*/ 376 h 391"/>
                  <a:gd name="T78" fmla="*/ 78 w 263"/>
                  <a:gd name="T79" fmla="*/ 391 h 3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63" h="391">
                    <a:moveTo>
                      <a:pt x="78" y="391"/>
                    </a:moveTo>
                    <a:lnTo>
                      <a:pt x="43" y="355"/>
                    </a:lnTo>
                    <a:lnTo>
                      <a:pt x="0" y="328"/>
                    </a:lnTo>
                    <a:lnTo>
                      <a:pt x="18" y="303"/>
                    </a:lnTo>
                    <a:lnTo>
                      <a:pt x="23" y="276"/>
                    </a:lnTo>
                    <a:lnTo>
                      <a:pt x="18" y="249"/>
                    </a:lnTo>
                    <a:lnTo>
                      <a:pt x="0" y="225"/>
                    </a:lnTo>
                    <a:lnTo>
                      <a:pt x="21" y="196"/>
                    </a:lnTo>
                    <a:lnTo>
                      <a:pt x="27" y="164"/>
                    </a:lnTo>
                    <a:lnTo>
                      <a:pt x="22" y="132"/>
                    </a:lnTo>
                    <a:lnTo>
                      <a:pt x="4" y="103"/>
                    </a:lnTo>
                    <a:lnTo>
                      <a:pt x="43" y="90"/>
                    </a:lnTo>
                    <a:lnTo>
                      <a:pt x="73" y="65"/>
                    </a:lnTo>
                    <a:lnTo>
                      <a:pt x="91" y="34"/>
                    </a:lnTo>
                    <a:lnTo>
                      <a:pt x="94" y="17"/>
                    </a:lnTo>
                    <a:lnTo>
                      <a:pt x="93" y="0"/>
                    </a:lnTo>
                    <a:lnTo>
                      <a:pt x="101" y="19"/>
                    </a:lnTo>
                    <a:lnTo>
                      <a:pt x="116" y="36"/>
                    </a:lnTo>
                    <a:lnTo>
                      <a:pt x="133" y="50"/>
                    </a:lnTo>
                    <a:lnTo>
                      <a:pt x="154" y="62"/>
                    </a:lnTo>
                    <a:lnTo>
                      <a:pt x="178" y="69"/>
                    </a:lnTo>
                    <a:lnTo>
                      <a:pt x="204" y="73"/>
                    </a:lnTo>
                    <a:lnTo>
                      <a:pt x="229" y="72"/>
                    </a:lnTo>
                    <a:lnTo>
                      <a:pt x="253" y="65"/>
                    </a:lnTo>
                    <a:lnTo>
                      <a:pt x="240" y="80"/>
                    </a:lnTo>
                    <a:lnTo>
                      <a:pt x="231" y="96"/>
                    </a:lnTo>
                    <a:lnTo>
                      <a:pt x="227" y="114"/>
                    </a:lnTo>
                    <a:lnTo>
                      <a:pt x="227" y="131"/>
                    </a:lnTo>
                    <a:lnTo>
                      <a:pt x="237" y="164"/>
                    </a:lnTo>
                    <a:lnTo>
                      <a:pt x="248" y="179"/>
                    </a:lnTo>
                    <a:lnTo>
                      <a:pt x="263" y="192"/>
                    </a:lnTo>
                    <a:lnTo>
                      <a:pt x="232" y="216"/>
                    </a:lnTo>
                    <a:lnTo>
                      <a:pt x="212" y="247"/>
                    </a:lnTo>
                    <a:lnTo>
                      <a:pt x="203" y="282"/>
                    </a:lnTo>
                    <a:lnTo>
                      <a:pt x="207" y="317"/>
                    </a:lnTo>
                    <a:lnTo>
                      <a:pt x="165" y="323"/>
                    </a:lnTo>
                    <a:lnTo>
                      <a:pt x="129" y="338"/>
                    </a:lnTo>
                    <a:lnTo>
                      <a:pt x="98" y="361"/>
                    </a:lnTo>
                    <a:lnTo>
                      <a:pt x="87" y="376"/>
                    </a:lnTo>
                    <a:lnTo>
                      <a:pt x="78" y="39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29" name="Freeform 57"/>
              <p:cNvSpPr>
                <a:spLocks/>
              </p:cNvSpPr>
              <p:nvPr/>
            </p:nvSpPr>
            <p:spPr bwMode="auto">
              <a:xfrm>
                <a:off x="13" y="3406"/>
                <a:ext cx="110" cy="117"/>
              </a:xfrm>
              <a:custGeom>
                <a:avLst/>
                <a:gdLst>
                  <a:gd name="T0" fmla="*/ 114 w 330"/>
                  <a:gd name="T1" fmla="*/ 351 h 351"/>
                  <a:gd name="T2" fmla="*/ 93 w 330"/>
                  <a:gd name="T3" fmla="*/ 339 h 351"/>
                  <a:gd name="T4" fmla="*/ 69 w 330"/>
                  <a:gd name="T5" fmla="*/ 335 h 351"/>
                  <a:gd name="T6" fmla="*/ 45 w 330"/>
                  <a:gd name="T7" fmla="*/ 336 h 351"/>
                  <a:gd name="T8" fmla="*/ 21 w 330"/>
                  <a:gd name="T9" fmla="*/ 343 h 351"/>
                  <a:gd name="T10" fmla="*/ 33 w 330"/>
                  <a:gd name="T11" fmla="*/ 322 h 351"/>
                  <a:gd name="T12" fmla="*/ 33 w 330"/>
                  <a:gd name="T13" fmla="*/ 298 h 351"/>
                  <a:gd name="T14" fmla="*/ 21 w 330"/>
                  <a:gd name="T15" fmla="*/ 277 h 351"/>
                  <a:gd name="T16" fmla="*/ 0 w 330"/>
                  <a:gd name="T17" fmla="*/ 261 h 351"/>
                  <a:gd name="T18" fmla="*/ 23 w 330"/>
                  <a:gd name="T19" fmla="*/ 233 h 351"/>
                  <a:gd name="T20" fmla="*/ 32 w 330"/>
                  <a:gd name="T21" fmla="*/ 202 h 351"/>
                  <a:gd name="T22" fmla="*/ 28 w 330"/>
                  <a:gd name="T23" fmla="*/ 169 h 351"/>
                  <a:gd name="T24" fmla="*/ 9 w 330"/>
                  <a:gd name="T25" fmla="*/ 140 h 351"/>
                  <a:gd name="T26" fmla="*/ 40 w 330"/>
                  <a:gd name="T27" fmla="*/ 123 h 351"/>
                  <a:gd name="T28" fmla="*/ 60 w 330"/>
                  <a:gd name="T29" fmla="*/ 98 h 351"/>
                  <a:gd name="T30" fmla="*/ 65 w 330"/>
                  <a:gd name="T31" fmla="*/ 83 h 351"/>
                  <a:gd name="T32" fmla="*/ 67 w 330"/>
                  <a:gd name="T33" fmla="*/ 68 h 351"/>
                  <a:gd name="T34" fmla="*/ 64 w 330"/>
                  <a:gd name="T35" fmla="*/ 54 h 351"/>
                  <a:gd name="T36" fmla="*/ 59 w 330"/>
                  <a:gd name="T37" fmla="*/ 39 h 351"/>
                  <a:gd name="T38" fmla="*/ 102 w 330"/>
                  <a:gd name="T39" fmla="*/ 44 h 351"/>
                  <a:gd name="T40" fmla="*/ 144 w 330"/>
                  <a:gd name="T41" fmla="*/ 38 h 351"/>
                  <a:gd name="T42" fmla="*/ 183 w 330"/>
                  <a:gd name="T43" fmla="*/ 23 h 351"/>
                  <a:gd name="T44" fmla="*/ 215 w 330"/>
                  <a:gd name="T45" fmla="*/ 0 h 351"/>
                  <a:gd name="T46" fmla="*/ 201 w 330"/>
                  <a:gd name="T47" fmla="*/ 28 h 351"/>
                  <a:gd name="T48" fmla="*/ 197 w 330"/>
                  <a:gd name="T49" fmla="*/ 57 h 351"/>
                  <a:gd name="T50" fmla="*/ 202 w 330"/>
                  <a:gd name="T51" fmla="*/ 84 h 351"/>
                  <a:gd name="T52" fmla="*/ 215 w 330"/>
                  <a:gd name="T53" fmla="*/ 112 h 351"/>
                  <a:gd name="T54" fmla="*/ 235 w 330"/>
                  <a:gd name="T55" fmla="*/ 137 h 351"/>
                  <a:gd name="T56" fmla="*/ 262 w 330"/>
                  <a:gd name="T57" fmla="*/ 156 h 351"/>
                  <a:gd name="T58" fmla="*/ 294 w 330"/>
                  <a:gd name="T59" fmla="*/ 170 h 351"/>
                  <a:gd name="T60" fmla="*/ 330 w 330"/>
                  <a:gd name="T61" fmla="*/ 176 h 351"/>
                  <a:gd name="T62" fmla="*/ 308 w 330"/>
                  <a:gd name="T63" fmla="*/ 187 h 351"/>
                  <a:gd name="T64" fmla="*/ 289 w 330"/>
                  <a:gd name="T65" fmla="*/ 201 h 351"/>
                  <a:gd name="T66" fmla="*/ 262 w 330"/>
                  <a:gd name="T67" fmla="*/ 235 h 351"/>
                  <a:gd name="T68" fmla="*/ 250 w 330"/>
                  <a:gd name="T69" fmla="*/ 276 h 351"/>
                  <a:gd name="T70" fmla="*/ 251 w 330"/>
                  <a:gd name="T71" fmla="*/ 296 h 351"/>
                  <a:gd name="T72" fmla="*/ 257 w 330"/>
                  <a:gd name="T73" fmla="*/ 316 h 351"/>
                  <a:gd name="T74" fmla="*/ 183 w 330"/>
                  <a:gd name="T75" fmla="*/ 328 h 351"/>
                  <a:gd name="T76" fmla="*/ 147 w 330"/>
                  <a:gd name="T77" fmla="*/ 339 h 351"/>
                  <a:gd name="T78" fmla="*/ 114 w 330"/>
                  <a:gd name="T79" fmla="*/ 351 h 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30" h="351">
                    <a:moveTo>
                      <a:pt x="114" y="351"/>
                    </a:moveTo>
                    <a:lnTo>
                      <a:pt x="93" y="339"/>
                    </a:lnTo>
                    <a:lnTo>
                      <a:pt x="69" y="335"/>
                    </a:lnTo>
                    <a:lnTo>
                      <a:pt x="45" y="336"/>
                    </a:lnTo>
                    <a:lnTo>
                      <a:pt x="21" y="343"/>
                    </a:lnTo>
                    <a:lnTo>
                      <a:pt x="33" y="322"/>
                    </a:lnTo>
                    <a:lnTo>
                      <a:pt x="33" y="298"/>
                    </a:lnTo>
                    <a:lnTo>
                      <a:pt x="21" y="277"/>
                    </a:lnTo>
                    <a:lnTo>
                      <a:pt x="0" y="261"/>
                    </a:lnTo>
                    <a:lnTo>
                      <a:pt x="23" y="233"/>
                    </a:lnTo>
                    <a:lnTo>
                      <a:pt x="32" y="202"/>
                    </a:lnTo>
                    <a:lnTo>
                      <a:pt x="28" y="169"/>
                    </a:lnTo>
                    <a:lnTo>
                      <a:pt x="9" y="140"/>
                    </a:lnTo>
                    <a:lnTo>
                      <a:pt x="40" y="123"/>
                    </a:lnTo>
                    <a:lnTo>
                      <a:pt x="60" y="98"/>
                    </a:lnTo>
                    <a:lnTo>
                      <a:pt x="65" y="83"/>
                    </a:lnTo>
                    <a:lnTo>
                      <a:pt x="67" y="68"/>
                    </a:lnTo>
                    <a:lnTo>
                      <a:pt x="64" y="54"/>
                    </a:lnTo>
                    <a:lnTo>
                      <a:pt x="59" y="39"/>
                    </a:lnTo>
                    <a:lnTo>
                      <a:pt x="102" y="44"/>
                    </a:lnTo>
                    <a:lnTo>
                      <a:pt x="144" y="38"/>
                    </a:lnTo>
                    <a:lnTo>
                      <a:pt x="183" y="23"/>
                    </a:lnTo>
                    <a:lnTo>
                      <a:pt x="215" y="0"/>
                    </a:lnTo>
                    <a:lnTo>
                      <a:pt x="201" y="28"/>
                    </a:lnTo>
                    <a:lnTo>
                      <a:pt x="197" y="57"/>
                    </a:lnTo>
                    <a:lnTo>
                      <a:pt x="202" y="84"/>
                    </a:lnTo>
                    <a:lnTo>
                      <a:pt x="215" y="112"/>
                    </a:lnTo>
                    <a:lnTo>
                      <a:pt x="235" y="137"/>
                    </a:lnTo>
                    <a:lnTo>
                      <a:pt x="262" y="156"/>
                    </a:lnTo>
                    <a:lnTo>
                      <a:pt x="294" y="170"/>
                    </a:lnTo>
                    <a:lnTo>
                      <a:pt x="330" y="176"/>
                    </a:lnTo>
                    <a:lnTo>
                      <a:pt x="308" y="187"/>
                    </a:lnTo>
                    <a:lnTo>
                      <a:pt x="289" y="201"/>
                    </a:lnTo>
                    <a:lnTo>
                      <a:pt x="262" y="235"/>
                    </a:lnTo>
                    <a:lnTo>
                      <a:pt x="250" y="276"/>
                    </a:lnTo>
                    <a:lnTo>
                      <a:pt x="251" y="296"/>
                    </a:lnTo>
                    <a:lnTo>
                      <a:pt x="257" y="316"/>
                    </a:lnTo>
                    <a:lnTo>
                      <a:pt x="183" y="328"/>
                    </a:lnTo>
                    <a:lnTo>
                      <a:pt x="147" y="339"/>
                    </a:lnTo>
                    <a:lnTo>
                      <a:pt x="114" y="35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30" name="Freeform 58"/>
              <p:cNvSpPr>
                <a:spLocks/>
              </p:cNvSpPr>
              <p:nvPr/>
            </p:nvSpPr>
            <p:spPr bwMode="auto">
              <a:xfrm>
                <a:off x="122" y="4237"/>
                <a:ext cx="61" cy="36"/>
              </a:xfrm>
              <a:custGeom>
                <a:avLst/>
                <a:gdLst>
                  <a:gd name="T0" fmla="*/ 0 w 182"/>
                  <a:gd name="T1" fmla="*/ 108 h 108"/>
                  <a:gd name="T2" fmla="*/ 39 w 182"/>
                  <a:gd name="T3" fmla="*/ 84 h 108"/>
                  <a:gd name="T4" fmla="*/ 85 w 182"/>
                  <a:gd name="T5" fmla="*/ 70 h 108"/>
                  <a:gd name="T6" fmla="*/ 134 w 182"/>
                  <a:gd name="T7" fmla="*/ 67 h 108"/>
                  <a:gd name="T8" fmla="*/ 158 w 182"/>
                  <a:gd name="T9" fmla="*/ 69 h 108"/>
                  <a:gd name="T10" fmla="*/ 182 w 182"/>
                  <a:gd name="T11" fmla="*/ 75 h 108"/>
                  <a:gd name="T12" fmla="*/ 171 w 182"/>
                  <a:gd name="T13" fmla="*/ 57 h 108"/>
                  <a:gd name="T14" fmla="*/ 167 w 182"/>
                  <a:gd name="T15" fmla="*/ 38 h 108"/>
                  <a:gd name="T16" fmla="*/ 166 w 182"/>
                  <a:gd name="T17" fmla="*/ 19 h 108"/>
                  <a:gd name="T18" fmla="*/ 171 w 182"/>
                  <a:gd name="T19" fmla="*/ 0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2" h="108">
                    <a:moveTo>
                      <a:pt x="0" y="108"/>
                    </a:moveTo>
                    <a:lnTo>
                      <a:pt x="39" y="84"/>
                    </a:lnTo>
                    <a:lnTo>
                      <a:pt x="85" y="70"/>
                    </a:lnTo>
                    <a:lnTo>
                      <a:pt x="134" y="67"/>
                    </a:lnTo>
                    <a:lnTo>
                      <a:pt x="158" y="69"/>
                    </a:lnTo>
                    <a:lnTo>
                      <a:pt x="182" y="75"/>
                    </a:lnTo>
                    <a:lnTo>
                      <a:pt x="171" y="57"/>
                    </a:lnTo>
                    <a:lnTo>
                      <a:pt x="167" y="38"/>
                    </a:lnTo>
                    <a:lnTo>
                      <a:pt x="166" y="19"/>
                    </a:lnTo>
                    <a:lnTo>
                      <a:pt x="171"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31" name="Freeform 59"/>
              <p:cNvSpPr>
                <a:spLocks/>
              </p:cNvSpPr>
              <p:nvPr/>
            </p:nvSpPr>
            <p:spPr bwMode="auto">
              <a:xfrm>
                <a:off x="105" y="4174"/>
                <a:ext cx="56" cy="57"/>
              </a:xfrm>
              <a:custGeom>
                <a:avLst/>
                <a:gdLst>
                  <a:gd name="T0" fmla="*/ 170 w 170"/>
                  <a:gd name="T1" fmla="*/ 3 h 171"/>
                  <a:gd name="T2" fmla="*/ 138 w 170"/>
                  <a:gd name="T3" fmla="*/ 6 h 171"/>
                  <a:gd name="T4" fmla="*/ 106 w 170"/>
                  <a:gd name="T5" fmla="*/ 0 h 171"/>
                  <a:gd name="T6" fmla="*/ 94 w 170"/>
                  <a:gd name="T7" fmla="*/ 30 h 171"/>
                  <a:gd name="T8" fmla="*/ 71 w 170"/>
                  <a:gd name="T9" fmla="*/ 55 h 171"/>
                  <a:gd name="T10" fmla="*/ 38 w 170"/>
                  <a:gd name="T11" fmla="*/ 71 h 171"/>
                  <a:gd name="T12" fmla="*/ 0 w 170"/>
                  <a:gd name="T13" fmla="*/ 77 h 171"/>
                  <a:gd name="T14" fmla="*/ 9 w 170"/>
                  <a:gd name="T15" fmla="*/ 101 h 171"/>
                  <a:gd name="T16" fmla="*/ 11 w 170"/>
                  <a:gd name="T17" fmla="*/ 124 h 171"/>
                  <a:gd name="T18" fmla="*/ 9 w 170"/>
                  <a:gd name="T19" fmla="*/ 148 h 171"/>
                  <a:gd name="T20" fmla="*/ 0 w 170"/>
                  <a:gd name="T21" fmla="*/ 171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0" h="171">
                    <a:moveTo>
                      <a:pt x="170" y="3"/>
                    </a:moveTo>
                    <a:lnTo>
                      <a:pt x="138" y="6"/>
                    </a:lnTo>
                    <a:lnTo>
                      <a:pt x="106" y="0"/>
                    </a:lnTo>
                    <a:lnTo>
                      <a:pt x="94" y="30"/>
                    </a:lnTo>
                    <a:lnTo>
                      <a:pt x="71" y="55"/>
                    </a:lnTo>
                    <a:lnTo>
                      <a:pt x="38" y="71"/>
                    </a:lnTo>
                    <a:lnTo>
                      <a:pt x="0" y="77"/>
                    </a:lnTo>
                    <a:lnTo>
                      <a:pt x="9" y="101"/>
                    </a:lnTo>
                    <a:lnTo>
                      <a:pt x="11" y="124"/>
                    </a:lnTo>
                    <a:lnTo>
                      <a:pt x="9" y="148"/>
                    </a:lnTo>
                    <a:lnTo>
                      <a:pt x="0" y="171"/>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32" name="Freeform 60"/>
              <p:cNvSpPr>
                <a:spLocks/>
              </p:cNvSpPr>
              <p:nvPr/>
            </p:nvSpPr>
            <p:spPr bwMode="auto">
              <a:xfrm>
                <a:off x="50" y="4143"/>
                <a:ext cx="45" cy="77"/>
              </a:xfrm>
              <a:custGeom>
                <a:avLst/>
                <a:gdLst>
                  <a:gd name="T0" fmla="*/ 0 w 135"/>
                  <a:gd name="T1" fmla="*/ 229 h 229"/>
                  <a:gd name="T2" fmla="*/ 20 w 135"/>
                  <a:gd name="T3" fmla="*/ 210 h 229"/>
                  <a:gd name="T4" fmla="*/ 44 w 135"/>
                  <a:gd name="T5" fmla="*/ 196 h 229"/>
                  <a:gd name="T6" fmla="*/ 74 w 135"/>
                  <a:gd name="T7" fmla="*/ 186 h 229"/>
                  <a:gd name="T8" fmla="*/ 103 w 135"/>
                  <a:gd name="T9" fmla="*/ 183 h 229"/>
                  <a:gd name="T10" fmla="*/ 97 w 135"/>
                  <a:gd name="T11" fmla="*/ 153 h 229"/>
                  <a:gd name="T12" fmla="*/ 101 w 135"/>
                  <a:gd name="T13" fmla="*/ 123 h 229"/>
                  <a:gd name="T14" fmla="*/ 114 w 135"/>
                  <a:gd name="T15" fmla="*/ 94 h 229"/>
                  <a:gd name="T16" fmla="*/ 135 w 135"/>
                  <a:gd name="T17" fmla="*/ 70 h 229"/>
                  <a:gd name="T18" fmla="*/ 130 w 135"/>
                  <a:gd name="T19" fmla="*/ 34 h 229"/>
                  <a:gd name="T20" fmla="*/ 133 w 135"/>
                  <a:gd name="T21" fmla="*/ 0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5" h="229">
                    <a:moveTo>
                      <a:pt x="0" y="229"/>
                    </a:moveTo>
                    <a:lnTo>
                      <a:pt x="20" y="210"/>
                    </a:lnTo>
                    <a:lnTo>
                      <a:pt x="44" y="196"/>
                    </a:lnTo>
                    <a:lnTo>
                      <a:pt x="74" y="186"/>
                    </a:lnTo>
                    <a:lnTo>
                      <a:pt x="103" y="183"/>
                    </a:lnTo>
                    <a:lnTo>
                      <a:pt x="97" y="153"/>
                    </a:lnTo>
                    <a:lnTo>
                      <a:pt x="101" y="123"/>
                    </a:lnTo>
                    <a:lnTo>
                      <a:pt x="114" y="94"/>
                    </a:lnTo>
                    <a:lnTo>
                      <a:pt x="135" y="70"/>
                    </a:lnTo>
                    <a:lnTo>
                      <a:pt x="130" y="34"/>
                    </a:lnTo>
                    <a:lnTo>
                      <a:pt x="133"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33" name="Freeform 61"/>
              <p:cNvSpPr>
                <a:spLocks noEditPoints="1"/>
              </p:cNvSpPr>
              <p:nvPr/>
            </p:nvSpPr>
            <p:spPr bwMode="auto">
              <a:xfrm>
                <a:off x="8" y="3171"/>
                <a:ext cx="1630" cy="1143"/>
              </a:xfrm>
              <a:custGeom>
                <a:avLst/>
                <a:gdLst>
                  <a:gd name="T0" fmla="*/ 4437 w 4889"/>
                  <a:gd name="T1" fmla="*/ 3289 h 3429"/>
                  <a:gd name="T2" fmla="*/ 4515 w 4889"/>
                  <a:gd name="T3" fmla="*/ 3212 h 3429"/>
                  <a:gd name="T4" fmla="*/ 4691 w 4889"/>
                  <a:gd name="T5" fmla="*/ 3207 h 3429"/>
                  <a:gd name="T6" fmla="*/ 4834 w 4889"/>
                  <a:gd name="T7" fmla="*/ 3230 h 3429"/>
                  <a:gd name="T8" fmla="*/ 4847 w 4889"/>
                  <a:gd name="T9" fmla="*/ 3350 h 3429"/>
                  <a:gd name="T10" fmla="*/ 4706 w 4889"/>
                  <a:gd name="T11" fmla="*/ 3393 h 3429"/>
                  <a:gd name="T12" fmla="*/ 4581 w 4889"/>
                  <a:gd name="T13" fmla="*/ 3401 h 3429"/>
                  <a:gd name="T14" fmla="*/ 4366 w 4889"/>
                  <a:gd name="T15" fmla="*/ 3328 h 3429"/>
                  <a:gd name="T16" fmla="*/ 3425 w 4889"/>
                  <a:gd name="T17" fmla="*/ 3339 h 3429"/>
                  <a:gd name="T18" fmla="*/ 3498 w 4889"/>
                  <a:gd name="T19" fmla="*/ 3260 h 3429"/>
                  <a:gd name="T20" fmla="*/ 3623 w 4889"/>
                  <a:gd name="T21" fmla="*/ 3231 h 3429"/>
                  <a:gd name="T22" fmla="*/ 3729 w 4889"/>
                  <a:gd name="T23" fmla="*/ 3235 h 3429"/>
                  <a:gd name="T24" fmla="*/ 3774 w 4889"/>
                  <a:gd name="T25" fmla="*/ 3262 h 3429"/>
                  <a:gd name="T26" fmla="*/ 3829 w 4889"/>
                  <a:gd name="T27" fmla="*/ 3331 h 3429"/>
                  <a:gd name="T28" fmla="*/ 3698 w 4889"/>
                  <a:gd name="T29" fmla="*/ 3392 h 3429"/>
                  <a:gd name="T30" fmla="*/ 3510 w 4889"/>
                  <a:gd name="T31" fmla="*/ 3405 h 3429"/>
                  <a:gd name="T32" fmla="*/ 3363 w 4889"/>
                  <a:gd name="T33" fmla="*/ 3370 h 3429"/>
                  <a:gd name="T34" fmla="*/ 2194 w 4889"/>
                  <a:gd name="T35" fmla="*/ 3207 h 3429"/>
                  <a:gd name="T36" fmla="*/ 2286 w 4889"/>
                  <a:gd name="T37" fmla="*/ 3140 h 3429"/>
                  <a:gd name="T38" fmla="*/ 2418 w 4889"/>
                  <a:gd name="T39" fmla="*/ 3133 h 3429"/>
                  <a:gd name="T40" fmla="*/ 2480 w 4889"/>
                  <a:gd name="T41" fmla="*/ 3201 h 3429"/>
                  <a:gd name="T42" fmla="*/ 2521 w 4889"/>
                  <a:gd name="T43" fmla="*/ 3230 h 3429"/>
                  <a:gd name="T44" fmla="*/ 2562 w 4889"/>
                  <a:gd name="T45" fmla="*/ 3328 h 3429"/>
                  <a:gd name="T46" fmla="*/ 2493 w 4889"/>
                  <a:gd name="T47" fmla="*/ 3385 h 3429"/>
                  <a:gd name="T48" fmla="*/ 2347 w 4889"/>
                  <a:gd name="T49" fmla="*/ 3360 h 3429"/>
                  <a:gd name="T50" fmla="*/ 1061 w 4889"/>
                  <a:gd name="T51" fmla="*/ 3331 h 3429"/>
                  <a:gd name="T52" fmla="*/ 1041 w 4889"/>
                  <a:gd name="T53" fmla="*/ 3227 h 3429"/>
                  <a:gd name="T54" fmla="*/ 1080 w 4889"/>
                  <a:gd name="T55" fmla="*/ 3212 h 3429"/>
                  <a:gd name="T56" fmla="*/ 1186 w 4889"/>
                  <a:gd name="T57" fmla="*/ 3145 h 3429"/>
                  <a:gd name="T58" fmla="*/ 1309 w 4889"/>
                  <a:gd name="T59" fmla="*/ 3222 h 3429"/>
                  <a:gd name="T60" fmla="*/ 1404 w 4889"/>
                  <a:gd name="T61" fmla="*/ 3239 h 3429"/>
                  <a:gd name="T62" fmla="*/ 1480 w 4889"/>
                  <a:gd name="T63" fmla="*/ 3354 h 3429"/>
                  <a:gd name="T64" fmla="*/ 1375 w 4889"/>
                  <a:gd name="T65" fmla="*/ 3429 h 3429"/>
                  <a:gd name="T66" fmla="*/ 1281 w 4889"/>
                  <a:gd name="T67" fmla="*/ 3393 h 3429"/>
                  <a:gd name="T68" fmla="*/ 1206 w 4889"/>
                  <a:gd name="T69" fmla="*/ 3382 h 3429"/>
                  <a:gd name="T70" fmla="*/ 1077 w 4889"/>
                  <a:gd name="T71" fmla="*/ 3343 h 3429"/>
                  <a:gd name="T72" fmla="*/ 118 w 4889"/>
                  <a:gd name="T73" fmla="*/ 2628 h 3429"/>
                  <a:gd name="T74" fmla="*/ 68 w 4889"/>
                  <a:gd name="T75" fmla="*/ 2496 h 3429"/>
                  <a:gd name="T76" fmla="*/ 9 w 4889"/>
                  <a:gd name="T77" fmla="*/ 2312 h 3429"/>
                  <a:gd name="T78" fmla="*/ 102 w 4889"/>
                  <a:gd name="T79" fmla="*/ 2293 h 3429"/>
                  <a:gd name="T80" fmla="*/ 9 w 4889"/>
                  <a:gd name="T81" fmla="*/ 2240 h 3429"/>
                  <a:gd name="T82" fmla="*/ 78 w 4889"/>
                  <a:gd name="T83" fmla="*/ 2144 h 3429"/>
                  <a:gd name="T84" fmla="*/ 201 w 4889"/>
                  <a:gd name="T85" fmla="*/ 2167 h 3429"/>
                  <a:gd name="T86" fmla="*/ 269 w 4889"/>
                  <a:gd name="T87" fmla="*/ 2166 h 3429"/>
                  <a:gd name="T88" fmla="*/ 345 w 4889"/>
                  <a:gd name="T89" fmla="*/ 2225 h 3429"/>
                  <a:gd name="T90" fmla="*/ 240 w 4889"/>
                  <a:gd name="T91" fmla="*/ 2423 h 3429"/>
                  <a:gd name="T92" fmla="*/ 218 w 4889"/>
                  <a:gd name="T93" fmla="*/ 2593 h 3429"/>
                  <a:gd name="T94" fmla="*/ 383 w 4889"/>
                  <a:gd name="T95" fmla="*/ 1525 h 3429"/>
                  <a:gd name="T96" fmla="*/ 224 w 4889"/>
                  <a:gd name="T97" fmla="*/ 1495 h 3429"/>
                  <a:gd name="T98" fmla="*/ 129 w 4889"/>
                  <a:gd name="T99" fmla="*/ 1434 h 3429"/>
                  <a:gd name="T100" fmla="*/ 43 w 4889"/>
                  <a:gd name="T101" fmla="*/ 1346 h 3429"/>
                  <a:gd name="T102" fmla="*/ 60 w 4889"/>
                  <a:gd name="T103" fmla="*/ 1268 h 3429"/>
                  <a:gd name="T104" fmla="*/ 118 w 4889"/>
                  <a:gd name="T105" fmla="*/ 1226 h 3429"/>
                  <a:gd name="T106" fmla="*/ 213 w 4889"/>
                  <a:gd name="T107" fmla="*/ 1287 h 3429"/>
                  <a:gd name="T108" fmla="*/ 371 w 4889"/>
                  <a:gd name="T109" fmla="*/ 1404 h 3429"/>
                  <a:gd name="T110" fmla="*/ 383 w 4889"/>
                  <a:gd name="T111" fmla="*/ 1525 h 3429"/>
                  <a:gd name="T112" fmla="*/ 13 w 4889"/>
                  <a:gd name="T113" fmla="*/ 420 h 3429"/>
                  <a:gd name="T114" fmla="*/ 16 w 4889"/>
                  <a:gd name="T115" fmla="*/ 285 h 3429"/>
                  <a:gd name="T116" fmla="*/ 28 w 4889"/>
                  <a:gd name="T117" fmla="*/ 180 h 3429"/>
                  <a:gd name="T118" fmla="*/ 107 w 4889"/>
                  <a:gd name="T119" fmla="*/ 42 h 3429"/>
                  <a:gd name="T120" fmla="*/ 221 w 4889"/>
                  <a:gd name="T121" fmla="*/ 107 h 3429"/>
                  <a:gd name="T122" fmla="*/ 262 w 4889"/>
                  <a:gd name="T123" fmla="*/ 310 h 3429"/>
                  <a:gd name="T124" fmla="*/ 190 w 4889"/>
                  <a:gd name="T125" fmla="*/ 380 h 34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4889" h="3429">
                    <a:moveTo>
                      <a:pt x="4333" y="3326"/>
                    </a:moveTo>
                    <a:lnTo>
                      <a:pt x="4363" y="3324"/>
                    </a:lnTo>
                    <a:lnTo>
                      <a:pt x="4391" y="3316"/>
                    </a:lnTo>
                    <a:lnTo>
                      <a:pt x="4415" y="3305"/>
                    </a:lnTo>
                    <a:lnTo>
                      <a:pt x="4437" y="3289"/>
                    </a:lnTo>
                    <a:lnTo>
                      <a:pt x="4453" y="3268"/>
                    </a:lnTo>
                    <a:lnTo>
                      <a:pt x="4463" y="3247"/>
                    </a:lnTo>
                    <a:lnTo>
                      <a:pt x="4469" y="3223"/>
                    </a:lnTo>
                    <a:lnTo>
                      <a:pt x="4466" y="3200"/>
                    </a:lnTo>
                    <a:lnTo>
                      <a:pt x="4515" y="3212"/>
                    </a:lnTo>
                    <a:lnTo>
                      <a:pt x="4568" y="3212"/>
                    </a:lnTo>
                    <a:lnTo>
                      <a:pt x="4617" y="3199"/>
                    </a:lnTo>
                    <a:lnTo>
                      <a:pt x="4660" y="3175"/>
                    </a:lnTo>
                    <a:lnTo>
                      <a:pt x="4673" y="3192"/>
                    </a:lnTo>
                    <a:lnTo>
                      <a:pt x="4691" y="3207"/>
                    </a:lnTo>
                    <a:lnTo>
                      <a:pt x="4711" y="3219"/>
                    </a:lnTo>
                    <a:lnTo>
                      <a:pt x="4734" y="3229"/>
                    </a:lnTo>
                    <a:lnTo>
                      <a:pt x="4758" y="3234"/>
                    </a:lnTo>
                    <a:lnTo>
                      <a:pt x="4783" y="3237"/>
                    </a:lnTo>
                    <a:lnTo>
                      <a:pt x="4834" y="3230"/>
                    </a:lnTo>
                    <a:lnTo>
                      <a:pt x="4837" y="3261"/>
                    </a:lnTo>
                    <a:lnTo>
                      <a:pt x="4846" y="3292"/>
                    </a:lnTo>
                    <a:lnTo>
                      <a:pt x="4865" y="3320"/>
                    </a:lnTo>
                    <a:lnTo>
                      <a:pt x="4889" y="3344"/>
                    </a:lnTo>
                    <a:lnTo>
                      <a:pt x="4847" y="3350"/>
                    </a:lnTo>
                    <a:lnTo>
                      <a:pt x="4810" y="3364"/>
                    </a:lnTo>
                    <a:lnTo>
                      <a:pt x="4776" y="3384"/>
                    </a:lnTo>
                    <a:lnTo>
                      <a:pt x="4751" y="3411"/>
                    </a:lnTo>
                    <a:lnTo>
                      <a:pt x="4730" y="3401"/>
                    </a:lnTo>
                    <a:lnTo>
                      <a:pt x="4706" y="3393"/>
                    </a:lnTo>
                    <a:lnTo>
                      <a:pt x="4680" y="3389"/>
                    </a:lnTo>
                    <a:lnTo>
                      <a:pt x="4655" y="3388"/>
                    </a:lnTo>
                    <a:lnTo>
                      <a:pt x="4629" y="3389"/>
                    </a:lnTo>
                    <a:lnTo>
                      <a:pt x="4605" y="3393"/>
                    </a:lnTo>
                    <a:lnTo>
                      <a:pt x="4581" y="3401"/>
                    </a:lnTo>
                    <a:lnTo>
                      <a:pt x="4558" y="3411"/>
                    </a:lnTo>
                    <a:lnTo>
                      <a:pt x="4510" y="3376"/>
                    </a:lnTo>
                    <a:lnTo>
                      <a:pt x="4455" y="3351"/>
                    </a:lnTo>
                    <a:lnTo>
                      <a:pt x="4396" y="3334"/>
                    </a:lnTo>
                    <a:lnTo>
                      <a:pt x="4366" y="3328"/>
                    </a:lnTo>
                    <a:lnTo>
                      <a:pt x="4333" y="3326"/>
                    </a:lnTo>
                    <a:close/>
                    <a:moveTo>
                      <a:pt x="3363" y="3370"/>
                    </a:moveTo>
                    <a:lnTo>
                      <a:pt x="3386" y="3362"/>
                    </a:lnTo>
                    <a:lnTo>
                      <a:pt x="3406" y="3353"/>
                    </a:lnTo>
                    <a:lnTo>
                      <a:pt x="3425" y="3339"/>
                    </a:lnTo>
                    <a:lnTo>
                      <a:pt x="3439" y="3324"/>
                    </a:lnTo>
                    <a:lnTo>
                      <a:pt x="3458" y="3288"/>
                    </a:lnTo>
                    <a:lnTo>
                      <a:pt x="3461" y="3268"/>
                    </a:lnTo>
                    <a:lnTo>
                      <a:pt x="3460" y="3249"/>
                    </a:lnTo>
                    <a:lnTo>
                      <a:pt x="3498" y="3260"/>
                    </a:lnTo>
                    <a:lnTo>
                      <a:pt x="3520" y="3261"/>
                    </a:lnTo>
                    <a:lnTo>
                      <a:pt x="3541" y="3259"/>
                    </a:lnTo>
                    <a:lnTo>
                      <a:pt x="3579" y="3245"/>
                    </a:lnTo>
                    <a:lnTo>
                      <a:pt x="3607" y="3219"/>
                    </a:lnTo>
                    <a:lnTo>
                      <a:pt x="3623" y="3231"/>
                    </a:lnTo>
                    <a:lnTo>
                      <a:pt x="3643" y="3239"/>
                    </a:lnTo>
                    <a:lnTo>
                      <a:pt x="3664" y="3244"/>
                    </a:lnTo>
                    <a:lnTo>
                      <a:pt x="3686" y="3245"/>
                    </a:lnTo>
                    <a:lnTo>
                      <a:pt x="3708" y="3242"/>
                    </a:lnTo>
                    <a:lnTo>
                      <a:pt x="3729" y="3235"/>
                    </a:lnTo>
                    <a:lnTo>
                      <a:pt x="3747" y="3225"/>
                    </a:lnTo>
                    <a:lnTo>
                      <a:pt x="3762" y="3212"/>
                    </a:lnTo>
                    <a:lnTo>
                      <a:pt x="3762" y="3229"/>
                    </a:lnTo>
                    <a:lnTo>
                      <a:pt x="3766" y="3246"/>
                    </a:lnTo>
                    <a:lnTo>
                      <a:pt x="3774" y="3262"/>
                    </a:lnTo>
                    <a:lnTo>
                      <a:pt x="3786" y="3276"/>
                    </a:lnTo>
                    <a:lnTo>
                      <a:pt x="3801" y="3289"/>
                    </a:lnTo>
                    <a:lnTo>
                      <a:pt x="3818" y="3299"/>
                    </a:lnTo>
                    <a:lnTo>
                      <a:pt x="3858" y="3311"/>
                    </a:lnTo>
                    <a:lnTo>
                      <a:pt x="3829" y="3331"/>
                    </a:lnTo>
                    <a:lnTo>
                      <a:pt x="3805" y="3355"/>
                    </a:lnTo>
                    <a:lnTo>
                      <a:pt x="3786" y="3382"/>
                    </a:lnTo>
                    <a:lnTo>
                      <a:pt x="3771" y="3411"/>
                    </a:lnTo>
                    <a:lnTo>
                      <a:pt x="3737" y="3396"/>
                    </a:lnTo>
                    <a:lnTo>
                      <a:pt x="3698" y="3392"/>
                    </a:lnTo>
                    <a:lnTo>
                      <a:pt x="3659" y="3402"/>
                    </a:lnTo>
                    <a:lnTo>
                      <a:pt x="3630" y="3421"/>
                    </a:lnTo>
                    <a:lnTo>
                      <a:pt x="3592" y="3408"/>
                    </a:lnTo>
                    <a:lnTo>
                      <a:pt x="3552" y="3403"/>
                    </a:lnTo>
                    <a:lnTo>
                      <a:pt x="3510" y="3405"/>
                    </a:lnTo>
                    <a:lnTo>
                      <a:pt x="3472" y="3414"/>
                    </a:lnTo>
                    <a:lnTo>
                      <a:pt x="3450" y="3396"/>
                    </a:lnTo>
                    <a:lnTo>
                      <a:pt x="3423" y="3382"/>
                    </a:lnTo>
                    <a:lnTo>
                      <a:pt x="3394" y="3373"/>
                    </a:lnTo>
                    <a:lnTo>
                      <a:pt x="3363" y="3370"/>
                    </a:lnTo>
                    <a:close/>
                    <a:moveTo>
                      <a:pt x="2244" y="3323"/>
                    </a:moveTo>
                    <a:lnTo>
                      <a:pt x="2247" y="3291"/>
                    </a:lnTo>
                    <a:lnTo>
                      <a:pt x="2239" y="3259"/>
                    </a:lnTo>
                    <a:lnTo>
                      <a:pt x="2222" y="3231"/>
                    </a:lnTo>
                    <a:lnTo>
                      <a:pt x="2194" y="3207"/>
                    </a:lnTo>
                    <a:lnTo>
                      <a:pt x="2214" y="3206"/>
                    </a:lnTo>
                    <a:lnTo>
                      <a:pt x="2231" y="3201"/>
                    </a:lnTo>
                    <a:lnTo>
                      <a:pt x="2262" y="3182"/>
                    </a:lnTo>
                    <a:lnTo>
                      <a:pt x="2282" y="3155"/>
                    </a:lnTo>
                    <a:lnTo>
                      <a:pt x="2286" y="3140"/>
                    </a:lnTo>
                    <a:lnTo>
                      <a:pt x="2286" y="3124"/>
                    </a:lnTo>
                    <a:lnTo>
                      <a:pt x="2314" y="3143"/>
                    </a:lnTo>
                    <a:lnTo>
                      <a:pt x="2350" y="3152"/>
                    </a:lnTo>
                    <a:lnTo>
                      <a:pt x="2386" y="3148"/>
                    </a:lnTo>
                    <a:lnTo>
                      <a:pt x="2418" y="3133"/>
                    </a:lnTo>
                    <a:lnTo>
                      <a:pt x="2418" y="3152"/>
                    </a:lnTo>
                    <a:lnTo>
                      <a:pt x="2426" y="3169"/>
                    </a:lnTo>
                    <a:lnTo>
                      <a:pt x="2441" y="3183"/>
                    </a:lnTo>
                    <a:lnTo>
                      <a:pt x="2459" y="3193"/>
                    </a:lnTo>
                    <a:lnTo>
                      <a:pt x="2480" y="3201"/>
                    </a:lnTo>
                    <a:lnTo>
                      <a:pt x="2501" y="3203"/>
                    </a:lnTo>
                    <a:lnTo>
                      <a:pt x="2524" y="3200"/>
                    </a:lnTo>
                    <a:lnTo>
                      <a:pt x="2544" y="3190"/>
                    </a:lnTo>
                    <a:lnTo>
                      <a:pt x="2531" y="3208"/>
                    </a:lnTo>
                    <a:lnTo>
                      <a:pt x="2521" y="3230"/>
                    </a:lnTo>
                    <a:lnTo>
                      <a:pt x="2520" y="3251"/>
                    </a:lnTo>
                    <a:lnTo>
                      <a:pt x="2523" y="3273"/>
                    </a:lnTo>
                    <a:lnTo>
                      <a:pt x="2531" y="3293"/>
                    </a:lnTo>
                    <a:lnTo>
                      <a:pt x="2544" y="3312"/>
                    </a:lnTo>
                    <a:lnTo>
                      <a:pt x="2562" y="3328"/>
                    </a:lnTo>
                    <a:lnTo>
                      <a:pt x="2584" y="3341"/>
                    </a:lnTo>
                    <a:lnTo>
                      <a:pt x="2559" y="3347"/>
                    </a:lnTo>
                    <a:lnTo>
                      <a:pt x="2535" y="3357"/>
                    </a:lnTo>
                    <a:lnTo>
                      <a:pt x="2513" y="3369"/>
                    </a:lnTo>
                    <a:lnTo>
                      <a:pt x="2493" y="3385"/>
                    </a:lnTo>
                    <a:lnTo>
                      <a:pt x="2463" y="3376"/>
                    </a:lnTo>
                    <a:lnTo>
                      <a:pt x="2432" y="3374"/>
                    </a:lnTo>
                    <a:lnTo>
                      <a:pt x="2400" y="3376"/>
                    </a:lnTo>
                    <a:lnTo>
                      <a:pt x="2369" y="3385"/>
                    </a:lnTo>
                    <a:lnTo>
                      <a:pt x="2347" y="3360"/>
                    </a:lnTo>
                    <a:lnTo>
                      <a:pt x="2317" y="3340"/>
                    </a:lnTo>
                    <a:lnTo>
                      <a:pt x="2282" y="3327"/>
                    </a:lnTo>
                    <a:lnTo>
                      <a:pt x="2244" y="3323"/>
                    </a:lnTo>
                    <a:close/>
                    <a:moveTo>
                      <a:pt x="1049" y="3352"/>
                    </a:moveTo>
                    <a:lnTo>
                      <a:pt x="1061" y="3331"/>
                    </a:lnTo>
                    <a:lnTo>
                      <a:pt x="1068" y="3310"/>
                    </a:lnTo>
                    <a:lnTo>
                      <a:pt x="1069" y="3288"/>
                    </a:lnTo>
                    <a:lnTo>
                      <a:pt x="1064" y="3266"/>
                    </a:lnTo>
                    <a:lnTo>
                      <a:pt x="1055" y="3245"/>
                    </a:lnTo>
                    <a:lnTo>
                      <a:pt x="1041" y="3227"/>
                    </a:lnTo>
                    <a:lnTo>
                      <a:pt x="1023" y="3210"/>
                    </a:lnTo>
                    <a:lnTo>
                      <a:pt x="998" y="3198"/>
                    </a:lnTo>
                    <a:lnTo>
                      <a:pt x="1024" y="3207"/>
                    </a:lnTo>
                    <a:lnTo>
                      <a:pt x="1052" y="3212"/>
                    </a:lnTo>
                    <a:lnTo>
                      <a:pt x="1080" y="3212"/>
                    </a:lnTo>
                    <a:lnTo>
                      <a:pt x="1107" y="3206"/>
                    </a:lnTo>
                    <a:lnTo>
                      <a:pt x="1132" y="3197"/>
                    </a:lnTo>
                    <a:lnTo>
                      <a:pt x="1155" y="3183"/>
                    </a:lnTo>
                    <a:lnTo>
                      <a:pt x="1174" y="3166"/>
                    </a:lnTo>
                    <a:lnTo>
                      <a:pt x="1186" y="3145"/>
                    </a:lnTo>
                    <a:lnTo>
                      <a:pt x="1199" y="3170"/>
                    </a:lnTo>
                    <a:lnTo>
                      <a:pt x="1221" y="3190"/>
                    </a:lnTo>
                    <a:lnTo>
                      <a:pt x="1247" y="3206"/>
                    </a:lnTo>
                    <a:lnTo>
                      <a:pt x="1277" y="3217"/>
                    </a:lnTo>
                    <a:lnTo>
                      <a:pt x="1309" y="3222"/>
                    </a:lnTo>
                    <a:lnTo>
                      <a:pt x="1342" y="3221"/>
                    </a:lnTo>
                    <a:lnTo>
                      <a:pt x="1375" y="3214"/>
                    </a:lnTo>
                    <a:lnTo>
                      <a:pt x="1403" y="3200"/>
                    </a:lnTo>
                    <a:lnTo>
                      <a:pt x="1401" y="3220"/>
                    </a:lnTo>
                    <a:lnTo>
                      <a:pt x="1404" y="3239"/>
                    </a:lnTo>
                    <a:lnTo>
                      <a:pt x="1421" y="3277"/>
                    </a:lnTo>
                    <a:lnTo>
                      <a:pt x="1435" y="3294"/>
                    </a:lnTo>
                    <a:lnTo>
                      <a:pt x="1449" y="3309"/>
                    </a:lnTo>
                    <a:lnTo>
                      <a:pt x="1490" y="3332"/>
                    </a:lnTo>
                    <a:lnTo>
                      <a:pt x="1480" y="3354"/>
                    </a:lnTo>
                    <a:lnTo>
                      <a:pt x="1480" y="3377"/>
                    </a:lnTo>
                    <a:lnTo>
                      <a:pt x="1448" y="3381"/>
                    </a:lnTo>
                    <a:lnTo>
                      <a:pt x="1419" y="3391"/>
                    </a:lnTo>
                    <a:lnTo>
                      <a:pt x="1393" y="3407"/>
                    </a:lnTo>
                    <a:lnTo>
                      <a:pt x="1375" y="3429"/>
                    </a:lnTo>
                    <a:lnTo>
                      <a:pt x="1362" y="3414"/>
                    </a:lnTo>
                    <a:lnTo>
                      <a:pt x="1345" y="3402"/>
                    </a:lnTo>
                    <a:lnTo>
                      <a:pt x="1325" y="3396"/>
                    </a:lnTo>
                    <a:lnTo>
                      <a:pt x="1302" y="3392"/>
                    </a:lnTo>
                    <a:lnTo>
                      <a:pt x="1281" y="3393"/>
                    </a:lnTo>
                    <a:lnTo>
                      <a:pt x="1259" y="3400"/>
                    </a:lnTo>
                    <a:lnTo>
                      <a:pt x="1242" y="3410"/>
                    </a:lnTo>
                    <a:lnTo>
                      <a:pt x="1229" y="3425"/>
                    </a:lnTo>
                    <a:lnTo>
                      <a:pt x="1221" y="3402"/>
                    </a:lnTo>
                    <a:lnTo>
                      <a:pt x="1206" y="3382"/>
                    </a:lnTo>
                    <a:lnTo>
                      <a:pt x="1186" y="3366"/>
                    </a:lnTo>
                    <a:lnTo>
                      <a:pt x="1162" y="3353"/>
                    </a:lnTo>
                    <a:lnTo>
                      <a:pt x="1135" y="3344"/>
                    </a:lnTo>
                    <a:lnTo>
                      <a:pt x="1106" y="3341"/>
                    </a:lnTo>
                    <a:lnTo>
                      <a:pt x="1077" y="3343"/>
                    </a:lnTo>
                    <a:lnTo>
                      <a:pt x="1049" y="3352"/>
                    </a:lnTo>
                    <a:close/>
                    <a:moveTo>
                      <a:pt x="133" y="2711"/>
                    </a:moveTo>
                    <a:lnTo>
                      <a:pt x="137" y="2689"/>
                    </a:lnTo>
                    <a:lnTo>
                      <a:pt x="134" y="2668"/>
                    </a:lnTo>
                    <a:lnTo>
                      <a:pt x="118" y="2628"/>
                    </a:lnTo>
                    <a:lnTo>
                      <a:pt x="86" y="2594"/>
                    </a:lnTo>
                    <a:lnTo>
                      <a:pt x="64" y="2580"/>
                    </a:lnTo>
                    <a:lnTo>
                      <a:pt x="40" y="2570"/>
                    </a:lnTo>
                    <a:lnTo>
                      <a:pt x="64" y="2535"/>
                    </a:lnTo>
                    <a:lnTo>
                      <a:pt x="68" y="2496"/>
                    </a:lnTo>
                    <a:lnTo>
                      <a:pt x="54" y="2457"/>
                    </a:lnTo>
                    <a:lnTo>
                      <a:pt x="38" y="2441"/>
                    </a:lnTo>
                    <a:lnTo>
                      <a:pt x="19" y="2427"/>
                    </a:lnTo>
                    <a:lnTo>
                      <a:pt x="22" y="2370"/>
                    </a:lnTo>
                    <a:lnTo>
                      <a:pt x="9" y="2312"/>
                    </a:lnTo>
                    <a:lnTo>
                      <a:pt x="63" y="2327"/>
                    </a:lnTo>
                    <a:lnTo>
                      <a:pt x="111" y="2350"/>
                    </a:lnTo>
                    <a:lnTo>
                      <a:pt x="113" y="2331"/>
                    </a:lnTo>
                    <a:lnTo>
                      <a:pt x="110" y="2311"/>
                    </a:lnTo>
                    <a:lnTo>
                      <a:pt x="102" y="2293"/>
                    </a:lnTo>
                    <a:lnTo>
                      <a:pt x="90" y="2277"/>
                    </a:lnTo>
                    <a:lnTo>
                      <a:pt x="74" y="2263"/>
                    </a:lnTo>
                    <a:lnTo>
                      <a:pt x="55" y="2251"/>
                    </a:lnTo>
                    <a:lnTo>
                      <a:pt x="34" y="2244"/>
                    </a:lnTo>
                    <a:lnTo>
                      <a:pt x="9" y="2240"/>
                    </a:lnTo>
                    <a:lnTo>
                      <a:pt x="38" y="2222"/>
                    </a:lnTo>
                    <a:lnTo>
                      <a:pt x="56" y="2197"/>
                    </a:lnTo>
                    <a:lnTo>
                      <a:pt x="63" y="2169"/>
                    </a:lnTo>
                    <a:lnTo>
                      <a:pt x="58" y="2141"/>
                    </a:lnTo>
                    <a:lnTo>
                      <a:pt x="78" y="2144"/>
                    </a:lnTo>
                    <a:lnTo>
                      <a:pt x="99" y="2156"/>
                    </a:lnTo>
                    <a:lnTo>
                      <a:pt x="123" y="2165"/>
                    </a:lnTo>
                    <a:lnTo>
                      <a:pt x="149" y="2169"/>
                    </a:lnTo>
                    <a:lnTo>
                      <a:pt x="174" y="2170"/>
                    </a:lnTo>
                    <a:lnTo>
                      <a:pt x="201" y="2167"/>
                    </a:lnTo>
                    <a:lnTo>
                      <a:pt x="225" y="2160"/>
                    </a:lnTo>
                    <a:lnTo>
                      <a:pt x="248" y="2151"/>
                    </a:lnTo>
                    <a:lnTo>
                      <a:pt x="266" y="2137"/>
                    </a:lnTo>
                    <a:lnTo>
                      <a:pt x="266" y="2152"/>
                    </a:lnTo>
                    <a:lnTo>
                      <a:pt x="269" y="2166"/>
                    </a:lnTo>
                    <a:lnTo>
                      <a:pt x="276" y="2180"/>
                    </a:lnTo>
                    <a:lnTo>
                      <a:pt x="285" y="2193"/>
                    </a:lnTo>
                    <a:lnTo>
                      <a:pt x="312" y="2213"/>
                    </a:lnTo>
                    <a:lnTo>
                      <a:pt x="328" y="2220"/>
                    </a:lnTo>
                    <a:lnTo>
                      <a:pt x="345" y="2225"/>
                    </a:lnTo>
                    <a:lnTo>
                      <a:pt x="345" y="2284"/>
                    </a:lnTo>
                    <a:lnTo>
                      <a:pt x="355" y="2342"/>
                    </a:lnTo>
                    <a:lnTo>
                      <a:pt x="312" y="2366"/>
                    </a:lnTo>
                    <a:lnTo>
                      <a:pt x="273" y="2393"/>
                    </a:lnTo>
                    <a:lnTo>
                      <a:pt x="240" y="2423"/>
                    </a:lnTo>
                    <a:lnTo>
                      <a:pt x="212" y="2457"/>
                    </a:lnTo>
                    <a:lnTo>
                      <a:pt x="222" y="2490"/>
                    </a:lnTo>
                    <a:lnTo>
                      <a:pt x="228" y="2524"/>
                    </a:lnTo>
                    <a:lnTo>
                      <a:pt x="226" y="2559"/>
                    </a:lnTo>
                    <a:lnTo>
                      <a:pt x="218" y="2593"/>
                    </a:lnTo>
                    <a:lnTo>
                      <a:pt x="205" y="2626"/>
                    </a:lnTo>
                    <a:lnTo>
                      <a:pt x="186" y="2657"/>
                    </a:lnTo>
                    <a:lnTo>
                      <a:pt x="162" y="2685"/>
                    </a:lnTo>
                    <a:lnTo>
                      <a:pt x="133" y="2711"/>
                    </a:lnTo>
                    <a:close/>
                    <a:moveTo>
                      <a:pt x="383" y="1525"/>
                    </a:moveTo>
                    <a:lnTo>
                      <a:pt x="345" y="1515"/>
                    </a:lnTo>
                    <a:lnTo>
                      <a:pt x="307" y="1510"/>
                    </a:lnTo>
                    <a:lnTo>
                      <a:pt x="268" y="1510"/>
                    </a:lnTo>
                    <a:lnTo>
                      <a:pt x="230" y="1514"/>
                    </a:lnTo>
                    <a:lnTo>
                      <a:pt x="224" y="1495"/>
                    </a:lnTo>
                    <a:lnTo>
                      <a:pt x="212" y="1477"/>
                    </a:lnTo>
                    <a:lnTo>
                      <a:pt x="195" y="1462"/>
                    </a:lnTo>
                    <a:lnTo>
                      <a:pt x="175" y="1449"/>
                    </a:lnTo>
                    <a:lnTo>
                      <a:pt x="153" y="1439"/>
                    </a:lnTo>
                    <a:lnTo>
                      <a:pt x="129" y="1434"/>
                    </a:lnTo>
                    <a:lnTo>
                      <a:pt x="103" y="1433"/>
                    </a:lnTo>
                    <a:lnTo>
                      <a:pt x="78" y="1437"/>
                    </a:lnTo>
                    <a:lnTo>
                      <a:pt x="79" y="1404"/>
                    </a:lnTo>
                    <a:lnTo>
                      <a:pt x="66" y="1373"/>
                    </a:lnTo>
                    <a:lnTo>
                      <a:pt x="43" y="1346"/>
                    </a:lnTo>
                    <a:lnTo>
                      <a:pt x="9" y="1326"/>
                    </a:lnTo>
                    <a:lnTo>
                      <a:pt x="27" y="1315"/>
                    </a:lnTo>
                    <a:lnTo>
                      <a:pt x="42" y="1301"/>
                    </a:lnTo>
                    <a:lnTo>
                      <a:pt x="52" y="1285"/>
                    </a:lnTo>
                    <a:lnTo>
                      <a:pt x="60" y="1268"/>
                    </a:lnTo>
                    <a:lnTo>
                      <a:pt x="63" y="1231"/>
                    </a:lnTo>
                    <a:lnTo>
                      <a:pt x="59" y="1214"/>
                    </a:lnTo>
                    <a:lnTo>
                      <a:pt x="50" y="1197"/>
                    </a:lnTo>
                    <a:lnTo>
                      <a:pt x="80" y="1215"/>
                    </a:lnTo>
                    <a:lnTo>
                      <a:pt x="118" y="1226"/>
                    </a:lnTo>
                    <a:lnTo>
                      <a:pt x="157" y="1227"/>
                    </a:lnTo>
                    <a:lnTo>
                      <a:pt x="194" y="1220"/>
                    </a:lnTo>
                    <a:lnTo>
                      <a:pt x="194" y="1245"/>
                    </a:lnTo>
                    <a:lnTo>
                      <a:pt x="201" y="1268"/>
                    </a:lnTo>
                    <a:lnTo>
                      <a:pt x="213" y="1287"/>
                    </a:lnTo>
                    <a:lnTo>
                      <a:pt x="229" y="1304"/>
                    </a:lnTo>
                    <a:lnTo>
                      <a:pt x="268" y="1333"/>
                    </a:lnTo>
                    <a:lnTo>
                      <a:pt x="312" y="1360"/>
                    </a:lnTo>
                    <a:lnTo>
                      <a:pt x="353" y="1389"/>
                    </a:lnTo>
                    <a:lnTo>
                      <a:pt x="371" y="1404"/>
                    </a:lnTo>
                    <a:lnTo>
                      <a:pt x="384" y="1422"/>
                    </a:lnTo>
                    <a:lnTo>
                      <a:pt x="394" y="1442"/>
                    </a:lnTo>
                    <a:lnTo>
                      <a:pt x="396" y="1466"/>
                    </a:lnTo>
                    <a:lnTo>
                      <a:pt x="394" y="1494"/>
                    </a:lnTo>
                    <a:lnTo>
                      <a:pt x="383" y="1525"/>
                    </a:lnTo>
                    <a:close/>
                    <a:moveTo>
                      <a:pt x="147" y="461"/>
                    </a:moveTo>
                    <a:lnTo>
                      <a:pt x="119" y="441"/>
                    </a:lnTo>
                    <a:lnTo>
                      <a:pt x="87" y="427"/>
                    </a:lnTo>
                    <a:lnTo>
                      <a:pt x="51" y="419"/>
                    </a:lnTo>
                    <a:lnTo>
                      <a:pt x="13" y="420"/>
                    </a:lnTo>
                    <a:lnTo>
                      <a:pt x="30" y="391"/>
                    </a:lnTo>
                    <a:lnTo>
                      <a:pt x="31" y="359"/>
                    </a:lnTo>
                    <a:lnTo>
                      <a:pt x="22" y="329"/>
                    </a:lnTo>
                    <a:lnTo>
                      <a:pt x="0" y="302"/>
                    </a:lnTo>
                    <a:lnTo>
                      <a:pt x="16" y="285"/>
                    </a:lnTo>
                    <a:lnTo>
                      <a:pt x="28" y="265"/>
                    </a:lnTo>
                    <a:lnTo>
                      <a:pt x="35" y="245"/>
                    </a:lnTo>
                    <a:lnTo>
                      <a:pt x="38" y="223"/>
                    </a:lnTo>
                    <a:lnTo>
                      <a:pt x="35" y="202"/>
                    </a:lnTo>
                    <a:lnTo>
                      <a:pt x="28" y="180"/>
                    </a:lnTo>
                    <a:lnTo>
                      <a:pt x="16" y="161"/>
                    </a:lnTo>
                    <a:lnTo>
                      <a:pt x="0" y="144"/>
                    </a:lnTo>
                    <a:lnTo>
                      <a:pt x="43" y="114"/>
                    </a:lnTo>
                    <a:lnTo>
                      <a:pt x="79" y="81"/>
                    </a:lnTo>
                    <a:lnTo>
                      <a:pt x="107" y="42"/>
                    </a:lnTo>
                    <a:lnTo>
                      <a:pt x="123" y="0"/>
                    </a:lnTo>
                    <a:lnTo>
                      <a:pt x="141" y="31"/>
                    </a:lnTo>
                    <a:lnTo>
                      <a:pt x="162" y="59"/>
                    </a:lnTo>
                    <a:lnTo>
                      <a:pt x="189" y="84"/>
                    </a:lnTo>
                    <a:lnTo>
                      <a:pt x="221" y="107"/>
                    </a:lnTo>
                    <a:lnTo>
                      <a:pt x="214" y="137"/>
                    </a:lnTo>
                    <a:lnTo>
                      <a:pt x="212" y="167"/>
                    </a:lnTo>
                    <a:lnTo>
                      <a:pt x="220" y="226"/>
                    </a:lnTo>
                    <a:lnTo>
                      <a:pt x="245" y="283"/>
                    </a:lnTo>
                    <a:lnTo>
                      <a:pt x="262" y="310"/>
                    </a:lnTo>
                    <a:lnTo>
                      <a:pt x="285" y="335"/>
                    </a:lnTo>
                    <a:lnTo>
                      <a:pt x="258" y="341"/>
                    </a:lnTo>
                    <a:lnTo>
                      <a:pt x="233" y="351"/>
                    </a:lnTo>
                    <a:lnTo>
                      <a:pt x="210" y="363"/>
                    </a:lnTo>
                    <a:lnTo>
                      <a:pt x="190" y="380"/>
                    </a:lnTo>
                    <a:lnTo>
                      <a:pt x="173" y="398"/>
                    </a:lnTo>
                    <a:lnTo>
                      <a:pt x="161" y="417"/>
                    </a:lnTo>
                    <a:lnTo>
                      <a:pt x="151" y="438"/>
                    </a:lnTo>
                    <a:lnTo>
                      <a:pt x="147" y="461"/>
                    </a:lnTo>
                    <a:close/>
                  </a:path>
                </a:pathLst>
              </a:custGeom>
              <a:solidFill>
                <a:srgbClr val="00FF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34" name="Freeform 62"/>
              <p:cNvSpPr>
                <a:spLocks/>
              </p:cNvSpPr>
              <p:nvPr/>
            </p:nvSpPr>
            <p:spPr bwMode="auto">
              <a:xfrm>
                <a:off x="1452" y="4229"/>
                <a:ext cx="186" cy="79"/>
              </a:xfrm>
              <a:custGeom>
                <a:avLst/>
                <a:gdLst>
                  <a:gd name="T0" fmla="*/ 0 w 556"/>
                  <a:gd name="T1" fmla="*/ 151 h 236"/>
                  <a:gd name="T2" fmla="*/ 30 w 556"/>
                  <a:gd name="T3" fmla="*/ 149 h 236"/>
                  <a:gd name="T4" fmla="*/ 58 w 556"/>
                  <a:gd name="T5" fmla="*/ 141 h 236"/>
                  <a:gd name="T6" fmla="*/ 82 w 556"/>
                  <a:gd name="T7" fmla="*/ 130 h 236"/>
                  <a:gd name="T8" fmla="*/ 104 w 556"/>
                  <a:gd name="T9" fmla="*/ 114 h 236"/>
                  <a:gd name="T10" fmla="*/ 120 w 556"/>
                  <a:gd name="T11" fmla="*/ 93 h 236"/>
                  <a:gd name="T12" fmla="*/ 130 w 556"/>
                  <a:gd name="T13" fmla="*/ 72 h 236"/>
                  <a:gd name="T14" fmla="*/ 136 w 556"/>
                  <a:gd name="T15" fmla="*/ 48 h 236"/>
                  <a:gd name="T16" fmla="*/ 133 w 556"/>
                  <a:gd name="T17" fmla="*/ 25 h 236"/>
                  <a:gd name="T18" fmla="*/ 182 w 556"/>
                  <a:gd name="T19" fmla="*/ 37 h 236"/>
                  <a:gd name="T20" fmla="*/ 235 w 556"/>
                  <a:gd name="T21" fmla="*/ 37 h 236"/>
                  <a:gd name="T22" fmla="*/ 284 w 556"/>
                  <a:gd name="T23" fmla="*/ 24 h 236"/>
                  <a:gd name="T24" fmla="*/ 327 w 556"/>
                  <a:gd name="T25" fmla="*/ 0 h 236"/>
                  <a:gd name="T26" fmla="*/ 340 w 556"/>
                  <a:gd name="T27" fmla="*/ 17 h 236"/>
                  <a:gd name="T28" fmla="*/ 358 w 556"/>
                  <a:gd name="T29" fmla="*/ 32 h 236"/>
                  <a:gd name="T30" fmla="*/ 378 w 556"/>
                  <a:gd name="T31" fmla="*/ 44 h 236"/>
                  <a:gd name="T32" fmla="*/ 401 w 556"/>
                  <a:gd name="T33" fmla="*/ 54 h 236"/>
                  <a:gd name="T34" fmla="*/ 425 w 556"/>
                  <a:gd name="T35" fmla="*/ 59 h 236"/>
                  <a:gd name="T36" fmla="*/ 450 w 556"/>
                  <a:gd name="T37" fmla="*/ 62 h 236"/>
                  <a:gd name="T38" fmla="*/ 501 w 556"/>
                  <a:gd name="T39" fmla="*/ 55 h 236"/>
                  <a:gd name="T40" fmla="*/ 504 w 556"/>
                  <a:gd name="T41" fmla="*/ 86 h 236"/>
                  <a:gd name="T42" fmla="*/ 513 w 556"/>
                  <a:gd name="T43" fmla="*/ 117 h 236"/>
                  <a:gd name="T44" fmla="*/ 532 w 556"/>
                  <a:gd name="T45" fmla="*/ 145 h 236"/>
                  <a:gd name="T46" fmla="*/ 556 w 556"/>
                  <a:gd name="T47" fmla="*/ 169 h 236"/>
                  <a:gd name="T48" fmla="*/ 514 w 556"/>
                  <a:gd name="T49" fmla="*/ 175 h 236"/>
                  <a:gd name="T50" fmla="*/ 477 w 556"/>
                  <a:gd name="T51" fmla="*/ 189 h 236"/>
                  <a:gd name="T52" fmla="*/ 443 w 556"/>
                  <a:gd name="T53" fmla="*/ 209 h 236"/>
                  <a:gd name="T54" fmla="*/ 418 w 556"/>
                  <a:gd name="T55" fmla="*/ 236 h 236"/>
                  <a:gd name="T56" fmla="*/ 397 w 556"/>
                  <a:gd name="T57" fmla="*/ 226 h 236"/>
                  <a:gd name="T58" fmla="*/ 373 w 556"/>
                  <a:gd name="T59" fmla="*/ 218 h 236"/>
                  <a:gd name="T60" fmla="*/ 347 w 556"/>
                  <a:gd name="T61" fmla="*/ 214 h 236"/>
                  <a:gd name="T62" fmla="*/ 322 w 556"/>
                  <a:gd name="T63" fmla="*/ 213 h 236"/>
                  <a:gd name="T64" fmla="*/ 296 w 556"/>
                  <a:gd name="T65" fmla="*/ 214 h 236"/>
                  <a:gd name="T66" fmla="*/ 272 w 556"/>
                  <a:gd name="T67" fmla="*/ 218 h 236"/>
                  <a:gd name="T68" fmla="*/ 248 w 556"/>
                  <a:gd name="T69" fmla="*/ 226 h 236"/>
                  <a:gd name="T70" fmla="*/ 225 w 556"/>
                  <a:gd name="T71" fmla="*/ 236 h 236"/>
                  <a:gd name="T72" fmla="*/ 177 w 556"/>
                  <a:gd name="T73" fmla="*/ 201 h 236"/>
                  <a:gd name="T74" fmla="*/ 122 w 556"/>
                  <a:gd name="T75" fmla="*/ 176 h 236"/>
                  <a:gd name="T76" fmla="*/ 63 w 556"/>
                  <a:gd name="T77" fmla="*/ 159 h 236"/>
                  <a:gd name="T78" fmla="*/ 33 w 556"/>
                  <a:gd name="T79" fmla="*/ 153 h 236"/>
                  <a:gd name="T80" fmla="*/ 0 w 556"/>
                  <a:gd name="T81" fmla="*/ 151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556" h="236">
                    <a:moveTo>
                      <a:pt x="0" y="151"/>
                    </a:moveTo>
                    <a:lnTo>
                      <a:pt x="30" y="149"/>
                    </a:lnTo>
                    <a:lnTo>
                      <a:pt x="58" y="141"/>
                    </a:lnTo>
                    <a:lnTo>
                      <a:pt x="82" y="130"/>
                    </a:lnTo>
                    <a:lnTo>
                      <a:pt x="104" y="114"/>
                    </a:lnTo>
                    <a:lnTo>
                      <a:pt x="120" y="93"/>
                    </a:lnTo>
                    <a:lnTo>
                      <a:pt x="130" y="72"/>
                    </a:lnTo>
                    <a:lnTo>
                      <a:pt x="136" y="48"/>
                    </a:lnTo>
                    <a:lnTo>
                      <a:pt x="133" y="25"/>
                    </a:lnTo>
                    <a:lnTo>
                      <a:pt x="182" y="37"/>
                    </a:lnTo>
                    <a:lnTo>
                      <a:pt x="235" y="37"/>
                    </a:lnTo>
                    <a:lnTo>
                      <a:pt x="284" y="24"/>
                    </a:lnTo>
                    <a:lnTo>
                      <a:pt x="327" y="0"/>
                    </a:lnTo>
                    <a:lnTo>
                      <a:pt x="340" y="17"/>
                    </a:lnTo>
                    <a:lnTo>
                      <a:pt x="358" y="32"/>
                    </a:lnTo>
                    <a:lnTo>
                      <a:pt x="378" y="44"/>
                    </a:lnTo>
                    <a:lnTo>
                      <a:pt x="401" y="54"/>
                    </a:lnTo>
                    <a:lnTo>
                      <a:pt x="425" y="59"/>
                    </a:lnTo>
                    <a:lnTo>
                      <a:pt x="450" y="62"/>
                    </a:lnTo>
                    <a:lnTo>
                      <a:pt x="501" y="55"/>
                    </a:lnTo>
                    <a:lnTo>
                      <a:pt x="504" y="86"/>
                    </a:lnTo>
                    <a:lnTo>
                      <a:pt x="513" y="117"/>
                    </a:lnTo>
                    <a:lnTo>
                      <a:pt x="532" y="145"/>
                    </a:lnTo>
                    <a:lnTo>
                      <a:pt x="556" y="169"/>
                    </a:lnTo>
                    <a:lnTo>
                      <a:pt x="514" y="175"/>
                    </a:lnTo>
                    <a:lnTo>
                      <a:pt x="477" y="189"/>
                    </a:lnTo>
                    <a:lnTo>
                      <a:pt x="443" y="209"/>
                    </a:lnTo>
                    <a:lnTo>
                      <a:pt x="418" y="236"/>
                    </a:lnTo>
                    <a:lnTo>
                      <a:pt x="397" y="226"/>
                    </a:lnTo>
                    <a:lnTo>
                      <a:pt x="373" y="218"/>
                    </a:lnTo>
                    <a:lnTo>
                      <a:pt x="347" y="214"/>
                    </a:lnTo>
                    <a:lnTo>
                      <a:pt x="322" y="213"/>
                    </a:lnTo>
                    <a:lnTo>
                      <a:pt x="296" y="214"/>
                    </a:lnTo>
                    <a:lnTo>
                      <a:pt x="272" y="218"/>
                    </a:lnTo>
                    <a:lnTo>
                      <a:pt x="248" y="226"/>
                    </a:lnTo>
                    <a:lnTo>
                      <a:pt x="225" y="236"/>
                    </a:lnTo>
                    <a:lnTo>
                      <a:pt x="177" y="201"/>
                    </a:lnTo>
                    <a:lnTo>
                      <a:pt x="122" y="176"/>
                    </a:lnTo>
                    <a:lnTo>
                      <a:pt x="63" y="159"/>
                    </a:lnTo>
                    <a:lnTo>
                      <a:pt x="33" y="153"/>
                    </a:lnTo>
                    <a:lnTo>
                      <a:pt x="0" y="15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35" name="Freeform 63"/>
              <p:cNvSpPr>
                <a:spLocks/>
              </p:cNvSpPr>
              <p:nvPr/>
            </p:nvSpPr>
            <p:spPr bwMode="auto">
              <a:xfrm>
                <a:off x="1129" y="4242"/>
                <a:ext cx="165" cy="69"/>
              </a:xfrm>
              <a:custGeom>
                <a:avLst/>
                <a:gdLst>
                  <a:gd name="T0" fmla="*/ 0 w 495"/>
                  <a:gd name="T1" fmla="*/ 158 h 209"/>
                  <a:gd name="T2" fmla="*/ 23 w 495"/>
                  <a:gd name="T3" fmla="*/ 150 h 209"/>
                  <a:gd name="T4" fmla="*/ 43 w 495"/>
                  <a:gd name="T5" fmla="*/ 141 h 209"/>
                  <a:gd name="T6" fmla="*/ 62 w 495"/>
                  <a:gd name="T7" fmla="*/ 127 h 209"/>
                  <a:gd name="T8" fmla="*/ 76 w 495"/>
                  <a:gd name="T9" fmla="*/ 112 h 209"/>
                  <a:gd name="T10" fmla="*/ 95 w 495"/>
                  <a:gd name="T11" fmla="*/ 76 h 209"/>
                  <a:gd name="T12" fmla="*/ 98 w 495"/>
                  <a:gd name="T13" fmla="*/ 56 h 209"/>
                  <a:gd name="T14" fmla="*/ 97 w 495"/>
                  <a:gd name="T15" fmla="*/ 37 h 209"/>
                  <a:gd name="T16" fmla="*/ 135 w 495"/>
                  <a:gd name="T17" fmla="*/ 48 h 209"/>
                  <a:gd name="T18" fmla="*/ 157 w 495"/>
                  <a:gd name="T19" fmla="*/ 49 h 209"/>
                  <a:gd name="T20" fmla="*/ 178 w 495"/>
                  <a:gd name="T21" fmla="*/ 47 h 209"/>
                  <a:gd name="T22" fmla="*/ 216 w 495"/>
                  <a:gd name="T23" fmla="*/ 33 h 209"/>
                  <a:gd name="T24" fmla="*/ 244 w 495"/>
                  <a:gd name="T25" fmla="*/ 7 h 209"/>
                  <a:gd name="T26" fmla="*/ 260 w 495"/>
                  <a:gd name="T27" fmla="*/ 19 h 209"/>
                  <a:gd name="T28" fmla="*/ 280 w 495"/>
                  <a:gd name="T29" fmla="*/ 27 h 209"/>
                  <a:gd name="T30" fmla="*/ 301 w 495"/>
                  <a:gd name="T31" fmla="*/ 32 h 209"/>
                  <a:gd name="T32" fmla="*/ 323 w 495"/>
                  <a:gd name="T33" fmla="*/ 33 h 209"/>
                  <a:gd name="T34" fmla="*/ 345 w 495"/>
                  <a:gd name="T35" fmla="*/ 30 h 209"/>
                  <a:gd name="T36" fmla="*/ 366 w 495"/>
                  <a:gd name="T37" fmla="*/ 23 h 209"/>
                  <a:gd name="T38" fmla="*/ 384 w 495"/>
                  <a:gd name="T39" fmla="*/ 13 h 209"/>
                  <a:gd name="T40" fmla="*/ 399 w 495"/>
                  <a:gd name="T41" fmla="*/ 0 h 209"/>
                  <a:gd name="T42" fmla="*/ 399 w 495"/>
                  <a:gd name="T43" fmla="*/ 17 h 209"/>
                  <a:gd name="T44" fmla="*/ 403 w 495"/>
                  <a:gd name="T45" fmla="*/ 34 h 209"/>
                  <a:gd name="T46" fmla="*/ 411 w 495"/>
                  <a:gd name="T47" fmla="*/ 50 h 209"/>
                  <a:gd name="T48" fmla="*/ 423 w 495"/>
                  <a:gd name="T49" fmla="*/ 64 h 209"/>
                  <a:gd name="T50" fmla="*/ 438 w 495"/>
                  <a:gd name="T51" fmla="*/ 77 h 209"/>
                  <a:gd name="T52" fmla="*/ 455 w 495"/>
                  <a:gd name="T53" fmla="*/ 87 h 209"/>
                  <a:gd name="T54" fmla="*/ 495 w 495"/>
                  <a:gd name="T55" fmla="*/ 99 h 209"/>
                  <a:gd name="T56" fmla="*/ 466 w 495"/>
                  <a:gd name="T57" fmla="*/ 119 h 209"/>
                  <a:gd name="T58" fmla="*/ 442 w 495"/>
                  <a:gd name="T59" fmla="*/ 143 h 209"/>
                  <a:gd name="T60" fmla="*/ 423 w 495"/>
                  <a:gd name="T61" fmla="*/ 170 h 209"/>
                  <a:gd name="T62" fmla="*/ 408 w 495"/>
                  <a:gd name="T63" fmla="*/ 199 h 209"/>
                  <a:gd name="T64" fmla="*/ 374 w 495"/>
                  <a:gd name="T65" fmla="*/ 184 h 209"/>
                  <a:gd name="T66" fmla="*/ 335 w 495"/>
                  <a:gd name="T67" fmla="*/ 180 h 209"/>
                  <a:gd name="T68" fmla="*/ 296 w 495"/>
                  <a:gd name="T69" fmla="*/ 190 h 209"/>
                  <a:gd name="T70" fmla="*/ 267 w 495"/>
                  <a:gd name="T71" fmla="*/ 209 h 209"/>
                  <a:gd name="T72" fmla="*/ 229 w 495"/>
                  <a:gd name="T73" fmla="*/ 196 h 209"/>
                  <a:gd name="T74" fmla="*/ 189 w 495"/>
                  <a:gd name="T75" fmla="*/ 191 h 209"/>
                  <a:gd name="T76" fmla="*/ 147 w 495"/>
                  <a:gd name="T77" fmla="*/ 193 h 209"/>
                  <a:gd name="T78" fmla="*/ 109 w 495"/>
                  <a:gd name="T79" fmla="*/ 202 h 209"/>
                  <a:gd name="T80" fmla="*/ 87 w 495"/>
                  <a:gd name="T81" fmla="*/ 184 h 209"/>
                  <a:gd name="T82" fmla="*/ 60 w 495"/>
                  <a:gd name="T83" fmla="*/ 170 h 209"/>
                  <a:gd name="T84" fmla="*/ 31 w 495"/>
                  <a:gd name="T85" fmla="*/ 161 h 209"/>
                  <a:gd name="T86" fmla="*/ 0 w 495"/>
                  <a:gd name="T87" fmla="*/ 158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95" h="209">
                    <a:moveTo>
                      <a:pt x="0" y="158"/>
                    </a:moveTo>
                    <a:lnTo>
                      <a:pt x="23" y="150"/>
                    </a:lnTo>
                    <a:lnTo>
                      <a:pt x="43" y="141"/>
                    </a:lnTo>
                    <a:lnTo>
                      <a:pt x="62" y="127"/>
                    </a:lnTo>
                    <a:lnTo>
                      <a:pt x="76" y="112"/>
                    </a:lnTo>
                    <a:lnTo>
                      <a:pt x="95" y="76"/>
                    </a:lnTo>
                    <a:lnTo>
                      <a:pt x="98" y="56"/>
                    </a:lnTo>
                    <a:lnTo>
                      <a:pt x="97" y="37"/>
                    </a:lnTo>
                    <a:lnTo>
                      <a:pt x="135" y="48"/>
                    </a:lnTo>
                    <a:lnTo>
                      <a:pt x="157" y="49"/>
                    </a:lnTo>
                    <a:lnTo>
                      <a:pt x="178" y="47"/>
                    </a:lnTo>
                    <a:lnTo>
                      <a:pt x="216" y="33"/>
                    </a:lnTo>
                    <a:lnTo>
                      <a:pt x="244" y="7"/>
                    </a:lnTo>
                    <a:lnTo>
                      <a:pt x="260" y="19"/>
                    </a:lnTo>
                    <a:lnTo>
                      <a:pt x="280" y="27"/>
                    </a:lnTo>
                    <a:lnTo>
                      <a:pt x="301" y="32"/>
                    </a:lnTo>
                    <a:lnTo>
                      <a:pt x="323" y="33"/>
                    </a:lnTo>
                    <a:lnTo>
                      <a:pt x="345" y="30"/>
                    </a:lnTo>
                    <a:lnTo>
                      <a:pt x="366" y="23"/>
                    </a:lnTo>
                    <a:lnTo>
                      <a:pt x="384" y="13"/>
                    </a:lnTo>
                    <a:lnTo>
                      <a:pt x="399" y="0"/>
                    </a:lnTo>
                    <a:lnTo>
                      <a:pt x="399" y="17"/>
                    </a:lnTo>
                    <a:lnTo>
                      <a:pt x="403" y="34"/>
                    </a:lnTo>
                    <a:lnTo>
                      <a:pt x="411" y="50"/>
                    </a:lnTo>
                    <a:lnTo>
                      <a:pt x="423" y="64"/>
                    </a:lnTo>
                    <a:lnTo>
                      <a:pt x="438" y="77"/>
                    </a:lnTo>
                    <a:lnTo>
                      <a:pt x="455" y="87"/>
                    </a:lnTo>
                    <a:lnTo>
                      <a:pt x="495" y="99"/>
                    </a:lnTo>
                    <a:lnTo>
                      <a:pt x="466" y="119"/>
                    </a:lnTo>
                    <a:lnTo>
                      <a:pt x="442" y="143"/>
                    </a:lnTo>
                    <a:lnTo>
                      <a:pt x="423" y="170"/>
                    </a:lnTo>
                    <a:lnTo>
                      <a:pt x="408" y="199"/>
                    </a:lnTo>
                    <a:lnTo>
                      <a:pt x="374" y="184"/>
                    </a:lnTo>
                    <a:lnTo>
                      <a:pt x="335" y="180"/>
                    </a:lnTo>
                    <a:lnTo>
                      <a:pt x="296" y="190"/>
                    </a:lnTo>
                    <a:lnTo>
                      <a:pt x="267" y="209"/>
                    </a:lnTo>
                    <a:lnTo>
                      <a:pt x="229" y="196"/>
                    </a:lnTo>
                    <a:lnTo>
                      <a:pt x="189" y="191"/>
                    </a:lnTo>
                    <a:lnTo>
                      <a:pt x="147" y="193"/>
                    </a:lnTo>
                    <a:lnTo>
                      <a:pt x="109" y="202"/>
                    </a:lnTo>
                    <a:lnTo>
                      <a:pt x="87" y="184"/>
                    </a:lnTo>
                    <a:lnTo>
                      <a:pt x="60" y="170"/>
                    </a:lnTo>
                    <a:lnTo>
                      <a:pt x="31" y="161"/>
                    </a:lnTo>
                    <a:lnTo>
                      <a:pt x="0" y="158"/>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36" name="Freeform 64"/>
              <p:cNvSpPr>
                <a:spLocks/>
              </p:cNvSpPr>
              <p:nvPr/>
            </p:nvSpPr>
            <p:spPr bwMode="auto">
              <a:xfrm>
                <a:off x="739" y="4212"/>
                <a:ext cx="130" cy="87"/>
              </a:xfrm>
              <a:custGeom>
                <a:avLst/>
                <a:gdLst>
                  <a:gd name="T0" fmla="*/ 50 w 390"/>
                  <a:gd name="T1" fmla="*/ 199 h 261"/>
                  <a:gd name="T2" fmla="*/ 53 w 390"/>
                  <a:gd name="T3" fmla="*/ 167 h 261"/>
                  <a:gd name="T4" fmla="*/ 45 w 390"/>
                  <a:gd name="T5" fmla="*/ 135 h 261"/>
                  <a:gd name="T6" fmla="*/ 28 w 390"/>
                  <a:gd name="T7" fmla="*/ 107 h 261"/>
                  <a:gd name="T8" fmla="*/ 0 w 390"/>
                  <a:gd name="T9" fmla="*/ 83 h 261"/>
                  <a:gd name="T10" fmla="*/ 20 w 390"/>
                  <a:gd name="T11" fmla="*/ 82 h 261"/>
                  <a:gd name="T12" fmla="*/ 37 w 390"/>
                  <a:gd name="T13" fmla="*/ 77 h 261"/>
                  <a:gd name="T14" fmla="*/ 68 w 390"/>
                  <a:gd name="T15" fmla="*/ 58 h 261"/>
                  <a:gd name="T16" fmla="*/ 88 w 390"/>
                  <a:gd name="T17" fmla="*/ 31 h 261"/>
                  <a:gd name="T18" fmla="*/ 92 w 390"/>
                  <a:gd name="T19" fmla="*/ 16 h 261"/>
                  <a:gd name="T20" fmla="*/ 92 w 390"/>
                  <a:gd name="T21" fmla="*/ 0 h 261"/>
                  <a:gd name="T22" fmla="*/ 120 w 390"/>
                  <a:gd name="T23" fmla="*/ 19 h 261"/>
                  <a:gd name="T24" fmla="*/ 156 w 390"/>
                  <a:gd name="T25" fmla="*/ 28 h 261"/>
                  <a:gd name="T26" fmla="*/ 192 w 390"/>
                  <a:gd name="T27" fmla="*/ 24 h 261"/>
                  <a:gd name="T28" fmla="*/ 224 w 390"/>
                  <a:gd name="T29" fmla="*/ 9 h 261"/>
                  <a:gd name="T30" fmla="*/ 224 w 390"/>
                  <a:gd name="T31" fmla="*/ 28 h 261"/>
                  <a:gd name="T32" fmla="*/ 232 w 390"/>
                  <a:gd name="T33" fmla="*/ 45 h 261"/>
                  <a:gd name="T34" fmla="*/ 247 w 390"/>
                  <a:gd name="T35" fmla="*/ 59 h 261"/>
                  <a:gd name="T36" fmla="*/ 265 w 390"/>
                  <a:gd name="T37" fmla="*/ 69 h 261"/>
                  <a:gd name="T38" fmla="*/ 286 w 390"/>
                  <a:gd name="T39" fmla="*/ 77 h 261"/>
                  <a:gd name="T40" fmla="*/ 307 w 390"/>
                  <a:gd name="T41" fmla="*/ 79 h 261"/>
                  <a:gd name="T42" fmla="*/ 330 w 390"/>
                  <a:gd name="T43" fmla="*/ 76 h 261"/>
                  <a:gd name="T44" fmla="*/ 350 w 390"/>
                  <a:gd name="T45" fmla="*/ 66 h 261"/>
                  <a:gd name="T46" fmla="*/ 337 w 390"/>
                  <a:gd name="T47" fmla="*/ 84 h 261"/>
                  <a:gd name="T48" fmla="*/ 327 w 390"/>
                  <a:gd name="T49" fmla="*/ 106 h 261"/>
                  <a:gd name="T50" fmla="*/ 326 w 390"/>
                  <a:gd name="T51" fmla="*/ 127 h 261"/>
                  <a:gd name="T52" fmla="*/ 329 w 390"/>
                  <a:gd name="T53" fmla="*/ 149 h 261"/>
                  <a:gd name="T54" fmla="*/ 337 w 390"/>
                  <a:gd name="T55" fmla="*/ 169 h 261"/>
                  <a:gd name="T56" fmla="*/ 350 w 390"/>
                  <a:gd name="T57" fmla="*/ 188 h 261"/>
                  <a:gd name="T58" fmla="*/ 368 w 390"/>
                  <a:gd name="T59" fmla="*/ 204 h 261"/>
                  <a:gd name="T60" fmla="*/ 390 w 390"/>
                  <a:gd name="T61" fmla="*/ 217 h 261"/>
                  <a:gd name="T62" fmla="*/ 365 w 390"/>
                  <a:gd name="T63" fmla="*/ 223 h 261"/>
                  <a:gd name="T64" fmla="*/ 341 w 390"/>
                  <a:gd name="T65" fmla="*/ 233 h 261"/>
                  <a:gd name="T66" fmla="*/ 319 w 390"/>
                  <a:gd name="T67" fmla="*/ 245 h 261"/>
                  <a:gd name="T68" fmla="*/ 299 w 390"/>
                  <a:gd name="T69" fmla="*/ 261 h 261"/>
                  <a:gd name="T70" fmla="*/ 269 w 390"/>
                  <a:gd name="T71" fmla="*/ 252 h 261"/>
                  <a:gd name="T72" fmla="*/ 238 w 390"/>
                  <a:gd name="T73" fmla="*/ 250 h 261"/>
                  <a:gd name="T74" fmla="*/ 206 w 390"/>
                  <a:gd name="T75" fmla="*/ 252 h 261"/>
                  <a:gd name="T76" fmla="*/ 175 w 390"/>
                  <a:gd name="T77" fmla="*/ 261 h 261"/>
                  <a:gd name="T78" fmla="*/ 153 w 390"/>
                  <a:gd name="T79" fmla="*/ 236 h 261"/>
                  <a:gd name="T80" fmla="*/ 123 w 390"/>
                  <a:gd name="T81" fmla="*/ 216 h 261"/>
                  <a:gd name="T82" fmla="*/ 88 w 390"/>
                  <a:gd name="T83" fmla="*/ 203 h 261"/>
                  <a:gd name="T84" fmla="*/ 50 w 390"/>
                  <a:gd name="T85" fmla="*/ 199 h 2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90" h="261">
                    <a:moveTo>
                      <a:pt x="50" y="199"/>
                    </a:moveTo>
                    <a:lnTo>
                      <a:pt x="53" y="167"/>
                    </a:lnTo>
                    <a:lnTo>
                      <a:pt x="45" y="135"/>
                    </a:lnTo>
                    <a:lnTo>
                      <a:pt x="28" y="107"/>
                    </a:lnTo>
                    <a:lnTo>
                      <a:pt x="0" y="83"/>
                    </a:lnTo>
                    <a:lnTo>
                      <a:pt x="20" y="82"/>
                    </a:lnTo>
                    <a:lnTo>
                      <a:pt x="37" y="77"/>
                    </a:lnTo>
                    <a:lnTo>
                      <a:pt x="68" y="58"/>
                    </a:lnTo>
                    <a:lnTo>
                      <a:pt x="88" y="31"/>
                    </a:lnTo>
                    <a:lnTo>
                      <a:pt x="92" y="16"/>
                    </a:lnTo>
                    <a:lnTo>
                      <a:pt x="92" y="0"/>
                    </a:lnTo>
                    <a:lnTo>
                      <a:pt x="120" y="19"/>
                    </a:lnTo>
                    <a:lnTo>
                      <a:pt x="156" y="28"/>
                    </a:lnTo>
                    <a:lnTo>
                      <a:pt x="192" y="24"/>
                    </a:lnTo>
                    <a:lnTo>
                      <a:pt x="224" y="9"/>
                    </a:lnTo>
                    <a:lnTo>
                      <a:pt x="224" y="28"/>
                    </a:lnTo>
                    <a:lnTo>
                      <a:pt x="232" y="45"/>
                    </a:lnTo>
                    <a:lnTo>
                      <a:pt x="247" y="59"/>
                    </a:lnTo>
                    <a:lnTo>
                      <a:pt x="265" y="69"/>
                    </a:lnTo>
                    <a:lnTo>
                      <a:pt x="286" y="77"/>
                    </a:lnTo>
                    <a:lnTo>
                      <a:pt x="307" y="79"/>
                    </a:lnTo>
                    <a:lnTo>
                      <a:pt x="330" y="76"/>
                    </a:lnTo>
                    <a:lnTo>
                      <a:pt x="350" y="66"/>
                    </a:lnTo>
                    <a:lnTo>
                      <a:pt x="337" y="84"/>
                    </a:lnTo>
                    <a:lnTo>
                      <a:pt x="327" y="106"/>
                    </a:lnTo>
                    <a:lnTo>
                      <a:pt x="326" y="127"/>
                    </a:lnTo>
                    <a:lnTo>
                      <a:pt x="329" y="149"/>
                    </a:lnTo>
                    <a:lnTo>
                      <a:pt x="337" y="169"/>
                    </a:lnTo>
                    <a:lnTo>
                      <a:pt x="350" y="188"/>
                    </a:lnTo>
                    <a:lnTo>
                      <a:pt x="368" y="204"/>
                    </a:lnTo>
                    <a:lnTo>
                      <a:pt x="390" y="217"/>
                    </a:lnTo>
                    <a:lnTo>
                      <a:pt x="365" y="223"/>
                    </a:lnTo>
                    <a:lnTo>
                      <a:pt x="341" y="233"/>
                    </a:lnTo>
                    <a:lnTo>
                      <a:pt x="319" y="245"/>
                    </a:lnTo>
                    <a:lnTo>
                      <a:pt x="299" y="261"/>
                    </a:lnTo>
                    <a:lnTo>
                      <a:pt x="269" y="252"/>
                    </a:lnTo>
                    <a:lnTo>
                      <a:pt x="238" y="250"/>
                    </a:lnTo>
                    <a:lnTo>
                      <a:pt x="206" y="252"/>
                    </a:lnTo>
                    <a:lnTo>
                      <a:pt x="175" y="261"/>
                    </a:lnTo>
                    <a:lnTo>
                      <a:pt x="153" y="236"/>
                    </a:lnTo>
                    <a:lnTo>
                      <a:pt x="123" y="216"/>
                    </a:lnTo>
                    <a:lnTo>
                      <a:pt x="88" y="203"/>
                    </a:lnTo>
                    <a:lnTo>
                      <a:pt x="50" y="199"/>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37" name="Freeform 65"/>
              <p:cNvSpPr>
                <a:spLocks/>
              </p:cNvSpPr>
              <p:nvPr/>
            </p:nvSpPr>
            <p:spPr bwMode="auto">
              <a:xfrm>
                <a:off x="341" y="4219"/>
                <a:ext cx="164" cy="95"/>
              </a:xfrm>
              <a:custGeom>
                <a:avLst/>
                <a:gdLst>
                  <a:gd name="T0" fmla="*/ 51 w 492"/>
                  <a:gd name="T1" fmla="*/ 207 h 284"/>
                  <a:gd name="T2" fmla="*/ 63 w 492"/>
                  <a:gd name="T3" fmla="*/ 186 h 284"/>
                  <a:gd name="T4" fmla="*/ 70 w 492"/>
                  <a:gd name="T5" fmla="*/ 165 h 284"/>
                  <a:gd name="T6" fmla="*/ 71 w 492"/>
                  <a:gd name="T7" fmla="*/ 143 h 284"/>
                  <a:gd name="T8" fmla="*/ 66 w 492"/>
                  <a:gd name="T9" fmla="*/ 121 h 284"/>
                  <a:gd name="T10" fmla="*/ 57 w 492"/>
                  <a:gd name="T11" fmla="*/ 100 h 284"/>
                  <a:gd name="T12" fmla="*/ 43 w 492"/>
                  <a:gd name="T13" fmla="*/ 82 h 284"/>
                  <a:gd name="T14" fmla="*/ 25 w 492"/>
                  <a:gd name="T15" fmla="*/ 65 h 284"/>
                  <a:gd name="T16" fmla="*/ 0 w 492"/>
                  <a:gd name="T17" fmla="*/ 53 h 284"/>
                  <a:gd name="T18" fmla="*/ 26 w 492"/>
                  <a:gd name="T19" fmla="*/ 62 h 284"/>
                  <a:gd name="T20" fmla="*/ 54 w 492"/>
                  <a:gd name="T21" fmla="*/ 67 h 284"/>
                  <a:gd name="T22" fmla="*/ 82 w 492"/>
                  <a:gd name="T23" fmla="*/ 67 h 284"/>
                  <a:gd name="T24" fmla="*/ 109 w 492"/>
                  <a:gd name="T25" fmla="*/ 61 h 284"/>
                  <a:gd name="T26" fmla="*/ 134 w 492"/>
                  <a:gd name="T27" fmla="*/ 52 h 284"/>
                  <a:gd name="T28" fmla="*/ 157 w 492"/>
                  <a:gd name="T29" fmla="*/ 38 h 284"/>
                  <a:gd name="T30" fmla="*/ 176 w 492"/>
                  <a:gd name="T31" fmla="*/ 21 h 284"/>
                  <a:gd name="T32" fmla="*/ 188 w 492"/>
                  <a:gd name="T33" fmla="*/ 0 h 284"/>
                  <a:gd name="T34" fmla="*/ 201 w 492"/>
                  <a:gd name="T35" fmla="*/ 25 h 284"/>
                  <a:gd name="T36" fmla="*/ 223 w 492"/>
                  <a:gd name="T37" fmla="*/ 45 h 284"/>
                  <a:gd name="T38" fmla="*/ 249 w 492"/>
                  <a:gd name="T39" fmla="*/ 61 h 284"/>
                  <a:gd name="T40" fmla="*/ 279 w 492"/>
                  <a:gd name="T41" fmla="*/ 72 h 284"/>
                  <a:gd name="T42" fmla="*/ 311 w 492"/>
                  <a:gd name="T43" fmla="*/ 77 h 284"/>
                  <a:gd name="T44" fmla="*/ 344 w 492"/>
                  <a:gd name="T45" fmla="*/ 76 h 284"/>
                  <a:gd name="T46" fmla="*/ 377 w 492"/>
                  <a:gd name="T47" fmla="*/ 69 h 284"/>
                  <a:gd name="T48" fmla="*/ 405 w 492"/>
                  <a:gd name="T49" fmla="*/ 55 h 284"/>
                  <a:gd name="T50" fmla="*/ 403 w 492"/>
                  <a:gd name="T51" fmla="*/ 75 h 284"/>
                  <a:gd name="T52" fmla="*/ 406 w 492"/>
                  <a:gd name="T53" fmla="*/ 94 h 284"/>
                  <a:gd name="T54" fmla="*/ 423 w 492"/>
                  <a:gd name="T55" fmla="*/ 132 h 284"/>
                  <a:gd name="T56" fmla="*/ 437 w 492"/>
                  <a:gd name="T57" fmla="*/ 149 h 284"/>
                  <a:gd name="T58" fmla="*/ 451 w 492"/>
                  <a:gd name="T59" fmla="*/ 164 h 284"/>
                  <a:gd name="T60" fmla="*/ 492 w 492"/>
                  <a:gd name="T61" fmla="*/ 187 h 284"/>
                  <a:gd name="T62" fmla="*/ 482 w 492"/>
                  <a:gd name="T63" fmla="*/ 209 h 284"/>
                  <a:gd name="T64" fmla="*/ 482 w 492"/>
                  <a:gd name="T65" fmla="*/ 232 h 284"/>
                  <a:gd name="T66" fmla="*/ 450 w 492"/>
                  <a:gd name="T67" fmla="*/ 236 h 284"/>
                  <a:gd name="T68" fmla="*/ 421 w 492"/>
                  <a:gd name="T69" fmla="*/ 246 h 284"/>
                  <a:gd name="T70" fmla="*/ 395 w 492"/>
                  <a:gd name="T71" fmla="*/ 262 h 284"/>
                  <a:gd name="T72" fmla="*/ 377 w 492"/>
                  <a:gd name="T73" fmla="*/ 284 h 284"/>
                  <a:gd name="T74" fmla="*/ 364 w 492"/>
                  <a:gd name="T75" fmla="*/ 269 h 284"/>
                  <a:gd name="T76" fmla="*/ 347 w 492"/>
                  <a:gd name="T77" fmla="*/ 257 h 284"/>
                  <a:gd name="T78" fmla="*/ 327 w 492"/>
                  <a:gd name="T79" fmla="*/ 251 h 284"/>
                  <a:gd name="T80" fmla="*/ 304 w 492"/>
                  <a:gd name="T81" fmla="*/ 247 h 284"/>
                  <a:gd name="T82" fmla="*/ 283 w 492"/>
                  <a:gd name="T83" fmla="*/ 248 h 284"/>
                  <a:gd name="T84" fmla="*/ 261 w 492"/>
                  <a:gd name="T85" fmla="*/ 255 h 284"/>
                  <a:gd name="T86" fmla="*/ 244 w 492"/>
                  <a:gd name="T87" fmla="*/ 265 h 284"/>
                  <a:gd name="T88" fmla="*/ 231 w 492"/>
                  <a:gd name="T89" fmla="*/ 280 h 284"/>
                  <a:gd name="T90" fmla="*/ 223 w 492"/>
                  <a:gd name="T91" fmla="*/ 257 h 284"/>
                  <a:gd name="T92" fmla="*/ 208 w 492"/>
                  <a:gd name="T93" fmla="*/ 237 h 284"/>
                  <a:gd name="T94" fmla="*/ 188 w 492"/>
                  <a:gd name="T95" fmla="*/ 221 h 284"/>
                  <a:gd name="T96" fmla="*/ 164 w 492"/>
                  <a:gd name="T97" fmla="*/ 208 h 284"/>
                  <a:gd name="T98" fmla="*/ 137 w 492"/>
                  <a:gd name="T99" fmla="*/ 199 h 284"/>
                  <a:gd name="T100" fmla="*/ 108 w 492"/>
                  <a:gd name="T101" fmla="*/ 196 h 284"/>
                  <a:gd name="T102" fmla="*/ 79 w 492"/>
                  <a:gd name="T103" fmla="*/ 198 h 284"/>
                  <a:gd name="T104" fmla="*/ 51 w 492"/>
                  <a:gd name="T105" fmla="*/ 207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92" h="284">
                    <a:moveTo>
                      <a:pt x="51" y="207"/>
                    </a:moveTo>
                    <a:lnTo>
                      <a:pt x="63" y="186"/>
                    </a:lnTo>
                    <a:lnTo>
                      <a:pt x="70" y="165"/>
                    </a:lnTo>
                    <a:lnTo>
                      <a:pt x="71" y="143"/>
                    </a:lnTo>
                    <a:lnTo>
                      <a:pt x="66" y="121"/>
                    </a:lnTo>
                    <a:lnTo>
                      <a:pt x="57" y="100"/>
                    </a:lnTo>
                    <a:lnTo>
                      <a:pt x="43" y="82"/>
                    </a:lnTo>
                    <a:lnTo>
                      <a:pt x="25" y="65"/>
                    </a:lnTo>
                    <a:lnTo>
                      <a:pt x="0" y="53"/>
                    </a:lnTo>
                    <a:lnTo>
                      <a:pt x="26" y="62"/>
                    </a:lnTo>
                    <a:lnTo>
                      <a:pt x="54" y="67"/>
                    </a:lnTo>
                    <a:lnTo>
                      <a:pt x="82" y="67"/>
                    </a:lnTo>
                    <a:lnTo>
                      <a:pt x="109" y="61"/>
                    </a:lnTo>
                    <a:lnTo>
                      <a:pt x="134" y="52"/>
                    </a:lnTo>
                    <a:lnTo>
                      <a:pt x="157" y="38"/>
                    </a:lnTo>
                    <a:lnTo>
                      <a:pt x="176" y="21"/>
                    </a:lnTo>
                    <a:lnTo>
                      <a:pt x="188" y="0"/>
                    </a:lnTo>
                    <a:lnTo>
                      <a:pt x="201" y="25"/>
                    </a:lnTo>
                    <a:lnTo>
                      <a:pt x="223" y="45"/>
                    </a:lnTo>
                    <a:lnTo>
                      <a:pt x="249" y="61"/>
                    </a:lnTo>
                    <a:lnTo>
                      <a:pt x="279" y="72"/>
                    </a:lnTo>
                    <a:lnTo>
                      <a:pt x="311" y="77"/>
                    </a:lnTo>
                    <a:lnTo>
                      <a:pt x="344" y="76"/>
                    </a:lnTo>
                    <a:lnTo>
                      <a:pt x="377" y="69"/>
                    </a:lnTo>
                    <a:lnTo>
                      <a:pt x="405" y="55"/>
                    </a:lnTo>
                    <a:lnTo>
                      <a:pt x="403" y="75"/>
                    </a:lnTo>
                    <a:lnTo>
                      <a:pt x="406" y="94"/>
                    </a:lnTo>
                    <a:lnTo>
                      <a:pt x="423" y="132"/>
                    </a:lnTo>
                    <a:lnTo>
                      <a:pt x="437" y="149"/>
                    </a:lnTo>
                    <a:lnTo>
                      <a:pt x="451" y="164"/>
                    </a:lnTo>
                    <a:lnTo>
                      <a:pt x="492" y="187"/>
                    </a:lnTo>
                    <a:lnTo>
                      <a:pt x="482" y="209"/>
                    </a:lnTo>
                    <a:lnTo>
                      <a:pt x="482" y="232"/>
                    </a:lnTo>
                    <a:lnTo>
                      <a:pt x="450" y="236"/>
                    </a:lnTo>
                    <a:lnTo>
                      <a:pt x="421" y="246"/>
                    </a:lnTo>
                    <a:lnTo>
                      <a:pt x="395" y="262"/>
                    </a:lnTo>
                    <a:lnTo>
                      <a:pt x="377" y="284"/>
                    </a:lnTo>
                    <a:lnTo>
                      <a:pt x="364" y="269"/>
                    </a:lnTo>
                    <a:lnTo>
                      <a:pt x="347" y="257"/>
                    </a:lnTo>
                    <a:lnTo>
                      <a:pt x="327" y="251"/>
                    </a:lnTo>
                    <a:lnTo>
                      <a:pt x="304" y="247"/>
                    </a:lnTo>
                    <a:lnTo>
                      <a:pt x="283" y="248"/>
                    </a:lnTo>
                    <a:lnTo>
                      <a:pt x="261" y="255"/>
                    </a:lnTo>
                    <a:lnTo>
                      <a:pt x="244" y="265"/>
                    </a:lnTo>
                    <a:lnTo>
                      <a:pt x="231" y="280"/>
                    </a:lnTo>
                    <a:lnTo>
                      <a:pt x="223" y="257"/>
                    </a:lnTo>
                    <a:lnTo>
                      <a:pt x="208" y="237"/>
                    </a:lnTo>
                    <a:lnTo>
                      <a:pt x="188" y="221"/>
                    </a:lnTo>
                    <a:lnTo>
                      <a:pt x="164" y="208"/>
                    </a:lnTo>
                    <a:lnTo>
                      <a:pt x="137" y="199"/>
                    </a:lnTo>
                    <a:lnTo>
                      <a:pt x="108" y="196"/>
                    </a:lnTo>
                    <a:lnTo>
                      <a:pt x="79" y="198"/>
                    </a:lnTo>
                    <a:lnTo>
                      <a:pt x="51" y="207"/>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38" name="Freeform 66"/>
              <p:cNvSpPr>
                <a:spLocks/>
              </p:cNvSpPr>
              <p:nvPr/>
            </p:nvSpPr>
            <p:spPr bwMode="auto">
              <a:xfrm>
                <a:off x="11" y="3883"/>
                <a:ext cx="115" cy="192"/>
              </a:xfrm>
              <a:custGeom>
                <a:avLst/>
                <a:gdLst>
                  <a:gd name="T0" fmla="*/ 124 w 346"/>
                  <a:gd name="T1" fmla="*/ 574 h 574"/>
                  <a:gd name="T2" fmla="*/ 128 w 346"/>
                  <a:gd name="T3" fmla="*/ 552 h 574"/>
                  <a:gd name="T4" fmla="*/ 125 w 346"/>
                  <a:gd name="T5" fmla="*/ 531 h 574"/>
                  <a:gd name="T6" fmla="*/ 109 w 346"/>
                  <a:gd name="T7" fmla="*/ 491 h 574"/>
                  <a:gd name="T8" fmla="*/ 77 w 346"/>
                  <a:gd name="T9" fmla="*/ 457 h 574"/>
                  <a:gd name="T10" fmla="*/ 55 w 346"/>
                  <a:gd name="T11" fmla="*/ 443 h 574"/>
                  <a:gd name="T12" fmla="*/ 31 w 346"/>
                  <a:gd name="T13" fmla="*/ 433 h 574"/>
                  <a:gd name="T14" fmla="*/ 55 w 346"/>
                  <a:gd name="T15" fmla="*/ 398 h 574"/>
                  <a:gd name="T16" fmla="*/ 59 w 346"/>
                  <a:gd name="T17" fmla="*/ 359 h 574"/>
                  <a:gd name="T18" fmla="*/ 45 w 346"/>
                  <a:gd name="T19" fmla="*/ 320 h 574"/>
                  <a:gd name="T20" fmla="*/ 29 w 346"/>
                  <a:gd name="T21" fmla="*/ 304 h 574"/>
                  <a:gd name="T22" fmla="*/ 10 w 346"/>
                  <a:gd name="T23" fmla="*/ 290 h 574"/>
                  <a:gd name="T24" fmla="*/ 13 w 346"/>
                  <a:gd name="T25" fmla="*/ 233 h 574"/>
                  <a:gd name="T26" fmla="*/ 0 w 346"/>
                  <a:gd name="T27" fmla="*/ 175 h 574"/>
                  <a:gd name="T28" fmla="*/ 54 w 346"/>
                  <a:gd name="T29" fmla="*/ 190 h 574"/>
                  <a:gd name="T30" fmla="*/ 102 w 346"/>
                  <a:gd name="T31" fmla="*/ 213 h 574"/>
                  <a:gd name="T32" fmla="*/ 104 w 346"/>
                  <a:gd name="T33" fmla="*/ 194 h 574"/>
                  <a:gd name="T34" fmla="*/ 101 w 346"/>
                  <a:gd name="T35" fmla="*/ 174 h 574"/>
                  <a:gd name="T36" fmla="*/ 93 w 346"/>
                  <a:gd name="T37" fmla="*/ 156 h 574"/>
                  <a:gd name="T38" fmla="*/ 81 w 346"/>
                  <a:gd name="T39" fmla="*/ 140 h 574"/>
                  <a:gd name="T40" fmla="*/ 65 w 346"/>
                  <a:gd name="T41" fmla="*/ 126 h 574"/>
                  <a:gd name="T42" fmla="*/ 46 w 346"/>
                  <a:gd name="T43" fmla="*/ 114 h 574"/>
                  <a:gd name="T44" fmla="*/ 25 w 346"/>
                  <a:gd name="T45" fmla="*/ 107 h 574"/>
                  <a:gd name="T46" fmla="*/ 0 w 346"/>
                  <a:gd name="T47" fmla="*/ 103 h 574"/>
                  <a:gd name="T48" fmla="*/ 29 w 346"/>
                  <a:gd name="T49" fmla="*/ 85 h 574"/>
                  <a:gd name="T50" fmla="*/ 47 w 346"/>
                  <a:gd name="T51" fmla="*/ 60 h 574"/>
                  <a:gd name="T52" fmla="*/ 54 w 346"/>
                  <a:gd name="T53" fmla="*/ 32 h 574"/>
                  <a:gd name="T54" fmla="*/ 49 w 346"/>
                  <a:gd name="T55" fmla="*/ 4 h 574"/>
                  <a:gd name="T56" fmla="*/ 69 w 346"/>
                  <a:gd name="T57" fmla="*/ 7 h 574"/>
                  <a:gd name="T58" fmla="*/ 90 w 346"/>
                  <a:gd name="T59" fmla="*/ 19 h 574"/>
                  <a:gd name="T60" fmla="*/ 114 w 346"/>
                  <a:gd name="T61" fmla="*/ 28 h 574"/>
                  <a:gd name="T62" fmla="*/ 140 w 346"/>
                  <a:gd name="T63" fmla="*/ 32 h 574"/>
                  <a:gd name="T64" fmla="*/ 165 w 346"/>
                  <a:gd name="T65" fmla="*/ 33 h 574"/>
                  <a:gd name="T66" fmla="*/ 192 w 346"/>
                  <a:gd name="T67" fmla="*/ 30 h 574"/>
                  <a:gd name="T68" fmla="*/ 216 w 346"/>
                  <a:gd name="T69" fmla="*/ 23 h 574"/>
                  <a:gd name="T70" fmla="*/ 239 w 346"/>
                  <a:gd name="T71" fmla="*/ 14 h 574"/>
                  <a:gd name="T72" fmla="*/ 257 w 346"/>
                  <a:gd name="T73" fmla="*/ 0 h 574"/>
                  <a:gd name="T74" fmla="*/ 257 w 346"/>
                  <a:gd name="T75" fmla="*/ 15 h 574"/>
                  <a:gd name="T76" fmla="*/ 260 w 346"/>
                  <a:gd name="T77" fmla="*/ 29 h 574"/>
                  <a:gd name="T78" fmla="*/ 267 w 346"/>
                  <a:gd name="T79" fmla="*/ 43 h 574"/>
                  <a:gd name="T80" fmla="*/ 276 w 346"/>
                  <a:gd name="T81" fmla="*/ 56 h 574"/>
                  <a:gd name="T82" fmla="*/ 303 w 346"/>
                  <a:gd name="T83" fmla="*/ 76 h 574"/>
                  <a:gd name="T84" fmla="*/ 319 w 346"/>
                  <a:gd name="T85" fmla="*/ 83 h 574"/>
                  <a:gd name="T86" fmla="*/ 336 w 346"/>
                  <a:gd name="T87" fmla="*/ 88 h 574"/>
                  <a:gd name="T88" fmla="*/ 336 w 346"/>
                  <a:gd name="T89" fmla="*/ 147 h 574"/>
                  <a:gd name="T90" fmla="*/ 346 w 346"/>
                  <a:gd name="T91" fmla="*/ 205 h 574"/>
                  <a:gd name="T92" fmla="*/ 303 w 346"/>
                  <a:gd name="T93" fmla="*/ 229 h 574"/>
                  <a:gd name="T94" fmla="*/ 264 w 346"/>
                  <a:gd name="T95" fmla="*/ 256 h 574"/>
                  <a:gd name="T96" fmla="*/ 231 w 346"/>
                  <a:gd name="T97" fmla="*/ 286 h 574"/>
                  <a:gd name="T98" fmla="*/ 203 w 346"/>
                  <a:gd name="T99" fmla="*/ 320 h 574"/>
                  <a:gd name="T100" fmla="*/ 213 w 346"/>
                  <a:gd name="T101" fmla="*/ 353 h 574"/>
                  <a:gd name="T102" fmla="*/ 219 w 346"/>
                  <a:gd name="T103" fmla="*/ 387 h 574"/>
                  <a:gd name="T104" fmla="*/ 217 w 346"/>
                  <a:gd name="T105" fmla="*/ 422 h 574"/>
                  <a:gd name="T106" fmla="*/ 209 w 346"/>
                  <a:gd name="T107" fmla="*/ 456 h 574"/>
                  <a:gd name="T108" fmla="*/ 196 w 346"/>
                  <a:gd name="T109" fmla="*/ 489 h 574"/>
                  <a:gd name="T110" fmla="*/ 177 w 346"/>
                  <a:gd name="T111" fmla="*/ 520 h 574"/>
                  <a:gd name="T112" fmla="*/ 153 w 346"/>
                  <a:gd name="T113" fmla="*/ 548 h 574"/>
                  <a:gd name="T114" fmla="*/ 124 w 346"/>
                  <a:gd name="T115" fmla="*/ 574 h 5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46" h="574">
                    <a:moveTo>
                      <a:pt x="124" y="574"/>
                    </a:moveTo>
                    <a:lnTo>
                      <a:pt x="128" y="552"/>
                    </a:lnTo>
                    <a:lnTo>
                      <a:pt x="125" y="531"/>
                    </a:lnTo>
                    <a:lnTo>
                      <a:pt x="109" y="491"/>
                    </a:lnTo>
                    <a:lnTo>
                      <a:pt x="77" y="457"/>
                    </a:lnTo>
                    <a:lnTo>
                      <a:pt x="55" y="443"/>
                    </a:lnTo>
                    <a:lnTo>
                      <a:pt x="31" y="433"/>
                    </a:lnTo>
                    <a:lnTo>
                      <a:pt x="55" y="398"/>
                    </a:lnTo>
                    <a:lnTo>
                      <a:pt x="59" y="359"/>
                    </a:lnTo>
                    <a:lnTo>
                      <a:pt x="45" y="320"/>
                    </a:lnTo>
                    <a:lnTo>
                      <a:pt x="29" y="304"/>
                    </a:lnTo>
                    <a:lnTo>
                      <a:pt x="10" y="290"/>
                    </a:lnTo>
                    <a:lnTo>
                      <a:pt x="13" y="233"/>
                    </a:lnTo>
                    <a:lnTo>
                      <a:pt x="0" y="175"/>
                    </a:lnTo>
                    <a:lnTo>
                      <a:pt x="54" y="190"/>
                    </a:lnTo>
                    <a:lnTo>
                      <a:pt x="102" y="213"/>
                    </a:lnTo>
                    <a:lnTo>
                      <a:pt x="104" y="194"/>
                    </a:lnTo>
                    <a:lnTo>
                      <a:pt x="101" y="174"/>
                    </a:lnTo>
                    <a:lnTo>
                      <a:pt x="93" y="156"/>
                    </a:lnTo>
                    <a:lnTo>
                      <a:pt x="81" y="140"/>
                    </a:lnTo>
                    <a:lnTo>
                      <a:pt x="65" y="126"/>
                    </a:lnTo>
                    <a:lnTo>
                      <a:pt x="46" y="114"/>
                    </a:lnTo>
                    <a:lnTo>
                      <a:pt x="25" y="107"/>
                    </a:lnTo>
                    <a:lnTo>
                      <a:pt x="0" y="103"/>
                    </a:lnTo>
                    <a:lnTo>
                      <a:pt x="29" y="85"/>
                    </a:lnTo>
                    <a:lnTo>
                      <a:pt x="47" y="60"/>
                    </a:lnTo>
                    <a:lnTo>
                      <a:pt x="54" y="32"/>
                    </a:lnTo>
                    <a:lnTo>
                      <a:pt x="49" y="4"/>
                    </a:lnTo>
                    <a:lnTo>
                      <a:pt x="69" y="7"/>
                    </a:lnTo>
                    <a:lnTo>
                      <a:pt x="90" y="19"/>
                    </a:lnTo>
                    <a:lnTo>
                      <a:pt x="114" y="28"/>
                    </a:lnTo>
                    <a:lnTo>
                      <a:pt x="140" y="32"/>
                    </a:lnTo>
                    <a:lnTo>
                      <a:pt x="165" y="33"/>
                    </a:lnTo>
                    <a:lnTo>
                      <a:pt x="192" y="30"/>
                    </a:lnTo>
                    <a:lnTo>
                      <a:pt x="216" y="23"/>
                    </a:lnTo>
                    <a:lnTo>
                      <a:pt x="239" y="14"/>
                    </a:lnTo>
                    <a:lnTo>
                      <a:pt x="257" y="0"/>
                    </a:lnTo>
                    <a:lnTo>
                      <a:pt x="257" y="15"/>
                    </a:lnTo>
                    <a:lnTo>
                      <a:pt x="260" y="29"/>
                    </a:lnTo>
                    <a:lnTo>
                      <a:pt x="267" y="43"/>
                    </a:lnTo>
                    <a:lnTo>
                      <a:pt x="276" y="56"/>
                    </a:lnTo>
                    <a:lnTo>
                      <a:pt x="303" y="76"/>
                    </a:lnTo>
                    <a:lnTo>
                      <a:pt x="319" y="83"/>
                    </a:lnTo>
                    <a:lnTo>
                      <a:pt x="336" y="88"/>
                    </a:lnTo>
                    <a:lnTo>
                      <a:pt x="336" y="147"/>
                    </a:lnTo>
                    <a:lnTo>
                      <a:pt x="346" y="205"/>
                    </a:lnTo>
                    <a:lnTo>
                      <a:pt x="303" y="229"/>
                    </a:lnTo>
                    <a:lnTo>
                      <a:pt x="264" y="256"/>
                    </a:lnTo>
                    <a:lnTo>
                      <a:pt x="231" y="286"/>
                    </a:lnTo>
                    <a:lnTo>
                      <a:pt x="203" y="320"/>
                    </a:lnTo>
                    <a:lnTo>
                      <a:pt x="213" y="353"/>
                    </a:lnTo>
                    <a:lnTo>
                      <a:pt x="219" y="387"/>
                    </a:lnTo>
                    <a:lnTo>
                      <a:pt x="217" y="422"/>
                    </a:lnTo>
                    <a:lnTo>
                      <a:pt x="209" y="456"/>
                    </a:lnTo>
                    <a:lnTo>
                      <a:pt x="196" y="489"/>
                    </a:lnTo>
                    <a:lnTo>
                      <a:pt x="177" y="520"/>
                    </a:lnTo>
                    <a:lnTo>
                      <a:pt x="153" y="548"/>
                    </a:lnTo>
                    <a:lnTo>
                      <a:pt x="124" y="574"/>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39" name="Freeform 67"/>
              <p:cNvSpPr>
                <a:spLocks/>
              </p:cNvSpPr>
              <p:nvPr/>
            </p:nvSpPr>
            <p:spPr bwMode="auto">
              <a:xfrm>
                <a:off x="11" y="3570"/>
                <a:ext cx="129" cy="109"/>
              </a:xfrm>
              <a:custGeom>
                <a:avLst/>
                <a:gdLst>
                  <a:gd name="T0" fmla="*/ 374 w 387"/>
                  <a:gd name="T1" fmla="*/ 328 h 328"/>
                  <a:gd name="T2" fmla="*/ 336 w 387"/>
                  <a:gd name="T3" fmla="*/ 318 h 328"/>
                  <a:gd name="T4" fmla="*/ 298 w 387"/>
                  <a:gd name="T5" fmla="*/ 313 h 328"/>
                  <a:gd name="T6" fmla="*/ 259 w 387"/>
                  <a:gd name="T7" fmla="*/ 313 h 328"/>
                  <a:gd name="T8" fmla="*/ 221 w 387"/>
                  <a:gd name="T9" fmla="*/ 317 h 328"/>
                  <a:gd name="T10" fmla="*/ 215 w 387"/>
                  <a:gd name="T11" fmla="*/ 298 h 328"/>
                  <a:gd name="T12" fmla="*/ 203 w 387"/>
                  <a:gd name="T13" fmla="*/ 280 h 328"/>
                  <a:gd name="T14" fmla="*/ 186 w 387"/>
                  <a:gd name="T15" fmla="*/ 265 h 328"/>
                  <a:gd name="T16" fmla="*/ 166 w 387"/>
                  <a:gd name="T17" fmla="*/ 252 h 328"/>
                  <a:gd name="T18" fmla="*/ 144 w 387"/>
                  <a:gd name="T19" fmla="*/ 242 h 328"/>
                  <a:gd name="T20" fmla="*/ 120 w 387"/>
                  <a:gd name="T21" fmla="*/ 237 h 328"/>
                  <a:gd name="T22" fmla="*/ 94 w 387"/>
                  <a:gd name="T23" fmla="*/ 236 h 328"/>
                  <a:gd name="T24" fmla="*/ 69 w 387"/>
                  <a:gd name="T25" fmla="*/ 240 h 328"/>
                  <a:gd name="T26" fmla="*/ 70 w 387"/>
                  <a:gd name="T27" fmla="*/ 207 h 328"/>
                  <a:gd name="T28" fmla="*/ 57 w 387"/>
                  <a:gd name="T29" fmla="*/ 176 h 328"/>
                  <a:gd name="T30" fmla="*/ 34 w 387"/>
                  <a:gd name="T31" fmla="*/ 149 h 328"/>
                  <a:gd name="T32" fmla="*/ 0 w 387"/>
                  <a:gd name="T33" fmla="*/ 129 h 328"/>
                  <a:gd name="T34" fmla="*/ 18 w 387"/>
                  <a:gd name="T35" fmla="*/ 118 h 328"/>
                  <a:gd name="T36" fmla="*/ 33 w 387"/>
                  <a:gd name="T37" fmla="*/ 104 h 328"/>
                  <a:gd name="T38" fmla="*/ 43 w 387"/>
                  <a:gd name="T39" fmla="*/ 88 h 328"/>
                  <a:gd name="T40" fmla="*/ 51 w 387"/>
                  <a:gd name="T41" fmla="*/ 71 h 328"/>
                  <a:gd name="T42" fmla="*/ 54 w 387"/>
                  <a:gd name="T43" fmla="*/ 34 h 328"/>
                  <a:gd name="T44" fmla="*/ 50 w 387"/>
                  <a:gd name="T45" fmla="*/ 17 h 328"/>
                  <a:gd name="T46" fmla="*/ 41 w 387"/>
                  <a:gd name="T47" fmla="*/ 0 h 328"/>
                  <a:gd name="T48" fmla="*/ 71 w 387"/>
                  <a:gd name="T49" fmla="*/ 18 h 328"/>
                  <a:gd name="T50" fmla="*/ 109 w 387"/>
                  <a:gd name="T51" fmla="*/ 29 h 328"/>
                  <a:gd name="T52" fmla="*/ 148 w 387"/>
                  <a:gd name="T53" fmla="*/ 30 h 328"/>
                  <a:gd name="T54" fmla="*/ 185 w 387"/>
                  <a:gd name="T55" fmla="*/ 23 h 328"/>
                  <a:gd name="T56" fmla="*/ 185 w 387"/>
                  <a:gd name="T57" fmla="*/ 48 h 328"/>
                  <a:gd name="T58" fmla="*/ 192 w 387"/>
                  <a:gd name="T59" fmla="*/ 71 h 328"/>
                  <a:gd name="T60" fmla="*/ 204 w 387"/>
                  <a:gd name="T61" fmla="*/ 90 h 328"/>
                  <a:gd name="T62" fmla="*/ 220 w 387"/>
                  <a:gd name="T63" fmla="*/ 107 h 328"/>
                  <a:gd name="T64" fmla="*/ 259 w 387"/>
                  <a:gd name="T65" fmla="*/ 136 h 328"/>
                  <a:gd name="T66" fmla="*/ 303 w 387"/>
                  <a:gd name="T67" fmla="*/ 163 h 328"/>
                  <a:gd name="T68" fmla="*/ 344 w 387"/>
                  <a:gd name="T69" fmla="*/ 192 h 328"/>
                  <a:gd name="T70" fmla="*/ 362 w 387"/>
                  <a:gd name="T71" fmla="*/ 207 h 328"/>
                  <a:gd name="T72" fmla="*/ 375 w 387"/>
                  <a:gd name="T73" fmla="*/ 225 h 328"/>
                  <a:gd name="T74" fmla="*/ 385 w 387"/>
                  <a:gd name="T75" fmla="*/ 245 h 328"/>
                  <a:gd name="T76" fmla="*/ 387 w 387"/>
                  <a:gd name="T77" fmla="*/ 269 h 328"/>
                  <a:gd name="T78" fmla="*/ 385 w 387"/>
                  <a:gd name="T79" fmla="*/ 297 h 328"/>
                  <a:gd name="T80" fmla="*/ 374 w 387"/>
                  <a:gd name="T81" fmla="*/ 328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87" h="328">
                    <a:moveTo>
                      <a:pt x="374" y="328"/>
                    </a:moveTo>
                    <a:lnTo>
                      <a:pt x="336" y="318"/>
                    </a:lnTo>
                    <a:lnTo>
                      <a:pt x="298" y="313"/>
                    </a:lnTo>
                    <a:lnTo>
                      <a:pt x="259" y="313"/>
                    </a:lnTo>
                    <a:lnTo>
                      <a:pt x="221" y="317"/>
                    </a:lnTo>
                    <a:lnTo>
                      <a:pt x="215" y="298"/>
                    </a:lnTo>
                    <a:lnTo>
                      <a:pt x="203" y="280"/>
                    </a:lnTo>
                    <a:lnTo>
                      <a:pt x="186" y="265"/>
                    </a:lnTo>
                    <a:lnTo>
                      <a:pt x="166" y="252"/>
                    </a:lnTo>
                    <a:lnTo>
                      <a:pt x="144" y="242"/>
                    </a:lnTo>
                    <a:lnTo>
                      <a:pt x="120" y="237"/>
                    </a:lnTo>
                    <a:lnTo>
                      <a:pt x="94" y="236"/>
                    </a:lnTo>
                    <a:lnTo>
                      <a:pt x="69" y="240"/>
                    </a:lnTo>
                    <a:lnTo>
                      <a:pt x="70" y="207"/>
                    </a:lnTo>
                    <a:lnTo>
                      <a:pt x="57" y="176"/>
                    </a:lnTo>
                    <a:lnTo>
                      <a:pt x="34" y="149"/>
                    </a:lnTo>
                    <a:lnTo>
                      <a:pt x="0" y="129"/>
                    </a:lnTo>
                    <a:lnTo>
                      <a:pt x="18" y="118"/>
                    </a:lnTo>
                    <a:lnTo>
                      <a:pt x="33" y="104"/>
                    </a:lnTo>
                    <a:lnTo>
                      <a:pt x="43" y="88"/>
                    </a:lnTo>
                    <a:lnTo>
                      <a:pt x="51" y="71"/>
                    </a:lnTo>
                    <a:lnTo>
                      <a:pt x="54" y="34"/>
                    </a:lnTo>
                    <a:lnTo>
                      <a:pt x="50" y="17"/>
                    </a:lnTo>
                    <a:lnTo>
                      <a:pt x="41" y="0"/>
                    </a:lnTo>
                    <a:lnTo>
                      <a:pt x="71" y="18"/>
                    </a:lnTo>
                    <a:lnTo>
                      <a:pt x="109" y="29"/>
                    </a:lnTo>
                    <a:lnTo>
                      <a:pt x="148" y="30"/>
                    </a:lnTo>
                    <a:lnTo>
                      <a:pt x="185" y="23"/>
                    </a:lnTo>
                    <a:lnTo>
                      <a:pt x="185" y="48"/>
                    </a:lnTo>
                    <a:lnTo>
                      <a:pt x="192" y="71"/>
                    </a:lnTo>
                    <a:lnTo>
                      <a:pt x="204" y="90"/>
                    </a:lnTo>
                    <a:lnTo>
                      <a:pt x="220" y="107"/>
                    </a:lnTo>
                    <a:lnTo>
                      <a:pt x="259" y="136"/>
                    </a:lnTo>
                    <a:lnTo>
                      <a:pt x="303" y="163"/>
                    </a:lnTo>
                    <a:lnTo>
                      <a:pt x="344" y="192"/>
                    </a:lnTo>
                    <a:lnTo>
                      <a:pt x="362" y="207"/>
                    </a:lnTo>
                    <a:lnTo>
                      <a:pt x="375" y="225"/>
                    </a:lnTo>
                    <a:lnTo>
                      <a:pt x="385" y="245"/>
                    </a:lnTo>
                    <a:lnTo>
                      <a:pt x="387" y="269"/>
                    </a:lnTo>
                    <a:lnTo>
                      <a:pt x="385" y="297"/>
                    </a:lnTo>
                    <a:lnTo>
                      <a:pt x="374" y="328"/>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40" name="Freeform 68"/>
              <p:cNvSpPr>
                <a:spLocks/>
              </p:cNvSpPr>
              <p:nvPr/>
            </p:nvSpPr>
            <p:spPr bwMode="auto">
              <a:xfrm>
                <a:off x="8" y="3171"/>
                <a:ext cx="95" cy="154"/>
              </a:xfrm>
              <a:custGeom>
                <a:avLst/>
                <a:gdLst>
                  <a:gd name="T0" fmla="*/ 147 w 285"/>
                  <a:gd name="T1" fmla="*/ 461 h 461"/>
                  <a:gd name="T2" fmla="*/ 119 w 285"/>
                  <a:gd name="T3" fmla="*/ 441 h 461"/>
                  <a:gd name="T4" fmla="*/ 87 w 285"/>
                  <a:gd name="T5" fmla="*/ 427 h 461"/>
                  <a:gd name="T6" fmla="*/ 51 w 285"/>
                  <a:gd name="T7" fmla="*/ 419 h 461"/>
                  <a:gd name="T8" fmla="*/ 13 w 285"/>
                  <a:gd name="T9" fmla="*/ 420 h 461"/>
                  <a:gd name="T10" fmla="*/ 30 w 285"/>
                  <a:gd name="T11" fmla="*/ 391 h 461"/>
                  <a:gd name="T12" fmla="*/ 31 w 285"/>
                  <a:gd name="T13" fmla="*/ 359 h 461"/>
                  <a:gd name="T14" fmla="*/ 22 w 285"/>
                  <a:gd name="T15" fmla="*/ 329 h 461"/>
                  <a:gd name="T16" fmla="*/ 0 w 285"/>
                  <a:gd name="T17" fmla="*/ 302 h 461"/>
                  <a:gd name="T18" fmla="*/ 16 w 285"/>
                  <a:gd name="T19" fmla="*/ 285 h 461"/>
                  <a:gd name="T20" fmla="*/ 28 w 285"/>
                  <a:gd name="T21" fmla="*/ 265 h 461"/>
                  <a:gd name="T22" fmla="*/ 35 w 285"/>
                  <a:gd name="T23" fmla="*/ 245 h 461"/>
                  <a:gd name="T24" fmla="*/ 38 w 285"/>
                  <a:gd name="T25" fmla="*/ 223 h 461"/>
                  <a:gd name="T26" fmla="*/ 35 w 285"/>
                  <a:gd name="T27" fmla="*/ 202 h 461"/>
                  <a:gd name="T28" fmla="*/ 28 w 285"/>
                  <a:gd name="T29" fmla="*/ 180 h 461"/>
                  <a:gd name="T30" fmla="*/ 16 w 285"/>
                  <a:gd name="T31" fmla="*/ 161 h 461"/>
                  <a:gd name="T32" fmla="*/ 0 w 285"/>
                  <a:gd name="T33" fmla="*/ 144 h 461"/>
                  <a:gd name="T34" fmla="*/ 43 w 285"/>
                  <a:gd name="T35" fmla="*/ 114 h 461"/>
                  <a:gd name="T36" fmla="*/ 79 w 285"/>
                  <a:gd name="T37" fmla="*/ 81 h 461"/>
                  <a:gd name="T38" fmla="*/ 107 w 285"/>
                  <a:gd name="T39" fmla="*/ 42 h 461"/>
                  <a:gd name="T40" fmla="*/ 123 w 285"/>
                  <a:gd name="T41" fmla="*/ 0 h 461"/>
                  <a:gd name="T42" fmla="*/ 141 w 285"/>
                  <a:gd name="T43" fmla="*/ 31 h 461"/>
                  <a:gd name="T44" fmla="*/ 162 w 285"/>
                  <a:gd name="T45" fmla="*/ 59 h 461"/>
                  <a:gd name="T46" fmla="*/ 189 w 285"/>
                  <a:gd name="T47" fmla="*/ 84 h 461"/>
                  <a:gd name="T48" fmla="*/ 221 w 285"/>
                  <a:gd name="T49" fmla="*/ 107 h 461"/>
                  <a:gd name="T50" fmla="*/ 214 w 285"/>
                  <a:gd name="T51" fmla="*/ 137 h 461"/>
                  <a:gd name="T52" fmla="*/ 212 w 285"/>
                  <a:gd name="T53" fmla="*/ 167 h 461"/>
                  <a:gd name="T54" fmla="*/ 220 w 285"/>
                  <a:gd name="T55" fmla="*/ 226 h 461"/>
                  <a:gd name="T56" fmla="*/ 245 w 285"/>
                  <a:gd name="T57" fmla="*/ 283 h 461"/>
                  <a:gd name="T58" fmla="*/ 262 w 285"/>
                  <a:gd name="T59" fmla="*/ 310 h 461"/>
                  <a:gd name="T60" fmla="*/ 285 w 285"/>
                  <a:gd name="T61" fmla="*/ 335 h 461"/>
                  <a:gd name="T62" fmla="*/ 258 w 285"/>
                  <a:gd name="T63" fmla="*/ 341 h 461"/>
                  <a:gd name="T64" fmla="*/ 233 w 285"/>
                  <a:gd name="T65" fmla="*/ 351 h 461"/>
                  <a:gd name="T66" fmla="*/ 210 w 285"/>
                  <a:gd name="T67" fmla="*/ 363 h 461"/>
                  <a:gd name="T68" fmla="*/ 190 w 285"/>
                  <a:gd name="T69" fmla="*/ 380 h 461"/>
                  <a:gd name="T70" fmla="*/ 173 w 285"/>
                  <a:gd name="T71" fmla="*/ 398 h 461"/>
                  <a:gd name="T72" fmla="*/ 161 w 285"/>
                  <a:gd name="T73" fmla="*/ 417 h 461"/>
                  <a:gd name="T74" fmla="*/ 151 w 285"/>
                  <a:gd name="T75" fmla="*/ 438 h 461"/>
                  <a:gd name="T76" fmla="*/ 147 w 285"/>
                  <a:gd name="T77" fmla="*/ 461 h 4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85" h="461">
                    <a:moveTo>
                      <a:pt x="147" y="461"/>
                    </a:moveTo>
                    <a:lnTo>
                      <a:pt x="119" y="441"/>
                    </a:lnTo>
                    <a:lnTo>
                      <a:pt x="87" y="427"/>
                    </a:lnTo>
                    <a:lnTo>
                      <a:pt x="51" y="419"/>
                    </a:lnTo>
                    <a:lnTo>
                      <a:pt x="13" y="420"/>
                    </a:lnTo>
                    <a:lnTo>
                      <a:pt x="30" y="391"/>
                    </a:lnTo>
                    <a:lnTo>
                      <a:pt x="31" y="359"/>
                    </a:lnTo>
                    <a:lnTo>
                      <a:pt x="22" y="329"/>
                    </a:lnTo>
                    <a:lnTo>
                      <a:pt x="0" y="302"/>
                    </a:lnTo>
                    <a:lnTo>
                      <a:pt x="16" y="285"/>
                    </a:lnTo>
                    <a:lnTo>
                      <a:pt x="28" y="265"/>
                    </a:lnTo>
                    <a:lnTo>
                      <a:pt x="35" y="245"/>
                    </a:lnTo>
                    <a:lnTo>
                      <a:pt x="38" y="223"/>
                    </a:lnTo>
                    <a:lnTo>
                      <a:pt x="35" y="202"/>
                    </a:lnTo>
                    <a:lnTo>
                      <a:pt x="28" y="180"/>
                    </a:lnTo>
                    <a:lnTo>
                      <a:pt x="16" y="161"/>
                    </a:lnTo>
                    <a:lnTo>
                      <a:pt x="0" y="144"/>
                    </a:lnTo>
                    <a:lnTo>
                      <a:pt x="43" y="114"/>
                    </a:lnTo>
                    <a:lnTo>
                      <a:pt x="79" y="81"/>
                    </a:lnTo>
                    <a:lnTo>
                      <a:pt x="107" y="42"/>
                    </a:lnTo>
                    <a:lnTo>
                      <a:pt x="123" y="0"/>
                    </a:lnTo>
                    <a:lnTo>
                      <a:pt x="141" y="31"/>
                    </a:lnTo>
                    <a:lnTo>
                      <a:pt x="162" y="59"/>
                    </a:lnTo>
                    <a:lnTo>
                      <a:pt x="189" y="84"/>
                    </a:lnTo>
                    <a:lnTo>
                      <a:pt x="221" y="107"/>
                    </a:lnTo>
                    <a:lnTo>
                      <a:pt x="214" y="137"/>
                    </a:lnTo>
                    <a:lnTo>
                      <a:pt x="212" y="167"/>
                    </a:lnTo>
                    <a:lnTo>
                      <a:pt x="220" y="226"/>
                    </a:lnTo>
                    <a:lnTo>
                      <a:pt x="245" y="283"/>
                    </a:lnTo>
                    <a:lnTo>
                      <a:pt x="262" y="310"/>
                    </a:lnTo>
                    <a:lnTo>
                      <a:pt x="285" y="335"/>
                    </a:lnTo>
                    <a:lnTo>
                      <a:pt x="258" y="341"/>
                    </a:lnTo>
                    <a:lnTo>
                      <a:pt x="233" y="351"/>
                    </a:lnTo>
                    <a:lnTo>
                      <a:pt x="210" y="363"/>
                    </a:lnTo>
                    <a:lnTo>
                      <a:pt x="190" y="380"/>
                    </a:lnTo>
                    <a:lnTo>
                      <a:pt x="173" y="398"/>
                    </a:lnTo>
                    <a:lnTo>
                      <a:pt x="161" y="417"/>
                    </a:lnTo>
                    <a:lnTo>
                      <a:pt x="151" y="438"/>
                    </a:lnTo>
                    <a:lnTo>
                      <a:pt x="147" y="46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3141" name="Freeform 69"/>
              <p:cNvSpPr>
                <a:spLocks/>
              </p:cNvSpPr>
              <p:nvPr/>
            </p:nvSpPr>
            <p:spPr bwMode="auto">
              <a:xfrm>
                <a:off x="45" y="3954"/>
                <a:ext cx="34" cy="36"/>
              </a:xfrm>
              <a:custGeom>
                <a:avLst/>
                <a:gdLst>
                  <a:gd name="T0" fmla="*/ 101 w 101"/>
                  <a:gd name="T1" fmla="*/ 107 h 107"/>
                  <a:gd name="T2" fmla="*/ 84 w 101"/>
                  <a:gd name="T3" fmla="*/ 76 h 107"/>
                  <a:gd name="T4" fmla="*/ 60 w 101"/>
                  <a:gd name="T5" fmla="*/ 47 h 107"/>
                  <a:gd name="T6" fmla="*/ 32 w 101"/>
                  <a:gd name="T7" fmla="*/ 22 h 107"/>
                  <a:gd name="T8" fmla="*/ 0 w 101"/>
                  <a:gd name="T9" fmla="*/ 0 h 107"/>
                </a:gdLst>
                <a:ahLst/>
                <a:cxnLst>
                  <a:cxn ang="0">
                    <a:pos x="T0" y="T1"/>
                  </a:cxn>
                  <a:cxn ang="0">
                    <a:pos x="T2" y="T3"/>
                  </a:cxn>
                  <a:cxn ang="0">
                    <a:pos x="T4" y="T5"/>
                  </a:cxn>
                  <a:cxn ang="0">
                    <a:pos x="T6" y="T7"/>
                  </a:cxn>
                  <a:cxn ang="0">
                    <a:pos x="T8" y="T9"/>
                  </a:cxn>
                </a:cxnLst>
                <a:rect l="0" t="0" r="r" b="b"/>
                <a:pathLst>
                  <a:path w="101" h="107">
                    <a:moveTo>
                      <a:pt x="101" y="107"/>
                    </a:moveTo>
                    <a:lnTo>
                      <a:pt x="84" y="76"/>
                    </a:lnTo>
                    <a:lnTo>
                      <a:pt x="60" y="47"/>
                    </a:lnTo>
                    <a:lnTo>
                      <a:pt x="32" y="22"/>
                    </a:lnTo>
                    <a:lnTo>
                      <a:pt x="0"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grpSp>
        <p:pic>
          <p:nvPicPr>
            <p:cNvPr id="208910" name="Picture 70" descr="Flower28"/>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3145761" flipH="1">
              <a:off x="-75" y="3819"/>
              <a:ext cx="576" cy="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146" name="AutoShape 74"/>
          <p:cNvSpPr>
            <a:spLocks noChangeArrowheads="1"/>
          </p:cNvSpPr>
          <p:nvPr/>
        </p:nvSpPr>
        <p:spPr bwMode="auto">
          <a:xfrm>
            <a:off x="6172201" y="1524000"/>
            <a:ext cx="4029075" cy="1066800"/>
          </a:xfrm>
          <a:prstGeom prst="wedgeRoundRectCallout">
            <a:avLst>
              <a:gd name="adj1" fmla="val -56778"/>
              <a:gd name="adj2" fmla="val 154764"/>
              <a:gd name="adj3" fmla="val 16667"/>
            </a:avLst>
          </a:prstGeom>
          <a:gradFill rotWithShape="1">
            <a:gsLst>
              <a:gs pos="0">
                <a:srgbClr val="00CC00"/>
              </a:gs>
              <a:gs pos="50000">
                <a:srgbClr val="00CC00">
                  <a:gamma/>
                  <a:tint val="0"/>
                  <a:invGamma/>
                </a:srgbClr>
              </a:gs>
              <a:gs pos="100000">
                <a:srgbClr val="00CC00"/>
              </a:gs>
            </a:gsLst>
            <a:lin ang="5400000" scaled="1"/>
          </a:gradFill>
          <a:ln w="9525">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fontAlgn="base">
              <a:spcBef>
                <a:spcPct val="0"/>
              </a:spcBef>
              <a:spcAft>
                <a:spcPct val="0"/>
              </a:spcAft>
              <a:defRPr/>
            </a:pPr>
            <a:r>
              <a:rPr lang="en-US" altLang="en-US" sz="2400" b="1">
                <a:solidFill>
                  <a:srgbClr val="FF3300"/>
                </a:solidFill>
                <a:latin typeface="Times New Roman" pitchFamily="18" charset="0"/>
                <a:cs typeface="Arial" panose="020B0604020202020204" pitchFamily="34" charset="0"/>
              </a:rPr>
              <a:t>Trình bày những hiểu biết của em về Mác và Ăng Ghen ? </a:t>
            </a:r>
          </a:p>
        </p:txBody>
      </p:sp>
      <p:sp>
        <p:nvSpPr>
          <p:cNvPr id="3147" name="AutoShape 75"/>
          <p:cNvSpPr>
            <a:spLocks noChangeArrowheads="1"/>
          </p:cNvSpPr>
          <p:nvPr/>
        </p:nvSpPr>
        <p:spPr bwMode="auto">
          <a:xfrm>
            <a:off x="1589088" y="3373438"/>
            <a:ext cx="4343400" cy="2209800"/>
          </a:xfrm>
          <a:prstGeom prst="wedgeRoundRectCallout">
            <a:avLst>
              <a:gd name="adj1" fmla="val 55407"/>
              <a:gd name="adj2" fmla="val -102444"/>
              <a:gd name="adj3" fmla="val 16667"/>
            </a:avLst>
          </a:prstGeom>
          <a:gradFill rotWithShape="1">
            <a:gsLst>
              <a:gs pos="0">
                <a:srgbClr val="00CC00"/>
              </a:gs>
              <a:gs pos="50000">
                <a:srgbClr val="00CC00">
                  <a:gamma/>
                  <a:tint val="0"/>
                  <a:invGamma/>
                </a:srgbClr>
              </a:gs>
              <a:gs pos="100000">
                <a:srgbClr val="00CC00"/>
              </a:gs>
            </a:gsLst>
            <a:lin ang="5400000" scaled="1"/>
          </a:gradFill>
          <a:ln w="9525">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fontAlgn="base">
              <a:spcBef>
                <a:spcPct val="0"/>
              </a:spcBef>
              <a:spcAft>
                <a:spcPct val="0"/>
              </a:spcAft>
              <a:defRPr/>
            </a:pP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C.Mác</a:t>
            </a: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Sinh</a:t>
            </a: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năm</a:t>
            </a:r>
            <a:r>
              <a:rPr lang="en-US" altLang="en-US" sz="2400" b="1" dirty="0">
                <a:solidFill>
                  <a:srgbClr val="000066"/>
                </a:solidFill>
                <a:latin typeface="Times New Roman" pitchFamily="18" charset="0"/>
                <a:cs typeface="Arial" panose="020B0604020202020204" pitchFamily="34" charset="0"/>
              </a:rPr>
              <a:t> 1818 ở </a:t>
            </a:r>
            <a:r>
              <a:rPr lang="en-US" altLang="en-US" sz="2400" b="1" dirty="0" err="1">
                <a:solidFill>
                  <a:srgbClr val="000066"/>
                </a:solidFill>
                <a:latin typeface="Times New Roman" pitchFamily="18" charset="0"/>
                <a:cs typeface="Arial" panose="020B0604020202020204" pitchFamily="34" charset="0"/>
              </a:rPr>
              <a:t>Tơriơ</a:t>
            </a: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Đức</a:t>
            </a:r>
            <a:r>
              <a:rPr lang="en-US" altLang="en-US" sz="2400" b="1" dirty="0">
                <a:solidFill>
                  <a:srgbClr val="000066"/>
                </a:solidFill>
                <a:latin typeface="Times New Roman" pitchFamily="18" charset="0"/>
                <a:cs typeface="Arial" panose="020B0604020202020204" pitchFamily="34" charset="0"/>
              </a:rPr>
              <a:t>)</a:t>
            </a:r>
            <a:r>
              <a:rPr lang="en-US" altLang="en-US" sz="2400" b="1" dirty="0" err="1">
                <a:solidFill>
                  <a:srgbClr val="000066"/>
                </a:solidFill>
                <a:latin typeface="Times New Roman" pitchFamily="18" charset="0"/>
                <a:cs typeface="Arial" panose="020B0604020202020204" pitchFamily="34" charset="0"/>
              </a:rPr>
              <a:t>trong</a:t>
            </a: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gia</a:t>
            </a: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đình</a:t>
            </a: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trí</a:t>
            </a: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thức</a:t>
            </a: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nghèo</a:t>
            </a:r>
            <a:r>
              <a:rPr lang="en-US" altLang="en-US" sz="2400" b="1" dirty="0">
                <a:solidFill>
                  <a:srgbClr val="000066"/>
                </a:solidFill>
                <a:latin typeface="Times New Roman" pitchFamily="18" charset="0"/>
                <a:cs typeface="Arial" panose="020B0604020202020204" pitchFamily="34" charset="0"/>
              </a:rPr>
              <a:t>, là </a:t>
            </a:r>
            <a:r>
              <a:rPr lang="en-US" altLang="en-US" sz="2400" b="1" dirty="0" err="1">
                <a:solidFill>
                  <a:srgbClr val="000066"/>
                </a:solidFill>
                <a:latin typeface="Times New Roman" pitchFamily="18" charset="0"/>
                <a:cs typeface="Arial" panose="020B0604020202020204" pitchFamily="34" charset="0"/>
              </a:rPr>
              <a:t>người</a:t>
            </a: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thông</a:t>
            </a:r>
            <a:r>
              <a:rPr lang="en-US" altLang="en-US" sz="2400" b="1" dirty="0">
                <a:solidFill>
                  <a:srgbClr val="000066"/>
                </a:solidFill>
                <a:latin typeface="Times New Roman" pitchFamily="18" charset="0"/>
                <a:cs typeface="Arial" panose="020B0604020202020204" pitchFamily="34" charset="0"/>
              </a:rPr>
              <a:t> minh, </a:t>
            </a:r>
            <a:r>
              <a:rPr lang="en-US" altLang="en-US" sz="2400" b="1" dirty="0" err="1">
                <a:solidFill>
                  <a:srgbClr val="000066"/>
                </a:solidFill>
                <a:latin typeface="Times New Roman" pitchFamily="18" charset="0"/>
                <a:cs typeface="Arial" panose="020B0604020202020204" pitchFamily="34" charset="0"/>
              </a:rPr>
              <a:t>đô</a:t>
            </a: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đạt</a:t>
            </a: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cao</a:t>
            </a: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sớm</a:t>
            </a: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tham</a:t>
            </a: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gia</a:t>
            </a: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cách</a:t>
            </a: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mạng</a:t>
            </a:r>
            <a:r>
              <a:rPr lang="en-US" altLang="en-US" sz="2400" b="1" dirty="0">
                <a:solidFill>
                  <a:srgbClr val="000066"/>
                </a:solidFill>
                <a:latin typeface="Times New Roman" pitchFamily="18" charset="0"/>
                <a:cs typeface="Arial" panose="020B0604020202020204" pitchFamily="34" charset="0"/>
              </a:rPr>
              <a:t>…</a:t>
            </a:r>
          </a:p>
        </p:txBody>
      </p:sp>
      <p:grpSp>
        <p:nvGrpSpPr>
          <p:cNvPr id="3151" name="Group 79"/>
          <p:cNvGrpSpPr>
            <a:grpSpLocks/>
          </p:cNvGrpSpPr>
          <p:nvPr/>
        </p:nvGrpSpPr>
        <p:grpSpPr bwMode="auto">
          <a:xfrm>
            <a:off x="6092825" y="1066801"/>
            <a:ext cx="4108450" cy="5449431"/>
            <a:chOff x="144" y="576"/>
            <a:chExt cx="2640" cy="3476"/>
          </a:xfrm>
        </p:grpSpPr>
        <p:pic>
          <p:nvPicPr>
            <p:cNvPr id="208907" name="Picture 80" descr="cacmac"/>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4" y="576"/>
              <a:ext cx="2640" cy="28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53" name="Text Box 81"/>
            <p:cNvSpPr txBox="1">
              <a:spLocks noChangeArrowheads="1"/>
            </p:cNvSpPr>
            <p:nvPr/>
          </p:nvSpPr>
          <p:spPr bwMode="auto">
            <a:xfrm>
              <a:off x="367" y="3443"/>
              <a:ext cx="2237" cy="6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0"/>
                </a:spcBef>
                <a:spcAft>
                  <a:spcPct val="0"/>
                </a:spcAft>
                <a:defRPr/>
              </a:pPr>
              <a:r>
                <a:rPr lang="en-US" altLang="en-US" sz="2800" dirty="0">
                  <a:solidFill>
                    <a:srgbClr val="000000"/>
                  </a:solidFill>
                  <a:latin typeface=".VnTime" panose="020B7200000000000000" pitchFamily="34" charset="0"/>
                  <a:cs typeface="Arial" panose="020B0604020202020204" pitchFamily="34" charset="0"/>
                </a:rPr>
                <a:t>C. </a:t>
              </a:r>
              <a:r>
                <a:rPr lang="en-US" altLang="en-US" sz="2800" dirty="0" err="1">
                  <a:solidFill>
                    <a:srgbClr val="000000"/>
                  </a:solidFill>
                  <a:latin typeface=".VnTime" panose="020B7200000000000000" pitchFamily="34" charset="0"/>
                  <a:cs typeface="Arial" panose="020B0604020202020204" pitchFamily="34" charset="0"/>
                </a:rPr>
                <a:t>M¸c</a:t>
              </a:r>
              <a:r>
                <a:rPr lang="en-US" altLang="en-US" sz="2800" dirty="0">
                  <a:solidFill>
                    <a:srgbClr val="000000"/>
                  </a:solidFill>
                  <a:latin typeface=".VnTime" panose="020B7200000000000000" pitchFamily="34" charset="0"/>
                  <a:cs typeface="Arial" panose="020B0604020202020204" pitchFamily="34" charset="0"/>
                </a:rPr>
                <a:t> (1818 – 1883)</a:t>
              </a:r>
            </a:p>
          </p:txBody>
        </p:sp>
      </p:grpSp>
      <p:sp>
        <p:nvSpPr>
          <p:cNvPr id="3154" name="Rectangle 82"/>
          <p:cNvSpPr>
            <a:spLocks noChangeArrowheads="1"/>
          </p:cNvSpPr>
          <p:nvPr/>
        </p:nvSpPr>
        <p:spPr bwMode="auto">
          <a:xfrm>
            <a:off x="4238625" y="428626"/>
            <a:ext cx="3619500" cy="461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just" fontAlgn="base">
              <a:spcBef>
                <a:spcPct val="0"/>
              </a:spcBef>
              <a:spcAft>
                <a:spcPct val="0"/>
              </a:spcAft>
              <a:defRPr/>
            </a:pPr>
            <a:r>
              <a:rPr lang="en-US" altLang="en-US" sz="2400" b="1" dirty="0" err="1">
                <a:solidFill>
                  <a:srgbClr val="D60093"/>
                </a:solidFill>
                <a:latin typeface="Times New Roman" pitchFamily="18" charset="0"/>
                <a:cs typeface="Arial" panose="020B0604020202020204" pitchFamily="34" charset="0"/>
              </a:rPr>
              <a:t>Tiểu</a:t>
            </a:r>
            <a:r>
              <a:rPr lang="en-US" altLang="en-US" sz="2400" b="1" dirty="0">
                <a:solidFill>
                  <a:srgbClr val="D60093"/>
                </a:solidFill>
                <a:latin typeface="Times New Roman" pitchFamily="18" charset="0"/>
                <a:cs typeface="Arial" panose="020B0604020202020204" pitchFamily="34" charset="0"/>
              </a:rPr>
              <a:t> </a:t>
            </a:r>
            <a:r>
              <a:rPr lang="en-US" altLang="en-US" sz="2400" b="1" dirty="0" err="1">
                <a:solidFill>
                  <a:srgbClr val="D60093"/>
                </a:solidFill>
                <a:latin typeface="Times New Roman" pitchFamily="18" charset="0"/>
                <a:cs typeface="Arial" panose="020B0604020202020204" pitchFamily="34" charset="0"/>
              </a:rPr>
              <a:t>sử</a:t>
            </a:r>
            <a:r>
              <a:rPr lang="en-US" altLang="en-US" sz="2400" b="1" dirty="0">
                <a:solidFill>
                  <a:srgbClr val="D60093"/>
                </a:solidFill>
                <a:latin typeface="Times New Roman" pitchFamily="18" charset="0"/>
                <a:cs typeface="Arial" panose="020B0604020202020204" pitchFamily="34" charset="0"/>
              </a:rPr>
              <a:t> </a:t>
            </a:r>
            <a:r>
              <a:rPr lang="en-US" altLang="en-US" sz="2400" b="1" dirty="0" err="1">
                <a:solidFill>
                  <a:srgbClr val="D60093"/>
                </a:solidFill>
                <a:latin typeface="Times New Roman" pitchFamily="18" charset="0"/>
                <a:cs typeface="Arial" panose="020B0604020202020204" pitchFamily="34" charset="0"/>
              </a:rPr>
              <a:t>về</a:t>
            </a:r>
            <a:r>
              <a:rPr lang="en-US" altLang="en-US" sz="2400" b="1" dirty="0">
                <a:solidFill>
                  <a:srgbClr val="D60093"/>
                </a:solidFill>
                <a:latin typeface="Times New Roman" pitchFamily="18" charset="0"/>
                <a:cs typeface="Arial" panose="020B0604020202020204" pitchFamily="34" charset="0"/>
              </a:rPr>
              <a:t> </a:t>
            </a:r>
            <a:r>
              <a:rPr lang="en-US" altLang="en-US" sz="2400" b="1" dirty="0" err="1">
                <a:solidFill>
                  <a:srgbClr val="D60093"/>
                </a:solidFill>
                <a:latin typeface="Times New Roman" pitchFamily="18" charset="0"/>
                <a:cs typeface="Arial" panose="020B0604020202020204" pitchFamily="34" charset="0"/>
              </a:rPr>
              <a:t>Mác-Ăng</a:t>
            </a:r>
            <a:r>
              <a:rPr lang="en-US" altLang="en-US" sz="2400" b="1" dirty="0">
                <a:solidFill>
                  <a:srgbClr val="D60093"/>
                </a:solidFill>
                <a:latin typeface="Times New Roman" pitchFamily="18" charset="0"/>
                <a:cs typeface="Arial" panose="020B0604020202020204" pitchFamily="34" charset="0"/>
              </a:rPr>
              <a:t> </a:t>
            </a:r>
            <a:r>
              <a:rPr lang="en-US" altLang="en-US" sz="2400" b="1" dirty="0" err="1">
                <a:solidFill>
                  <a:srgbClr val="D60093"/>
                </a:solidFill>
                <a:latin typeface="Times New Roman" pitchFamily="18" charset="0"/>
                <a:cs typeface="Arial" panose="020B0604020202020204" pitchFamily="34" charset="0"/>
              </a:rPr>
              <a:t>ghen</a:t>
            </a:r>
            <a:r>
              <a:rPr lang="en-US" altLang="en-US" sz="2400" b="1" dirty="0">
                <a:solidFill>
                  <a:srgbClr val="D60093"/>
                </a:solidFill>
                <a:latin typeface="Times New Roman" pitchFamily="18" charset="0"/>
                <a:cs typeface="Arial" panose="020B0604020202020204" pitchFamily="34" charset="0"/>
              </a:rPr>
              <a:t> </a:t>
            </a:r>
          </a:p>
        </p:txBody>
      </p:sp>
    </p:spTree>
    <p:extLst>
      <p:ext uri="{BB962C8B-B14F-4D97-AF65-F5344CB8AC3E}">
        <p14:creationId xmlns:p14="http://schemas.microsoft.com/office/powerpoint/2010/main" val="127262205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3154"/>
                                        </p:tgtEl>
                                        <p:attrNameLst>
                                          <p:attrName>style.visibility</p:attrName>
                                        </p:attrNameLst>
                                      </p:cBhvr>
                                      <p:to>
                                        <p:strVal val="visible"/>
                                      </p:to>
                                    </p:set>
                                    <p:animEffect transition="in" filter="box(in)">
                                      <p:cBhvr>
                                        <p:cTn id="7" dur="500"/>
                                        <p:tgtEl>
                                          <p:spTgt spid="315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8" presetClass="entr" presetSubtype="12" fill="hold" grpId="0" nodeType="clickEffect">
                                  <p:stCondLst>
                                    <p:cond delay="0"/>
                                  </p:stCondLst>
                                  <p:childTnLst>
                                    <p:set>
                                      <p:cBhvr>
                                        <p:cTn id="11" dur="1" fill="hold">
                                          <p:stCondLst>
                                            <p:cond delay="0"/>
                                          </p:stCondLst>
                                        </p:cTn>
                                        <p:tgtEl>
                                          <p:spTgt spid="3146"/>
                                        </p:tgtEl>
                                        <p:attrNameLst>
                                          <p:attrName>style.visibility</p:attrName>
                                        </p:attrNameLst>
                                      </p:cBhvr>
                                      <p:to>
                                        <p:strVal val="visible"/>
                                      </p:to>
                                    </p:set>
                                    <p:animEffect transition="in" filter="strips(downLeft)">
                                      <p:cBhvr>
                                        <p:cTn id="12" dur="500"/>
                                        <p:tgtEl>
                                          <p:spTgt spid="3146"/>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8" presetClass="exit" presetSubtype="12" fill="hold" grpId="1" nodeType="clickEffect">
                                  <p:stCondLst>
                                    <p:cond delay="0"/>
                                  </p:stCondLst>
                                  <p:childTnLst>
                                    <p:animEffect transition="out" filter="strips(downLeft)">
                                      <p:cBhvr>
                                        <p:cTn id="16" dur="500"/>
                                        <p:tgtEl>
                                          <p:spTgt spid="3146"/>
                                        </p:tgtEl>
                                      </p:cBhvr>
                                    </p:animEffect>
                                    <p:set>
                                      <p:cBhvr>
                                        <p:cTn id="17" dur="1" fill="hold">
                                          <p:stCondLst>
                                            <p:cond delay="499"/>
                                          </p:stCondLst>
                                        </p:cTn>
                                        <p:tgtEl>
                                          <p:spTgt spid="3146"/>
                                        </p:tgtEl>
                                        <p:attrNameLst>
                                          <p:attrName>style.visibility</p:attrName>
                                        </p:attrNameLst>
                                      </p:cBhvr>
                                      <p:to>
                                        <p:strVal val="hidden"/>
                                      </p:to>
                                    </p:set>
                                  </p:childTnLst>
                                </p:cTn>
                              </p:par>
                            </p:childTnLst>
                          </p:cTn>
                        </p:par>
                      </p:childTnLst>
                    </p:cTn>
                  </p:par>
                  <p:par>
                    <p:cTn id="18" fill="hold" nodeType="clickPar">
                      <p:stCondLst>
                        <p:cond delay="indefinite"/>
                      </p:stCondLst>
                      <p:childTnLst>
                        <p:par>
                          <p:cTn id="19" fill="hold" nodeType="withGroup">
                            <p:stCondLst>
                              <p:cond delay="0"/>
                            </p:stCondLst>
                            <p:childTnLst>
                              <p:par>
                                <p:cTn id="20" presetID="7" presetClass="entr" presetSubtype="4" fill="hold" nodeType="clickEffect">
                                  <p:stCondLst>
                                    <p:cond delay="0"/>
                                  </p:stCondLst>
                                  <p:childTnLst>
                                    <p:set>
                                      <p:cBhvr>
                                        <p:cTn id="21" dur="1" fill="hold">
                                          <p:stCondLst>
                                            <p:cond delay="0"/>
                                          </p:stCondLst>
                                        </p:cTn>
                                        <p:tgtEl>
                                          <p:spTgt spid="3151"/>
                                        </p:tgtEl>
                                        <p:attrNameLst>
                                          <p:attrName>style.visibility</p:attrName>
                                        </p:attrNameLst>
                                      </p:cBhvr>
                                      <p:to>
                                        <p:strVal val="visible"/>
                                      </p:to>
                                    </p:set>
                                    <p:anim calcmode="lin" valueType="num">
                                      <p:cBhvr additive="base">
                                        <p:cTn id="22" dur="5000" fill="hold"/>
                                        <p:tgtEl>
                                          <p:spTgt spid="3151"/>
                                        </p:tgtEl>
                                        <p:attrNameLst>
                                          <p:attrName>ppt_x</p:attrName>
                                        </p:attrNameLst>
                                      </p:cBhvr>
                                      <p:tavLst>
                                        <p:tav tm="0">
                                          <p:val>
                                            <p:strVal val="#ppt_x"/>
                                          </p:val>
                                        </p:tav>
                                        <p:tav tm="100000">
                                          <p:val>
                                            <p:strVal val="#ppt_x"/>
                                          </p:val>
                                        </p:tav>
                                      </p:tavLst>
                                    </p:anim>
                                    <p:anim calcmode="lin" valueType="num">
                                      <p:cBhvr additive="base">
                                        <p:cTn id="23" dur="5000" fill="hold"/>
                                        <p:tgtEl>
                                          <p:spTgt spid="3151"/>
                                        </p:tgtEl>
                                        <p:attrNameLst>
                                          <p:attrName>ppt_y</p:attrName>
                                        </p:attrNameLst>
                                      </p:cBhvr>
                                      <p:tavLst>
                                        <p:tav tm="0">
                                          <p:val>
                                            <p:strVal val="1+#ppt_h/2"/>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18" presetClass="entr" presetSubtype="12" fill="hold" grpId="0" nodeType="clickEffect">
                                  <p:stCondLst>
                                    <p:cond delay="0"/>
                                  </p:stCondLst>
                                  <p:childTnLst>
                                    <p:set>
                                      <p:cBhvr>
                                        <p:cTn id="27" dur="1" fill="hold">
                                          <p:stCondLst>
                                            <p:cond delay="0"/>
                                          </p:stCondLst>
                                        </p:cTn>
                                        <p:tgtEl>
                                          <p:spTgt spid="3147"/>
                                        </p:tgtEl>
                                        <p:attrNameLst>
                                          <p:attrName>style.visibility</p:attrName>
                                        </p:attrNameLst>
                                      </p:cBhvr>
                                      <p:to>
                                        <p:strVal val="visible"/>
                                      </p:to>
                                    </p:set>
                                    <p:animEffect transition="in" filter="strips(downLeft)">
                                      <p:cBhvr>
                                        <p:cTn id="28" dur="500"/>
                                        <p:tgtEl>
                                          <p:spTgt spid="31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46" grpId="0" animBg="1"/>
      <p:bldP spid="3146" grpId="1" animBg="1"/>
      <p:bldP spid="3147" grpId="0" animBg="1"/>
      <p:bldP spid="315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9922" name="Group 7"/>
          <p:cNvGrpSpPr>
            <a:grpSpLocks/>
          </p:cNvGrpSpPr>
          <p:nvPr/>
        </p:nvGrpSpPr>
        <p:grpSpPr bwMode="auto">
          <a:xfrm>
            <a:off x="-6069" y="-212849"/>
            <a:ext cx="1905000" cy="1905000"/>
            <a:chOff x="0" y="-192"/>
            <a:chExt cx="1200" cy="1200"/>
          </a:xfrm>
        </p:grpSpPr>
        <p:pic>
          <p:nvPicPr>
            <p:cNvPr id="209988" name="Picture 8" descr="CS000738"/>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5400000">
              <a:off x="94" y="-98"/>
              <a:ext cx="1012" cy="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9989" name="Picture 9" descr="Flower28"/>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8028340" flipH="1">
              <a:off x="-27" y="-117"/>
              <a:ext cx="576" cy="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09923" name="Group 10"/>
          <p:cNvGrpSpPr>
            <a:grpSpLocks/>
          </p:cNvGrpSpPr>
          <p:nvPr/>
        </p:nvGrpSpPr>
        <p:grpSpPr bwMode="auto">
          <a:xfrm>
            <a:off x="10391777" y="0"/>
            <a:ext cx="1981200" cy="2049463"/>
            <a:chOff x="4704" y="0"/>
            <a:chExt cx="1248" cy="1291"/>
          </a:xfrm>
        </p:grpSpPr>
        <p:pic>
          <p:nvPicPr>
            <p:cNvPr id="209986" name="Picture 11" descr="CS000738"/>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10800000">
              <a:off x="4704" y="0"/>
              <a:ext cx="1056" cy="12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9987" name="Picture 12" descr="Flower28"/>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3428340" flipH="1">
              <a:off x="5376" y="6"/>
              <a:ext cx="576" cy="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09924" name="Group 13"/>
          <p:cNvGrpSpPr>
            <a:grpSpLocks/>
          </p:cNvGrpSpPr>
          <p:nvPr/>
        </p:nvGrpSpPr>
        <p:grpSpPr bwMode="auto">
          <a:xfrm>
            <a:off x="9456738" y="4837907"/>
            <a:ext cx="2735262" cy="2209800"/>
            <a:chOff x="4032" y="3120"/>
            <a:chExt cx="1723" cy="1392"/>
          </a:xfrm>
        </p:grpSpPr>
        <p:pic>
          <p:nvPicPr>
            <p:cNvPr id="209984" name="Picture 14" descr="CS000738"/>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5400000">
              <a:off x="4294" y="2858"/>
              <a:ext cx="1200" cy="17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9985" name="Picture 15" descr="Flower28"/>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8326856" flipH="1">
              <a:off x="5115" y="4011"/>
              <a:ext cx="576" cy="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09925" name="Group 16"/>
          <p:cNvGrpSpPr>
            <a:grpSpLocks/>
          </p:cNvGrpSpPr>
          <p:nvPr/>
        </p:nvGrpSpPr>
        <p:grpSpPr bwMode="auto">
          <a:xfrm>
            <a:off x="74689" y="4917049"/>
            <a:ext cx="3048000" cy="1828800"/>
            <a:chOff x="0" y="3168"/>
            <a:chExt cx="1920" cy="1152"/>
          </a:xfrm>
        </p:grpSpPr>
        <p:grpSp>
          <p:nvGrpSpPr>
            <p:cNvPr id="209930" name="Group 17"/>
            <p:cNvGrpSpPr>
              <a:grpSpLocks noChangeAspect="1"/>
            </p:cNvGrpSpPr>
            <p:nvPr/>
          </p:nvGrpSpPr>
          <p:grpSpPr bwMode="auto">
            <a:xfrm>
              <a:off x="0" y="3168"/>
              <a:ext cx="1920" cy="1152"/>
              <a:chOff x="0" y="3168"/>
              <a:chExt cx="1920" cy="1152"/>
            </a:xfrm>
          </p:grpSpPr>
          <p:sp>
            <p:nvSpPr>
              <p:cNvPr id="4114" name="AutoShape 18"/>
              <p:cNvSpPr>
                <a:spLocks noChangeAspect="1" noChangeArrowheads="1" noTextEdit="1"/>
              </p:cNvSpPr>
              <p:nvPr/>
            </p:nvSpPr>
            <p:spPr bwMode="auto">
              <a:xfrm>
                <a:off x="0" y="3168"/>
                <a:ext cx="1920" cy="1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15" name="Freeform 19"/>
              <p:cNvSpPr>
                <a:spLocks noEditPoints="1"/>
              </p:cNvSpPr>
              <p:nvPr/>
            </p:nvSpPr>
            <p:spPr bwMode="auto">
              <a:xfrm>
                <a:off x="4" y="3171"/>
                <a:ext cx="1910" cy="1145"/>
              </a:xfrm>
              <a:custGeom>
                <a:avLst/>
                <a:gdLst>
                  <a:gd name="T0" fmla="*/ 5402 w 5732"/>
                  <a:gd name="T1" fmla="*/ 3160 h 3435"/>
                  <a:gd name="T2" fmla="*/ 5699 w 5732"/>
                  <a:gd name="T3" fmla="*/ 3317 h 3435"/>
                  <a:gd name="T4" fmla="*/ 5398 w 5732"/>
                  <a:gd name="T5" fmla="*/ 3386 h 3435"/>
                  <a:gd name="T6" fmla="*/ 5050 w 5732"/>
                  <a:gd name="T7" fmla="*/ 3419 h 3435"/>
                  <a:gd name="T8" fmla="*/ 4973 w 5732"/>
                  <a:gd name="T9" fmla="*/ 3310 h 3435"/>
                  <a:gd name="T10" fmla="*/ 4429 w 5732"/>
                  <a:gd name="T11" fmla="*/ 3305 h 3435"/>
                  <a:gd name="T12" fmla="*/ 4773 w 5732"/>
                  <a:gd name="T13" fmla="*/ 3234 h 3435"/>
                  <a:gd name="T14" fmla="*/ 4696 w 5732"/>
                  <a:gd name="T15" fmla="*/ 3389 h 3435"/>
                  <a:gd name="T16" fmla="*/ 3952 w 5732"/>
                  <a:gd name="T17" fmla="*/ 3347 h 3435"/>
                  <a:gd name="T18" fmla="*/ 4063 w 5732"/>
                  <a:gd name="T19" fmla="*/ 3101 h 3435"/>
                  <a:gd name="T20" fmla="*/ 4293 w 5732"/>
                  <a:gd name="T21" fmla="*/ 3260 h 3435"/>
                  <a:gd name="T22" fmla="*/ 3952 w 5732"/>
                  <a:gd name="T23" fmla="*/ 3347 h 3435"/>
                  <a:gd name="T24" fmla="*/ 3621 w 5732"/>
                  <a:gd name="T25" fmla="*/ 3219 h 3435"/>
                  <a:gd name="T26" fmla="*/ 3833 w 5732"/>
                  <a:gd name="T27" fmla="*/ 3299 h 3435"/>
                  <a:gd name="T28" fmla="*/ 3526 w 5732"/>
                  <a:gd name="T29" fmla="*/ 3405 h 3435"/>
                  <a:gd name="T30" fmla="*/ 2732 w 5732"/>
                  <a:gd name="T31" fmla="*/ 3432 h 3435"/>
                  <a:gd name="T32" fmla="*/ 2876 w 5732"/>
                  <a:gd name="T33" fmla="*/ 3284 h 3435"/>
                  <a:gd name="T34" fmla="*/ 3190 w 5732"/>
                  <a:gd name="T35" fmla="*/ 3345 h 3435"/>
                  <a:gd name="T36" fmla="*/ 2932 w 5732"/>
                  <a:gd name="T37" fmla="*/ 3382 h 3435"/>
                  <a:gd name="T38" fmla="*/ 2300 w 5732"/>
                  <a:gd name="T39" fmla="*/ 3140 h 3435"/>
                  <a:gd name="T40" fmla="*/ 2559 w 5732"/>
                  <a:gd name="T41" fmla="*/ 3190 h 3435"/>
                  <a:gd name="T42" fmla="*/ 2477 w 5732"/>
                  <a:gd name="T43" fmla="*/ 3376 h 3435"/>
                  <a:gd name="T44" fmla="*/ 1725 w 5732"/>
                  <a:gd name="T45" fmla="*/ 3183 h 3435"/>
                  <a:gd name="T46" fmla="*/ 2118 w 5732"/>
                  <a:gd name="T47" fmla="*/ 3249 h 3435"/>
                  <a:gd name="T48" fmla="*/ 1835 w 5732"/>
                  <a:gd name="T49" fmla="*/ 3380 h 3435"/>
                  <a:gd name="T50" fmla="*/ 1054 w 5732"/>
                  <a:gd name="T51" fmla="*/ 3227 h 3435"/>
                  <a:gd name="T52" fmla="*/ 1260 w 5732"/>
                  <a:gd name="T53" fmla="*/ 3206 h 3435"/>
                  <a:gd name="T54" fmla="*/ 1529 w 5732"/>
                  <a:gd name="T55" fmla="*/ 3310 h 3435"/>
                  <a:gd name="T56" fmla="*/ 1574 w 5732"/>
                  <a:gd name="T57" fmla="*/ 3429 h 3435"/>
                  <a:gd name="T58" fmla="*/ 1294 w 5732"/>
                  <a:gd name="T59" fmla="*/ 3393 h 3435"/>
                  <a:gd name="T60" fmla="*/ 468 w 5732"/>
                  <a:gd name="T61" fmla="*/ 3380 h 3435"/>
                  <a:gd name="T62" fmla="*/ 164 w 5732"/>
                  <a:gd name="T63" fmla="*/ 3387 h 3435"/>
                  <a:gd name="T64" fmla="*/ 32 w 5732"/>
                  <a:gd name="T65" fmla="*/ 3270 h 3435"/>
                  <a:gd name="T66" fmla="*/ 0 w 5732"/>
                  <a:gd name="T67" fmla="*/ 3046 h 3435"/>
                  <a:gd name="T68" fmla="*/ 136 w 5732"/>
                  <a:gd name="T69" fmla="*/ 2809 h 3435"/>
                  <a:gd name="T70" fmla="*/ 433 w 5732"/>
                  <a:gd name="T71" fmla="*/ 2923 h 3435"/>
                  <a:gd name="T72" fmla="*/ 614 w 5732"/>
                  <a:gd name="T73" fmla="*/ 2979 h 3435"/>
                  <a:gd name="T74" fmla="*/ 585 w 5732"/>
                  <a:gd name="T75" fmla="*/ 3209 h 3435"/>
                  <a:gd name="T76" fmla="*/ 820 w 5732"/>
                  <a:gd name="T77" fmla="*/ 3209 h 3435"/>
                  <a:gd name="T78" fmla="*/ 694 w 5732"/>
                  <a:gd name="T79" fmla="*/ 3423 h 3435"/>
                  <a:gd name="T80" fmla="*/ 143 w 5732"/>
                  <a:gd name="T81" fmla="*/ 2647 h 3435"/>
                  <a:gd name="T82" fmla="*/ 36 w 5732"/>
                  <a:gd name="T83" fmla="*/ 2370 h 3435"/>
                  <a:gd name="T84" fmla="*/ 69 w 5732"/>
                  <a:gd name="T85" fmla="*/ 2197 h 3435"/>
                  <a:gd name="T86" fmla="*/ 103 w 5732"/>
                  <a:gd name="T87" fmla="*/ 2030 h 3435"/>
                  <a:gd name="T88" fmla="*/ 162 w 5732"/>
                  <a:gd name="T89" fmla="*/ 2169 h 3435"/>
                  <a:gd name="T90" fmla="*/ 358 w 5732"/>
                  <a:gd name="T91" fmla="*/ 2284 h 3435"/>
                  <a:gd name="T92" fmla="*/ 147 w 5732"/>
                  <a:gd name="T93" fmla="*/ 2711 h 3435"/>
                  <a:gd name="T94" fmla="*/ 91 w 5732"/>
                  <a:gd name="T95" fmla="*/ 1656 h 3435"/>
                  <a:gd name="T96" fmla="*/ 249 w 5732"/>
                  <a:gd name="T97" fmla="*/ 1687 h 3435"/>
                  <a:gd name="T98" fmla="*/ 105 w 5732"/>
                  <a:gd name="T99" fmla="*/ 1967 h 3435"/>
                  <a:gd name="T100" fmla="*/ 117 w 5732"/>
                  <a:gd name="T101" fmla="*/ 1433 h 3435"/>
                  <a:gd name="T102" fmla="*/ 64 w 5732"/>
                  <a:gd name="T103" fmla="*/ 1197 h 3435"/>
                  <a:gd name="T104" fmla="*/ 407 w 5732"/>
                  <a:gd name="T105" fmla="*/ 1442 h 3435"/>
                  <a:gd name="T106" fmla="*/ 17 w 5732"/>
                  <a:gd name="T107" fmla="*/ 1111 h 3435"/>
                  <a:gd name="T108" fmla="*/ 68 w 5732"/>
                  <a:gd name="T109" fmla="*/ 827 h 3435"/>
                  <a:gd name="T110" fmla="*/ 243 w 5732"/>
                  <a:gd name="T111" fmla="*/ 816 h 3435"/>
                  <a:gd name="T112" fmla="*/ 148 w 5732"/>
                  <a:gd name="T113" fmla="*/ 650 h 3435"/>
                  <a:gd name="T114" fmla="*/ 130 w 5732"/>
                  <a:gd name="T115" fmla="*/ 534 h 3435"/>
                  <a:gd name="T116" fmla="*/ 134 w 5732"/>
                  <a:gd name="T117" fmla="*/ 441 h 3435"/>
                  <a:gd name="T118" fmla="*/ 41 w 5732"/>
                  <a:gd name="T119" fmla="*/ 180 h 3435"/>
                  <a:gd name="T120" fmla="*/ 233 w 5732"/>
                  <a:gd name="T121" fmla="*/ 226 h 34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5732" h="3435">
                    <a:moveTo>
                      <a:pt x="5135" y="3337"/>
                    </a:moveTo>
                    <a:lnTo>
                      <a:pt x="5175" y="3316"/>
                    </a:lnTo>
                    <a:lnTo>
                      <a:pt x="5206" y="3286"/>
                    </a:lnTo>
                    <a:lnTo>
                      <a:pt x="5222" y="3250"/>
                    </a:lnTo>
                    <a:lnTo>
                      <a:pt x="5224" y="3231"/>
                    </a:lnTo>
                    <a:lnTo>
                      <a:pt x="5223" y="3212"/>
                    </a:lnTo>
                    <a:lnTo>
                      <a:pt x="5251" y="3218"/>
                    </a:lnTo>
                    <a:lnTo>
                      <a:pt x="5281" y="3219"/>
                    </a:lnTo>
                    <a:lnTo>
                      <a:pt x="5310" y="3216"/>
                    </a:lnTo>
                    <a:lnTo>
                      <a:pt x="5338" y="3208"/>
                    </a:lnTo>
                    <a:lnTo>
                      <a:pt x="5364" y="3195"/>
                    </a:lnTo>
                    <a:lnTo>
                      <a:pt x="5385" y="3179"/>
                    </a:lnTo>
                    <a:lnTo>
                      <a:pt x="5402" y="3160"/>
                    </a:lnTo>
                    <a:lnTo>
                      <a:pt x="5414" y="3138"/>
                    </a:lnTo>
                    <a:lnTo>
                      <a:pt x="5449" y="3169"/>
                    </a:lnTo>
                    <a:lnTo>
                      <a:pt x="5496" y="3189"/>
                    </a:lnTo>
                    <a:lnTo>
                      <a:pt x="5521" y="3194"/>
                    </a:lnTo>
                    <a:lnTo>
                      <a:pt x="5547" y="3197"/>
                    </a:lnTo>
                    <a:lnTo>
                      <a:pt x="5599" y="3190"/>
                    </a:lnTo>
                    <a:lnTo>
                      <a:pt x="5604" y="3212"/>
                    </a:lnTo>
                    <a:lnTo>
                      <a:pt x="5612" y="3233"/>
                    </a:lnTo>
                    <a:lnTo>
                      <a:pt x="5642" y="3270"/>
                    </a:lnTo>
                    <a:lnTo>
                      <a:pt x="5682" y="3300"/>
                    </a:lnTo>
                    <a:lnTo>
                      <a:pt x="5706" y="3311"/>
                    </a:lnTo>
                    <a:lnTo>
                      <a:pt x="5732" y="3319"/>
                    </a:lnTo>
                    <a:lnTo>
                      <a:pt x="5699" y="3317"/>
                    </a:lnTo>
                    <a:lnTo>
                      <a:pt x="5669" y="3321"/>
                    </a:lnTo>
                    <a:lnTo>
                      <a:pt x="5638" y="3327"/>
                    </a:lnTo>
                    <a:lnTo>
                      <a:pt x="5610" y="3337"/>
                    </a:lnTo>
                    <a:lnTo>
                      <a:pt x="5583" y="3351"/>
                    </a:lnTo>
                    <a:lnTo>
                      <a:pt x="5558" y="3367"/>
                    </a:lnTo>
                    <a:lnTo>
                      <a:pt x="5538" y="3386"/>
                    </a:lnTo>
                    <a:lnTo>
                      <a:pt x="5520" y="3407"/>
                    </a:lnTo>
                    <a:lnTo>
                      <a:pt x="5504" y="3393"/>
                    </a:lnTo>
                    <a:lnTo>
                      <a:pt x="5485" y="3384"/>
                    </a:lnTo>
                    <a:lnTo>
                      <a:pt x="5464" y="3379"/>
                    </a:lnTo>
                    <a:lnTo>
                      <a:pt x="5441" y="3377"/>
                    </a:lnTo>
                    <a:lnTo>
                      <a:pt x="5420" y="3380"/>
                    </a:lnTo>
                    <a:lnTo>
                      <a:pt x="5398" y="3386"/>
                    </a:lnTo>
                    <a:lnTo>
                      <a:pt x="5380" y="3397"/>
                    </a:lnTo>
                    <a:lnTo>
                      <a:pt x="5365" y="3411"/>
                    </a:lnTo>
                    <a:lnTo>
                      <a:pt x="5337" y="3399"/>
                    </a:lnTo>
                    <a:lnTo>
                      <a:pt x="5305" y="3396"/>
                    </a:lnTo>
                    <a:lnTo>
                      <a:pt x="5273" y="3399"/>
                    </a:lnTo>
                    <a:lnTo>
                      <a:pt x="5244" y="3411"/>
                    </a:lnTo>
                    <a:lnTo>
                      <a:pt x="5234" y="3381"/>
                    </a:lnTo>
                    <a:lnTo>
                      <a:pt x="5208" y="3356"/>
                    </a:lnTo>
                    <a:lnTo>
                      <a:pt x="5192" y="3347"/>
                    </a:lnTo>
                    <a:lnTo>
                      <a:pt x="5174" y="3340"/>
                    </a:lnTo>
                    <a:lnTo>
                      <a:pt x="5135" y="3337"/>
                    </a:lnTo>
                    <a:close/>
                    <a:moveTo>
                      <a:pt x="5029" y="3421"/>
                    </a:moveTo>
                    <a:lnTo>
                      <a:pt x="5050" y="3419"/>
                    </a:lnTo>
                    <a:lnTo>
                      <a:pt x="5070" y="3412"/>
                    </a:lnTo>
                    <a:lnTo>
                      <a:pt x="5087" y="3402"/>
                    </a:lnTo>
                    <a:lnTo>
                      <a:pt x="5099" y="3389"/>
                    </a:lnTo>
                    <a:lnTo>
                      <a:pt x="5109" y="3357"/>
                    </a:lnTo>
                    <a:lnTo>
                      <a:pt x="5107" y="3340"/>
                    </a:lnTo>
                    <a:lnTo>
                      <a:pt x="5099" y="3324"/>
                    </a:lnTo>
                    <a:lnTo>
                      <a:pt x="5085" y="3310"/>
                    </a:lnTo>
                    <a:lnTo>
                      <a:pt x="5068" y="3300"/>
                    </a:lnTo>
                    <a:lnTo>
                      <a:pt x="5049" y="3294"/>
                    </a:lnTo>
                    <a:lnTo>
                      <a:pt x="5029" y="3292"/>
                    </a:lnTo>
                    <a:lnTo>
                      <a:pt x="5009" y="3294"/>
                    </a:lnTo>
                    <a:lnTo>
                      <a:pt x="4990" y="3300"/>
                    </a:lnTo>
                    <a:lnTo>
                      <a:pt x="4973" y="3310"/>
                    </a:lnTo>
                    <a:lnTo>
                      <a:pt x="4959" y="3324"/>
                    </a:lnTo>
                    <a:lnTo>
                      <a:pt x="4950" y="3341"/>
                    </a:lnTo>
                    <a:lnTo>
                      <a:pt x="4949" y="3358"/>
                    </a:lnTo>
                    <a:lnTo>
                      <a:pt x="4951" y="3374"/>
                    </a:lnTo>
                    <a:lnTo>
                      <a:pt x="4959" y="3389"/>
                    </a:lnTo>
                    <a:lnTo>
                      <a:pt x="4971" y="3402"/>
                    </a:lnTo>
                    <a:lnTo>
                      <a:pt x="4989" y="3413"/>
                    </a:lnTo>
                    <a:lnTo>
                      <a:pt x="5008" y="3419"/>
                    </a:lnTo>
                    <a:lnTo>
                      <a:pt x="5029" y="3421"/>
                    </a:lnTo>
                    <a:close/>
                    <a:moveTo>
                      <a:pt x="4348" y="3326"/>
                    </a:moveTo>
                    <a:lnTo>
                      <a:pt x="4377" y="3324"/>
                    </a:lnTo>
                    <a:lnTo>
                      <a:pt x="4405" y="3316"/>
                    </a:lnTo>
                    <a:lnTo>
                      <a:pt x="4429" y="3305"/>
                    </a:lnTo>
                    <a:lnTo>
                      <a:pt x="4451" y="3289"/>
                    </a:lnTo>
                    <a:lnTo>
                      <a:pt x="4468" y="3268"/>
                    </a:lnTo>
                    <a:lnTo>
                      <a:pt x="4479" y="3247"/>
                    </a:lnTo>
                    <a:lnTo>
                      <a:pt x="4484" y="3223"/>
                    </a:lnTo>
                    <a:lnTo>
                      <a:pt x="4482" y="3200"/>
                    </a:lnTo>
                    <a:lnTo>
                      <a:pt x="4531" y="3212"/>
                    </a:lnTo>
                    <a:lnTo>
                      <a:pt x="4583" y="3212"/>
                    </a:lnTo>
                    <a:lnTo>
                      <a:pt x="4633" y="3199"/>
                    </a:lnTo>
                    <a:lnTo>
                      <a:pt x="4674" y="3175"/>
                    </a:lnTo>
                    <a:lnTo>
                      <a:pt x="4706" y="3207"/>
                    </a:lnTo>
                    <a:lnTo>
                      <a:pt x="4727" y="3219"/>
                    </a:lnTo>
                    <a:lnTo>
                      <a:pt x="4749" y="3229"/>
                    </a:lnTo>
                    <a:lnTo>
                      <a:pt x="4773" y="3234"/>
                    </a:lnTo>
                    <a:lnTo>
                      <a:pt x="4799" y="3236"/>
                    </a:lnTo>
                    <a:lnTo>
                      <a:pt x="4850" y="3230"/>
                    </a:lnTo>
                    <a:lnTo>
                      <a:pt x="4851" y="3261"/>
                    </a:lnTo>
                    <a:lnTo>
                      <a:pt x="4862" y="3292"/>
                    </a:lnTo>
                    <a:lnTo>
                      <a:pt x="4879" y="3320"/>
                    </a:lnTo>
                    <a:lnTo>
                      <a:pt x="4905" y="3343"/>
                    </a:lnTo>
                    <a:lnTo>
                      <a:pt x="4863" y="3350"/>
                    </a:lnTo>
                    <a:lnTo>
                      <a:pt x="4826" y="3364"/>
                    </a:lnTo>
                    <a:lnTo>
                      <a:pt x="4792" y="3384"/>
                    </a:lnTo>
                    <a:lnTo>
                      <a:pt x="4767" y="3411"/>
                    </a:lnTo>
                    <a:lnTo>
                      <a:pt x="4744" y="3401"/>
                    </a:lnTo>
                    <a:lnTo>
                      <a:pt x="4720" y="3393"/>
                    </a:lnTo>
                    <a:lnTo>
                      <a:pt x="4696" y="3389"/>
                    </a:lnTo>
                    <a:lnTo>
                      <a:pt x="4670" y="3388"/>
                    </a:lnTo>
                    <a:lnTo>
                      <a:pt x="4645" y="3389"/>
                    </a:lnTo>
                    <a:lnTo>
                      <a:pt x="4619" y="3393"/>
                    </a:lnTo>
                    <a:lnTo>
                      <a:pt x="4595" y="3401"/>
                    </a:lnTo>
                    <a:lnTo>
                      <a:pt x="4573" y="3411"/>
                    </a:lnTo>
                    <a:lnTo>
                      <a:pt x="4526" y="3376"/>
                    </a:lnTo>
                    <a:lnTo>
                      <a:pt x="4499" y="3362"/>
                    </a:lnTo>
                    <a:lnTo>
                      <a:pt x="4471" y="3351"/>
                    </a:lnTo>
                    <a:lnTo>
                      <a:pt x="4441" y="3341"/>
                    </a:lnTo>
                    <a:lnTo>
                      <a:pt x="4411" y="3334"/>
                    </a:lnTo>
                    <a:lnTo>
                      <a:pt x="4380" y="3328"/>
                    </a:lnTo>
                    <a:lnTo>
                      <a:pt x="4348" y="3326"/>
                    </a:lnTo>
                    <a:close/>
                    <a:moveTo>
                      <a:pt x="3952" y="3347"/>
                    </a:moveTo>
                    <a:lnTo>
                      <a:pt x="3965" y="3330"/>
                    </a:lnTo>
                    <a:lnTo>
                      <a:pt x="3974" y="3312"/>
                    </a:lnTo>
                    <a:lnTo>
                      <a:pt x="3977" y="3292"/>
                    </a:lnTo>
                    <a:lnTo>
                      <a:pt x="3977" y="3273"/>
                    </a:lnTo>
                    <a:lnTo>
                      <a:pt x="3972" y="3252"/>
                    </a:lnTo>
                    <a:lnTo>
                      <a:pt x="3961" y="3234"/>
                    </a:lnTo>
                    <a:lnTo>
                      <a:pt x="3948" y="3218"/>
                    </a:lnTo>
                    <a:lnTo>
                      <a:pt x="3929" y="3204"/>
                    </a:lnTo>
                    <a:lnTo>
                      <a:pt x="3953" y="3200"/>
                    </a:lnTo>
                    <a:lnTo>
                      <a:pt x="3976" y="3193"/>
                    </a:lnTo>
                    <a:lnTo>
                      <a:pt x="4017" y="3171"/>
                    </a:lnTo>
                    <a:lnTo>
                      <a:pt x="4047" y="3139"/>
                    </a:lnTo>
                    <a:lnTo>
                      <a:pt x="4063" y="3101"/>
                    </a:lnTo>
                    <a:lnTo>
                      <a:pt x="4076" y="3124"/>
                    </a:lnTo>
                    <a:lnTo>
                      <a:pt x="4095" y="3143"/>
                    </a:lnTo>
                    <a:lnTo>
                      <a:pt x="4120" y="3157"/>
                    </a:lnTo>
                    <a:lnTo>
                      <a:pt x="4148" y="3167"/>
                    </a:lnTo>
                    <a:lnTo>
                      <a:pt x="4179" y="3171"/>
                    </a:lnTo>
                    <a:lnTo>
                      <a:pt x="4210" y="3170"/>
                    </a:lnTo>
                    <a:lnTo>
                      <a:pt x="4239" y="3162"/>
                    </a:lnTo>
                    <a:lnTo>
                      <a:pt x="4266" y="3148"/>
                    </a:lnTo>
                    <a:lnTo>
                      <a:pt x="4254" y="3177"/>
                    </a:lnTo>
                    <a:lnTo>
                      <a:pt x="4253" y="3193"/>
                    </a:lnTo>
                    <a:lnTo>
                      <a:pt x="4255" y="3208"/>
                    </a:lnTo>
                    <a:lnTo>
                      <a:pt x="4269" y="3236"/>
                    </a:lnTo>
                    <a:lnTo>
                      <a:pt x="4293" y="3260"/>
                    </a:lnTo>
                    <a:lnTo>
                      <a:pt x="4276" y="3259"/>
                    </a:lnTo>
                    <a:lnTo>
                      <a:pt x="4258" y="3261"/>
                    </a:lnTo>
                    <a:lnTo>
                      <a:pt x="4226" y="3271"/>
                    </a:lnTo>
                    <a:lnTo>
                      <a:pt x="4201" y="3289"/>
                    </a:lnTo>
                    <a:lnTo>
                      <a:pt x="4183" y="3312"/>
                    </a:lnTo>
                    <a:lnTo>
                      <a:pt x="4154" y="3315"/>
                    </a:lnTo>
                    <a:lnTo>
                      <a:pt x="4126" y="3324"/>
                    </a:lnTo>
                    <a:lnTo>
                      <a:pt x="4103" y="3339"/>
                    </a:lnTo>
                    <a:lnTo>
                      <a:pt x="4086" y="3358"/>
                    </a:lnTo>
                    <a:lnTo>
                      <a:pt x="4055" y="3344"/>
                    </a:lnTo>
                    <a:lnTo>
                      <a:pt x="4021" y="3339"/>
                    </a:lnTo>
                    <a:lnTo>
                      <a:pt x="3985" y="3339"/>
                    </a:lnTo>
                    <a:lnTo>
                      <a:pt x="3952" y="3347"/>
                    </a:lnTo>
                    <a:close/>
                    <a:moveTo>
                      <a:pt x="3378" y="3370"/>
                    </a:moveTo>
                    <a:lnTo>
                      <a:pt x="3400" y="3362"/>
                    </a:lnTo>
                    <a:lnTo>
                      <a:pt x="3422" y="3353"/>
                    </a:lnTo>
                    <a:lnTo>
                      <a:pt x="3439" y="3339"/>
                    </a:lnTo>
                    <a:lnTo>
                      <a:pt x="3454" y="3324"/>
                    </a:lnTo>
                    <a:lnTo>
                      <a:pt x="3473" y="3288"/>
                    </a:lnTo>
                    <a:lnTo>
                      <a:pt x="3475" y="3268"/>
                    </a:lnTo>
                    <a:lnTo>
                      <a:pt x="3474" y="3249"/>
                    </a:lnTo>
                    <a:lnTo>
                      <a:pt x="3513" y="3260"/>
                    </a:lnTo>
                    <a:lnTo>
                      <a:pt x="3534" y="3261"/>
                    </a:lnTo>
                    <a:lnTo>
                      <a:pt x="3556" y="3259"/>
                    </a:lnTo>
                    <a:lnTo>
                      <a:pt x="3593" y="3245"/>
                    </a:lnTo>
                    <a:lnTo>
                      <a:pt x="3621" y="3219"/>
                    </a:lnTo>
                    <a:lnTo>
                      <a:pt x="3639" y="3231"/>
                    </a:lnTo>
                    <a:lnTo>
                      <a:pt x="3657" y="3239"/>
                    </a:lnTo>
                    <a:lnTo>
                      <a:pt x="3679" y="3244"/>
                    </a:lnTo>
                    <a:lnTo>
                      <a:pt x="3701" y="3245"/>
                    </a:lnTo>
                    <a:lnTo>
                      <a:pt x="3723" y="3242"/>
                    </a:lnTo>
                    <a:lnTo>
                      <a:pt x="3744" y="3235"/>
                    </a:lnTo>
                    <a:lnTo>
                      <a:pt x="3762" y="3225"/>
                    </a:lnTo>
                    <a:lnTo>
                      <a:pt x="3778" y="3212"/>
                    </a:lnTo>
                    <a:lnTo>
                      <a:pt x="3778" y="3229"/>
                    </a:lnTo>
                    <a:lnTo>
                      <a:pt x="3782" y="3246"/>
                    </a:lnTo>
                    <a:lnTo>
                      <a:pt x="3790" y="3262"/>
                    </a:lnTo>
                    <a:lnTo>
                      <a:pt x="3800" y="3276"/>
                    </a:lnTo>
                    <a:lnTo>
                      <a:pt x="3833" y="3299"/>
                    </a:lnTo>
                    <a:lnTo>
                      <a:pt x="3853" y="3307"/>
                    </a:lnTo>
                    <a:lnTo>
                      <a:pt x="3874" y="3311"/>
                    </a:lnTo>
                    <a:lnTo>
                      <a:pt x="3845" y="3331"/>
                    </a:lnTo>
                    <a:lnTo>
                      <a:pt x="3821" y="3355"/>
                    </a:lnTo>
                    <a:lnTo>
                      <a:pt x="3800" y="3382"/>
                    </a:lnTo>
                    <a:lnTo>
                      <a:pt x="3787" y="3411"/>
                    </a:lnTo>
                    <a:lnTo>
                      <a:pt x="3752" y="3396"/>
                    </a:lnTo>
                    <a:lnTo>
                      <a:pt x="3712" y="3392"/>
                    </a:lnTo>
                    <a:lnTo>
                      <a:pt x="3675" y="3401"/>
                    </a:lnTo>
                    <a:lnTo>
                      <a:pt x="3644" y="3421"/>
                    </a:lnTo>
                    <a:lnTo>
                      <a:pt x="3606" y="3408"/>
                    </a:lnTo>
                    <a:lnTo>
                      <a:pt x="3566" y="3403"/>
                    </a:lnTo>
                    <a:lnTo>
                      <a:pt x="3526" y="3405"/>
                    </a:lnTo>
                    <a:lnTo>
                      <a:pt x="3487" y="3414"/>
                    </a:lnTo>
                    <a:lnTo>
                      <a:pt x="3466" y="3396"/>
                    </a:lnTo>
                    <a:lnTo>
                      <a:pt x="3439" y="3382"/>
                    </a:lnTo>
                    <a:lnTo>
                      <a:pt x="3408" y="3373"/>
                    </a:lnTo>
                    <a:lnTo>
                      <a:pt x="3378" y="3370"/>
                    </a:lnTo>
                    <a:close/>
                    <a:moveTo>
                      <a:pt x="2894" y="3381"/>
                    </a:moveTo>
                    <a:lnTo>
                      <a:pt x="2876" y="3393"/>
                    </a:lnTo>
                    <a:lnTo>
                      <a:pt x="2856" y="3401"/>
                    </a:lnTo>
                    <a:lnTo>
                      <a:pt x="2832" y="3403"/>
                    </a:lnTo>
                    <a:lnTo>
                      <a:pt x="2807" y="3400"/>
                    </a:lnTo>
                    <a:lnTo>
                      <a:pt x="2787" y="3418"/>
                    </a:lnTo>
                    <a:lnTo>
                      <a:pt x="2762" y="3429"/>
                    </a:lnTo>
                    <a:lnTo>
                      <a:pt x="2732" y="3432"/>
                    </a:lnTo>
                    <a:lnTo>
                      <a:pt x="2703" y="3426"/>
                    </a:lnTo>
                    <a:lnTo>
                      <a:pt x="2678" y="3411"/>
                    </a:lnTo>
                    <a:lnTo>
                      <a:pt x="2663" y="3390"/>
                    </a:lnTo>
                    <a:lnTo>
                      <a:pt x="2658" y="3367"/>
                    </a:lnTo>
                    <a:lnTo>
                      <a:pt x="2663" y="3343"/>
                    </a:lnTo>
                    <a:lnTo>
                      <a:pt x="2680" y="3323"/>
                    </a:lnTo>
                    <a:lnTo>
                      <a:pt x="2704" y="3309"/>
                    </a:lnTo>
                    <a:lnTo>
                      <a:pt x="2734" y="3304"/>
                    </a:lnTo>
                    <a:lnTo>
                      <a:pt x="2765" y="3307"/>
                    </a:lnTo>
                    <a:lnTo>
                      <a:pt x="2786" y="3288"/>
                    </a:lnTo>
                    <a:lnTo>
                      <a:pt x="2814" y="3277"/>
                    </a:lnTo>
                    <a:lnTo>
                      <a:pt x="2845" y="3276"/>
                    </a:lnTo>
                    <a:lnTo>
                      <a:pt x="2876" y="3284"/>
                    </a:lnTo>
                    <a:lnTo>
                      <a:pt x="2925" y="3258"/>
                    </a:lnTo>
                    <a:lnTo>
                      <a:pt x="2980" y="3240"/>
                    </a:lnTo>
                    <a:lnTo>
                      <a:pt x="3038" y="3232"/>
                    </a:lnTo>
                    <a:lnTo>
                      <a:pt x="3097" y="3231"/>
                    </a:lnTo>
                    <a:lnTo>
                      <a:pt x="3154" y="3239"/>
                    </a:lnTo>
                    <a:lnTo>
                      <a:pt x="3209" y="3255"/>
                    </a:lnTo>
                    <a:lnTo>
                      <a:pt x="3258" y="3279"/>
                    </a:lnTo>
                    <a:lnTo>
                      <a:pt x="3303" y="3311"/>
                    </a:lnTo>
                    <a:lnTo>
                      <a:pt x="3281" y="3308"/>
                    </a:lnTo>
                    <a:lnTo>
                      <a:pt x="3260" y="3309"/>
                    </a:lnTo>
                    <a:lnTo>
                      <a:pt x="3221" y="3322"/>
                    </a:lnTo>
                    <a:lnTo>
                      <a:pt x="3204" y="3332"/>
                    </a:lnTo>
                    <a:lnTo>
                      <a:pt x="3190" y="3345"/>
                    </a:lnTo>
                    <a:lnTo>
                      <a:pt x="3179" y="3360"/>
                    </a:lnTo>
                    <a:lnTo>
                      <a:pt x="3174" y="3377"/>
                    </a:lnTo>
                    <a:lnTo>
                      <a:pt x="3141" y="3367"/>
                    </a:lnTo>
                    <a:lnTo>
                      <a:pt x="3123" y="3366"/>
                    </a:lnTo>
                    <a:lnTo>
                      <a:pt x="3106" y="3368"/>
                    </a:lnTo>
                    <a:lnTo>
                      <a:pt x="3072" y="3381"/>
                    </a:lnTo>
                    <a:lnTo>
                      <a:pt x="3059" y="3390"/>
                    </a:lnTo>
                    <a:lnTo>
                      <a:pt x="3050" y="3403"/>
                    </a:lnTo>
                    <a:lnTo>
                      <a:pt x="3023" y="3395"/>
                    </a:lnTo>
                    <a:lnTo>
                      <a:pt x="2995" y="3389"/>
                    </a:lnTo>
                    <a:lnTo>
                      <a:pt x="2965" y="3389"/>
                    </a:lnTo>
                    <a:lnTo>
                      <a:pt x="2936" y="3392"/>
                    </a:lnTo>
                    <a:lnTo>
                      <a:pt x="2932" y="3382"/>
                    </a:lnTo>
                    <a:lnTo>
                      <a:pt x="2921" y="3375"/>
                    </a:lnTo>
                    <a:lnTo>
                      <a:pt x="2908" y="3375"/>
                    </a:lnTo>
                    <a:lnTo>
                      <a:pt x="2894" y="3381"/>
                    </a:lnTo>
                    <a:close/>
                    <a:moveTo>
                      <a:pt x="2259" y="3322"/>
                    </a:moveTo>
                    <a:lnTo>
                      <a:pt x="2261" y="3290"/>
                    </a:lnTo>
                    <a:lnTo>
                      <a:pt x="2253" y="3259"/>
                    </a:lnTo>
                    <a:lnTo>
                      <a:pt x="2236" y="3231"/>
                    </a:lnTo>
                    <a:lnTo>
                      <a:pt x="2208" y="3207"/>
                    </a:lnTo>
                    <a:lnTo>
                      <a:pt x="2228" y="3206"/>
                    </a:lnTo>
                    <a:lnTo>
                      <a:pt x="2245" y="3201"/>
                    </a:lnTo>
                    <a:lnTo>
                      <a:pt x="2276" y="3182"/>
                    </a:lnTo>
                    <a:lnTo>
                      <a:pt x="2296" y="3155"/>
                    </a:lnTo>
                    <a:lnTo>
                      <a:pt x="2300" y="3140"/>
                    </a:lnTo>
                    <a:lnTo>
                      <a:pt x="2300" y="3124"/>
                    </a:lnTo>
                    <a:lnTo>
                      <a:pt x="2328" y="3143"/>
                    </a:lnTo>
                    <a:lnTo>
                      <a:pt x="2364" y="3152"/>
                    </a:lnTo>
                    <a:lnTo>
                      <a:pt x="2401" y="3148"/>
                    </a:lnTo>
                    <a:lnTo>
                      <a:pt x="2433" y="3133"/>
                    </a:lnTo>
                    <a:lnTo>
                      <a:pt x="2433" y="3152"/>
                    </a:lnTo>
                    <a:lnTo>
                      <a:pt x="2441" y="3169"/>
                    </a:lnTo>
                    <a:lnTo>
                      <a:pt x="2455" y="3183"/>
                    </a:lnTo>
                    <a:lnTo>
                      <a:pt x="2473" y="3193"/>
                    </a:lnTo>
                    <a:lnTo>
                      <a:pt x="2494" y="3201"/>
                    </a:lnTo>
                    <a:lnTo>
                      <a:pt x="2516" y="3203"/>
                    </a:lnTo>
                    <a:lnTo>
                      <a:pt x="2538" y="3200"/>
                    </a:lnTo>
                    <a:lnTo>
                      <a:pt x="2559" y="3190"/>
                    </a:lnTo>
                    <a:lnTo>
                      <a:pt x="2545" y="3208"/>
                    </a:lnTo>
                    <a:lnTo>
                      <a:pt x="2536" y="3230"/>
                    </a:lnTo>
                    <a:lnTo>
                      <a:pt x="2534" y="3251"/>
                    </a:lnTo>
                    <a:lnTo>
                      <a:pt x="2537" y="3273"/>
                    </a:lnTo>
                    <a:lnTo>
                      <a:pt x="2545" y="3293"/>
                    </a:lnTo>
                    <a:lnTo>
                      <a:pt x="2559" y="3312"/>
                    </a:lnTo>
                    <a:lnTo>
                      <a:pt x="2576" y="3328"/>
                    </a:lnTo>
                    <a:lnTo>
                      <a:pt x="2599" y="3341"/>
                    </a:lnTo>
                    <a:lnTo>
                      <a:pt x="2573" y="3347"/>
                    </a:lnTo>
                    <a:lnTo>
                      <a:pt x="2549" y="3357"/>
                    </a:lnTo>
                    <a:lnTo>
                      <a:pt x="2528" y="3369"/>
                    </a:lnTo>
                    <a:lnTo>
                      <a:pt x="2508" y="3385"/>
                    </a:lnTo>
                    <a:lnTo>
                      <a:pt x="2477" y="3376"/>
                    </a:lnTo>
                    <a:lnTo>
                      <a:pt x="2446" y="3374"/>
                    </a:lnTo>
                    <a:lnTo>
                      <a:pt x="2414" y="3376"/>
                    </a:lnTo>
                    <a:lnTo>
                      <a:pt x="2383" y="3385"/>
                    </a:lnTo>
                    <a:lnTo>
                      <a:pt x="2362" y="3360"/>
                    </a:lnTo>
                    <a:lnTo>
                      <a:pt x="2331" y="3340"/>
                    </a:lnTo>
                    <a:lnTo>
                      <a:pt x="2296" y="3327"/>
                    </a:lnTo>
                    <a:lnTo>
                      <a:pt x="2259" y="3322"/>
                    </a:lnTo>
                    <a:close/>
                    <a:moveTo>
                      <a:pt x="1693" y="3314"/>
                    </a:moveTo>
                    <a:lnTo>
                      <a:pt x="1721" y="3286"/>
                    </a:lnTo>
                    <a:lnTo>
                      <a:pt x="1737" y="3252"/>
                    </a:lnTo>
                    <a:lnTo>
                      <a:pt x="1739" y="3235"/>
                    </a:lnTo>
                    <a:lnTo>
                      <a:pt x="1738" y="3217"/>
                    </a:lnTo>
                    <a:lnTo>
                      <a:pt x="1725" y="3183"/>
                    </a:lnTo>
                    <a:lnTo>
                      <a:pt x="1765" y="3184"/>
                    </a:lnTo>
                    <a:lnTo>
                      <a:pt x="1804" y="3175"/>
                    </a:lnTo>
                    <a:lnTo>
                      <a:pt x="1836" y="3157"/>
                    </a:lnTo>
                    <a:lnTo>
                      <a:pt x="1859" y="3130"/>
                    </a:lnTo>
                    <a:lnTo>
                      <a:pt x="1903" y="3148"/>
                    </a:lnTo>
                    <a:lnTo>
                      <a:pt x="1952" y="3157"/>
                    </a:lnTo>
                    <a:lnTo>
                      <a:pt x="2002" y="3153"/>
                    </a:lnTo>
                    <a:lnTo>
                      <a:pt x="2047" y="3138"/>
                    </a:lnTo>
                    <a:lnTo>
                      <a:pt x="2053" y="3172"/>
                    </a:lnTo>
                    <a:lnTo>
                      <a:pt x="2071" y="3203"/>
                    </a:lnTo>
                    <a:lnTo>
                      <a:pt x="2101" y="3227"/>
                    </a:lnTo>
                    <a:lnTo>
                      <a:pt x="2140" y="3242"/>
                    </a:lnTo>
                    <a:lnTo>
                      <a:pt x="2118" y="3249"/>
                    </a:lnTo>
                    <a:lnTo>
                      <a:pt x="2101" y="3260"/>
                    </a:lnTo>
                    <a:lnTo>
                      <a:pt x="2073" y="3289"/>
                    </a:lnTo>
                    <a:lnTo>
                      <a:pt x="2061" y="3323"/>
                    </a:lnTo>
                    <a:lnTo>
                      <a:pt x="2061" y="3341"/>
                    </a:lnTo>
                    <a:lnTo>
                      <a:pt x="2066" y="3358"/>
                    </a:lnTo>
                    <a:lnTo>
                      <a:pt x="2033" y="3353"/>
                    </a:lnTo>
                    <a:lnTo>
                      <a:pt x="1998" y="3356"/>
                    </a:lnTo>
                    <a:lnTo>
                      <a:pt x="1966" y="3368"/>
                    </a:lnTo>
                    <a:lnTo>
                      <a:pt x="1952" y="3377"/>
                    </a:lnTo>
                    <a:lnTo>
                      <a:pt x="1942" y="3388"/>
                    </a:lnTo>
                    <a:lnTo>
                      <a:pt x="1908" y="3376"/>
                    </a:lnTo>
                    <a:lnTo>
                      <a:pt x="1871" y="3373"/>
                    </a:lnTo>
                    <a:lnTo>
                      <a:pt x="1835" y="3380"/>
                    </a:lnTo>
                    <a:lnTo>
                      <a:pt x="1818" y="3386"/>
                    </a:lnTo>
                    <a:lnTo>
                      <a:pt x="1804" y="3396"/>
                    </a:lnTo>
                    <a:lnTo>
                      <a:pt x="1785" y="3369"/>
                    </a:lnTo>
                    <a:lnTo>
                      <a:pt x="1760" y="3345"/>
                    </a:lnTo>
                    <a:lnTo>
                      <a:pt x="1729" y="3327"/>
                    </a:lnTo>
                    <a:lnTo>
                      <a:pt x="1693" y="3314"/>
                    </a:lnTo>
                    <a:close/>
                    <a:moveTo>
                      <a:pt x="1062" y="3351"/>
                    </a:moveTo>
                    <a:lnTo>
                      <a:pt x="1074" y="3330"/>
                    </a:lnTo>
                    <a:lnTo>
                      <a:pt x="1081" y="3309"/>
                    </a:lnTo>
                    <a:lnTo>
                      <a:pt x="1082" y="3288"/>
                    </a:lnTo>
                    <a:lnTo>
                      <a:pt x="1078" y="3266"/>
                    </a:lnTo>
                    <a:lnTo>
                      <a:pt x="1069" y="3245"/>
                    </a:lnTo>
                    <a:lnTo>
                      <a:pt x="1054" y="3227"/>
                    </a:lnTo>
                    <a:lnTo>
                      <a:pt x="1036" y="3210"/>
                    </a:lnTo>
                    <a:lnTo>
                      <a:pt x="1013" y="3198"/>
                    </a:lnTo>
                    <a:lnTo>
                      <a:pt x="1038" y="3207"/>
                    </a:lnTo>
                    <a:lnTo>
                      <a:pt x="1066" y="3212"/>
                    </a:lnTo>
                    <a:lnTo>
                      <a:pt x="1094" y="3212"/>
                    </a:lnTo>
                    <a:lnTo>
                      <a:pt x="1121" y="3206"/>
                    </a:lnTo>
                    <a:lnTo>
                      <a:pt x="1147" y="3197"/>
                    </a:lnTo>
                    <a:lnTo>
                      <a:pt x="1169" y="3183"/>
                    </a:lnTo>
                    <a:lnTo>
                      <a:pt x="1188" y="3166"/>
                    </a:lnTo>
                    <a:lnTo>
                      <a:pt x="1200" y="3145"/>
                    </a:lnTo>
                    <a:lnTo>
                      <a:pt x="1214" y="3170"/>
                    </a:lnTo>
                    <a:lnTo>
                      <a:pt x="1234" y="3190"/>
                    </a:lnTo>
                    <a:lnTo>
                      <a:pt x="1260" y="3206"/>
                    </a:lnTo>
                    <a:lnTo>
                      <a:pt x="1291" y="3217"/>
                    </a:lnTo>
                    <a:lnTo>
                      <a:pt x="1323" y="3222"/>
                    </a:lnTo>
                    <a:lnTo>
                      <a:pt x="1357" y="3221"/>
                    </a:lnTo>
                    <a:lnTo>
                      <a:pt x="1389" y="3214"/>
                    </a:lnTo>
                    <a:lnTo>
                      <a:pt x="1417" y="3200"/>
                    </a:lnTo>
                    <a:lnTo>
                      <a:pt x="1416" y="3220"/>
                    </a:lnTo>
                    <a:lnTo>
                      <a:pt x="1418" y="3239"/>
                    </a:lnTo>
                    <a:lnTo>
                      <a:pt x="1436" y="3277"/>
                    </a:lnTo>
                    <a:lnTo>
                      <a:pt x="1448" y="3294"/>
                    </a:lnTo>
                    <a:lnTo>
                      <a:pt x="1464" y="3309"/>
                    </a:lnTo>
                    <a:lnTo>
                      <a:pt x="1503" y="3332"/>
                    </a:lnTo>
                    <a:lnTo>
                      <a:pt x="1515" y="3320"/>
                    </a:lnTo>
                    <a:lnTo>
                      <a:pt x="1529" y="3310"/>
                    </a:lnTo>
                    <a:lnTo>
                      <a:pt x="1563" y="3300"/>
                    </a:lnTo>
                    <a:lnTo>
                      <a:pt x="1582" y="3300"/>
                    </a:lnTo>
                    <a:lnTo>
                      <a:pt x="1599" y="3304"/>
                    </a:lnTo>
                    <a:lnTo>
                      <a:pt x="1616" y="3310"/>
                    </a:lnTo>
                    <a:lnTo>
                      <a:pt x="1631" y="3320"/>
                    </a:lnTo>
                    <a:lnTo>
                      <a:pt x="1643" y="3332"/>
                    </a:lnTo>
                    <a:lnTo>
                      <a:pt x="1650" y="3345"/>
                    </a:lnTo>
                    <a:lnTo>
                      <a:pt x="1654" y="3360"/>
                    </a:lnTo>
                    <a:lnTo>
                      <a:pt x="1652" y="3374"/>
                    </a:lnTo>
                    <a:lnTo>
                      <a:pt x="1647" y="3388"/>
                    </a:lnTo>
                    <a:lnTo>
                      <a:pt x="1639" y="3401"/>
                    </a:lnTo>
                    <a:lnTo>
                      <a:pt x="1611" y="3421"/>
                    </a:lnTo>
                    <a:lnTo>
                      <a:pt x="1574" y="3429"/>
                    </a:lnTo>
                    <a:lnTo>
                      <a:pt x="1539" y="3422"/>
                    </a:lnTo>
                    <a:lnTo>
                      <a:pt x="1524" y="3415"/>
                    </a:lnTo>
                    <a:lnTo>
                      <a:pt x="1511" y="3404"/>
                    </a:lnTo>
                    <a:lnTo>
                      <a:pt x="1495" y="3377"/>
                    </a:lnTo>
                    <a:lnTo>
                      <a:pt x="1462" y="3381"/>
                    </a:lnTo>
                    <a:lnTo>
                      <a:pt x="1433" y="3391"/>
                    </a:lnTo>
                    <a:lnTo>
                      <a:pt x="1408" y="3407"/>
                    </a:lnTo>
                    <a:lnTo>
                      <a:pt x="1389" y="3429"/>
                    </a:lnTo>
                    <a:lnTo>
                      <a:pt x="1377" y="3414"/>
                    </a:lnTo>
                    <a:lnTo>
                      <a:pt x="1359" y="3402"/>
                    </a:lnTo>
                    <a:lnTo>
                      <a:pt x="1339" y="3396"/>
                    </a:lnTo>
                    <a:lnTo>
                      <a:pt x="1317" y="3392"/>
                    </a:lnTo>
                    <a:lnTo>
                      <a:pt x="1294" y="3393"/>
                    </a:lnTo>
                    <a:lnTo>
                      <a:pt x="1274" y="3400"/>
                    </a:lnTo>
                    <a:lnTo>
                      <a:pt x="1255" y="3410"/>
                    </a:lnTo>
                    <a:lnTo>
                      <a:pt x="1242" y="3425"/>
                    </a:lnTo>
                    <a:lnTo>
                      <a:pt x="1234" y="3402"/>
                    </a:lnTo>
                    <a:lnTo>
                      <a:pt x="1220" y="3382"/>
                    </a:lnTo>
                    <a:lnTo>
                      <a:pt x="1200" y="3366"/>
                    </a:lnTo>
                    <a:lnTo>
                      <a:pt x="1175" y="3353"/>
                    </a:lnTo>
                    <a:lnTo>
                      <a:pt x="1148" y="3344"/>
                    </a:lnTo>
                    <a:lnTo>
                      <a:pt x="1119" y="3340"/>
                    </a:lnTo>
                    <a:lnTo>
                      <a:pt x="1090" y="3342"/>
                    </a:lnTo>
                    <a:lnTo>
                      <a:pt x="1062" y="3351"/>
                    </a:lnTo>
                    <a:close/>
                    <a:moveTo>
                      <a:pt x="471" y="3358"/>
                    </a:moveTo>
                    <a:lnTo>
                      <a:pt x="468" y="3380"/>
                    </a:lnTo>
                    <a:lnTo>
                      <a:pt x="459" y="3399"/>
                    </a:lnTo>
                    <a:lnTo>
                      <a:pt x="441" y="3414"/>
                    </a:lnTo>
                    <a:lnTo>
                      <a:pt x="419" y="3423"/>
                    </a:lnTo>
                    <a:lnTo>
                      <a:pt x="392" y="3428"/>
                    </a:lnTo>
                    <a:lnTo>
                      <a:pt x="366" y="3425"/>
                    </a:lnTo>
                    <a:lnTo>
                      <a:pt x="344" y="3415"/>
                    </a:lnTo>
                    <a:lnTo>
                      <a:pt x="325" y="3400"/>
                    </a:lnTo>
                    <a:lnTo>
                      <a:pt x="302" y="3421"/>
                    </a:lnTo>
                    <a:lnTo>
                      <a:pt x="273" y="3433"/>
                    </a:lnTo>
                    <a:lnTo>
                      <a:pt x="239" y="3435"/>
                    </a:lnTo>
                    <a:lnTo>
                      <a:pt x="206" y="3428"/>
                    </a:lnTo>
                    <a:lnTo>
                      <a:pt x="179" y="3411"/>
                    </a:lnTo>
                    <a:lnTo>
                      <a:pt x="164" y="3387"/>
                    </a:lnTo>
                    <a:lnTo>
                      <a:pt x="160" y="3360"/>
                    </a:lnTo>
                    <a:lnTo>
                      <a:pt x="168" y="3335"/>
                    </a:lnTo>
                    <a:lnTo>
                      <a:pt x="146" y="3354"/>
                    </a:lnTo>
                    <a:lnTo>
                      <a:pt x="117" y="3364"/>
                    </a:lnTo>
                    <a:lnTo>
                      <a:pt x="85" y="3364"/>
                    </a:lnTo>
                    <a:lnTo>
                      <a:pt x="69" y="3359"/>
                    </a:lnTo>
                    <a:lnTo>
                      <a:pt x="55" y="3352"/>
                    </a:lnTo>
                    <a:lnTo>
                      <a:pt x="32" y="3331"/>
                    </a:lnTo>
                    <a:lnTo>
                      <a:pt x="26" y="3320"/>
                    </a:lnTo>
                    <a:lnTo>
                      <a:pt x="22" y="3308"/>
                    </a:lnTo>
                    <a:lnTo>
                      <a:pt x="22" y="3295"/>
                    </a:lnTo>
                    <a:lnTo>
                      <a:pt x="25" y="3282"/>
                    </a:lnTo>
                    <a:lnTo>
                      <a:pt x="32" y="3270"/>
                    </a:lnTo>
                    <a:lnTo>
                      <a:pt x="43" y="3259"/>
                    </a:lnTo>
                    <a:lnTo>
                      <a:pt x="26" y="3245"/>
                    </a:lnTo>
                    <a:lnTo>
                      <a:pt x="16" y="3230"/>
                    </a:lnTo>
                    <a:lnTo>
                      <a:pt x="12" y="3212"/>
                    </a:lnTo>
                    <a:lnTo>
                      <a:pt x="13" y="3193"/>
                    </a:lnTo>
                    <a:lnTo>
                      <a:pt x="20" y="3176"/>
                    </a:lnTo>
                    <a:lnTo>
                      <a:pt x="32" y="3161"/>
                    </a:lnTo>
                    <a:lnTo>
                      <a:pt x="48" y="3149"/>
                    </a:lnTo>
                    <a:lnTo>
                      <a:pt x="68" y="3141"/>
                    </a:lnTo>
                    <a:lnTo>
                      <a:pt x="67" y="3112"/>
                    </a:lnTo>
                    <a:lnTo>
                      <a:pt x="55" y="3084"/>
                    </a:lnTo>
                    <a:lnTo>
                      <a:pt x="30" y="3062"/>
                    </a:lnTo>
                    <a:lnTo>
                      <a:pt x="0" y="3046"/>
                    </a:lnTo>
                    <a:lnTo>
                      <a:pt x="22" y="3032"/>
                    </a:lnTo>
                    <a:lnTo>
                      <a:pt x="40" y="3015"/>
                    </a:lnTo>
                    <a:lnTo>
                      <a:pt x="51" y="2994"/>
                    </a:lnTo>
                    <a:lnTo>
                      <a:pt x="55" y="2972"/>
                    </a:lnTo>
                    <a:lnTo>
                      <a:pt x="53" y="2949"/>
                    </a:lnTo>
                    <a:lnTo>
                      <a:pt x="47" y="2928"/>
                    </a:lnTo>
                    <a:lnTo>
                      <a:pt x="33" y="2908"/>
                    </a:lnTo>
                    <a:lnTo>
                      <a:pt x="13" y="2892"/>
                    </a:lnTo>
                    <a:lnTo>
                      <a:pt x="40" y="2884"/>
                    </a:lnTo>
                    <a:lnTo>
                      <a:pt x="64" y="2874"/>
                    </a:lnTo>
                    <a:lnTo>
                      <a:pt x="107" y="2845"/>
                    </a:lnTo>
                    <a:lnTo>
                      <a:pt x="123" y="2828"/>
                    </a:lnTo>
                    <a:lnTo>
                      <a:pt x="136" y="2809"/>
                    </a:lnTo>
                    <a:lnTo>
                      <a:pt x="151" y="2766"/>
                    </a:lnTo>
                    <a:lnTo>
                      <a:pt x="152" y="2788"/>
                    </a:lnTo>
                    <a:lnTo>
                      <a:pt x="160" y="2809"/>
                    </a:lnTo>
                    <a:lnTo>
                      <a:pt x="172" y="2827"/>
                    </a:lnTo>
                    <a:lnTo>
                      <a:pt x="190" y="2844"/>
                    </a:lnTo>
                    <a:lnTo>
                      <a:pt x="210" y="2858"/>
                    </a:lnTo>
                    <a:lnTo>
                      <a:pt x="233" y="2868"/>
                    </a:lnTo>
                    <a:lnTo>
                      <a:pt x="258" y="2874"/>
                    </a:lnTo>
                    <a:lnTo>
                      <a:pt x="285" y="2877"/>
                    </a:lnTo>
                    <a:lnTo>
                      <a:pt x="273" y="2917"/>
                    </a:lnTo>
                    <a:lnTo>
                      <a:pt x="353" y="2906"/>
                    </a:lnTo>
                    <a:lnTo>
                      <a:pt x="432" y="2892"/>
                    </a:lnTo>
                    <a:lnTo>
                      <a:pt x="433" y="2923"/>
                    </a:lnTo>
                    <a:lnTo>
                      <a:pt x="441" y="2954"/>
                    </a:lnTo>
                    <a:lnTo>
                      <a:pt x="455" y="2984"/>
                    </a:lnTo>
                    <a:lnTo>
                      <a:pt x="473" y="3012"/>
                    </a:lnTo>
                    <a:lnTo>
                      <a:pt x="499" y="3005"/>
                    </a:lnTo>
                    <a:lnTo>
                      <a:pt x="522" y="2993"/>
                    </a:lnTo>
                    <a:lnTo>
                      <a:pt x="539" y="2977"/>
                    </a:lnTo>
                    <a:lnTo>
                      <a:pt x="552" y="2958"/>
                    </a:lnTo>
                    <a:lnTo>
                      <a:pt x="570" y="2969"/>
                    </a:lnTo>
                    <a:lnTo>
                      <a:pt x="590" y="2973"/>
                    </a:lnTo>
                    <a:lnTo>
                      <a:pt x="611" y="2970"/>
                    </a:lnTo>
                    <a:lnTo>
                      <a:pt x="630" y="2961"/>
                    </a:lnTo>
                    <a:lnTo>
                      <a:pt x="621" y="2970"/>
                    </a:lnTo>
                    <a:lnTo>
                      <a:pt x="614" y="2979"/>
                    </a:lnTo>
                    <a:lnTo>
                      <a:pt x="611" y="3000"/>
                    </a:lnTo>
                    <a:lnTo>
                      <a:pt x="621" y="3020"/>
                    </a:lnTo>
                    <a:lnTo>
                      <a:pt x="639" y="3035"/>
                    </a:lnTo>
                    <a:lnTo>
                      <a:pt x="618" y="3056"/>
                    </a:lnTo>
                    <a:lnTo>
                      <a:pt x="607" y="3082"/>
                    </a:lnTo>
                    <a:lnTo>
                      <a:pt x="610" y="3109"/>
                    </a:lnTo>
                    <a:lnTo>
                      <a:pt x="626" y="3133"/>
                    </a:lnTo>
                    <a:lnTo>
                      <a:pt x="594" y="3141"/>
                    </a:lnTo>
                    <a:lnTo>
                      <a:pt x="564" y="3155"/>
                    </a:lnTo>
                    <a:lnTo>
                      <a:pt x="542" y="3174"/>
                    </a:lnTo>
                    <a:lnTo>
                      <a:pt x="527" y="3199"/>
                    </a:lnTo>
                    <a:lnTo>
                      <a:pt x="564" y="3209"/>
                    </a:lnTo>
                    <a:lnTo>
                      <a:pt x="585" y="3209"/>
                    </a:lnTo>
                    <a:lnTo>
                      <a:pt x="603" y="3207"/>
                    </a:lnTo>
                    <a:lnTo>
                      <a:pt x="639" y="3194"/>
                    </a:lnTo>
                    <a:lnTo>
                      <a:pt x="654" y="3184"/>
                    </a:lnTo>
                    <a:lnTo>
                      <a:pt x="666" y="3171"/>
                    </a:lnTo>
                    <a:lnTo>
                      <a:pt x="678" y="3184"/>
                    </a:lnTo>
                    <a:lnTo>
                      <a:pt x="693" y="3192"/>
                    </a:lnTo>
                    <a:lnTo>
                      <a:pt x="710" y="3198"/>
                    </a:lnTo>
                    <a:lnTo>
                      <a:pt x="729" y="3201"/>
                    </a:lnTo>
                    <a:lnTo>
                      <a:pt x="749" y="3199"/>
                    </a:lnTo>
                    <a:lnTo>
                      <a:pt x="767" y="3194"/>
                    </a:lnTo>
                    <a:lnTo>
                      <a:pt x="783" y="3187"/>
                    </a:lnTo>
                    <a:lnTo>
                      <a:pt x="796" y="3175"/>
                    </a:lnTo>
                    <a:lnTo>
                      <a:pt x="820" y="3209"/>
                    </a:lnTo>
                    <a:lnTo>
                      <a:pt x="852" y="3238"/>
                    </a:lnTo>
                    <a:lnTo>
                      <a:pt x="891" y="3263"/>
                    </a:lnTo>
                    <a:lnTo>
                      <a:pt x="934" y="3281"/>
                    </a:lnTo>
                    <a:lnTo>
                      <a:pt x="887" y="3305"/>
                    </a:lnTo>
                    <a:lnTo>
                      <a:pt x="848" y="3335"/>
                    </a:lnTo>
                    <a:lnTo>
                      <a:pt x="817" y="3371"/>
                    </a:lnTo>
                    <a:lnTo>
                      <a:pt x="796" y="3411"/>
                    </a:lnTo>
                    <a:lnTo>
                      <a:pt x="784" y="3402"/>
                    </a:lnTo>
                    <a:lnTo>
                      <a:pt x="771" y="3398"/>
                    </a:lnTo>
                    <a:lnTo>
                      <a:pt x="741" y="3396"/>
                    </a:lnTo>
                    <a:lnTo>
                      <a:pt x="713" y="3404"/>
                    </a:lnTo>
                    <a:lnTo>
                      <a:pt x="702" y="3413"/>
                    </a:lnTo>
                    <a:lnTo>
                      <a:pt x="694" y="3423"/>
                    </a:lnTo>
                    <a:lnTo>
                      <a:pt x="666" y="3407"/>
                    </a:lnTo>
                    <a:lnTo>
                      <a:pt x="634" y="3401"/>
                    </a:lnTo>
                    <a:lnTo>
                      <a:pt x="601" y="3404"/>
                    </a:lnTo>
                    <a:lnTo>
                      <a:pt x="571" y="3417"/>
                    </a:lnTo>
                    <a:lnTo>
                      <a:pt x="559" y="3391"/>
                    </a:lnTo>
                    <a:lnTo>
                      <a:pt x="536" y="3372"/>
                    </a:lnTo>
                    <a:lnTo>
                      <a:pt x="506" y="3360"/>
                    </a:lnTo>
                    <a:lnTo>
                      <a:pt x="488" y="3358"/>
                    </a:lnTo>
                    <a:lnTo>
                      <a:pt x="471" y="3358"/>
                    </a:lnTo>
                    <a:close/>
                    <a:moveTo>
                      <a:pt x="147" y="2711"/>
                    </a:moveTo>
                    <a:lnTo>
                      <a:pt x="151" y="2689"/>
                    </a:lnTo>
                    <a:lnTo>
                      <a:pt x="148" y="2668"/>
                    </a:lnTo>
                    <a:lnTo>
                      <a:pt x="143" y="2647"/>
                    </a:lnTo>
                    <a:lnTo>
                      <a:pt x="132" y="2628"/>
                    </a:lnTo>
                    <a:lnTo>
                      <a:pt x="117" y="2610"/>
                    </a:lnTo>
                    <a:lnTo>
                      <a:pt x="100" y="2594"/>
                    </a:lnTo>
                    <a:lnTo>
                      <a:pt x="55" y="2570"/>
                    </a:lnTo>
                    <a:lnTo>
                      <a:pt x="79" y="2535"/>
                    </a:lnTo>
                    <a:lnTo>
                      <a:pt x="83" y="2516"/>
                    </a:lnTo>
                    <a:lnTo>
                      <a:pt x="83" y="2496"/>
                    </a:lnTo>
                    <a:lnTo>
                      <a:pt x="77" y="2475"/>
                    </a:lnTo>
                    <a:lnTo>
                      <a:pt x="67" y="2457"/>
                    </a:lnTo>
                    <a:lnTo>
                      <a:pt x="52" y="2441"/>
                    </a:lnTo>
                    <a:lnTo>
                      <a:pt x="32" y="2427"/>
                    </a:lnTo>
                    <a:lnTo>
                      <a:pt x="36" y="2398"/>
                    </a:lnTo>
                    <a:lnTo>
                      <a:pt x="36" y="2370"/>
                    </a:lnTo>
                    <a:lnTo>
                      <a:pt x="22" y="2312"/>
                    </a:lnTo>
                    <a:lnTo>
                      <a:pt x="76" y="2327"/>
                    </a:lnTo>
                    <a:lnTo>
                      <a:pt x="124" y="2350"/>
                    </a:lnTo>
                    <a:lnTo>
                      <a:pt x="127" y="2331"/>
                    </a:lnTo>
                    <a:lnTo>
                      <a:pt x="123" y="2311"/>
                    </a:lnTo>
                    <a:lnTo>
                      <a:pt x="115" y="2293"/>
                    </a:lnTo>
                    <a:lnTo>
                      <a:pt x="103" y="2277"/>
                    </a:lnTo>
                    <a:lnTo>
                      <a:pt x="87" y="2263"/>
                    </a:lnTo>
                    <a:lnTo>
                      <a:pt x="68" y="2251"/>
                    </a:lnTo>
                    <a:lnTo>
                      <a:pt x="47" y="2244"/>
                    </a:lnTo>
                    <a:lnTo>
                      <a:pt x="22" y="2240"/>
                    </a:lnTo>
                    <a:lnTo>
                      <a:pt x="51" y="2222"/>
                    </a:lnTo>
                    <a:lnTo>
                      <a:pt x="69" y="2197"/>
                    </a:lnTo>
                    <a:lnTo>
                      <a:pt x="77" y="2169"/>
                    </a:lnTo>
                    <a:lnTo>
                      <a:pt x="71" y="2141"/>
                    </a:lnTo>
                    <a:lnTo>
                      <a:pt x="53" y="2135"/>
                    </a:lnTo>
                    <a:lnTo>
                      <a:pt x="40" y="2126"/>
                    </a:lnTo>
                    <a:lnTo>
                      <a:pt x="29" y="2116"/>
                    </a:lnTo>
                    <a:lnTo>
                      <a:pt x="22" y="2103"/>
                    </a:lnTo>
                    <a:lnTo>
                      <a:pt x="20" y="2089"/>
                    </a:lnTo>
                    <a:lnTo>
                      <a:pt x="22" y="2075"/>
                    </a:lnTo>
                    <a:lnTo>
                      <a:pt x="28" y="2061"/>
                    </a:lnTo>
                    <a:lnTo>
                      <a:pt x="39" y="2048"/>
                    </a:lnTo>
                    <a:lnTo>
                      <a:pt x="52" y="2038"/>
                    </a:lnTo>
                    <a:lnTo>
                      <a:pt x="68" y="2032"/>
                    </a:lnTo>
                    <a:lnTo>
                      <a:pt x="103" y="2030"/>
                    </a:lnTo>
                    <a:lnTo>
                      <a:pt x="119" y="2033"/>
                    </a:lnTo>
                    <a:lnTo>
                      <a:pt x="135" y="2041"/>
                    </a:lnTo>
                    <a:lnTo>
                      <a:pt x="148" y="2050"/>
                    </a:lnTo>
                    <a:lnTo>
                      <a:pt x="158" y="2063"/>
                    </a:lnTo>
                    <a:lnTo>
                      <a:pt x="163" y="2077"/>
                    </a:lnTo>
                    <a:lnTo>
                      <a:pt x="163" y="2092"/>
                    </a:lnTo>
                    <a:lnTo>
                      <a:pt x="152" y="2118"/>
                    </a:lnTo>
                    <a:lnTo>
                      <a:pt x="127" y="2137"/>
                    </a:lnTo>
                    <a:lnTo>
                      <a:pt x="111" y="2142"/>
                    </a:lnTo>
                    <a:lnTo>
                      <a:pt x="92" y="2144"/>
                    </a:lnTo>
                    <a:lnTo>
                      <a:pt x="113" y="2156"/>
                    </a:lnTo>
                    <a:lnTo>
                      <a:pt x="136" y="2165"/>
                    </a:lnTo>
                    <a:lnTo>
                      <a:pt x="162" y="2169"/>
                    </a:lnTo>
                    <a:lnTo>
                      <a:pt x="188" y="2170"/>
                    </a:lnTo>
                    <a:lnTo>
                      <a:pt x="214" y="2167"/>
                    </a:lnTo>
                    <a:lnTo>
                      <a:pt x="238" y="2160"/>
                    </a:lnTo>
                    <a:lnTo>
                      <a:pt x="261" y="2151"/>
                    </a:lnTo>
                    <a:lnTo>
                      <a:pt x="281" y="2137"/>
                    </a:lnTo>
                    <a:lnTo>
                      <a:pt x="281" y="2152"/>
                    </a:lnTo>
                    <a:lnTo>
                      <a:pt x="283" y="2166"/>
                    </a:lnTo>
                    <a:lnTo>
                      <a:pt x="290" y="2180"/>
                    </a:lnTo>
                    <a:lnTo>
                      <a:pt x="299" y="2193"/>
                    </a:lnTo>
                    <a:lnTo>
                      <a:pt x="325" y="2213"/>
                    </a:lnTo>
                    <a:lnTo>
                      <a:pt x="341" y="2220"/>
                    </a:lnTo>
                    <a:lnTo>
                      <a:pt x="358" y="2225"/>
                    </a:lnTo>
                    <a:lnTo>
                      <a:pt x="358" y="2284"/>
                    </a:lnTo>
                    <a:lnTo>
                      <a:pt x="368" y="2342"/>
                    </a:lnTo>
                    <a:lnTo>
                      <a:pt x="325" y="2366"/>
                    </a:lnTo>
                    <a:lnTo>
                      <a:pt x="287" y="2393"/>
                    </a:lnTo>
                    <a:lnTo>
                      <a:pt x="254" y="2423"/>
                    </a:lnTo>
                    <a:lnTo>
                      <a:pt x="225" y="2457"/>
                    </a:lnTo>
                    <a:lnTo>
                      <a:pt x="235" y="2490"/>
                    </a:lnTo>
                    <a:lnTo>
                      <a:pt x="241" y="2524"/>
                    </a:lnTo>
                    <a:lnTo>
                      <a:pt x="239" y="2559"/>
                    </a:lnTo>
                    <a:lnTo>
                      <a:pt x="233" y="2593"/>
                    </a:lnTo>
                    <a:lnTo>
                      <a:pt x="219" y="2625"/>
                    </a:lnTo>
                    <a:lnTo>
                      <a:pt x="200" y="2656"/>
                    </a:lnTo>
                    <a:lnTo>
                      <a:pt x="176" y="2685"/>
                    </a:lnTo>
                    <a:lnTo>
                      <a:pt x="147" y="2711"/>
                    </a:lnTo>
                    <a:close/>
                    <a:moveTo>
                      <a:pt x="96" y="1982"/>
                    </a:moveTo>
                    <a:lnTo>
                      <a:pt x="61" y="1946"/>
                    </a:lnTo>
                    <a:lnTo>
                      <a:pt x="18" y="1920"/>
                    </a:lnTo>
                    <a:lnTo>
                      <a:pt x="36" y="1895"/>
                    </a:lnTo>
                    <a:lnTo>
                      <a:pt x="41" y="1868"/>
                    </a:lnTo>
                    <a:lnTo>
                      <a:pt x="36" y="1840"/>
                    </a:lnTo>
                    <a:lnTo>
                      <a:pt x="18" y="1816"/>
                    </a:lnTo>
                    <a:lnTo>
                      <a:pt x="39" y="1788"/>
                    </a:lnTo>
                    <a:lnTo>
                      <a:pt x="45" y="1756"/>
                    </a:lnTo>
                    <a:lnTo>
                      <a:pt x="40" y="1724"/>
                    </a:lnTo>
                    <a:lnTo>
                      <a:pt x="22" y="1695"/>
                    </a:lnTo>
                    <a:lnTo>
                      <a:pt x="61" y="1681"/>
                    </a:lnTo>
                    <a:lnTo>
                      <a:pt x="91" y="1656"/>
                    </a:lnTo>
                    <a:lnTo>
                      <a:pt x="109" y="1625"/>
                    </a:lnTo>
                    <a:lnTo>
                      <a:pt x="112" y="1608"/>
                    </a:lnTo>
                    <a:lnTo>
                      <a:pt x="111" y="1591"/>
                    </a:lnTo>
                    <a:lnTo>
                      <a:pt x="119" y="1610"/>
                    </a:lnTo>
                    <a:lnTo>
                      <a:pt x="134" y="1627"/>
                    </a:lnTo>
                    <a:lnTo>
                      <a:pt x="151" y="1641"/>
                    </a:lnTo>
                    <a:lnTo>
                      <a:pt x="172" y="1653"/>
                    </a:lnTo>
                    <a:lnTo>
                      <a:pt x="196" y="1661"/>
                    </a:lnTo>
                    <a:lnTo>
                      <a:pt x="222" y="1664"/>
                    </a:lnTo>
                    <a:lnTo>
                      <a:pt x="247" y="1663"/>
                    </a:lnTo>
                    <a:lnTo>
                      <a:pt x="271" y="1657"/>
                    </a:lnTo>
                    <a:lnTo>
                      <a:pt x="258" y="1671"/>
                    </a:lnTo>
                    <a:lnTo>
                      <a:pt x="249" y="1687"/>
                    </a:lnTo>
                    <a:lnTo>
                      <a:pt x="245" y="1705"/>
                    </a:lnTo>
                    <a:lnTo>
                      <a:pt x="245" y="1722"/>
                    </a:lnTo>
                    <a:lnTo>
                      <a:pt x="255" y="1756"/>
                    </a:lnTo>
                    <a:lnTo>
                      <a:pt x="266" y="1770"/>
                    </a:lnTo>
                    <a:lnTo>
                      <a:pt x="281" y="1783"/>
                    </a:lnTo>
                    <a:lnTo>
                      <a:pt x="250" y="1808"/>
                    </a:lnTo>
                    <a:lnTo>
                      <a:pt x="230" y="1839"/>
                    </a:lnTo>
                    <a:lnTo>
                      <a:pt x="221" y="1873"/>
                    </a:lnTo>
                    <a:lnTo>
                      <a:pt x="225" y="1908"/>
                    </a:lnTo>
                    <a:lnTo>
                      <a:pt x="183" y="1914"/>
                    </a:lnTo>
                    <a:lnTo>
                      <a:pt x="147" y="1929"/>
                    </a:lnTo>
                    <a:lnTo>
                      <a:pt x="116" y="1952"/>
                    </a:lnTo>
                    <a:lnTo>
                      <a:pt x="105" y="1967"/>
                    </a:lnTo>
                    <a:lnTo>
                      <a:pt x="96" y="1982"/>
                    </a:lnTo>
                    <a:close/>
                    <a:moveTo>
                      <a:pt x="396" y="1525"/>
                    </a:moveTo>
                    <a:lnTo>
                      <a:pt x="358" y="1515"/>
                    </a:lnTo>
                    <a:lnTo>
                      <a:pt x="320" y="1510"/>
                    </a:lnTo>
                    <a:lnTo>
                      <a:pt x="281" y="1510"/>
                    </a:lnTo>
                    <a:lnTo>
                      <a:pt x="243" y="1514"/>
                    </a:lnTo>
                    <a:lnTo>
                      <a:pt x="237" y="1495"/>
                    </a:lnTo>
                    <a:lnTo>
                      <a:pt x="225" y="1477"/>
                    </a:lnTo>
                    <a:lnTo>
                      <a:pt x="208" y="1461"/>
                    </a:lnTo>
                    <a:lnTo>
                      <a:pt x="188" y="1449"/>
                    </a:lnTo>
                    <a:lnTo>
                      <a:pt x="166" y="1439"/>
                    </a:lnTo>
                    <a:lnTo>
                      <a:pt x="142" y="1434"/>
                    </a:lnTo>
                    <a:lnTo>
                      <a:pt x="117" y="1433"/>
                    </a:lnTo>
                    <a:lnTo>
                      <a:pt x="92" y="1437"/>
                    </a:lnTo>
                    <a:lnTo>
                      <a:pt x="92" y="1404"/>
                    </a:lnTo>
                    <a:lnTo>
                      <a:pt x="80" y="1373"/>
                    </a:lnTo>
                    <a:lnTo>
                      <a:pt x="69" y="1358"/>
                    </a:lnTo>
                    <a:lnTo>
                      <a:pt x="56" y="1346"/>
                    </a:lnTo>
                    <a:lnTo>
                      <a:pt x="22" y="1326"/>
                    </a:lnTo>
                    <a:lnTo>
                      <a:pt x="40" y="1315"/>
                    </a:lnTo>
                    <a:lnTo>
                      <a:pt x="56" y="1301"/>
                    </a:lnTo>
                    <a:lnTo>
                      <a:pt x="67" y="1285"/>
                    </a:lnTo>
                    <a:lnTo>
                      <a:pt x="75" y="1268"/>
                    </a:lnTo>
                    <a:lnTo>
                      <a:pt x="77" y="1231"/>
                    </a:lnTo>
                    <a:lnTo>
                      <a:pt x="73" y="1214"/>
                    </a:lnTo>
                    <a:lnTo>
                      <a:pt x="64" y="1197"/>
                    </a:lnTo>
                    <a:lnTo>
                      <a:pt x="95" y="1215"/>
                    </a:lnTo>
                    <a:lnTo>
                      <a:pt x="131" y="1226"/>
                    </a:lnTo>
                    <a:lnTo>
                      <a:pt x="170" y="1227"/>
                    </a:lnTo>
                    <a:lnTo>
                      <a:pt x="207" y="1220"/>
                    </a:lnTo>
                    <a:lnTo>
                      <a:pt x="208" y="1245"/>
                    </a:lnTo>
                    <a:lnTo>
                      <a:pt x="215" y="1268"/>
                    </a:lnTo>
                    <a:lnTo>
                      <a:pt x="226" y="1287"/>
                    </a:lnTo>
                    <a:lnTo>
                      <a:pt x="242" y="1304"/>
                    </a:lnTo>
                    <a:lnTo>
                      <a:pt x="282" y="1333"/>
                    </a:lnTo>
                    <a:lnTo>
                      <a:pt x="326" y="1360"/>
                    </a:lnTo>
                    <a:lnTo>
                      <a:pt x="366" y="1389"/>
                    </a:lnTo>
                    <a:lnTo>
                      <a:pt x="397" y="1422"/>
                    </a:lnTo>
                    <a:lnTo>
                      <a:pt x="407" y="1442"/>
                    </a:lnTo>
                    <a:lnTo>
                      <a:pt x="409" y="1466"/>
                    </a:lnTo>
                    <a:lnTo>
                      <a:pt x="407" y="1494"/>
                    </a:lnTo>
                    <a:lnTo>
                      <a:pt x="396" y="1525"/>
                    </a:lnTo>
                    <a:close/>
                    <a:moveTo>
                      <a:pt x="142" y="1056"/>
                    </a:moveTo>
                    <a:lnTo>
                      <a:pt x="159" y="1076"/>
                    </a:lnTo>
                    <a:lnTo>
                      <a:pt x="164" y="1100"/>
                    </a:lnTo>
                    <a:lnTo>
                      <a:pt x="158" y="1122"/>
                    </a:lnTo>
                    <a:lnTo>
                      <a:pt x="139" y="1143"/>
                    </a:lnTo>
                    <a:lnTo>
                      <a:pt x="111" y="1154"/>
                    </a:lnTo>
                    <a:lnTo>
                      <a:pt x="81" y="1157"/>
                    </a:lnTo>
                    <a:lnTo>
                      <a:pt x="53" y="1149"/>
                    </a:lnTo>
                    <a:lnTo>
                      <a:pt x="30" y="1133"/>
                    </a:lnTo>
                    <a:lnTo>
                      <a:pt x="17" y="1111"/>
                    </a:lnTo>
                    <a:lnTo>
                      <a:pt x="16" y="1087"/>
                    </a:lnTo>
                    <a:lnTo>
                      <a:pt x="28" y="1065"/>
                    </a:lnTo>
                    <a:lnTo>
                      <a:pt x="37" y="1055"/>
                    </a:lnTo>
                    <a:lnTo>
                      <a:pt x="49" y="1047"/>
                    </a:lnTo>
                    <a:lnTo>
                      <a:pt x="61" y="1026"/>
                    </a:lnTo>
                    <a:lnTo>
                      <a:pt x="61" y="1002"/>
                    </a:lnTo>
                    <a:lnTo>
                      <a:pt x="49" y="981"/>
                    </a:lnTo>
                    <a:lnTo>
                      <a:pt x="28" y="965"/>
                    </a:lnTo>
                    <a:lnTo>
                      <a:pt x="51" y="937"/>
                    </a:lnTo>
                    <a:lnTo>
                      <a:pt x="60" y="906"/>
                    </a:lnTo>
                    <a:lnTo>
                      <a:pt x="56" y="873"/>
                    </a:lnTo>
                    <a:lnTo>
                      <a:pt x="37" y="844"/>
                    </a:lnTo>
                    <a:lnTo>
                      <a:pt x="68" y="827"/>
                    </a:lnTo>
                    <a:lnTo>
                      <a:pt x="88" y="802"/>
                    </a:lnTo>
                    <a:lnTo>
                      <a:pt x="93" y="787"/>
                    </a:lnTo>
                    <a:lnTo>
                      <a:pt x="95" y="772"/>
                    </a:lnTo>
                    <a:lnTo>
                      <a:pt x="92" y="758"/>
                    </a:lnTo>
                    <a:lnTo>
                      <a:pt x="87" y="743"/>
                    </a:lnTo>
                    <a:lnTo>
                      <a:pt x="130" y="748"/>
                    </a:lnTo>
                    <a:lnTo>
                      <a:pt x="172" y="742"/>
                    </a:lnTo>
                    <a:lnTo>
                      <a:pt x="211" y="727"/>
                    </a:lnTo>
                    <a:lnTo>
                      <a:pt x="243" y="704"/>
                    </a:lnTo>
                    <a:lnTo>
                      <a:pt x="229" y="732"/>
                    </a:lnTo>
                    <a:lnTo>
                      <a:pt x="225" y="761"/>
                    </a:lnTo>
                    <a:lnTo>
                      <a:pt x="230" y="788"/>
                    </a:lnTo>
                    <a:lnTo>
                      <a:pt x="243" y="816"/>
                    </a:lnTo>
                    <a:lnTo>
                      <a:pt x="263" y="841"/>
                    </a:lnTo>
                    <a:lnTo>
                      <a:pt x="290" y="860"/>
                    </a:lnTo>
                    <a:lnTo>
                      <a:pt x="322" y="874"/>
                    </a:lnTo>
                    <a:lnTo>
                      <a:pt x="358" y="880"/>
                    </a:lnTo>
                    <a:lnTo>
                      <a:pt x="336" y="891"/>
                    </a:lnTo>
                    <a:lnTo>
                      <a:pt x="317" y="905"/>
                    </a:lnTo>
                    <a:lnTo>
                      <a:pt x="290" y="939"/>
                    </a:lnTo>
                    <a:lnTo>
                      <a:pt x="278" y="980"/>
                    </a:lnTo>
                    <a:lnTo>
                      <a:pt x="279" y="1000"/>
                    </a:lnTo>
                    <a:lnTo>
                      <a:pt x="285" y="1020"/>
                    </a:lnTo>
                    <a:lnTo>
                      <a:pt x="211" y="1033"/>
                    </a:lnTo>
                    <a:lnTo>
                      <a:pt x="142" y="1056"/>
                    </a:lnTo>
                    <a:close/>
                    <a:moveTo>
                      <a:pt x="148" y="650"/>
                    </a:moveTo>
                    <a:lnTo>
                      <a:pt x="168" y="648"/>
                    </a:lnTo>
                    <a:lnTo>
                      <a:pt x="186" y="642"/>
                    </a:lnTo>
                    <a:lnTo>
                      <a:pt x="200" y="632"/>
                    </a:lnTo>
                    <a:lnTo>
                      <a:pt x="212" y="620"/>
                    </a:lnTo>
                    <a:lnTo>
                      <a:pt x="219" y="607"/>
                    </a:lnTo>
                    <a:lnTo>
                      <a:pt x="222" y="593"/>
                    </a:lnTo>
                    <a:lnTo>
                      <a:pt x="221" y="576"/>
                    </a:lnTo>
                    <a:lnTo>
                      <a:pt x="212" y="561"/>
                    </a:lnTo>
                    <a:lnTo>
                      <a:pt x="200" y="549"/>
                    </a:lnTo>
                    <a:lnTo>
                      <a:pt x="184" y="539"/>
                    </a:lnTo>
                    <a:lnTo>
                      <a:pt x="167" y="534"/>
                    </a:lnTo>
                    <a:lnTo>
                      <a:pt x="148" y="532"/>
                    </a:lnTo>
                    <a:lnTo>
                      <a:pt x="130" y="534"/>
                    </a:lnTo>
                    <a:lnTo>
                      <a:pt x="112" y="539"/>
                    </a:lnTo>
                    <a:lnTo>
                      <a:pt x="96" y="549"/>
                    </a:lnTo>
                    <a:lnTo>
                      <a:pt x="84" y="561"/>
                    </a:lnTo>
                    <a:lnTo>
                      <a:pt x="76" y="576"/>
                    </a:lnTo>
                    <a:lnTo>
                      <a:pt x="73" y="593"/>
                    </a:lnTo>
                    <a:lnTo>
                      <a:pt x="76" y="607"/>
                    </a:lnTo>
                    <a:lnTo>
                      <a:pt x="83" y="620"/>
                    </a:lnTo>
                    <a:lnTo>
                      <a:pt x="95" y="632"/>
                    </a:lnTo>
                    <a:lnTo>
                      <a:pt x="109" y="642"/>
                    </a:lnTo>
                    <a:lnTo>
                      <a:pt x="127" y="648"/>
                    </a:lnTo>
                    <a:lnTo>
                      <a:pt x="148" y="650"/>
                    </a:lnTo>
                    <a:close/>
                    <a:moveTo>
                      <a:pt x="160" y="461"/>
                    </a:moveTo>
                    <a:lnTo>
                      <a:pt x="134" y="441"/>
                    </a:lnTo>
                    <a:lnTo>
                      <a:pt x="100" y="427"/>
                    </a:lnTo>
                    <a:lnTo>
                      <a:pt x="64" y="419"/>
                    </a:lnTo>
                    <a:lnTo>
                      <a:pt x="28" y="420"/>
                    </a:lnTo>
                    <a:lnTo>
                      <a:pt x="43" y="391"/>
                    </a:lnTo>
                    <a:lnTo>
                      <a:pt x="45" y="359"/>
                    </a:lnTo>
                    <a:lnTo>
                      <a:pt x="35" y="329"/>
                    </a:lnTo>
                    <a:lnTo>
                      <a:pt x="13" y="302"/>
                    </a:lnTo>
                    <a:lnTo>
                      <a:pt x="29" y="285"/>
                    </a:lnTo>
                    <a:lnTo>
                      <a:pt x="41" y="265"/>
                    </a:lnTo>
                    <a:lnTo>
                      <a:pt x="48" y="245"/>
                    </a:lnTo>
                    <a:lnTo>
                      <a:pt x="51" y="223"/>
                    </a:lnTo>
                    <a:lnTo>
                      <a:pt x="48" y="202"/>
                    </a:lnTo>
                    <a:lnTo>
                      <a:pt x="41" y="180"/>
                    </a:lnTo>
                    <a:lnTo>
                      <a:pt x="29" y="161"/>
                    </a:lnTo>
                    <a:lnTo>
                      <a:pt x="13" y="144"/>
                    </a:lnTo>
                    <a:lnTo>
                      <a:pt x="56" y="114"/>
                    </a:lnTo>
                    <a:lnTo>
                      <a:pt x="92" y="81"/>
                    </a:lnTo>
                    <a:lnTo>
                      <a:pt x="120" y="42"/>
                    </a:lnTo>
                    <a:lnTo>
                      <a:pt x="138" y="0"/>
                    </a:lnTo>
                    <a:lnTo>
                      <a:pt x="155" y="31"/>
                    </a:lnTo>
                    <a:lnTo>
                      <a:pt x="176" y="59"/>
                    </a:lnTo>
                    <a:lnTo>
                      <a:pt x="203" y="84"/>
                    </a:lnTo>
                    <a:lnTo>
                      <a:pt x="234" y="107"/>
                    </a:lnTo>
                    <a:lnTo>
                      <a:pt x="227" y="137"/>
                    </a:lnTo>
                    <a:lnTo>
                      <a:pt x="225" y="167"/>
                    </a:lnTo>
                    <a:lnTo>
                      <a:pt x="233" y="226"/>
                    </a:lnTo>
                    <a:lnTo>
                      <a:pt x="243" y="255"/>
                    </a:lnTo>
                    <a:lnTo>
                      <a:pt x="258" y="283"/>
                    </a:lnTo>
                    <a:lnTo>
                      <a:pt x="277" y="310"/>
                    </a:lnTo>
                    <a:lnTo>
                      <a:pt x="299" y="335"/>
                    </a:lnTo>
                    <a:lnTo>
                      <a:pt x="273" y="341"/>
                    </a:lnTo>
                    <a:lnTo>
                      <a:pt x="247" y="351"/>
                    </a:lnTo>
                    <a:lnTo>
                      <a:pt x="225" y="363"/>
                    </a:lnTo>
                    <a:lnTo>
                      <a:pt x="204" y="380"/>
                    </a:lnTo>
                    <a:lnTo>
                      <a:pt x="187" y="398"/>
                    </a:lnTo>
                    <a:lnTo>
                      <a:pt x="174" y="417"/>
                    </a:lnTo>
                    <a:lnTo>
                      <a:pt x="164" y="438"/>
                    </a:lnTo>
                    <a:lnTo>
                      <a:pt x="160" y="461"/>
                    </a:ln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16" name="Freeform 20"/>
              <p:cNvSpPr>
                <a:spLocks/>
              </p:cNvSpPr>
              <p:nvPr/>
            </p:nvSpPr>
            <p:spPr bwMode="auto">
              <a:xfrm>
                <a:off x="1715" y="4217"/>
                <a:ext cx="199" cy="91"/>
              </a:xfrm>
              <a:custGeom>
                <a:avLst/>
                <a:gdLst>
                  <a:gd name="T0" fmla="*/ 0 w 597"/>
                  <a:gd name="T1" fmla="*/ 199 h 273"/>
                  <a:gd name="T2" fmla="*/ 40 w 597"/>
                  <a:gd name="T3" fmla="*/ 178 h 273"/>
                  <a:gd name="T4" fmla="*/ 71 w 597"/>
                  <a:gd name="T5" fmla="*/ 148 h 273"/>
                  <a:gd name="T6" fmla="*/ 87 w 597"/>
                  <a:gd name="T7" fmla="*/ 112 h 273"/>
                  <a:gd name="T8" fmla="*/ 89 w 597"/>
                  <a:gd name="T9" fmla="*/ 93 h 273"/>
                  <a:gd name="T10" fmla="*/ 88 w 597"/>
                  <a:gd name="T11" fmla="*/ 74 h 273"/>
                  <a:gd name="T12" fmla="*/ 116 w 597"/>
                  <a:gd name="T13" fmla="*/ 80 h 273"/>
                  <a:gd name="T14" fmla="*/ 146 w 597"/>
                  <a:gd name="T15" fmla="*/ 81 h 273"/>
                  <a:gd name="T16" fmla="*/ 175 w 597"/>
                  <a:gd name="T17" fmla="*/ 78 h 273"/>
                  <a:gd name="T18" fmla="*/ 203 w 597"/>
                  <a:gd name="T19" fmla="*/ 70 h 273"/>
                  <a:gd name="T20" fmla="*/ 229 w 597"/>
                  <a:gd name="T21" fmla="*/ 57 h 273"/>
                  <a:gd name="T22" fmla="*/ 250 w 597"/>
                  <a:gd name="T23" fmla="*/ 41 h 273"/>
                  <a:gd name="T24" fmla="*/ 267 w 597"/>
                  <a:gd name="T25" fmla="*/ 22 h 273"/>
                  <a:gd name="T26" fmla="*/ 279 w 597"/>
                  <a:gd name="T27" fmla="*/ 0 h 273"/>
                  <a:gd name="T28" fmla="*/ 314 w 597"/>
                  <a:gd name="T29" fmla="*/ 31 h 273"/>
                  <a:gd name="T30" fmla="*/ 361 w 597"/>
                  <a:gd name="T31" fmla="*/ 51 h 273"/>
                  <a:gd name="T32" fmla="*/ 386 w 597"/>
                  <a:gd name="T33" fmla="*/ 56 h 273"/>
                  <a:gd name="T34" fmla="*/ 412 w 597"/>
                  <a:gd name="T35" fmla="*/ 59 h 273"/>
                  <a:gd name="T36" fmla="*/ 464 w 597"/>
                  <a:gd name="T37" fmla="*/ 52 h 273"/>
                  <a:gd name="T38" fmla="*/ 469 w 597"/>
                  <a:gd name="T39" fmla="*/ 74 h 273"/>
                  <a:gd name="T40" fmla="*/ 477 w 597"/>
                  <a:gd name="T41" fmla="*/ 95 h 273"/>
                  <a:gd name="T42" fmla="*/ 507 w 597"/>
                  <a:gd name="T43" fmla="*/ 132 h 273"/>
                  <a:gd name="T44" fmla="*/ 547 w 597"/>
                  <a:gd name="T45" fmla="*/ 162 h 273"/>
                  <a:gd name="T46" fmla="*/ 571 w 597"/>
                  <a:gd name="T47" fmla="*/ 173 h 273"/>
                  <a:gd name="T48" fmla="*/ 597 w 597"/>
                  <a:gd name="T49" fmla="*/ 181 h 273"/>
                  <a:gd name="T50" fmla="*/ 564 w 597"/>
                  <a:gd name="T51" fmla="*/ 179 h 273"/>
                  <a:gd name="T52" fmla="*/ 534 w 597"/>
                  <a:gd name="T53" fmla="*/ 183 h 273"/>
                  <a:gd name="T54" fmla="*/ 503 w 597"/>
                  <a:gd name="T55" fmla="*/ 189 h 273"/>
                  <a:gd name="T56" fmla="*/ 475 w 597"/>
                  <a:gd name="T57" fmla="*/ 199 h 273"/>
                  <a:gd name="T58" fmla="*/ 448 w 597"/>
                  <a:gd name="T59" fmla="*/ 213 h 273"/>
                  <a:gd name="T60" fmla="*/ 423 w 597"/>
                  <a:gd name="T61" fmla="*/ 229 h 273"/>
                  <a:gd name="T62" fmla="*/ 403 w 597"/>
                  <a:gd name="T63" fmla="*/ 248 h 273"/>
                  <a:gd name="T64" fmla="*/ 385 w 597"/>
                  <a:gd name="T65" fmla="*/ 269 h 273"/>
                  <a:gd name="T66" fmla="*/ 369 w 597"/>
                  <a:gd name="T67" fmla="*/ 255 h 273"/>
                  <a:gd name="T68" fmla="*/ 350 w 597"/>
                  <a:gd name="T69" fmla="*/ 246 h 273"/>
                  <a:gd name="T70" fmla="*/ 329 w 597"/>
                  <a:gd name="T71" fmla="*/ 241 h 273"/>
                  <a:gd name="T72" fmla="*/ 306 w 597"/>
                  <a:gd name="T73" fmla="*/ 239 h 273"/>
                  <a:gd name="T74" fmla="*/ 285 w 597"/>
                  <a:gd name="T75" fmla="*/ 242 h 273"/>
                  <a:gd name="T76" fmla="*/ 263 w 597"/>
                  <a:gd name="T77" fmla="*/ 248 h 273"/>
                  <a:gd name="T78" fmla="*/ 245 w 597"/>
                  <a:gd name="T79" fmla="*/ 259 h 273"/>
                  <a:gd name="T80" fmla="*/ 230 w 597"/>
                  <a:gd name="T81" fmla="*/ 273 h 273"/>
                  <a:gd name="T82" fmla="*/ 202 w 597"/>
                  <a:gd name="T83" fmla="*/ 261 h 273"/>
                  <a:gd name="T84" fmla="*/ 170 w 597"/>
                  <a:gd name="T85" fmla="*/ 258 h 273"/>
                  <a:gd name="T86" fmla="*/ 138 w 597"/>
                  <a:gd name="T87" fmla="*/ 261 h 273"/>
                  <a:gd name="T88" fmla="*/ 109 w 597"/>
                  <a:gd name="T89" fmla="*/ 273 h 273"/>
                  <a:gd name="T90" fmla="*/ 99 w 597"/>
                  <a:gd name="T91" fmla="*/ 243 h 273"/>
                  <a:gd name="T92" fmla="*/ 73 w 597"/>
                  <a:gd name="T93" fmla="*/ 218 h 273"/>
                  <a:gd name="T94" fmla="*/ 57 w 597"/>
                  <a:gd name="T95" fmla="*/ 209 h 273"/>
                  <a:gd name="T96" fmla="*/ 39 w 597"/>
                  <a:gd name="T97" fmla="*/ 202 h 273"/>
                  <a:gd name="T98" fmla="*/ 0 w 597"/>
                  <a:gd name="T99" fmla="*/ 199 h 2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597" h="273">
                    <a:moveTo>
                      <a:pt x="0" y="199"/>
                    </a:moveTo>
                    <a:lnTo>
                      <a:pt x="40" y="178"/>
                    </a:lnTo>
                    <a:lnTo>
                      <a:pt x="71" y="148"/>
                    </a:lnTo>
                    <a:lnTo>
                      <a:pt x="87" y="112"/>
                    </a:lnTo>
                    <a:lnTo>
                      <a:pt x="89" y="93"/>
                    </a:lnTo>
                    <a:lnTo>
                      <a:pt x="88" y="74"/>
                    </a:lnTo>
                    <a:lnTo>
                      <a:pt x="116" y="80"/>
                    </a:lnTo>
                    <a:lnTo>
                      <a:pt x="146" y="81"/>
                    </a:lnTo>
                    <a:lnTo>
                      <a:pt x="175" y="78"/>
                    </a:lnTo>
                    <a:lnTo>
                      <a:pt x="203" y="70"/>
                    </a:lnTo>
                    <a:lnTo>
                      <a:pt x="229" y="57"/>
                    </a:lnTo>
                    <a:lnTo>
                      <a:pt x="250" y="41"/>
                    </a:lnTo>
                    <a:lnTo>
                      <a:pt x="267" y="22"/>
                    </a:lnTo>
                    <a:lnTo>
                      <a:pt x="279" y="0"/>
                    </a:lnTo>
                    <a:lnTo>
                      <a:pt x="314" y="31"/>
                    </a:lnTo>
                    <a:lnTo>
                      <a:pt x="361" y="51"/>
                    </a:lnTo>
                    <a:lnTo>
                      <a:pt x="386" y="56"/>
                    </a:lnTo>
                    <a:lnTo>
                      <a:pt x="412" y="59"/>
                    </a:lnTo>
                    <a:lnTo>
                      <a:pt x="464" y="52"/>
                    </a:lnTo>
                    <a:lnTo>
                      <a:pt x="469" y="74"/>
                    </a:lnTo>
                    <a:lnTo>
                      <a:pt x="477" y="95"/>
                    </a:lnTo>
                    <a:lnTo>
                      <a:pt x="507" y="132"/>
                    </a:lnTo>
                    <a:lnTo>
                      <a:pt x="547" y="162"/>
                    </a:lnTo>
                    <a:lnTo>
                      <a:pt x="571" y="173"/>
                    </a:lnTo>
                    <a:lnTo>
                      <a:pt x="597" y="181"/>
                    </a:lnTo>
                    <a:lnTo>
                      <a:pt x="564" y="179"/>
                    </a:lnTo>
                    <a:lnTo>
                      <a:pt x="534" y="183"/>
                    </a:lnTo>
                    <a:lnTo>
                      <a:pt x="503" y="189"/>
                    </a:lnTo>
                    <a:lnTo>
                      <a:pt x="475" y="199"/>
                    </a:lnTo>
                    <a:lnTo>
                      <a:pt x="448" y="213"/>
                    </a:lnTo>
                    <a:lnTo>
                      <a:pt x="423" y="229"/>
                    </a:lnTo>
                    <a:lnTo>
                      <a:pt x="403" y="248"/>
                    </a:lnTo>
                    <a:lnTo>
                      <a:pt x="385" y="269"/>
                    </a:lnTo>
                    <a:lnTo>
                      <a:pt x="369" y="255"/>
                    </a:lnTo>
                    <a:lnTo>
                      <a:pt x="350" y="246"/>
                    </a:lnTo>
                    <a:lnTo>
                      <a:pt x="329" y="241"/>
                    </a:lnTo>
                    <a:lnTo>
                      <a:pt x="306" y="239"/>
                    </a:lnTo>
                    <a:lnTo>
                      <a:pt x="285" y="242"/>
                    </a:lnTo>
                    <a:lnTo>
                      <a:pt x="263" y="248"/>
                    </a:lnTo>
                    <a:lnTo>
                      <a:pt x="245" y="259"/>
                    </a:lnTo>
                    <a:lnTo>
                      <a:pt x="230" y="273"/>
                    </a:lnTo>
                    <a:lnTo>
                      <a:pt x="202" y="261"/>
                    </a:lnTo>
                    <a:lnTo>
                      <a:pt x="170" y="258"/>
                    </a:lnTo>
                    <a:lnTo>
                      <a:pt x="138" y="261"/>
                    </a:lnTo>
                    <a:lnTo>
                      <a:pt x="109" y="273"/>
                    </a:lnTo>
                    <a:lnTo>
                      <a:pt x="99" y="243"/>
                    </a:lnTo>
                    <a:lnTo>
                      <a:pt x="73" y="218"/>
                    </a:lnTo>
                    <a:lnTo>
                      <a:pt x="57" y="209"/>
                    </a:lnTo>
                    <a:lnTo>
                      <a:pt x="39" y="202"/>
                    </a:lnTo>
                    <a:lnTo>
                      <a:pt x="0" y="199"/>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17" name="Freeform 21"/>
              <p:cNvSpPr>
                <a:spLocks/>
              </p:cNvSpPr>
              <p:nvPr/>
            </p:nvSpPr>
            <p:spPr bwMode="auto">
              <a:xfrm>
                <a:off x="1653" y="4268"/>
                <a:ext cx="54" cy="43"/>
              </a:xfrm>
              <a:custGeom>
                <a:avLst/>
                <a:gdLst>
                  <a:gd name="T0" fmla="*/ 80 w 160"/>
                  <a:gd name="T1" fmla="*/ 129 h 129"/>
                  <a:gd name="T2" fmla="*/ 101 w 160"/>
                  <a:gd name="T3" fmla="*/ 127 h 129"/>
                  <a:gd name="T4" fmla="*/ 121 w 160"/>
                  <a:gd name="T5" fmla="*/ 120 h 129"/>
                  <a:gd name="T6" fmla="*/ 138 w 160"/>
                  <a:gd name="T7" fmla="*/ 110 h 129"/>
                  <a:gd name="T8" fmla="*/ 150 w 160"/>
                  <a:gd name="T9" fmla="*/ 97 h 129"/>
                  <a:gd name="T10" fmla="*/ 160 w 160"/>
                  <a:gd name="T11" fmla="*/ 65 h 129"/>
                  <a:gd name="T12" fmla="*/ 158 w 160"/>
                  <a:gd name="T13" fmla="*/ 48 h 129"/>
                  <a:gd name="T14" fmla="*/ 150 w 160"/>
                  <a:gd name="T15" fmla="*/ 32 h 129"/>
                  <a:gd name="T16" fmla="*/ 136 w 160"/>
                  <a:gd name="T17" fmla="*/ 18 h 129"/>
                  <a:gd name="T18" fmla="*/ 119 w 160"/>
                  <a:gd name="T19" fmla="*/ 8 h 129"/>
                  <a:gd name="T20" fmla="*/ 100 w 160"/>
                  <a:gd name="T21" fmla="*/ 2 h 129"/>
                  <a:gd name="T22" fmla="*/ 80 w 160"/>
                  <a:gd name="T23" fmla="*/ 0 h 129"/>
                  <a:gd name="T24" fmla="*/ 60 w 160"/>
                  <a:gd name="T25" fmla="*/ 2 h 129"/>
                  <a:gd name="T26" fmla="*/ 41 w 160"/>
                  <a:gd name="T27" fmla="*/ 8 h 129"/>
                  <a:gd name="T28" fmla="*/ 24 w 160"/>
                  <a:gd name="T29" fmla="*/ 18 h 129"/>
                  <a:gd name="T30" fmla="*/ 10 w 160"/>
                  <a:gd name="T31" fmla="*/ 32 h 129"/>
                  <a:gd name="T32" fmla="*/ 1 w 160"/>
                  <a:gd name="T33" fmla="*/ 49 h 129"/>
                  <a:gd name="T34" fmla="*/ 0 w 160"/>
                  <a:gd name="T35" fmla="*/ 66 h 129"/>
                  <a:gd name="T36" fmla="*/ 2 w 160"/>
                  <a:gd name="T37" fmla="*/ 82 h 129"/>
                  <a:gd name="T38" fmla="*/ 10 w 160"/>
                  <a:gd name="T39" fmla="*/ 97 h 129"/>
                  <a:gd name="T40" fmla="*/ 22 w 160"/>
                  <a:gd name="T41" fmla="*/ 110 h 129"/>
                  <a:gd name="T42" fmla="*/ 40 w 160"/>
                  <a:gd name="T43" fmla="*/ 121 h 129"/>
                  <a:gd name="T44" fmla="*/ 59 w 160"/>
                  <a:gd name="T45" fmla="*/ 127 h 129"/>
                  <a:gd name="T46" fmla="*/ 80 w 160"/>
                  <a:gd name="T47" fmla="*/ 129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60" h="129">
                    <a:moveTo>
                      <a:pt x="80" y="129"/>
                    </a:moveTo>
                    <a:lnTo>
                      <a:pt x="101" y="127"/>
                    </a:lnTo>
                    <a:lnTo>
                      <a:pt x="121" y="120"/>
                    </a:lnTo>
                    <a:lnTo>
                      <a:pt x="138" y="110"/>
                    </a:lnTo>
                    <a:lnTo>
                      <a:pt x="150" y="97"/>
                    </a:lnTo>
                    <a:lnTo>
                      <a:pt x="160" y="65"/>
                    </a:lnTo>
                    <a:lnTo>
                      <a:pt x="158" y="48"/>
                    </a:lnTo>
                    <a:lnTo>
                      <a:pt x="150" y="32"/>
                    </a:lnTo>
                    <a:lnTo>
                      <a:pt x="136" y="18"/>
                    </a:lnTo>
                    <a:lnTo>
                      <a:pt x="119" y="8"/>
                    </a:lnTo>
                    <a:lnTo>
                      <a:pt x="100" y="2"/>
                    </a:lnTo>
                    <a:lnTo>
                      <a:pt x="80" y="0"/>
                    </a:lnTo>
                    <a:lnTo>
                      <a:pt x="60" y="2"/>
                    </a:lnTo>
                    <a:lnTo>
                      <a:pt x="41" y="8"/>
                    </a:lnTo>
                    <a:lnTo>
                      <a:pt x="24" y="18"/>
                    </a:lnTo>
                    <a:lnTo>
                      <a:pt x="10" y="32"/>
                    </a:lnTo>
                    <a:lnTo>
                      <a:pt x="1" y="49"/>
                    </a:lnTo>
                    <a:lnTo>
                      <a:pt x="0" y="66"/>
                    </a:lnTo>
                    <a:lnTo>
                      <a:pt x="2" y="82"/>
                    </a:lnTo>
                    <a:lnTo>
                      <a:pt x="10" y="97"/>
                    </a:lnTo>
                    <a:lnTo>
                      <a:pt x="22" y="110"/>
                    </a:lnTo>
                    <a:lnTo>
                      <a:pt x="40" y="121"/>
                    </a:lnTo>
                    <a:lnTo>
                      <a:pt x="59" y="127"/>
                    </a:lnTo>
                    <a:lnTo>
                      <a:pt x="80" y="129"/>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18" name="Freeform 22"/>
              <p:cNvSpPr>
                <a:spLocks/>
              </p:cNvSpPr>
              <p:nvPr/>
            </p:nvSpPr>
            <p:spPr bwMode="auto">
              <a:xfrm>
                <a:off x="1453" y="4229"/>
                <a:ext cx="186" cy="79"/>
              </a:xfrm>
              <a:custGeom>
                <a:avLst/>
                <a:gdLst>
                  <a:gd name="T0" fmla="*/ 0 w 557"/>
                  <a:gd name="T1" fmla="*/ 151 h 236"/>
                  <a:gd name="T2" fmla="*/ 29 w 557"/>
                  <a:gd name="T3" fmla="*/ 149 h 236"/>
                  <a:gd name="T4" fmla="*/ 57 w 557"/>
                  <a:gd name="T5" fmla="*/ 141 h 236"/>
                  <a:gd name="T6" fmla="*/ 81 w 557"/>
                  <a:gd name="T7" fmla="*/ 130 h 236"/>
                  <a:gd name="T8" fmla="*/ 103 w 557"/>
                  <a:gd name="T9" fmla="*/ 114 h 236"/>
                  <a:gd name="T10" fmla="*/ 120 w 557"/>
                  <a:gd name="T11" fmla="*/ 93 h 236"/>
                  <a:gd name="T12" fmla="*/ 131 w 557"/>
                  <a:gd name="T13" fmla="*/ 72 h 236"/>
                  <a:gd name="T14" fmla="*/ 136 w 557"/>
                  <a:gd name="T15" fmla="*/ 48 h 236"/>
                  <a:gd name="T16" fmla="*/ 134 w 557"/>
                  <a:gd name="T17" fmla="*/ 25 h 236"/>
                  <a:gd name="T18" fmla="*/ 183 w 557"/>
                  <a:gd name="T19" fmla="*/ 37 h 236"/>
                  <a:gd name="T20" fmla="*/ 235 w 557"/>
                  <a:gd name="T21" fmla="*/ 37 h 236"/>
                  <a:gd name="T22" fmla="*/ 285 w 557"/>
                  <a:gd name="T23" fmla="*/ 24 h 236"/>
                  <a:gd name="T24" fmla="*/ 326 w 557"/>
                  <a:gd name="T25" fmla="*/ 0 h 236"/>
                  <a:gd name="T26" fmla="*/ 358 w 557"/>
                  <a:gd name="T27" fmla="*/ 32 h 236"/>
                  <a:gd name="T28" fmla="*/ 379 w 557"/>
                  <a:gd name="T29" fmla="*/ 44 h 236"/>
                  <a:gd name="T30" fmla="*/ 401 w 557"/>
                  <a:gd name="T31" fmla="*/ 54 h 236"/>
                  <a:gd name="T32" fmla="*/ 425 w 557"/>
                  <a:gd name="T33" fmla="*/ 59 h 236"/>
                  <a:gd name="T34" fmla="*/ 451 w 557"/>
                  <a:gd name="T35" fmla="*/ 61 h 236"/>
                  <a:gd name="T36" fmla="*/ 502 w 557"/>
                  <a:gd name="T37" fmla="*/ 55 h 236"/>
                  <a:gd name="T38" fmla="*/ 503 w 557"/>
                  <a:gd name="T39" fmla="*/ 86 h 236"/>
                  <a:gd name="T40" fmla="*/ 514 w 557"/>
                  <a:gd name="T41" fmla="*/ 117 h 236"/>
                  <a:gd name="T42" fmla="*/ 531 w 557"/>
                  <a:gd name="T43" fmla="*/ 145 h 236"/>
                  <a:gd name="T44" fmla="*/ 557 w 557"/>
                  <a:gd name="T45" fmla="*/ 168 h 236"/>
                  <a:gd name="T46" fmla="*/ 515 w 557"/>
                  <a:gd name="T47" fmla="*/ 175 h 236"/>
                  <a:gd name="T48" fmla="*/ 478 w 557"/>
                  <a:gd name="T49" fmla="*/ 189 h 236"/>
                  <a:gd name="T50" fmla="*/ 444 w 557"/>
                  <a:gd name="T51" fmla="*/ 209 h 236"/>
                  <a:gd name="T52" fmla="*/ 419 w 557"/>
                  <a:gd name="T53" fmla="*/ 236 h 236"/>
                  <a:gd name="T54" fmla="*/ 396 w 557"/>
                  <a:gd name="T55" fmla="*/ 226 h 236"/>
                  <a:gd name="T56" fmla="*/ 372 w 557"/>
                  <a:gd name="T57" fmla="*/ 218 h 236"/>
                  <a:gd name="T58" fmla="*/ 348 w 557"/>
                  <a:gd name="T59" fmla="*/ 214 h 236"/>
                  <a:gd name="T60" fmla="*/ 322 w 557"/>
                  <a:gd name="T61" fmla="*/ 213 h 236"/>
                  <a:gd name="T62" fmla="*/ 297 w 557"/>
                  <a:gd name="T63" fmla="*/ 214 h 236"/>
                  <a:gd name="T64" fmla="*/ 271 w 557"/>
                  <a:gd name="T65" fmla="*/ 218 h 236"/>
                  <a:gd name="T66" fmla="*/ 247 w 557"/>
                  <a:gd name="T67" fmla="*/ 226 h 236"/>
                  <a:gd name="T68" fmla="*/ 225 w 557"/>
                  <a:gd name="T69" fmla="*/ 236 h 236"/>
                  <a:gd name="T70" fmla="*/ 178 w 557"/>
                  <a:gd name="T71" fmla="*/ 201 h 236"/>
                  <a:gd name="T72" fmla="*/ 151 w 557"/>
                  <a:gd name="T73" fmla="*/ 187 h 236"/>
                  <a:gd name="T74" fmla="*/ 123 w 557"/>
                  <a:gd name="T75" fmla="*/ 176 h 236"/>
                  <a:gd name="T76" fmla="*/ 93 w 557"/>
                  <a:gd name="T77" fmla="*/ 166 h 236"/>
                  <a:gd name="T78" fmla="*/ 63 w 557"/>
                  <a:gd name="T79" fmla="*/ 159 h 236"/>
                  <a:gd name="T80" fmla="*/ 32 w 557"/>
                  <a:gd name="T81" fmla="*/ 153 h 236"/>
                  <a:gd name="T82" fmla="*/ 0 w 557"/>
                  <a:gd name="T83" fmla="*/ 151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557" h="236">
                    <a:moveTo>
                      <a:pt x="0" y="151"/>
                    </a:moveTo>
                    <a:lnTo>
                      <a:pt x="29" y="149"/>
                    </a:lnTo>
                    <a:lnTo>
                      <a:pt x="57" y="141"/>
                    </a:lnTo>
                    <a:lnTo>
                      <a:pt x="81" y="130"/>
                    </a:lnTo>
                    <a:lnTo>
                      <a:pt x="103" y="114"/>
                    </a:lnTo>
                    <a:lnTo>
                      <a:pt x="120" y="93"/>
                    </a:lnTo>
                    <a:lnTo>
                      <a:pt x="131" y="72"/>
                    </a:lnTo>
                    <a:lnTo>
                      <a:pt x="136" y="48"/>
                    </a:lnTo>
                    <a:lnTo>
                      <a:pt x="134" y="25"/>
                    </a:lnTo>
                    <a:lnTo>
                      <a:pt x="183" y="37"/>
                    </a:lnTo>
                    <a:lnTo>
                      <a:pt x="235" y="37"/>
                    </a:lnTo>
                    <a:lnTo>
                      <a:pt x="285" y="24"/>
                    </a:lnTo>
                    <a:lnTo>
                      <a:pt x="326" y="0"/>
                    </a:lnTo>
                    <a:lnTo>
                      <a:pt x="358" y="32"/>
                    </a:lnTo>
                    <a:lnTo>
                      <a:pt x="379" y="44"/>
                    </a:lnTo>
                    <a:lnTo>
                      <a:pt x="401" y="54"/>
                    </a:lnTo>
                    <a:lnTo>
                      <a:pt x="425" y="59"/>
                    </a:lnTo>
                    <a:lnTo>
                      <a:pt x="451" y="61"/>
                    </a:lnTo>
                    <a:lnTo>
                      <a:pt x="502" y="55"/>
                    </a:lnTo>
                    <a:lnTo>
                      <a:pt x="503" y="86"/>
                    </a:lnTo>
                    <a:lnTo>
                      <a:pt x="514" y="117"/>
                    </a:lnTo>
                    <a:lnTo>
                      <a:pt x="531" y="145"/>
                    </a:lnTo>
                    <a:lnTo>
                      <a:pt x="557" y="168"/>
                    </a:lnTo>
                    <a:lnTo>
                      <a:pt x="515" y="175"/>
                    </a:lnTo>
                    <a:lnTo>
                      <a:pt x="478" y="189"/>
                    </a:lnTo>
                    <a:lnTo>
                      <a:pt x="444" y="209"/>
                    </a:lnTo>
                    <a:lnTo>
                      <a:pt x="419" y="236"/>
                    </a:lnTo>
                    <a:lnTo>
                      <a:pt x="396" y="226"/>
                    </a:lnTo>
                    <a:lnTo>
                      <a:pt x="372" y="218"/>
                    </a:lnTo>
                    <a:lnTo>
                      <a:pt x="348" y="214"/>
                    </a:lnTo>
                    <a:lnTo>
                      <a:pt x="322" y="213"/>
                    </a:lnTo>
                    <a:lnTo>
                      <a:pt x="297" y="214"/>
                    </a:lnTo>
                    <a:lnTo>
                      <a:pt x="271" y="218"/>
                    </a:lnTo>
                    <a:lnTo>
                      <a:pt x="247" y="226"/>
                    </a:lnTo>
                    <a:lnTo>
                      <a:pt x="225" y="236"/>
                    </a:lnTo>
                    <a:lnTo>
                      <a:pt x="178" y="201"/>
                    </a:lnTo>
                    <a:lnTo>
                      <a:pt x="151" y="187"/>
                    </a:lnTo>
                    <a:lnTo>
                      <a:pt x="123" y="176"/>
                    </a:lnTo>
                    <a:lnTo>
                      <a:pt x="93" y="166"/>
                    </a:lnTo>
                    <a:lnTo>
                      <a:pt x="63" y="159"/>
                    </a:lnTo>
                    <a:lnTo>
                      <a:pt x="32" y="153"/>
                    </a:lnTo>
                    <a:lnTo>
                      <a:pt x="0" y="15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19" name="Freeform 23"/>
              <p:cNvSpPr>
                <a:spLocks/>
              </p:cNvSpPr>
              <p:nvPr/>
            </p:nvSpPr>
            <p:spPr bwMode="auto">
              <a:xfrm>
                <a:off x="1313" y="4205"/>
                <a:ext cx="122" cy="85"/>
              </a:xfrm>
              <a:custGeom>
                <a:avLst/>
                <a:gdLst>
                  <a:gd name="T0" fmla="*/ 23 w 364"/>
                  <a:gd name="T1" fmla="*/ 246 h 257"/>
                  <a:gd name="T2" fmla="*/ 36 w 364"/>
                  <a:gd name="T3" fmla="*/ 229 h 257"/>
                  <a:gd name="T4" fmla="*/ 45 w 364"/>
                  <a:gd name="T5" fmla="*/ 211 h 257"/>
                  <a:gd name="T6" fmla="*/ 48 w 364"/>
                  <a:gd name="T7" fmla="*/ 191 h 257"/>
                  <a:gd name="T8" fmla="*/ 48 w 364"/>
                  <a:gd name="T9" fmla="*/ 172 h 257"/>
                  <a:gd name="T10" fmla="*/ 43 w 364"/>
                  <a:gd name="T11" fmla="*/ 151 h 257"/>
                  <a:gd name="T12" fmla="*/ 32 w 364"/>
                  <a:gd name="T13" fmla="*/ 133 h 257"/>
                  <a:gd name="T14" fmla="*/ 19 w 364"/>
                  <a:gd name="T15" fmla="*/ 117 h 257"/>
                  <a:gd name="T16" fmla="*/ 0 w 364"/>
                  <a:gd name="T17" fmla="*/ 103 h 257"/>
                  <a:gd name="T18" fmla="*/ 24 w 364"/>
                  <a:gd name="T19" fmla="*/ 99 h 257"/>
                  <a:gd name="T20" fmla="*/ 47 w 364"/>
                  <a:gd name="T21" fmla="*/ 92 h 257"/>
                  <a:gd name="T22" fmla="*/ 88 w 364"/>
                  <a:gd name="T23" fmla="*/ 70 h 257"/>
                  <a:gd name="T24" fmla="*/ 118 w 364"/>
                  <a:gd name="T25" fmla="*/ 38 h 257"/>
                  <a:gd name="T26" fmla="*/ 134 w 364"/>
                  <a:gd name="T27" fmla="*/ 0 h 257"/>
                  <a:gd name="T28" fmla="*/ 147 w 364"/>
                  <a:gd name="T29" fmla="*/ 23 h 257"/>
                  <a:gd name="T30" fmla="*/ 166 w 364"/>
                  <a:gd name="T31" fmla="*/ 42 h 257"/>
                  <a:gd name="T32" fmla="*/ 191 w 364"/>
                  <a:gd name="T33" fmla="*/ 56 h 257"/>
                  <a:gd name="T34" fmla="*/ 219 w 364"/>
                  <a:gd name="T35" fmla="*/ 66 h 257"/>
                  <a:gd name="T36" fmla="*/ 250 w 364"/>
                  <a:gd name="T37" fmla="*/ 70 h 257"/>
                  <a:gd name="T38" fmla="*/ 281 w 364"/>
                  <a:gd name="T39" fmla="*/ 69 h 257"/>
                  <a:gd name="T40" fmla="*/ 310 w 364"/>
                  <a:gd name="T41" fmla="*/ 61 h 257"/>
                  <a:gd name="T42" fmla="*/ 337 w 364"/>
                  <a:gd name="T43" fmla="*/ 47 h 257"/>
                  <a:gd name="T44" fmla="*/ 325 w 364"/>
                  <a:gd name="T45" fmla="*/ 76 h 257"/>
                  <a:gd name="T46" fmla="*/ 324 w 364"/>
                  <a:gd name="T47" fmla="*/ 92 h 257"/>
                  <a:gd name="T48" fmla="*/ 326 w 364"/>
                  <a:gd name="T49" fmla="*/ 107 h 257"/>
                  <a:gd name="T50" fmla="*/ 340 w 364"/>
                  <a:gd name="T51" fmla="*/ 135 h 257"/>
                  <a:gd name="T52" fmla="*/ 364 w 364"/>
                  <a:gd name="T53" fmla="*/ 159 h 257"/>
                  <a:gd name="T54" fmla="*/ 347 w 364"/>
                  <a:gd name="T55" fmla="*/ 158 h 257"/>
                  <a:gd name="T56" fmla="*/ 329 w 364"/>
                  <a:gd name="T57" fmla="*/ 160 h 257"/>
                  <a:gd name="T58" fmla="*/ 297 w 364"/>
                  <a:gd name="T59" fmla="*/ 170 h 257"/>
                  <a:gd name="T60" fmla="*/ 272 w 364"/>
                  <a:gd name="T61" fmla="*/ 188 h 257"/>
                  <a:gd name="T62" fmla="*/ 254 w 364"/>
                  <a:gd name="T63" fmla="*/ 211 h 257"/>
                  <a:gd name="T64" fmla="*/ 225 w 364"/>
                  <a:gd name="T65" fmla="*/ 214 h 257"/>
                  <a:gd name="T66" fmla="*/ 197 w 364"/>
                  <a:gd name="T67" fmla="*/ 223 h 257"/>
                  <a:gd name="T68" fmla="*/ 174 w 364"/>
                  <a:gd name="T69" fmla="*/ 238 h 257"/>
                  <a:gd name="T70" fmla="*/ 157 w 364"/>
                  <a:gd name="T71" fmla="*/ 257 h 257"/>
                  <a:gd name="T72" fmla="*/ 126 w 364"/>
                  <a:gd name="T73" fmla="*/ 243 h 257"/>
                  <a:gd name="T74" fmla="*/ 92 w 364"/>
                  <a:gd name="T75" fmla="*/ 238 h 257"/>
                  <a:gd name="T76" fmla="*/ 56 w 364"/>
                  <a:gd name="T77" fmla="*/ 238 h 257"/>
                  <a:gd name="T78" fmla="*/ 23 w 364"/>
                  <a:gd name="T79" fmla="*/ 246 h 2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64" h="257">
                    <a:moveTo>
                      <a:pt x="23" y="246"/>
                    </a:moveTo>
                    <a:lnTo>
                      <a:pt x="36" y="229"/>
                    </a:lnTo>
                    <a:lnTo>
                      <a:pt x="45" y="211"/>
                    </a:lnTo>
                    <a:lnTo>
                      <a:pt x="48" y="191"/>
                    </a:lnTo>
                    <a:lnTo>
                      <a:pt x="48" y="172"/>
                    </a:lnTo>
                    <a:lnTo>
                      <a:pt x="43" y="151"/>
                    </a:lnTo>
                    <a:lnTo>
                      <a:pt x="32" y="133"/>
                    </a:lnTo>
                    <a:lnTo>
                      <a:pt x="19" y="117"/>
                    </a:lnTo>
                    <a:lnTo>
                      <a:pt x="0" y="103"/>
                    </a:lnTo>
                    <a:lnTo>
                      <a:pt x="24" y="99"/>
                    </a:lnTo>
                    <a:lnTo>
                      <a:pt x="47" y="92"/>
                    </a:lnTo>
                    <a:lnTo>
                      <a:pt x="88" y="70"/>
                    </a:lnTo>
                    <a:lnTo>
                      <a:pt x="118" y="38"/>
                    </a:lnTo>
                    <a:lnTo>
                      <a:pt x="134" y="0"/>
                    </a:lnTo>
                    <a:lnTo>
                      <a:pt x="147" y="23"/>
                    </a:lnTo>
                    <a:lnTo>
                      <a:pt x="166" y="42"/>
                    </a:lnTo>
                    <a:lnTo>
                      <a:pt x="191" y="56"/>
                    </a:lnTo>
                    <a:lnTo>
                      <a:pt x="219" y="66"/>
                    </a:lnTo>
                    <a:lnTo>
                      <a:pt x="250" y="70"/>
                    </a:lnTo>
                    <a:lnTo>
                      <a:pt x="281" y="69"/>
                    </a:lnTo>
                    <a:lnTo>
                      <a:pt x="310" y="61"/>
                    </a:lnTo>
                    <a:lnTo>
                      <a:pt x="337" y="47"/>
                    </a:lnTo>
                    <a:lnTo>
                      <a:pt x="325" y="76"/>
                    </a:lnTo>
                    <a:lnTo>
                      <a:pt x="324" y="92"/>
                    </a:lnTo>
                    <a:lnTo>
                      <a:pt x="326" y="107"/>
                    </a:lnTo>
                    <a:lnTo>
                      <a:pt x="340" y="135"/>
                    </a:lnTo>
                    <a:lnTo>
                      <a:pt x="364" y="159"/>
                    </a:lnTo>
                    <a:lnTo>
                      <a:pt x="347" y="158"/>
                    </a:lnTo>
                    <a:lnTo>
                      <a:pt x="329" y="160"/>
                    </a:lnTo>
                    <a:lnTo>
                      <a:pt x="297" y="170"/>
                    </a:lnTo>
                    <a:lnTo>
                      <a:pt x="272" y="188"/>
                    </a:lnTo>
                    <a:lnTo>
                      <a:pt x="254" y="211"/>
                    </a:lnTo>
                    <a:lnTo>
                      <a:pt x="225" y="214"/>
                    </a:lnTo>
                    <a:lnTo>
                      <a:pt x="197" y="223"/>
                    </a:lnTo>
                    <a:lnTo>
                      <a:pt x="174" y="238"/>
                    </a:lnTo>
                    <a:lnTo>
                      <a:pt x="157" y="257"/>
                    </a:lnTo>
                    <a:lnTo>
                      <a:pt x="126" y="243"/>
                    </a:lnTo>
                    <a:lnTo>
                      <a:pt x="92" y="238"/>
                    </a:lnTo>
                    <a:lnTo>
                      <a:pt x="56" y="238"/>
                    </a:lnTo>
                    <a:lnTo>
                      <a:pt x="23" y="246"/>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20" name="Freeform 24"/>
              <p:cNvSpPr>
                <a:spLocks/>
              </p:cNvSpPr>
              <p:nvPr/>
            </p:nvSpPr>
            <p:spPr bwMode="auto">
              <a:xfrm>
                <a:off x="1130" y="4242"/>
                <a:ext cx="165" cy="69"/>
              </a:xfrm>
              <a:custGeom>
                <a:avLst/>
                <a:gdLst>
                  <a:gd name="T0" fmla="*/ 0 w 496"/>
                  <a:gd name="T1" fmla="*/ 158 h 209"/>
                  <a:gd name="T2" fmla="*/ 22 w 496"/>
                  <a:gd name="T3" fmla="*/ 150 h 209"/>
                  <a:gd name="T4" fmla="*/ 44 w 496"/>
                  <a:gd name="T5" fmla="*/ 141 h 209"/>
                  <a:gd name="T6" fmla="*/ 61 w 496"/>
                  <a:gd name="T7" fmla="*/ 127 h 209"/>
                  <a:gd name="T8" fmla="*/ 76 w 496"/>
                  <a:gd name="T9" fmla="*/ 112 h 209"/>
                  <a:gd name="T10" fmla="*/ 95 w 496"/>
                  <a:gd name="T11" fmla="*/ 76 h 209"/>
                  <a:gd name="T12" fmla="*/ 97 w 496"/>
                  <a:gd name="T13" fmla="*/ 56 h 209"/>
                  <a:gd name="T14" fmla="*/ 96 w 496"/>
                  <a:gd name="T15" fmla="*/ 37 h 209"/>
                  <a:gd name="T16" fmla="*/ 135 w 496"/>
                  <a:gd name="T17" fmla="*/ 48 h 209"/>
                  <a:gd name="T18" fmla="*/ 156 w 496"/>
                  <a:gd name="T19" fmla="*/ 49 h 209"/>
                  <a:gd name="T20" fmla="*/ 178 w 496"/>
                  <a:gd name="T21" fmla="*/ 47 h 209"/>
                  <a:gd name="T22" fmla="*/ 215 w 496"/>
                  <a:gd name="T23" fmla="*/ 33 h 209"/>
                  <a:gd name="T24" fmla="*/ 243 w 496"/>
                  <a:gd name="T25" fmla="*/ 7 h 209"/>
                  <a:gd name="T26" fmla="*/ 261 w 496"/>
                  <a:gd name="T27" fmla="*/ 19 h 209"/>
                  <a:gd name="T28" fmla="*/ 279 w 496"/>
                  <a:gd name="T29" fmla="*/ 27 h 209"/>
                  <a:gd name="T30" fmla="*/ 301 w 496"/>
                  <a:gd name="T31" fmla="*/ 32 h 209"/>
                  <a:gd name="T32" fmla="*/ 323 w 496"/>
                  <a:gd name="T33" fmla="*/ 33 h 209"/>
                  <a:gd name="T34" fmla="*/ 345 w 496"/>
                  <a:gd name="T35" fmla="*/ 30 h 209"/>
                  <a:gd name="T36" fmla="*/ 366 w 496"/>
                  <a:gd name="T37" fmla="*/ 23 h 209"/>
                  <a:gd name="T38" fmla="*/ 384 w 496"/>
                  <a:gd name="T39" fmla="*/ 13 h 209"/>
                  <a:gd name="T40" fmla="*/ 400 w 496"/>
                  <a:gd name="T41" fmla="*/ 0 h 209"/>
                  <a:gd name="T42" fmla="*/ 400 w 496"/>
                  <a:gd name="T43" fmla="*/ 17 h 209"/>
                  <a:gd name="T44" fmla="*/ 404 w 496"/>
                  <a:gd name="T45" fmla="*/ 34 h 209"/>
                  <a:gd name="T46" fmla="*/ 412 w 496"/>
                  <a:gd name="T47" fmla="*/ 50 h 209"/>
                  <a:gd name="T48" fmla="*/ 422 w 496"/>
                  <a:gd name="T49" fmla="*/ 64 h 209"/>
                  <a:gd name="T50" fmla="*/ 455 w 496"/>
                  <a:gd name="T51" fmla="*/ 87 h 209"/>
                  <a:gd name="T52" fmla="*/ 475 w 496"/>
                  <a:gd name="T53" fmla="*/ 95 h 209"/>
                  <a:gd name="T54" fmla="*/ 496 w 496"/>
                  <a:gd name="T55" fmla="*/ 99 h 209"/>
                  <a:gd name="T56" fmla="*/ 467 w 496"/>
                  <a:gd name="T57" fmla="*/ 119 h 209"/>
                  <a:gd name="T58" fmla="*/ 443 w 496"/>
                  <a:gd name="T59" fmla="*/ 143 h 209"/>
                  <a:gd name="T60" fmla="*/ 422 w 496"/>
                  <a:gd name="T61" fmla="*/ 170 h 209"/>
                  <a:gd name="T62" fmla="*/ 409 w 496"/>
                  <a:gd name="T63" fmla="*/ 199 h 209"/>
                  <a:gd name="T64" fmla="*/ 374 w 496"/>
                  <a:gd name="T65" fmla="*/ 184 h 209"/>
                  <a:gd name="T66" fmla="*/ 334 w 496"/>
                  <a:gd name="T67" fmla="*/ 180 h 209"/>
                  <a:gd name="T68" fmla="*/ 297 w 496"/>
                  <a:gd name="T69" fmla="*/ 189 h 209"/>
                  <a:gd name="T70" fmla="*/ 266 w 496"/>
                  <a:gd name="T71" fmla="*/ 209 h 209"/>
                  <a:gd name="T72" fmla="*/ 228 w 496"/>
                  <a:gd name="T73" fmla="*/ 196 h 209"/>
                  <a:gd name="T74" fmla="*/ 188 w 496"/>
                  <a:gd name="T75" fmla="*/ 191 h 209"/>
                  <a:gd name="T76" fmla="*/ 148 w 496"/>
                  <a:gd name="T77" fmla="*/ 193 h 209"/>
                  <a:gd name="T78" fmla="*/ 109 w 496"/>
                  <a:gd name="T79" fmla="*/ 202 h 209"/>
                  <a:gd name="T80" fmla="*/ 88 w 496"/>
                  <a:gd name="T81" fmla="*/ 184 h 209"/>
                  <a:gd name="T82" fmla="*/ 61 w 496"/>
                  <a:gd name="T83" fmla="*/ 170 h 209"/>
                  <a:gd name="T84" fmla="*/ 30 w 496"/>
                  <a:gd name="T85" fmla="*/ 161 h 209"/>
                  <a:gd name="T86" fmla="*/ 0 w 496"/>
                  <a:gd name="T87" fmla="*/ 158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96" h="209">
                    <a:moveTo>
                      <a:pt x="0" y="158"/>
                    </a:moveTo>
                    <a:lnTo>
                      <a:pt x="22" y="150"/>
                    </a:lnTo>
                    <a:lnTo>
                      <a:pt x="44" y="141"/>
                    </a:lnTo>
                    <a:lnTo>
                      <a:pt x="61" y="127"/>
                    </a:lnTo>
                    <a:lnTo>
                      <a:pt x="76" y="112"/>
                    </a:lnTo>
                    <a:lnTo>
                      <a:pt x="95" y="76"/>
                    </a:lnTo>
                    <a:lnTo>
                      <a:pt x="97" y="56"/>
                    </a:lnTo>
                    <a:lnTo>
                      <a:pt x="96" y="37"/>
                    </a:lnTo>
                    <a:lnTo>
                      <a:pt x="135" y="48"/>
                    </a:lnTo>
                    <a:lnTo>
                      <a:pt x="156" y="49"/>
                    </a:lnTo>
                    <a:lnTo>
                      <a:pt x="178" y="47"/>
                    </a:lnTo>
                    <a:lnTo>
                      <a:pt x="215" y="33"/>
                    </a:lnTo>
                    <a:lnTo>
                      <a:pt x="243" y="7"/>
                    </a:lnTo>
                    <a:lnTo>
                      <a:pt x="261" y="19"/>
                    </a:lnTo>
                    <a:lnTo>
                      <a:pt x="279" y="27"/>
                    </a:lnTo>
                    <a:lnTo>
                      <a:pt x="301" y="32"/>
                    </a:lnTo>
                    <a:lnTo>
                      <a:pt x="323" y="33"/>
                    </a:lnTo>
                    <a:lnTo>
                      <a:pt x="345" y="30"/>
                    </a:lnTo>
                    <a:lnTo>
                      <a:pt x="366" y="23"/>
                    </a:lnTo>
                    <a:lnTo>
                      <a:pt x="384" y="13"/>
                    </a:lnTo>
                    <a:lnTo>
                      <a:pt x="400" y="0"/>
                    </a:lnTo>
                    <a:lnTo>
                      <a:pt x="400" y="17"/>
                    </a:lnTo>
                    <a:lnTo>
                      <a:pt x="404" y="34"/>
                    </a:lnTo>
                    <a:lnTo>
                      <a:pt x="412" y="50"/>
                    </a:lnTo>
                    <a:lnTo>
                      <a:pt x="422" y="64"/>
                    </a:lnTo>
                    <a:lnTo>
                      <a:pt x="455" y="87"/>
                    </a:lnTo>
                    <a:lnTo>
                      <a:pt x="475" y="95"/>
                    </a:lnTo>
                    <a:lnTo>
                      <a:pt x="496" y="99"/>
                    </a:lnTo>
                    <a:lnTo>
                      <a:pt x="467" y="119"/>
                    </a:lnTo>
                    <a:lnTo>
                      <a:pt x="443" y="143"/>
                    </a:lnTo>
                    <a:lnTo>
                      <a:pt x="422" y="170"/>
                    </a:lnTo>
                    <a:lnTo>
                      <a:pt x="409" y="199"/>
                    </a:lnTo>
                    <a:lnTo>
                      <a:pt x="374" y="184"/>
                    </a:lnTo>
                    <a:lnTo>
                      <a:pt x="334" y="180"/>
                    </a:lnTo>
                    <a:lnTo>
                      <a:pt x="297" y="189"/>
                    </a:lnTo>
                    <a:lnTo>
                      <a:pt x="266" y="209"/>
                    </a:lnTo>
                    <a:lnTo>
                      <a:pt x="228" y="196"/>
                    </a:lnTo>
                    <a:lnTo>
                      <a:pt x="188" y="191"/>
                    </a:lnTo>
                    <a:lnTo>
                      <a:pt x="148" y="193"/>
                    </a:lnTo>
                    <a:lnTo>
                      <a:pt x="109" y="202"/>
                    </a:lnTo>
                    <a:lnTo>
                      <a:pt x="88" y="184"/>
                    </a:lnTo>
                    <a:lnTo>
                      <a:pt x="61" y="170"/>
                    </a:lnTo>
                    <a:lnTo>
                      <a:pt x="30" y="161"/>
                    </a:lnTo>
                    <a:lnTo>
                      <a:pt x="0" y="158"/>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21" name="Freeform 25"/>
              <p:cNvSpPr>
                <a:spLocks/>
              </p:cNvSpPr>
              <p:nvPr/>
            </p:nvSpPr>
            <p:spPr bwMode="auto">
              <a:xfrm>
                <a:off x="890" y="4248"/>
                <a:ext cx="215" cy="67"/>
              </a:xfrm>
              <a:custGeom>
                <a:avLst/>
                <a:gdLst>
                  <a:gd name="T0" fmla="*/ 236 w 645"/>
                  <a:gd name="T1" fmla="*/ 150 h 201"/>
                  <a:gd name="T2" fmla="*/ 218 w 645"/>
                  <a:gd name="T3" fmla="*/ 162 h 201"/>
                  <a:gd name="T4" fmla="*/ 198 w 645"/>
                  <a:gd name="T5" fmla="*/ 170 h 201"/>
                  <a:gd name="T6" fmla="*/ 174 w 645"/>
                  <a:gd name="T7" fmla="*/ 172 h 201"/>
                  <a:gd name="T8" fmla="*/ 149 w 645"/>
                  <a:gd name="T9" fmla="*/ 169 h 201"/>
                  <a:gd name="T10" fmla="*/ 129 w 645"/>
                  <a:gd name="T11" fmla="*/ 187 h 201"/>
                  <a:gd name="T12" fmla="*/ 104 w 645"/>
                  <a:gd name="T13" fmla="*/ 198 h 201"/>
                  <a:gd name="T14" fmla="*/ 74 w 645"/>
                  <a:gd name="T15" fmla="*/ 201 h 201"/>
                  <a:gd name="T16" fmla="*/ 45 w 645"/>
                  <a:gd name="T17" fmla="*/ 195 h 201"/>
                  <a:gd name="T18" fmla="*/ 20 w 645"/>
                  <a:gd name="T19" fmla="*/ 180 h 201"/>
                  <a:gd name="T20" fmla="*/ 5 w 645"/>
                  <a:gd name="T21" fmla="*/ 159 h 201"/>
                  <a:gd name="T22" fmla="*/ 0 w 645"/>
                  <a:gd name="T23" fmla="*/ 136 h 201"/>
                  <a:gd name="T24" fmla="*/ 5 w 645"/>
                  <a:gd name="T25" fmla="*/ 112 h 201"/>
                  <a:gd name="T26" fmla="*/ 22 w 645"/>
                  <a:gd name="T27" fmla="*/ 92 h 201"/>
                  <a:gd name="T28" fmla="*/ 46 w 645"/>
                  <a:gd name="T29" fmla="*/ 78 h 201"/>
                  <a:gd name="T30" fmla="*/ 76 w 645"/>
                  <a:gd name="T31" fmla="*/ 73 h 201"/>
                  <a:gd name="T32" fmla="*/ 107 w 645"/>
                  <a:gd name="T33" fmla="*/ 76 h 201"/>
                  <a:gd name="T34" fmla="*/ 128 w 645"/>
                  <a:gd name="T35" fmla="*/ 57 h 201"/>
                  <a:gd name="T36" fmla="*/ 156 w 645"/>
                  <a:gd name="T37" fmla="*/ 46 h 201"/>
                  <a:gd name="T38" fmla="*/ 187 w 645"/>
                  <a:gd name="T39" fmla="*/ 45 h 201"/>
                  <a:gd name="T40" fmla="*/ 218 w 645"/>
                  <a:gd name="T41" fmla="*/ 53 h 201"/>
                  <a:gd name="T42" fmla="*/ 267 w 645"/>
                  <a:gd name="T43" fmla="*/ 27 h 201"/>
                  <a:gd name="T44" fmla="*/ 322 w 645"/>
                  <a:gd name="T45" fmla="*/ 9 h 201"/>
                  <a:gd name="T46" fmla="*/ 380 w 645"/>
                  <a:gd name="T47" fmla="*/ 1 h 201"/>
                  <a:gd name="T48" fmla="*/ 439 w 645"/>
                  <a:gd name="T49" fmla="*/ 0 h 201"/>
                  <a:gd name="T50" fmla="*/ 496 w 645"/>
                  <a:gd name="T51" fmla="*/ 8 h 201"/>
                  <a:gd name="T52" fmla="*/ 551 w 645"/>
                  <a:gd name="T53" fmla="*/ 24 h 201"/>
                  <a:gd name="T54" fmla="*/ 600 w 645"/>
                  <a:gd name="T55" fmla="*/ 48 h 201"/>
                  <a:gd name="T56" fmla="*/ 645 w 645"/>
                  <a:gd name="T57" fmla="*/ 80 h 201"/>
                  <a:gd name="T58" fmla="*/ 623 w 645"/>
                  <a:gd name="T59" fmla="*/ 77 h 201"/>
                  <a:gd name="T60" fmla="*/ 602 w 645"/>
                  <a:gd name="T61" fmla="*/ 78 h 201"/>
                  <a:gd name="T62" fmla="*/ 563 w 645"/>
                  <a:gd name="T63" fmla="*/ 91 h 201"/>
                  <a:gd name="T64" fmla="*/ 546 w 645"/>
                  <a:gd name="T65" fmla="*/ 101 h 201"/>
                  <a:gd name="T66" fmla="*/ 532 w 645"/>
                  <a:gd name="T67" fmla="*/ 114 h 201"/>
                  <a:gd name="T68" fmla="*/ 521 w 645"/>
                  <a:gd name="T69" fmla="*/ 129 h 201"/>
                  <a:gd name="T70" fmla="*/ 516 w 645"/>
                  <a:gd name="T71" fmla="*/ 146 h 201"/>
                  <a:gd name="T72" fmla="*/ 483 w 645"/>
                  <a:gd name="T73" fmla="*/ 136 h 201"/>
                  <a:gd name="T74" fmla="*/ 465 w 645"/>
                  <a:gd name="T75" fmla="*/ 135 h 201"/>
                  <a:gd name="T76" fmla="*/ 448 w 645"/>
                  <a:gd name="T77" fmla="*/ 137 h 201"/>
                  <a:gd name="T78" fmla="*/ 414 w 645"/>
                  <a:gd name="T79" fmla="*/ 150 h 201"/>
                  <a:gd name="T80" fmla="*/ 401 w 645"/>
                  <a:gd name="T81" fmla="*/ 159 h 201"/>
                  <a:gd name="T82" fmla="*/ 392 w 645"/>
                  <a:gd name="T83" fmla="*/ 172 h 201"/>
                  <a:gd name="T84" fmla="*/ 365 w 645"/>
                  <a:gd name="T85" fmla="*/ 164 h 201"/>
                  <a:gd name="T86" fmla="*/ 337 w 645"/>
                  <a:gd name="T87" fmla="*/ 158 h 201"/>
                  <a:gd name="T88" fmla="*/ 307 w 645"/>
                  <a:gd name="T89" fmla="*/ 158 h 201"/>
                  <a:gd name="T90" fmla="*/ 278 w 645"/>
                  <a:gd name="T91" fmla="*/ 161 h 201"/>
                  <a:gd name="T92" fmla="*/ 274 w 645"/>
                  <a:gd name="T93" fmla="*/ 151 h 201"/>
                  <a:gd name="T94" fmla="*/ 263 w 645"/>
                  <a:gd name="T95" fmla="*/ 144 h 201"/>
                  <a:gd name="T96" fmla="*/ 250 w 645"/>
                  <a:gd name="T97" fmla="*/ 144 h 201"/>
                  <a:gd name="T98" fmla="*/ 236 w 645"/>
                  <a:gd name="T99" fmla="*/ 150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645" h="201">
                    <a:moveTo>
                      <a:pt x="236" y="150"/>
                    </a:moveTo>
                    <a:lnTo>
                      <a:pt x="218" y="162"/>
                    </a:lnTo>
                    <a:lnTo>
                      <a:pt x="198" y="170"/>
                    </a:lnTo>
                    <a:lnTo>
                      <a:pt x="174" y="172"/>
                    </a:lnTo>
                    <a:lnTo>
                      <a:pt x="149" y="169"/>
                    </a:lnTo>
                    <a:lnTo>
                      <a:pt x="129" y="187"/>
                    </a:lnTo>
                    <a:lnTo>
                      <a:pt x="104" y="198"/>
                    </a:lnTo>
                    <a:lnTo>
                      <a:pt x="74" y="201"/>
                    </a:lnTo>
                    <a:lnTo>
                      <a:pt x="45" y="195"/>
                    </a:lnTo>
                    <a:lnTo>
                      <a:pt x="20" y="180"/>
                    </a:lnTo>
                    <a:lnTo>
                      <a:pt x="5" y="159"/>
                    </a:lnTo>
                    <a:lnTo>
                      <a:pt x="0" y="136"/>
                    </a:lnTo>
                    <a:lnTo>
                      <a:pt x="5" y="112"/>
                    </a:lnTo>
                    <a:lnTo>
                      <a:pt x="22" y="92"/>
                    </a:lnTo>
                    <a:lnTo>
                      <a:pt x="46" y="78"/>
                    </a:lnTo>
                    <a:lnTo>
                      <a:pt x="76" y="73"/>
                    </a:lnTo>
                    <a:lnTo>
                      <a:pt x="107" y="76"/>
                    </a:lnTo>
                    <a:lnTo>
                      <a:pt x="128" y="57"/>
                    </a:lnTo>
                    <a:lnTo>
                      <a:pt x="156" y="46"/>
                    </a:lnTo>
                    <a:lnTo>
                      <a:pt x="187" y="45"/>
                    </a:lnTo>
                    <a:lnTo>
                      <a:pt x="218" y="53"/>
                    </a:lnTo>
                    <a:lnTo>
                      <a:pt x="267" y="27"/>
                    </a:lnTo>
                    <a:lnTo>
                      <a:pt x="322" y="9"/>
                    </a:lnTo>
                    <a:lnTo>
                      <a:pt x="380" y="1"/>
                    </a:lnTo>
                    <a:lnTo>
                      <a:pt x="439" y="0"/>
                    </a:lnTo>
                    <a:lnTo>
                      <a:pt x="496" y="8"/>
                    </a:lnTo>
                    <a:lnTo>
                      <a:pt x="551" y="24"/>
                    </a:lnTo>
                    <a:lnTo>
                      <a:pt x="600" y="48"/>
                    </a:lnTo>
                    <a:lnTo>
                      <a:pt x="645" y="80"/>
                    </a:lnTo>
                    <a:lnTo>
                      <a:pt x="623" y="77"/>
                    </a:lnTo>
                    <a:lnTo>
                      <a:pt x="602" y="78"/>
                    </a:lnTo>
                    <a:lnTo>
                      <a:pt x="563" y="91"/>
                    </a:lnTo>
                    <a:lnTo>
                      <a:pt x="546" y="101"/>
                    </a:lnTo>
                    <a:lnTo>
                      <a:pt x="532" y="114"/>
                    </a:lnTo>
                    <a:lnTo>
                      <a:pt x="521" y="129"/>
                    </a:lnTo>
                    <a:lnTo>
                      <a:pt x="516" y="146"/>
                    </a:lnTo>
                    <a:lnTo>
                      <a:pt x="483" y="136"/>
                    </a:lnTo>
                    <a:lnTo>
                      <a:pt x="465" y="135"/>
                    </a:lnTo>
                    <a:lnTo>
                      <a:pt x="448" y="137"/>
                    </a:lnTo>
                    <a:lnTo>
                      <a:pt x="414" y="150"/>
                    </a:lnTo>
                    <a:lnTo>
                      <a:pt x="401" y="159"/>
                    </a:lnTo>
                    <a:lnTo>
                      <a:pt x="392" y="172"/>
                    </a:lnTo>
                    <a:lnTo>
                      <a:pt x="365" y="164"/>
                    </a:lnTo>
                    <a:lnTo>
                      <a:pt x="337" y="158"/>
                    </a:lnTo>
                    <a:lnTo>
                      <a:pt x="307" y="158"/>
                    </a:lnTo>
                    <a:lnTo>
                      <a:pt x="278" y="161"/>
                    </a:lnTo>
                    <a:lnTo>
                      <a:pt x="274" y="151"/>
                    </a:lnTo>
                    <a:lnTo>
                      <a:pt x="263" y="144"/>
                    </a:lnTo>
                    <a:lnTo>
                      <a:pt x="250" y="144"/>
                    </a:lnTo>
                    <a:lnTo>
                      <a:pt x="236" y="150"/>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22" name="Freeform 26"/>
              <p:cNvSpPr>
                <a:spLocks/>
              </p:cNvSpPr>
              <p:nvPr/>
            </p:nvSpPr>
            <p:spPr bwMode="auto">
              <a:xfrm>
                <a:off x="740" y="4212"/>
                <a:ext cx="130" cy="87"/>
              </a:xfrm>
              <a:custGeom>
                <a:avLst/>
                <a:gdLst>
                  <a:gd name="T0" fmla="*/ 51 w 391"/>
                  <a:gd name="T1" fmla="*/ 198 h 261"/>
                  <a:gd name="T2" fmla="*/ 53 w 391"/>
                  <a:gd name="T3" fmla="*/ 166 h 261"/>
                  <a:gd name="T4" fmla="*/ 45 w 391"/>
                  <a:gd name="T5" fmla="*/ 135 h 261"/>
                  <a:gd name="T6" fmla="*/ 28 w 391"/>
                  <a:gd name="T7" fmla="*/ 107 h 261"/>
                  <a:gd name="T8" fmla="*/ 0 w 391"/>
                  <a:gd name="T9" fmla="*/ 83 h 261"/>
                  <a:gd name="T10" fmla="*/ 20 w 391"/>
                  <a:gd name="T11" fmla="*/ 82 h 261"/>
                  <a:gd name="T12" fmla="*/ 37 w 391"/>
                  <a:gd name="T13" fmla="*/ 77 h 261"/>
                  <a:gd name="T14" fmla="*/ 68 w 391"/>
                  <a:gd name="T15" fmla="*/ 58 h 261"/>
                  <a:gd name="T16" fmla="*/ 88 w 391"/>
                  <a:gd name="T17" fmla="*/ 31 h 261"/>
                  <a:gd name="T18" fmla="*/ 92 w 391"/>
                  <a:gd name="T19" fmla="*/ 16 h 261"/>
                  <a:gd name="T20" fmla="*/ 92 w 391"/>
                  <a:gd name="T21" fmla="*/ 0 h 261"/>
                  <a:gd name="T22" fmla="*/ 120 w 391"/>
                  <a:gd name="T23" fmla="*/ 19 h 261"/>
                  <a:gd name="T24" fmla="*/ 156 w 391"/>
                  <a:gd name="T25" fmla="*/ 28 h 261"/>
                  <a:gd name="T26" fmla="*/ 193 w 391"/>
                  <a:gd name="T27" fmla="*/ 24 h 261"/>
                  <a:gd name="T28" fmla="*/ 225 w 391"/>
                  <a:gd name="T29" fmla="*/ 9 h 261"/>
                  <a:gd name="T30" fmla="*/ 225 w 391"/>
                  <a:gd name="T31" fmla="*/ 28 h 261"/>
                  <a:gd name="T32" fmla="*/ 233 w 391"/>
                  <a:gd name="T33" fmla="*/ 45 h 261"/>
                  <a:gd name="T34" fmla="*/ 247 w 391"/>
                  <a:gd name="T35" fmla="*/ 59 h 261"/>
                  <a:gd name="T36" fmla="*/ 265 w 391"/>
                  <a:gd name="T37" fmla="*/ 69 h 261"/>
                  <a:gd name="T38" fmla="*/ 286 w 391"/>
                  <a:gd name="T39" fmla="*/ 77 h 261"/>
                  <a:gd name="T40" fmla="*/ 308 w 391"/>
                  <a:gd name="T41" fmla="*/ 79 h 261"/>
                  <a:gd name="T42" fmla="*/ 330 w 391"/>
                  <a:gd name="T43" fmla="*/ 76 h 261"/>
                  <a:gd name="T44" fmla="*/ 351 w 391"/>
                  <a:gd name="T45" fmla="*/ 66 h 261"/>
                  <a:gd name="T46" fmla="*/ 337 w 391"/>
                  <a:gd name="T47" fmla="*/ 84 h 261"/>
                  <a:gd name="T48" fmla="*/ 328 w 391"/>
                  <a:gd name="T49" fmla="*/ 106 h 261"/>
                  <a:gd name="T50" fmla="*/ 326 w 391"/>
                  <a:gd name="T51" fmla="*/ 127 h 261"/>
                  <a:gd name="T52" fmla="*/ 329 w 391"/>
                  <a:gd name="T53" fmla="*/ 149 h 261"/>
                  <a:gd name="T54" fmla="*/ 337 w 391"/>
                  <a:gd name="T55" fmla="*/ 169 h 261"/>
                  <a:gd name="T56" fmla="*/ 351 w 391"/>
                  <a:gd name="T57" fmla="*/ 188 h 261"/>
                  <a:gd name="T58" fmla="*/ 368 w 391"/>
                  <a:gd name="T59" fmla="*/ 204 h 261"/>
                  <a:gd name="T60" fmla="*/ 391 w 391"/>
                  <a:gd name="T61" fmla="*/ 217 h 261"/>
                  <a:gd name="T62" fmla="*/ 365 w 391"/>
                  <a:gd name="T63" fmla="*/ 223 h 261"/>
                  <a:gd name="T64" fmla="*/ 341 w 391"/>
                  <a:gd name="T65" fmla="*/ 233 h 261"/>
                  <a:gd name="T66" fmla="*/ 320 w 391"/>
                  <a:gd name="T67" fmla="*/ 245 h 261"/>
                  <a:gd name="T68" fmla="*/ 300 w 391"/>
                  <a:gd name="T69" fmla="*/ 261 h 261"/>
                  <a:gd name="T70" fmla="*/ 269 w 391"/>
                  <a:gd name="T71" fmla="*/ 252 h 261"/>
                  <a:gd name="T72" fmla="*/ 238 w 391"/>
                  <a:gd name="T73" fmla="*/ 250 h 261"/>
                  <a:gd name="T74" fmla="*/ 206 w 391"/>
                  <a:gd name="T75" fmla="*/ 252 h 261"/>
                  <a:gd name="T76" fmla="*/ 175 w 391"/>
                  <a:gd name="T77" fmla="*/ 261 h 261"/>
                  <a:gd name="T78" fmla="*/ 154 w 391"/>
                  <a:gd name="T79" fmla="*/ 236 h 261"/>
                  <a:gd name="T80" fmla="*/ 123 w 391"/>
                  <a:gd name="T81" fmla="*/ 216 h 261"/>
                  <a:gd name="T82" fmla="*/ 88 w 391"/>
                  <a:gd name="T83" fmla="*/ 203 h 261"/>
                  <a:gd name="T84" fmla="*/ 51 w 391"/>
                  <a:gd name="T85" fmla="*/ 198 h 2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91" h="261">
                    <a:moveTo>
                      <a:pt x="51" y="198"/>
                    </a:moveTo>
                    <a:lnTo>
                      <a:pt x="53" y="166"/>
                    </a:lnTo>
                    <a:lnTo>
                      <a:pt x="45" y="135"/>
                    </a:lnTo>
                    <a:lnTo>
                      <a:pt x="28" y="107"/>
                    </a:lnTo>
                    <a:lnTo>
                      <a:pt x="0" y="83"/>
                    </a:lnTo>
                    <a:lnTo>
                      <a:pt x="20" y="82"/>
                    </a:lnTo>
                    <a:lnTo>
                      <a:pt x="37" y="77"/>
                    </a:lnTo>
                    <a:lnTo>
                      <a:pt x="68" y="58"/>
                    </a:lnTo>
                    <a:lnTo>
                      <a:pt x="88" y="31"/>
                    </a:lnTo>
                    <a:lnTo>
                      <a:pt x="92" y="16"/>
                    </a:lnTo>
                    <a:lnTo>
                      <a:pt x="92" y="0"/>
                    </a:lnTo>
                    <a:lnTo>
                      <a:pt x="120" y="19"/>
                    </a:lnTo>
                    <a:lnTo>
                      <a:pt x="156" y="28"/>
                    </a:lnTo>
                    <a:lnTo>
                      <a:pt x="193" y="24"/>
                    </a:lnTo>
                    <a:lnTo>
                      <a:pt x="225" y="9"/>
                    </a:lnTo>
                    <a:lnTo>
                      <a:pt x="225" y="28"/>
                    </a:lnTo>
                    <a:lnTo>
                      <a:pt x="233" y="45"/>
                    </a:lnTo>
                    <a:lnTo>
                      <a:pt x="247" y="59"/>
                    </a:lnTo>
                    <a:lnTo>
                      <a:pt x="265" y="69"/>
                    </a:lnTo>
                    <a:lnTo>
                      <a:pt x="286" y="77"/>
                    </a:lnTo>
                    <a:lnTo>
                      <a:pt x="308" y="79"/>
                    </a:lnTo>
                    <a:lnTo>
                      <a:pt x="330" y="76"/>
                    </a:lnTo>
                    <a:lnTo>
                      <a:pt x="351" y="66"/>
                    </a:lnTo>
                    <a:lnTo>
                      <a:pt x="337" y="84"/>
                    </a:lnTo>
                    <a:lnTo>
                      <a:pt x="328" y="106"/>
                    </a:lnTo>
                    <a:lnTo>
                      <a:pt x="326" y="127"/>
                    </a:lnTo>
                    <a:lnTo>
                      <a:pt x="329" y="149"/>
                    </a:lnTo>
                    <a:lnTo>
                      <a:pt x="337" y="169"/>
                    </a:lnTo>
                    <a:lnTo>
                      <a:pt x="351" y="188"/>
                    </a:lnTo>
                    <a:lnTo>
                      <a:pt x="368" y="204"/>
                    </a:lnTo>
                    <a:lnTo>
                      <a:pt x="391" y="217"/>
                    </a:lnTo>
                    <a:lnTo>
                      <a:pt x="365" y="223"/>
                    </a:lnTo>
                    <a:lnTo>
                      <a:pt x="341" y="233"/>
                    </a:lnTo>
                    <a:lnTo>
                      <a:pt x="320" y="245"/>
                    </a:lnTo>
                    <a:lnTo>
                      <a:pt x="300" y="261"/>
                    </a:lnTo>
                    <a:lnTo>
                      <a:pt x="269" y="252"/>
                    </a:lnTo>
                    <a:lnTo>
                      <a:pt x="238" y="250"/>
                    </a:lnTo>
                    <a:lnTo>
                      <a:pt x="206" y="252"/>
                    </a:lnTo>
                    <a:lnTo>
                      <a:pt x="175" y="261"/>
                    </a:lnTo>
                    <a:lnTo>
                      <a:pt x="154" y="236"/>
                    </a:lnTo>
                    <a:lnTo>
                      <a:pt x="123" y="216"/>
                    </a:lnTo>
                    <a:lnTo>
                      <a:pt x="88" y="203"/>
                    </a:lnTo>
                    <a:lnTo>
                      <a:pt x="51" y="198"/>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23" name="Freeform 27"/>
              <p:cNvSpPr>
                <a:spLocks/>
              </p:cNvSpPr>
              <p:nvPr/>
            </p:nvSpPr>
            <p:spPr bwMode="auto">
              <a:xfrm>
                <a:off x="568" y="4214"/>
                <a:ext cx="149" cy="89"/>
              </a:xfrm>
              <a:custGeom>
                <a:avLst/>
                <a:gdLst>
                  <a:gd name="T0" fmla="*/ 0 w 447"/>
                  <a:gd name="T1" fmla="*/ 184 h 266"/>
                  <a:gd name="T2" fmla="*/ 28 w 447"/>
                  <a:gd name="T3" fmla="*/ 156 h 266"/>
                  <a:gd name="T4" fmla="*/ 44 w 447"/>
                  <a:gd name="T5" fmla="*/ 122 h 266"/>
                  <a:gd name="T6" fmla="*/ 46 w 447"/>
                  <a:gd name="T7" fmla="*/ 105 h 266"/>
                  <a:gd name="T8" fmla="*/ 45 w 447"/>
                  <a:gd name="T9" fmla="*/ 87 h 266"/>
                  <a:gd name="T10" fmla="*/ 32 w 447"/>
                  <a:gd name="T11" fmla="*/ 53 h 266"/>
                  <a:gd name="T12" fmla="*/ 72 w 447"/>
                  <a:gd name="T13" fmla="*/ 54 h 266"/>
                  <a:gd name="T14" fmla="*/ 111 w 447"/>
                  <a:gd name="T15" fmla="*/ 45 h 266"/>
                  <a:gd name="T16" fmla="*/ 143 w 447"/>
                  <a:gd name="T17" fmla="*/ 27 h 266"/>
                  <a:gd name="T18" fmla="*/ 166 w 447"/>
                  <a:gd name="T19" fmla="*/ 0 h 266"/>
                  <a:gd name="T20" fmla="*/ 210 w 447"/>
                  <a:gd name="T21" fmla="*/ 18 h 266"/>
                  <a:gd name="T22" fmla="*/ 259 w 447"/>
                  <a:gd name="T23" fmla="*/ 27 h 266"/>
                  <a:gd name="T24" fmla="*/ 309 w 447"/>
                  <a:gd name="T25" fmla="*/ 23 h 266"/>
                  <a:gd name="T26" fmla="*/ 354 w 447"/>
                  <a:gd name="T27" fmla="*/ 8 h 266"/>
                  <a:gd name="T28" fmla="*/ 360 w 447"/>
                  <a:gd name="T29" fmla="*/ 42 h 266"/>
                  <a:gd name="T30" fmla="*/ 378 w 447"/>
                  <a:gd name="T31" fmla="*/ 73 h 266"/>
                  <a:gd name="T32" fmla="*/ 408 w 447"/>
                  <a:gd name="T33" fmla="*/ 97 h 266"/>
                  <a:gd name="T34" fmla="*/ 447 w 447"/>
                  <a:gd name="T35" fmla="*/ 112 h 266"/>
                  <a:gd name="T36" fmla="*/ 425 w 447"/>
                  <a:gd name="T37" fmla="*/ 119 h 266"/>
                  <a:gd name="T38" fmla="*/ 408 w 447"/>
                  <a:gd name="T39" fmla="*/ 130 h 266"/>
                  <a:gd name="T40" fmla="*/ 380 w 447"/>
                  <a:gd name="T41" fmla="*/ 159 h 266"/>
                  <a:gd name="T42" fmla="*/ 368 w 447"/>
                  <a:gd name="T43" fmla="*/ 193 h 266"/>
                  <a:gd name="T44" fmla="*/ 368 w 447"/>
                  <a:gd name="T45" fmla="*/ 211 h 266"/>
                  <a:gd name="T46" fmla="*/ 373 w 447"/>
                  <a:gd name="T47" fmla="*/ 228 h 266"/>
                  <a:gd name="T48" fmla="*/ 340 w 447"/>
                  <a:gd name="T49" fmla="*/ 223 h 266"/>
                  <a:gd name="T50" fmla="*/ 305 w 447"/>
                  <a:gd name="T51" fmla="*/ 226 h 266"/>
                  <a:gd name="T52" fmla="*/ 273 w 447"/>
                  <a:gd name="T53" fmla="*/ 238 h 266"/>
                  <a:gd name="T54" fmla="*/ 259 w 447"/>
                  <a:gd name="T55" fmla="*/ 247 h 266"/>
                  <a:gd name="T56" fmla="*/ 249 w 447"/>
                  <a:gd name="T57" fmla="*/ 258 h 266"/>
                  <a:gd name="T58" fmla="*/ 215 w 447"/>
                  <a:gd name="T59" fmla="*/ 246 h 266"/>
                  <a:gd name="T60" fmla="*/ 178 w 447"/>
                  <a:gd name="T61" fmla="*/ 243 h 266"/>
                  <a:gd name="T62" fmla="*/ 142 w 447"/>
                  <a:gd name="T63" fmla="*/ 250 h 266"/>
                  <a:gd name="T64" fmla="*/ 125 w 447"/>
                  <a:gd name="T65" fmla="*/ 256 h 266"/>
                  <a:gd name="T66" fmla="*/ 111 w 447"/>
                  <a:gd name="T67" fmla="*/ 266 h 266"/>
                  <a:gd name="T68" fmla="*/ 92 w 447"/>
                  <a:gd name="T69" fmla="*/ 239 h 266"/>
                  <a:gd name="T70" fmla="*/ 67 w 447"/>
                  <a:gd name="T71" fmla="*/ 215 h 266"/>
                  <a:gd name="T72" fmla="*/ 36 w 447"/>
                  <a:gd name="T73" fmla="*/ 197 h 266"/>
                  <a:gd name="T74" fmla="*/ 0 w 447"/>
                  <a:gd name="T75" fmla="*/ 184 h 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47" h="266">
                    <a:moveTo>
                      <a:pt x="0" y="184"/>
                    </a:moveTo>
                    <a:lnTo>
                      <a:pt x="28" y="156"/>
                    </a:lnTo>
                    <a:lnTo>
                      <a:pt x="44" y="122"/>
                    </a:lnTo>
                    <a:lnTo>
                      <a:pt x="46" y="105"/>
                    </a:lnTo>
                    <a:lnTo>
                      <a:pt x="45" y="87"/>
                    </a:lnTo>
                    <a:lnTo>
                      <a:pt x="32" y="53"/>
                    </a:lnTo>
                    <a:lnTo>
                      <a:pt x="72" y="54"/>
                    </a:lnTo>
                    <a:lnTo>
                      <a:pt x="111" y="45"/>
                    </a:lnTo>
                    <a:lnTo>
                      <a:pt x="143" y="27"/>
                    </a:lnTo>
                    <a:lnTo>
                      <a:pt x="166" y="0"/>
                    </a:lnTo>
                    <a:lnTo>
                      <a:pt x="210" y="18"/>
                    </a:lnTo>
                    <a:lnTo>
                      <a:pt x="259" y="27"/>
                    </a:lnTo>
                    <a:lnTo>
                      <a:pt x="309" y="23"/>
                    </a:lnTo>
                    <a:lnTo>
                      <a:pt x="354" y="8"/>
                    </a:lnTo>
                    <a:lnTo>
                      <a:pt x="360" y="42"/>
                    </a:lnTo>
                    <a:lnTo>
                      <a:pt x="378" y="73"/>
                    </a:lnTo>
                    <a:lnTo>
                      <a:pt x="408" y="97"/>
                    </a:lnTo>
                    <a:lnTo>
                      <a:pt x="447" y="112"/>
                    </a:lnTo>
                    <a:lnTo>
                      <a:pt x="425" y="119"/>
                    </a:lnTo>
                    <a:lnTo>
                      <a:pt x="408" y="130"/>
                    </a:lnTo>
                    <a:lnTo>
                      <a:pt x="380" y="159"/>
                    </a:lnTo>
                    <a:lnTo>
                      <a:pt x="368" y="193"/>
                    </a:lnTo>
                    <a:lnTo>
                      <a:pt x="368" y="211"/>
                    </a:lnTo>
                    <a:lnTo>
                      <a:pt x="373" y="228"/>
                    </a:lnTo>
                    <a:lnTo>
                      <a:pt x="340" y="223"/>
                    </a:lnTo>
                    <a:lnTo>
                      <a:pt x="305" y="226"/>
                    </a:lnTo>
                    <a:lnTo>
                      <a:pt x="273" y="238"/>
                    </a:lnTo>
                    <a:lnTo>
                      <a:pt x="259" y="247"/>
                    </a:lnTo>
                    <a:lnTo>
                      <a:pt x="249" y="258"/>
                    </a:lnTo>
                    <a:lnTo>
                      <a:pt x="215" y="246"/>
                    </a:lnTo>
                    <a:lnTo>
                      <a:pt x="178" y="243"/>
                    </a:lnTo>
                    <a:lnTo>
                      <a:pt x="142" y="250"/>
                    </a:lnTo>
                    <a:lnTo>
                      <a:pt x="125" y="256"/>
                    </a:lnTo>
                    <a:lnTo>
                      <a:pt x="111" y="266"/>
                    </a:lnTo>
                    <a:lnTo>
                      <a:pt x="92" y="239"/>
                    </a:lnTo>
                    <a:lnTo>
                      <a:pt x="67" y="215"/>
                    </a:lnTo>
                    <a:lnTo>
                      <a:pt x="36" y="197"/>
                    </a:lnTo>
                    <a:lnTo>
                      <a:pt x="0" y="184"/>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24" name="Freeform 28"/>
              <p:cNvSpPr>
                <a:spLocks/>
              </p:cNvSpPr>
              <p:nvPr/>
            </p:nvSpPr>
            <p:spPr bwMode="auto">
              <a:xfrm>
                <a:off x="341" y="4219"/>
                <a:ext cx="214" cy="95"/>
              </a:xfrm>
              <a:custGeom>
                <a:avLst/>
                <a:gdLst>
                  <a:gd name="T0" fmla="*/ 61 w 641"/>
                  <a:gd name="T1" fmla="*/ 185 h 284"/>
                  <a:gd name="T2" fmla="*/ 69 w 641"/>
                  <a:gd name="T3" fmla="*/ 143 h 284"/>
                  <a:gd name="T4" fmla="*/ 56 w 641"/>
                  <a:gd name="T5" fmla="*/ 100 h 284"/>
                  <a:gd name="T6" fmla="*/ 23 w 641"/>
                  <a:gd name="T7" fmla="*/ 65 h 284"/>
                  <a:gd name="T8" fmla="*/ 25 w 641"/>
                  <a:gd name="T9" fmla="*/ 62 h 284"/>
                  <a:gd name="T10" fmla="*/ 81 w 641"/>
                  <a:gd name="T11" fmla="*/ 67 h 284"/>
                  <a:gd name="T12" fmla="*/ 134 w 641"/>
                  <a:gd name="T13" fmla="*/ 52 h 284"/>
                  <a:gd name="T14" fmla="*/ 175 w 641"/>
                  <a:gd name="T15" fmla="*/ 21 h 284"/>
                  <a:gd name="T16" fmla="*/ 201 w 641"/>
                  <a:gd name="T17" fmla="*/ 25 h 284"/>
                  <a:gd name="T18" fmla="*/ 247 w 641"/>
                  <a:gd name="T19" fmla="*/ 61 h 284"/>
                  <a:gd name="T20" fmla="*/ 310 w 641"/>
                  <a:gd name="T21" fmla="*/ 77 h 284"/>
                  <a:gd name="T22" fmla="*/ 376 w 641"/>
                  <a:gd name="T23" fmla="*/ 69 h 284"/>
                  <a:gd name="T24" fmla="*/ 403 w 641"/>
                  <a:gd name="T25" fmla="*/ 75 h 284"/>
                  <a:gd name="T26" fmla="*/ 423 w 641"/>
                  <a:gd name="T27" fmla="*/ 132 h 284"/>
                  <a:gd name="T28" fmla="*/ 451 w 641"/>
                  <a:gd name="T29" fmla="*/ 164 h 284"/>
                  <a:gd name="T30" fmla="*/ 502 w 641"/>
                  <a:gd name="T31" fmla="*/ 175 h 284"/>
                  <a:gd name="T32" fmla="*/ 550 w 641"/>
                  <a:gd name="T33" fmla="*/ 155 h 284"/>
                  <a:gd name="T34" fmla="*/ 586 w 641"/>
                  <a:gd name="T35" fmla="*/ 159 h 284"/>
                  <a:gd name="T36" fmla="*/ 618 w 641"/>
                  <a:gd name="T37" fmla="*/ 175 h 284"/>
                  <a:gd name="T38" fmla="*/ 637 w 641"/>
                  <a:gd name="T39" fmla="*/ 200 h 284"/>
                  <a:gd name="T40" fmla="*/ 639 w 641"/>
                  <a:gd name="T41" fmla="*/ 229 h 284"/>
                  <a:gd name="T42" fmla="*/ 626 w 641"/>
                  <a:gd name="T43" fmla="*/ 256 h 284"/>
                  <a:gd name="T44" fmla="*/ 561 w 641"/>
                  <a:gd name="T45" fmla="*/ 284 h 284"/>
                  <a:gd name="T46" fmla="*/ 511 w 641"/>
                  <a:gd name="T47" fmla="*/ 270 h 284"/>
                  <a:gd name="T48" fmla="*/ 482 w 641"/>
                  <a:gd name="T49" fmla="*/ 232 h 284"/>
                  <a:gd name="T50" fmla="*/ 420 w 641"/>
                  <a:gd name="T51" fmla="*/ 246 h 284"/>
                  <a:gd name="T52" fmla="*/ 376 w 641"/>
                  <a:gd name="T53" fmla="*/ 284 h 284"/>
                  <a:gd name="T54" fmla="*/ 346 w 641"/>
                  <a:gd name="T55" fmla="*/ 257 h 284"/>
                  <a:gd name="T56" fmla="*/ 304 w 641"/>
                  <a:gd name="T57" fmla="*/ 247 h 284"/>
                  <a:gd name="T58" fmla="*/ 261 w 641"/>
                  <a:gd name="T59" fmla="*/ 255 h 284"/>
                  <a:gd name="T60" fmla="*/ 229 w 641"/>
                  <a:gd name="T61" fmla="*/ 280 h 284"/>
                  <a:gd name="T62" fmla="*/ 207 w 641"/>
                  <a:gd name="T63" fmla="*/ 237 h 284"/>
                  <a:gd name="T64" fmla="*/ 162 w 641"/>
                  <a:gd name="T65" fmla="*/ 208 h 284"/>
                  <a:gd name="T66" fmla="*/ 106 w 641"/>
                  <a:gd name="T67" fmla="*/ 195 h 284"/>
                  <a:gd name="T68" fmla="*/ 49 w 641"/>
                  <a:gd name="T69" fmla="*/ 206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641" h="284">
                    <a:moveTo>
                      <a:pt x="49" y="206"/>
                    </a:moveTo>
                    <a:lnTo>
                      <a:pt x="61" y="185"/>
                    </a:lnTo>
                    <a:lnTo>
                      <a:pt x="68" y="164"/>
                    </a:lnTo>
                    <a:lnTo>
                      <a:pt x="69" y="143"/>
                    </a:lnTo>
                    <a:lnTo>
                      <a:pt x="65" y="121"/>
                    </a:lnTo>
                    <a:lnTo>
                      <a:pt x="56" y="100"/>
                    </a:lnTo>
                    <a:lnTo>
                      <a:pt x="41" y="82"/>
                    </a:lnTo>
                    <a:lnTo>
                      <a:pt x="23" y="65"/>
                    </a:lnTo>
                    <a:lnTo>
                      <a:pt x="0" y="53"/>
                    </a:lnTo>
                    <a:lnTo>
                      <a:pt x="25" y="62"/>
                    </a:lnTo>
                    <a:lnTo>
                      <a:pt x="53" y="67"/>
                    </a:lnTo>
                    <a:lnTo>
                      <a:pt x="81" y="67"/>
                    </a:lnTo>
                    <a:lnTo>
                      <a:pt x="108" y="61"/>
                    </a:lnTo>
                    <a:lnTo>
                      <a:pt x="134" y="52"/>
                    </a:lnTo>
                    <a:lnTo>
                      <a:pt x="156" y="38"/>
                    </a:lnTo>
                    <a:lnTo>
                      <a:pt x="175" y="21"/>
                    </a:lnTo>
                    <a:lnTo>
                      <a:pt x="187" y="0"/>
                    </a:lnTo>
                    <a:lnTo>
                      <a:pt x="201" y="25"/>
                    </a:lnTo>
                    <a:lnTo>
                      <a:pt x="221" y="45"/>
                    </a:lnTo>
                    <a:lnTo>
                      <a:pt x="247" y="61"/>
                    </a:lnTo>
                    <a:lnTo>
                      <a:pt x="278" y="72"/>
                    </a:lnTo>
                    <a:lnTo>
                      <a:pt x="310" y="77"/>
                    </a:lnTo>
                    <a:lnTo>
                      <a:pt x="344" y="76"/>
                    </a:lnTo>
                    <a:lnTo>
                      <a:pt x="376" y="69"/>
                    </a:lnTo>
                    <a:lnTo>
                      <a:pt x="404" y="55"/>
                    </a:lnTo>
                    <a:lnTo>
                      <a:pt x="403" y="75"/>
                    </a:lnTo>
                    <a:lnTo>
                      <a:pt x="405" y="94"/>
                    </a:lnTo>
                    <a:lnTo>
                      <a:pt x="423" y="132"/>
                    </a:lnTo>
                    <a:lnTo>
                      <a:pt x="435" y="149"/>
                    </a:lnTo>
                    <a:lnTo>
                      <a:pt x="451" y="164"/>
                    </a:lnTo>
                    <a:lnTo>
                      <a:pt x="490" y="187"/>
                    </a:lnTo>
                    <a:lnTo>
                      <a:pt x="502" y="175"/>
                    </a:lnTo>
                    <a:lnTo>
                      <a:pt x="516" y="165"/>
                    </a:lnTo>
                    <a:lnTo>
                      <a:pt x="550" y="155"/>
                    </a:lnTo>
                    <a:lnTo>
                      <a:pt x="569" y="155"/>
                    </a:lnTo>
                    <a:lnTo>
                      <a:pt x="586" y="159"/>
                    </a:lnTo>
                    <a:lnTo>
                      <a:pt x="603" y="165"/>
                    </a:lnTo>
                    <a:lnTo>
                      <a:pt x="618" y="175"/>
                    </a:lnTo>
                    <a:lnTo>
                      <a:pt x="630" y="187"/>
                    </a:lnTo>
                    <a:lnTo>
                      <a:pt x="637" y="200"/>
                    </a:lnTo>
                    <a:lnTo>
                      <a:pt x="641" y="215"/>
                    </a:lnTo>
                    <a:lnTo>
                      <a:pt x="639" y="229"/>
                    </a:lnTo>
                    <a:lnTo>
                      <a:pt x="634" y="243"/>
                    </a:lnTo>
                    <a:lnTo>
                      <a:pt x="626" y="256"/>
                    </a:lnTo>
                    <a:lnTo>
                      <a:pt x="598" y="276"/>
                    </a:lnTo>
                    <a:lnTo>
                      <a:pt x="561" y="284"/>
                    </a:lnTo>
                    <a:lnTo>
                      <a:pt x="526" y="277"/>
                    </a:lnTo>
                    <a:lnTo>
                      <a:pt x="511" y="270"/>
                    </a:lnTo>
                    <a:lnTo>
                      <a:pt x="498" y="259"/>
                    </a:lnTo>
                    <a:lnTo>
                      <a:pt x="482" y="232"/>
                    </a:lnTo>
                    <a:lnTo>
                      <a:pt x="449" y="236"/>
                    </a:lnTo>
                    <a:lnTo>
                      <a:pt x="420" y="246"/>
                    </a:lnTo>
                    <a:lnTo>
                      <a:pt x="395" y="262"/>
                    </a:lnTo>
                    <a:lnTo>
                      <a:pt x="376" y="284"/>
                    </a:lnTo>
                    <a:lnTo>
                      <a:pt x="364" y="269"/>
                    </a:lnTo>
                    <a:lnTo>
                      <a:pt x="346" y="257"/>
                    </a:lnTo>
                    <a:lnTo>
                      <a:pt x="326" y="251"/>
                    </a:lnTo>
                    <a:lnTo>
                      <a:pt x="304" y="247"/>
                    </a:lnTo>
                    <a:lnTo>
                      <a:pt x="281" y="248"/>
                    </a:lnTo>
                    <a:lnTo>
                      <a:pt x="261" y="255"/>
                    </a:lnTo>
                    <a:lnTo>
                      <a:pt x="242" y="265"/>
                    </a:lnTo>
                    <a:lnTo>
                      <a:pt x="229" y="280"/>
                    </a:lnTo>
                    <a:lnTo>
                      <a:pt x="221" y="257"/>
                    </a:lnTo>
                    <a:lnTo>
                      <a:pt x="207" y="237"/>
                    </a:lnTo>
                    <a:lnTo>
                      <a:pt x="187" y="221"/>
                    </a:lnTo>
                    <a:lnTo>
                      <a:pt x="162" y="208"/>
                    </a:lnTo>
                    <a:lnTo>
                      <a:pt x="135" y="199"/>
                    </a:lnTo>
                    <a:lnTo>
                      <a:pt x="106" y="195"/>
                    </a:lnTo>
                    <a:lnTo>
                      <a:pt x="77" y="197"/>
                    </a:lnTo>
                    <a:lnTo>
                      <a:pt x="49" y="206"/>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25" name="Freeform 29"/>
              <p:cNvSpPr>
                <a:spLocks/>
              </p:cNvSpPr>
              <p:nvPr/>
            </p:nvSpPr>
            <p:spPr bwMode="auto">
              <a:xfrm>
                <a:off x="4" y="4093"/>
                <a:ext cx="311" cy="223"/>
              </a:xfrm>
              <a:custGeom>
                <a:avLst/>
                <a:gdLst>
                  <a:gd name="T0" fmla="*/ 459 w 934"/>
                  <a:gd name="T1" fmla="*/ 633 h 669"/>
                  <a:gd name="T2" fmla="*/ 392 w 934"/>
                  <a:gd name="T3" fmla="*/ 662 h 669"/>
                  <a:gd name="T4" fmla="*/ 325 w 934"/>
                  <a:gd name="T5" fmla="*/ 634 h 669"/>
                  <a:gd name="T6" fmla="*/ 239 w 934"/>
                  <a:gd name="T7" fmla="*/ 669 h 669"/>
                  <a:gd name="T8" fmla="*/ 164 w 934"/>
                  <a:gd name="T9" fmla="*/ 621 h 669"/>
                  <a:gd name="T10" fmla="*/ 146 w 934"/>
                  <a:gd name="T11" fmla="*/ 588 h 669"/>
                  <a:gd name="T12" fmla="*/ 69 w 934"/>
                  <a:gd name="T13" fmla="*/ 593 h 669"/>
                  <a:gd name="T14" fmla="*/ 26 w 934"/>
                  <a:gd name="T15" fmla="*/ 554 h 669"/>
                  <a:gd name="T16" fmla="*/ 25 w 934"/>
                  <a:gd name="T17" fmla="*/ 516 h 669"/>
                  <a:gd name="T18" fmla="*/ 26 w 934"/>
                  <a:gd name="T19" fmla="*/ 479 h 669"/>
                  <a:gd name="T20" fmla="*/ 13 w 934"/>
                  <a:gd name="T21" fmla="*/ 427 h 669"/>
                  <a:gd name="T22" fmla="*/ 48 w 934"/>
                  <a:gd name="T23" fmla="*/ 383 h 669"/>
                  <a:gd name="T24" fmla="*/ 55 w 934"/>
                  <a:gd name="T25" fmla="*/ 318 h 669"/>
                  <a:gd name="T26" fmla="*/ 22 w 934"/>
                  <a:gd name="T27" fmla="*/ 266 h 669"/>
                  <a:gd name="T28" fmla="*/ 55 w 934"/>
                  <a:gd name="T29" fmla="*/ 206 h 669"/>
                  <a:gd name="T30" fmla="*/ 33 w 934"/>
                  <a:gd name="T31" fmla="*/ 142 h 669"/>
                  <a:gd name="T32" fmla="*/ 64 w 934"/>
                  <a:gd name="T33" fmla="*/ 108 h 669"/>
                  <a:gd name="T34" fmla="*/ 136 w 934"/>
                  <a:gd name="T35" fmla="*/ 43 h 669"/>
                  <a:gd name="T36" fmla="*/ 160 w 934"/>
                  <a:gd name="T37" fmla="*/ 43 h 669"/>
                  <a:gd name="T38" fmla="*/ 210 w 934"/>
                  <a:gd name="T39" fmla="*/ 92 h 669"/>
                  <a:gd name="T40" fmla="*/ 285 w 934"/>
                  <a:gd name="T41" fmla="*/ 111 h 669"/>
                  <a:gd name="T42" fmla="*/ 432 w 934"/>
                  <a:gd name="T43" fmla="*/ 126 h 669"/>
                  <a:gd name="T44" fmla="*/ 455 w 934"/>
                  <a:gd name="T45" fmla="*/ 218 h 669"/>
                  <a:gd name="T46" fmla="*/ 522 w 934"/>
                  <a:gd name="T47" fmla="*/ 227 h 669"/>
                  <a:gd name="T48" fmla="*/ 570 w 934"/>
                  <a:gd name="T49" fmla="*/ 203 h 669"/>
                  <a:gd name="T50" fmla="*/ 630 w 934"/>
                  <a:gd name="T51" fmla="*/ 195 h 669"/>
                  <a:gd name="T52" fmla="*/ 611 w 934"/>
                  <a:gd name="T53" fmla="*/ 234 h 669"/>
                  <a:gd name="T54" fmla="*/ 618 w 934"/>
                  <a:gd name="T55" fmla="*/ 290 h 669"/>
                  <a:gd name="T56" fmla="*/ 626 w 934"/>
                  <a:gd name="T57" fmla="*/ 367 h 669"/>
                  <a:gd name="T58" fmla="*/ 542 w 934"/>
                  <a:gd name="T59" fmla="*/ 408 h 669"/>
                  <a:gd name="T60" fmla="*/ 585 w 934"/>
                  <a:gd name="T61" fmla="*/ 443 h 669"/>
                  <a:gd name="T62" fmla="*/ 654 w 934"/>
                  <a:gd name="T63" fmla="*/ 418 h 669"/>
                  <a:gd name="T64" fmla="*/ 693 w 934"/>
                  <a:gd name="T65" fmla="*/ 426 h 669"/>
                  <a:gd name="T66" fmla="*/ 749 w 934"/>
                  <a:gd name="T67" fmla="*/ 433 h 669"/>
                  <a:gd name="T68" fmla="*/ 796 w 934"/>
                  <a:gd name="T69" fmla="*/ 409 h 669"/>
                  <a:gd name="T70" fmla="*/ 891 w 934"/>
                  <a:gd name="T71" fmla="*/ 497 h 669"/>
                  <a:gd name="T72" fmla="*/ 848 w 934"/>
                  <a:gd name="T73" fmla="*/ 569 h 669"/>
                  <a:gd name="T74" fmla="*/ 784 w 934"/>
                  <a:gd name="T75" fmla="*/ 636 h 669"/>
                  <a:gd name="T76" fmla="*/ 713 w 934"/>
                  <a:gd name="T77" fmla="*/ 638 h 669"/>
                  <a:gd name="T78" fmla="*/ 666 w 934"/>
                  <a:gd name="T79" fmla="*/ 641 h 669"/>
                  <a:gd name="T80" fmla="*/ 571 w 934"/>
                  <a:gd name="T81" fmla="*/ 651 h 669"/>
                  <a:gd name="T82" fmla="*/ 506 w 934"/>
                  <a:gd name="T83" fmla="*/ 594 h 6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934" h="669">
                    <a:moveTo>
                      <a:pt x="471" y="592"/>
                    </a:moveTo>
                    <a:lnTo>
                      <a:pt x="468" y="614"/>
                    </a:lnTo>
                    <a:lnTo>
                      <a:pt x="459" y="633"/>
                    </a:lnTo>
                    <a:lnTo>
                      <a:pt x="441" y="648"/>
                    </a:lnTo>
                    <a:lnTo>
                      <a:pt x="419" y="657"/>
                    </a:lnTo>
                    <a:lnTo>
                      <a:pt x="392" y="662"/>
                    </a:lnTo>
                    <a:lnTo>
                      <a:pt x="366" y="659"/>
                    </a:lnTo>
                    <a:lnTo>
                      <a:pt x="344" y="649"/>
                    </a:lnTo>
                    <a:lnTo>
                      <a:pt x="325" y="634"/>
                    </a:lnTo>
                    <a:lnTo>
                      <a:pt x="302" y="655"/>
                    </a:lnTo>
                    <a:lnTo>
                      <a:pt x="273" y="667"/>
                    </a:lnTo>
                    <a:lnTo>
                      <a:pt x="239" y="669"/>
                    </a:lnTo>
                    <a:lnTo>
                      <a:pt x="206" y="662"/>
                    </a:lnTo>
                    <a:lnTo>
                      <a:pt x="179" y="645"/>
                    </a:lnTo>
                    <a:lnTo>
                      <a:pt x="164" y="621"/>
                    </a:lnTo>
                    <a:lnTo>
                      <a:pt x="160" y="594"/>
                    </a:lnTo>
                    <a:lnTo>
                      <a:pt x="168" y="569"/>
                    </a:lnTo>
                    <a:lnTo>
                      <a:pt x="146" y="588"/>
                    </a:lnTo>
                    <a:lnTo>
                      <a:pt x="117" y="598"/>
                    </a:lnTo>
                    <a:lnTo>
                      <a:pt x="85" y="598"/>
                    </a:lnTo>
                    <a:lnTo>
                      <a:pt x="69" y="593"/>
                    </a:lnTo>
                    <a:lnTo>
                      <a:pt x="55" y="586"/>
                    </a:lnTo>
                    <a:lnTo>
                      <a:pt x="32" y="565"/>
                    </a:lnTo>
                    <a:lnTo>
                      <a:pt x="26" y="554"/>
                    </a:lnTo>
                    <a:lnTo>
                      <a:pt x="22" y="542"/>
                    </a:lnTo>
                    <a:lnTo>
                      <a:pt x="22" y="529"/>
                    </a:lnTo>
                    <a:lnTo>
                      <a:pt x="25" y="516"/>
                    </a:lnTo>
                    <a:lnTo>
                      <a:pt x="32" y="504"/>
                    </a:lnTo>
                    <a:lnTo>
                      <a:pt x="43" y="493"/>
                    </a:lnTo>
                    <a:lnTo>
                      <a:pt x="26" y="479"/>
                    </a:lnTo>
                    <a:lnTo>
                      <a:pt x="16" y="464"/>
                    </a:lnTo>
                    <a:lnTo>
                      <a:pt x="12" y="446"/>
                    </a:lnTo>
                    <a:lnTo>
                      <a:pt x="13" y="427"/>
                    </a:lnTo>
                    <a:lnTo>
                      <a:pt x="20" y="410"/>
                    </a:lnTo>
                    <a:lnTo>
                      <a:pt x="32" y="395"/>
                    </a:lnTo>
                    <a:lnTo>
                      <a:pt x="48" y="383"/>
                    </a:lnTo>
                    <a:lnTo>
                      <a:pt x="68" y="375"/>
                    </a:lnTo>
                    <a:lnTo>
                      <a:pt x="67" y="346"/>
                    </a:lnTo>
                    <a:lnTo>
                      <a:pt x="55" y="318"/>
                    </a:lnTo>
                    <a:lnTo>
                      <a:pt x="30" y="296"/>
                    </a:lnTo>
                    <a:lnTo>
                      <a:pt x="0" y="280"/>
                    </a:lnTo>
                    <a:lnTo>
                      <a:pt x="22" y="266"/>
                    </a:lnTo>
                    <a:lnTo>
                      <a:pt x="40" y="249"/>
                    </a:lnTo>
                    <a:lnTo>
                      <a:pt x="51" y="228"/>
                    </a:lnTo>
                    <a:lnTo>
                      <a:pt x="55" y="206"/>
                    </a:lnTo>
                    <a:lnTo>
                      <a:pt x="53" y="183"/>
                    </a:lnTo>
                    <a:lnTo>
                      <a:pt x="47" y="162"/>
                    </a:lnTo>
                    <a:lnTo>
                      <a:pt x="33" y="142"/>
                    </a:lnTo>
                    <a:lnTo>
                      <a:pt x="13" y="126"/>
                    </a:lnTo>
                    <a:lnTo>
                      <a:pt x="40" y="118"/>
                    </a:lnTo>
                    <a:lnTo>
                      <a:pt x="64" y="108"/>
                    </a:lnTo>
                    <a:lnTo>
                      <a:pt x="107" y="79"/>
                    </a:lnTo>
                    <a:lnTo>
                      <a:pt x="123" y="62"/>
                    </a:lnTo>
                    <a:lnTo>
                      <a:pt x="136" y="43"/>
                    </a:lnTo>
                    <a:lnTo>
                      <a:pt x="151" y="0"/>
                    </a:lnTo>
                    <a:lnTo>
                      <a:pt x="152" y="22"/>
                    </a:lnTo>
                    <a:lnTo>
                      <a:pt x="160" y="43"/>
                    </a:lnTo>
                    <a:lnTo>
                      <a:pt x="172" y="61"/>
                    </a:lnTo>
                    <a:lnTo>
                      <a:pt x="190" y="78"/>
                    </a:lnTo>
                    <a:lnTo>
                      <a:pt x="210" y="92"/>
                    </a:lnTo>
                    <a:lnTo>
                      <a:pt x="233" y="102"/>
                    </a:lnTo>
                    <a:lnTo>
                      <a:pt x="258" y="108"/>
                    </a:lnTo>
                    <a:lnTo>
                      <a:pt x="285" y="111"/>
                    </a:lnTo>
                    <a:lnTo>
                      <a:pt x="273" y="151"/>
                    </a:lnTo>
                    <a:lnTo>
                      <a:pt x="353" y="140"/>
                    </a:lnTo>
                    <a:lnTo>
                      <a:pt x="432" y="126"/>
                    </a:lnTo>
                    <a:lnTo>
                      <a:pt x="433" y="157"/>
                    </a:lnTo>
                    <a:lnTo>
                      <a:pt x="441" y="188"/>
                    </a:lnTo>
                    <a:lnTo>
                      <a:pt x="455" y="218"/>
                    </a:lnTo>
                    <a:lnTo>
                      <a:pt x="473" y="246"/>
                    </a:lnTo>
                    <a:lnTo>
                      <a:pt x="499" y="239"/>
                    </a:lnTo>
                    <a:lnTo>
                      <a:pt x="522" y="227"/>
                    </a:lnTo>
                    <a:lnTo>
                      <a:pt x="539" y="211"/>
                    </a:lnTo>
                    <a:lnTo>
                      <a:pt x="552" y="192"/>
                    </a:lnTo>
                    <a:lnTo>
                      <a:pt x="570" y="203"/>
                    </a:lnTo>
                    <a:lnTo>
                      <a:pt x="590" y="207"/>
                    </a:lnTo>
                    <a:lnTo>
                      <a:pt x="611" y="204"/>
                    </a:lnTo>
                    <a:lnTo>
                      <a:pt x="630" y="195"/>
                    </a:lnTo>
                    <a:lnTo>
                      <a:pt x="621" y="204"/>
                    </a:lnTo>
                    <a:lnTo>
                      <a:pt x="614" y="213"/>
                    </a:lnTo>
                    <a:lnTo>
                      <a:pt x="611" y="234"/>
                    </a:lnTo>
                    <a:lnTo>
                      <a:pt x="621" y="254"/>
                    </a:lnTo>
                    <a:lnTo>
                      <a:pt x="639" y="269"/>
                    </a:lnTo>
                    <a:lnTo>
                      <a:pt x="618" y="290"/>
                    </a:lnTo>
                    <a:lnTo>
                      <a:pt x="607" y="316"/>
                    </a:lnTo>
                    <a:lnTo>
                      <a:pt x="610" y="343"/>
                    </a:lnTo>
                    <a:lnTo>
                      <a:pt x="626" y="367"/>
                    </a:lnTo>
                    <a:lnTo>
                      <a:pt x="594" y="375"/>
                    </a:lnTo>
                    <a:lnTo>
                      <a:pt x="564" y="389"/>
                    </a:lnTo>
                    <a:lnTo>
                      <a:pt x="542" y="408"/>
                    </a:lnTo>
                    <a:lnTo>
                      <a:pt x="527" y="433"/>
                    </a:lnTo>
                    <a:lnTo>
                      <a:pt x="564" y="443"/>
                    </a:lnTo>
                    <a:lnTo>
                      <a:pt x="585" y="443"/>
                    </a:lnTo>
                    <a:lnTo>
                      <a:pt x="603" y="441"/>
                    </a:lnTo>
                    <a:lnTo>
                      <a:pt x="639" y="428"/>
                    </a:lnTo>
                    <a:lnTo>
                      <a:pt x="654" y="418"/>
                    </a:lnTo>
                    <a:lnTo>
                      <a:pt x="666" y="405"/>
                    </a:lnTo>
                    <a:lnTo>
                      <a:pt x="678" y="418"/>
                    </a:lnTo>
                    <a:lnTo>
                      <a:pt x="693" y="426"/>
                    </a:lnTo>
                    <a:lnTo>
                      <a:pt x="710" y="432"/>
                    </a:lnTo>
                    <a:lnTo>
                      <a:pt x="729" y="435"/>
                    </a:lnTo>
                    <a:lnTo>
                      <a:pt x="749" y="433"/>
                    </a:lnTo>
                    <a:lnTo>
                      <a:pt x="767" y="428"/>
                    </a:lnTo>
                    <a:lnTo>
                      <a:pt x="783" y="421"/>
                    </a:lnTo>
                    <a:lnTo>
                      <a:pt x="796" y="409"/>
                    </a:lnTo>
                    <a:lnTo>
                      <a:pt x="820" y="443"/>
                    </a:lnTo>
                    <a:lnTo>
                      <a:pt x="852" y="472"/>
                    </a:lnTo>
                    <a:lnTo>
                      <a:pt x="891" y="497"/>
                    </a:lnTo>
                    <a:lnTo>
                      <a:pt x="934" y="515"/>
                    </a:lnTo>
                    <a:lnTo>
                      <a:pt x="887" y="539"/>
                    </a:lnTo>
                    <a:lnTo>
                      <a:pt x="848" y="569"/>
                    </a:lnTo>
                    <a:lnTo>
                      <a:pt x="817" y="605"/>
                    </a:lnTo>
                    <a:lnTo>
                      <a:pt x="796" y="645"/>
                    </a:lnTo>
                    <a:lnTo>
                      <a:pt x="784" y="636"/>
                    </a:lnTo>
                    <a:lnTo>
                      <a:pt x="771" y="632"/>
                    </a:lnTo>
                    <a:lnTo>
                      <a:pt x="741" y="630"/>
                    </a:lnTo>
                    <a:lnTo>
                      <a:pt x="713" y="638"/>
                    </a:lnTo>
                    <a:lnTo>
                      <a:pt x="702" y="647"/>
                    </a:lnTo>
                    <a:lnTo>
                      <a:pt x="694" y="657"/>
                    </a:lnTo>
                    <a:lnTo>
                      <a:pt x="666" y="641"/>
                    </a:lnTo>
                    <a:lnTo>
                      <a:pt x="634" y="635"/>
                    </a:lnTo>
                    <a:lnTo>
                      <a:pt x="601" y="638"/>
                    </a:lnTo>
                    <a:lnTo>
                      <a:pt x="571" y="651"/>
                    </a:lnTo>
                    <a:lnTo>
                      <a:pt x="559" y="625"/>
                    </a:lnTo>
                    <a:lnTo>
                      <a:pt x="536" y="606"/>
                    </a:lnTo>
                    <a:lnTo>
                      <a:pt x="506" y="594"/>
                    </a:lnTo>
                    <a:lnTo>
                      <a:pt x="488" y="592"/>
                    </a:lnTo>
                    <a:lnTo>
                      <a:pt x="471" y="592"/>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26" name="Freeform 30"/>
              <p:cNvSpPr>
                <a:spLocks/>
              </p:cNvSpPr>
              <p:nvPr/>
            </p:nvSpPr>
            <p:spPr bwMode="auto">
              <a:xfrm>
                <a:off x="10" y="3848"/>
                <a:ext cx="116" cy="227"/>
              </a:xfrm>
              <a:custGeom>
                <a:avLst/>
                <a:gdLst>
                  <a:gd name="T0" fmla="*/ 131 w 348"/>
                  <a:gd name="T1" fmla="*/ 659 h 681"/>
                  <a:gd name="T2" fmla="*/ 123 w 348"/>
                  <a:gd name="T3" fmla="*/ 617 h 681"/>
                  <a:gd name="T4" fmla="*/ 97 w 348"/>
                  <a:gd name="T5" fmla="*/ 580 h 681"/>
                  <a:gd name="T6" fmla="*/ 35 w 348"/>
                  <a:gd name="T7" fmla="*/ 540 h 681"/>
                  <a:gd name="T8" fmla="*/ 63 w 348"/>
                  <a:gd name="T9" fmla="*/ 486 h 681"/>
                  <a:gd name="T10" fmla="*/ 57 w 348"/>
                  <a:gd name="T11" fmla="*/ 445 h 681"/>
                  <a:gd name="T12" fmla="*/ 32 w 348"/>
                  <a:gd name="T13" fmla="*/ 411 h 681"/>
                  <a:gd name="T14" fmla="*/ 16 w 348"/>
                  <a:gd name="T15" fmla="*/ 368 h 681"/>
                  <a:gd name="T16" fmla="*/ 2 w 348"/>
                  <a:gd name="T17" fmla="*/ 282 h 681"/>
                  <a:gd name="T18" fmla="*/ 104 w 348"/>
                  <a:gd name="T19" fmla="*/ 320 h 681"/>
                  <a:gd name="T20" fmla="*/ 103 w 348"/>
                  <a:gd name="T21" fmla="*/ 281 h 681"/>
                  <a:gd name="T22" fmla="*/ 83 w 348"/>
                  <a:gd name="T23" fmla="*/ 247 h 681"/>
                  <a:gd name="T24" fmla="*/ 48 w 348"/>
                  <a:gd name="T25" fmla="*/ 221 h 681"/>
                  <a:gd name="T26" fmla="*/ 2 w 348"/>
                  <a:gd name="T27" fmla="*/ 210 h 681"/>
                  <a:gd name="T28" fmla="*/ 49 w 348"/>
                  <a:gd name="T29" fmla="*/ 167 h 681"/>
                  <a:gd name="T30" fmla="*/ 51 w 348"/>
                  <a:gd name="T31" fmla="*/ 111 h 681"/>
                  <a:gd name="T32" fmla="*/ 20 w 348"/>
                  <a:gd name="T33" fmla="*/ 96 h 681"/>
                  <a:gd name="T34" fmla="*/ 2 w 348"/>
                  <a:gd name="T35" fmla="*/ 73 h 681"/>
                  <a:gd name="T36" fmla="*/ 2 w 348"/>
                  <a:gd name="T37" fmla="*/ 45 h 681"/>
                  <a:gd name="T38" fmla="*/ 19 w 348"/>
                  <a:gd name="T39" fmla="*/ 18 h 681"/>
                  <a:gd name="T40" fmla="*/ 48 w 348"/>
                  <a:gd name="T41" fmla="*/ 2 h 681"/>
                  <a:gd name="T42" fmla="*/ 99 w 348"/>
                  <a:gd name="T43" fmla="*/ 3 h 681"/>
                  <a:gd name="T44" fmla="*/ 128 w 348"/>
                  <a:gd name="T45" fmla="*/ 20 h 681"/>
                  <a:gd name="T46" fmla="*/ 143 w 348"/>
                  <a:gd name="T47" fmla="*/ 47 h 681"/>
                  <a:gd name="T48" fmla="*/ 132 w 348"/>
                  <a:gd name="T49" fmla="*/ 88 h 681"/>
                  <a:gd name="T50" fmla="*/ 91 w 348"/>
                  <a:gd name="T51" fmla="*/ 112 h 681"/>
                  <a:gd name="T52" fmla="*/ 93 w 348"/>
                  <a:gd name="T53" fmla="*/ 126 h 681"/>
                  <a:gd name="T54" fmla="*/ 142 w 348"/>
                  <a:gd name="T55" fmla="*/ 139 h 681"/>
                  <a:gd name="T56" fmla="*/ 194 w 348"/>
                  <a:gd name="T57" fmla="*/ 137 h 681"/>
                  <a:gd name="T58" fmla="*/ 241 w 348"/>
                  <a:gd name="T59" fmla="*/ 121 h 681"/>
                  <a:gd name="T60" fmla="*/ 261 w 348"/>
                  <a:gd name="T61" fmla="*/ 122 h 681"/>
                  <a:gd name="T62" fmla="*/ 270 w 348"/>
                  <a:gd name="T63" fmla="*/ 150 h 681"/>
                  <a:gd name="T64" fmla="*/ 305 w 348"/>
                  <a:gd name="T65" fmla="*/ 183 h 681"/>
                  <a:gd name="T66" fmla="*/ 338 w 348"/>
                  <a:gd name="T67" fmla="*/ 195 h 681"/>
                  <a:gd name="T68" fmla="*/ 348 w 348"/>
                  <a:gd name="T69" fmla="*/ 312 h 681"/>
                  <a:gd name="T70" fmla="*/ 267 w 348"/>
                  <a:gd name="T71" fmla="*/ 363 h 681"/>
                  <a:gd name="T72" fmla="*/ 205 w 348"/>
                  <a:gd name="T73" fmla="*/ 427 h 681"/>
                  <a:gd name="T74" fmla="*/ 221 w 348"/>
                  <a:gd name="T75" fmla="*/ 494 h 681"/>
                  <a:gd name="T76" fmla="*/ 213 w 348"/>
                  <a:gd name="T77" fmla="*/ 563 h 681"/>
                  <a:gd name="T78" fmla="*/ 180 w 348"/>
                  <a:gd name="T79" fmla="*/ 626 h 681"/>
                  <a:gd name="T80" fmla="*/ 127 w 348"/>
                  <a:gd name="T81" fmla="*/ 681 h 6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48" h="681">
                    <a:moveTo>
                      <a:pt x="127" y="681"/>
                    </a:moveTo>
                    <a:lnTo>
                      <a:pt x="131" y="659"/>
                    </a:lnTo>
                    <a:lnTo>
                      <a:pt x="128" y="638"/>
                    </a:lnTo>
                    <a:lnTo>
                      <a:pt x="123" y="617"/>
                    </a:lnTo>
                    <a:lnTo>
                      <a:pt x="112" y="598"/>
                    </a:lnTo>
                    <a:lnTo>
                      <a:pt x="97" y="580"/>
                    </a:lnTo>
                    <a:lnTo>
                      <a:pt x="80" y="564"/>
                    </a:lnTo>
                    <a:lnTo>
                      <a:pt x="35" y="540"/>
                    </a:lnTo>
                    <a:lnTo>
                      <a:pt x="59" y="505"/>
                    </a:lnTo>
                    <a:lnTo>
                      <a:pt x="63" y="486"/>
                    </a:lnTo>
                    <a:lnTo>
                      <a:pt x="63" y="466"/>
                    </a:lnTo>
                    <a:lnTo>
                      <a:pt x="57" y="445"/>
                    </a:lnTo>
                    <a:lnTo>
                      <a:pt x="47" y="427"/>
                    </a:lnTo>
                    <a:lnTo>
                      <a:pt x="32" y="411"/>
                    </a:lnTo>
                    <a:lnTo>
                      <a:pt x="12" y="397"/>
                    </a:lnTo>
                    <a:lnTo>
                      <a:pt x="16" y="368"/>
                    </a:lnTo>
                    <a:lnTo>
                      <a:pt x="16" y="340"/>
                    </a:lnTo>
                    <a:lnTo>
                      <a:pt x="2" y="282"/>
                    </a:lnTo>
                    <a:lnTo>
                      <a:pt x="56" y="297"/>
                    </a:lnTo>
                    <a:lnTo>
                      <a:pt x="104" y="320"/>
                    </a:lnTo>
                    <a:lnTo>
                      <a:pt x="107" y="301"/>
                    </a:lnTo>
                    <a:lnTo>
                      <a:pt x="103" y="281"/>
                    </a:lnTo>
                    <a:lnTo>
                      <a:pt x="95" y="263"/>
                    </a:lnTo>
                    <a:lnTo>
                      <a:pt x="83" y="247"/>
                    </a:lnTo>
                    <a:lnTo>
                      <a:pt x="67" y="233"/>
                    </a:lnTo>
                    <a:lnTo>
                      <a:pt x="48" y="221"/>
                    </a:lnTo>
                    <a:lnTo>
                      <a:pt x="27" y="214"/>
                    </a:lnTo>
                    <a:lnTo>
                      <a:pt x="2" y="210"/>
                    </a:lnTo>
                    <a:lnTo>
                      <a:pt x="31" y="192"/>
                    </a:lnTo>
                    <a:lnTo>
                      <a:pt x="49" y="167"/>
                    </a:lnTo>
                    <a:lnTo>
                      <a:pt x="57" y="139"/>
                    </a:lnTo>
                    <a:lnTo>
                      <a:pt x="51" y="111"/>
                    </a:lnTo>
                    <a:lnTo>
                      <a:pt x="33" y="105"/>
                    </a:lnTo>
                    <a:lnTo>
                      <a:pt x="20" y="96"/>
                    </a:lnTo>
                    <a:lnTo>
                      <a:pt x="9" y="86"/>
                    </a:lnTo>
                    <a:lnTo>
                      <a:pt x="2" y="73"/>
                    </a:lnTo>
                    <a:lnTo>
                      <a:pt x="0" y="59"/>
                    </a:lnTo>
                    <a:lnTo>
                      <a:pt x="2" y="45"/>
                    </a:lnTo>
                    <a:lnTo>
                      <a:pt x="8" y="31"/>
                    </a:lnTo>
                    <a:lnTo>
                      <a:pt x="19" y="18"/>
                    </a:lnTo>
                    <a:lnTo>
                      <a:pt x="32" y="8"/>
                    </a:lnTo>
                    <a:lnTo>
                      <a:pt x="48" y="2"/>
                    </a:lnTo>
                    <a:lnTo>
                      <a:pt x="83" y="0"/>
                    </a:lnTo>
                    <a:lnTo>
                      <a:pt x="99" y="3"/>
                    </a:lnTo>
                    <a:lnTo>
                      <a:pt x="115" y="11"/>
                    </a:lnTo>
                    <a:lnTo>
                      <a:pt x="128" y="20"/>
                    </a:lnTo>
                    <a:lnTo>
                      <a:pt x="138" y="33"/>
                    </a:lnTo>
                    <a:lnTo>
                      <a:pt x="143" y="47"/>
                    </a:lnTo>
                    <a:lnTo>
                      <a:pt x="143" y="62"/>
                    </a:lnTo>
                    <a:lnTo>
                      <a:pt x="132" y="88"/>
                    </a:lnTo>
                    <a:lnTo>
                      <a:pt x="107" y="107"/>
                    </a:lnTo>
                    <a:lnTo>
                      <a:pt x="91" y="112"/>
                    </a:lnTo>
                    <a:lnTo>
                      <a:pt x="72" y="114"/>
                    </a:lnTo>
                    <a:lnTo>
                      <a:pt x="93" y="126"/>
                    </a:lnTo>
                    <a:lnTo>
                      <a:pt x="116" y="135"/>
                    </a:lnTo>
                    <a:lnTo>
                      <a:pt x="142" y="139"/>
                    </a:lnTo>
                    <a:lnTo>
                      <a:pt x="168" y="140"/>
                    </a:lnTo>
                    <a:lnTo>
                      <a:pt x="194" y="137"/>
                    </a:lnTo>
                    <a:lnTo>
                      <a:pt x="218" y="130"/>
                    </a:lnTo>
                    <a:lnTo>
                      <a:pt x="241" y="121"/>
                    </a:lnTo>
                    <a:lnTo>
                      <a:pt x="261" y="107"/>
                    </a:lnTo>
                    <a:lnTo>
                      <a:pt x="261" y="122"/>
                    </a:lnTo>
                    <a:lnTo>
                      <a:pt x="263" y="136"/>
                    </a:lnTo>
                    <a:lnTo>
                      <a:pt x="270" y="150"/>
                    </a:lnTo>
                    <a:lnTo>
                      <a:pt x="279" y="163"/>
                    </a:lnTo>
                    <a:lnTo>
                      <a:pt x="305" y="183"/>
                    </a:lnTo>
                    <a:lnTo>
                      <a:pt x="321" y="190"/>
                    </a:lnTo>
                    <a:lnTo>
                      <a:pt x="338" y="195"/>
                    </a:lnTo>
                    <a:lnTo>
                      <a:pt x="338" y="254"/>
                    </a:lnTo>
                    <a:lnTo>
                      <a:pt x="348" y="312"/>
                    </a:lnTo>
                    <a:lnTo>
                      <a:pt x="305" y="336"/>
                    </a:lnTo>
                    <a:lnTo>
                      <a:pt x="267" y="363"/>
                    </a:lnTo>
                    <a:lnTo>
                      <a:pt x="234" y="393"/>
                    </a:lnTo>
                    <a:lnTo>
                      <a:pt x="205" y="427"/>
                    </a:lnTo>
                    <a:lnTo>
                      <a:pt x="215" y="460"/>
                    </a:lnTo>
                    <a:lnTo>
                      <a:pt x="221" y="494"/>
                    </a:lnTo>
                    <a:lnTo>
                      <a:pt x="219" y="529"/>
                    </a:lnTo>
                    <a:lnTo>
                      <a:pt x="213" y="563"/>
                    </a:lnTo>
                    <a:lnTo>
                      <a:pt x="199" y="595"/>
                    </a:lnTo>
                    <a:lnTo>
                      <a:pt x="180" y="626"/>
                    </a:lnTo>
                    <a:lnTo>
                      <a:pt x="156" y="655"/>
                    </a:lnTo>
                    <a:lnTo>
                      <a:pt x="127" y="68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27" name="Freeform 31"/>
              <p:cNvSpPr>
                <a:spLocks/>
              </p:cNvSpPr>
              <p:nvPr/>
            </p:nvSpPr>
            <p:spPr bwMode="auto">
              <a:xfrm>
                <a:off x="10" y="3701"/>
                <a:ext cx="87" cy="131"/>
              </a:xfrm>
              <a:custGeom>
                <a:avLst/>
                <a:gdLst>
                  <a:gd name="T0" fmla="*/ 78 w 263"/>
                  <a:gd name="T1" fmla="*/ 391 h 391"/>
                  <a:gd name="T2" fmla="*/ 43 w 263"/>
                  <a:gd name="T3" fmla="*/ 355 h 391"/>
                  <a:gd name="T4" fmla="*/ 0 w 263"/>
                  <a:gd name="T5" fmla="*/ 329 h 391"/>
                  <a:gd name="T6" fmla="*/ 18 w 263"/>
                  <a:gd name="T7" fmla="*/ 304 h 391"/>
                  <a:gd name="T8" fmla="*/ 23 w 263"/>
                  <a:gd name="T9" fmla="*/ 277 h 391"/>
                  <a:gd name="T10" fmla="*/ 18 w 263"/>
                  <a:gd name="T11" fmla="*/ 249 h 391"/>
                  <a:gd name="T12" fmla="*/ 0 w 263"/>
                  <a:gd name="T13" fmla="*/ 225 h 391"/>
                  <a:gd name="T14" fmla="*/ 21 w 263"/>
                  <a:gd name="T15" fmla="*/ 197 h 391"/>
                  <a:gd name="T16" fmla="*/ 27 w 263"/>
                  <a:gd name="T17" fmla="*/ 165 h 391"/>
                  <a:gd name="T18" fmla="*/ 22 w 263"/>
                  <a:gd name="T19" fmla="*/ 133 h 391"/>
                  <a:gd name="T20" fmla="*/ 4 w 263"/>
                  <a:gd name="T21" fmla="*/ 104 h 391"/>
                  <a:gd name="T22" fmla="*/ 43 w 263"/>
                  <a:gd name="T23" fmla="*/ 90 h 391"/>
                  <a:gd name="T24" fmla="*/ 73 w 263"/>
                  <a:gd name="T25" fmla="*/ 65 h 391"/>
                  <a:gd name="T26" fmla="*/ 91 w 263"/>
                  <a:gd name="T27" fmla="*/ 34 h 391"/>
                  <a:gd name="T28" fmla="*/ 94 w 263"/>
                  <a:gd name="T29" fmla="*/ 17 h 391"/>
                  <a:gd name="T30" fmla="*/ 93 w 263"/>
                  <a:gd name="T31" fmla="*/ 0 h 391"/>
                  <a:gd name="T32" fmla="*/ 101 w 263"/>
                  <a:gd name="T33" fmla="*/ 19 h 391"/>
                  <a:gd name="T34" fmla="*/ 116 w 263"/>
                  <a:gd name="T35" fmla="*/ 36 h 391"/>
                  <a:gd name="T36" fmla="*/ 133 w 263"/>
                  <a:gd name="T37" fmla="*/ 50 h 391"/>
                  <a:gd name="T38" fmla="*/ 154 w 263"/>
                  <a:gd name="T39" fmla="*/ 62 h 391"/>
                  <a:gd name="T40" fmla="*/ 178 w 263"/>
                  <a:gd name="T41" fmla="*/ 70 h 391"/>
                  <a:gd name="T42" fmla="*/ 204 w 263"/>
                  <a:gd name="T43" fmla="*/ 73 h 391"/>
                  <a:gd name="T44" fmla="*/ 229 w 263"/>
                  <a:gd name="T45" fmla="*/ 72 h 391"/>
                  <a:gd name="T46" fmla="*/ 253 w 263"/>
                  <a:gd name="T47" fmla="*/ 66 h 391"/>
                  <a:gd name="T48" fmla="*/ 240 w 263"/>
                  <a:gd name="T49" fmla="*/ 80 h 391"/>
                  <a:gd name="T50" fmla="*/ 231 w 263"/>
                  <a:gd name="T51" fmla="*/ 96 h 391"/>
                  <a:gd name="T52" fmla="*/ 227 w 263"/>
                  <a:gd name="T53" fmla="*/ 114 h 391"/>
                  <a:gd name="T54" fmla="*/ 227 w 263"/>
                  <a:gd name="T55" fmla="*/ 131 h 391"/>
                  <a:gd name="T56" fmla="*/ 237 w 263"/>
                  <a:gd name="T57" fmla="*/ 165 h 391"/>
                  <a:gd name="T58" fmla="*/ 248 w 263"/>
                  <a:gd name="T59" fmla="*/ 179 h 391"/>
                  <a:gd name="T60" fmla="*/ 263 w 263"/>
                  <a:gd name="T61" fmla="*/ 192 h 391"/>
                  <a:gd name="T62" fmla="*/ 232 w 263"/>
                  <a:gd name="T63" fmla="*/ 217 h 391"/>
                  <a:gd name="T64" fmla="*/ 212 w 263"/>
                  <a:gd name="T65" fmla="*/ 248 h 391"/>
                  <a:gd name="T66" fmla="*/ 203 w 263"/>
                  <a:gd name="T67" fmla="*/ 282 h 391"/>
                  <a:gd name="T68" fmla="*/ 207 w 263"/>
                  <a:gd name="T69" fmla="*/ 317 h 391"/>
                  <a:gd name="T70" fmla="*/ 165 w 263"/>
                  <a:gd name="T71" fmla="*/ 323 h 391"/>
                  <a:gd name="T72" fmla="*/ 129 w 263"/>
                  <a:gd name="T73" fmla="*/ 338 h 391"/>
                  <a:gd name="T74" fmla="*/ 98 w 263"/>
                  <a:gd name="T75" fmla="*/ 361 h 391"/>
                  <a:gd name="T76" fmla="*/ 87 w 263"/>
                  <a:gd name="T77" fmla="*/ 376 h 391"/>
                  <a:gd name="T78" fmla="*/ 78 w 263"/>
                  <a:gd name="T79" fmla="*/ 391 h 3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63" h="391">
                    <a:moveTo>
                      <a:pt x="78" y="391"/>
                    </a:moveTo>
                    <a:lnTo>
                      <a:pt x="43" y="355"/>
                    </a:lnTo>
                    <a:lnTo>
                      <a:pt x="0" y="329"/>
                    </a:lnTo>
                    <a:lnTo>
                      <a:pt x="18" y="304"/>
                    </a:lnTo>
                    <a:lnTo>
                      <a:pt x="23" y="277"/>
                    </a:lnTo>
                    <a:lnTo>
                      <a:pt x="18" y="249"/>
                    </a:lnTo>
                    <a:lnTo>
                      <a:pt x="0" y="225"/>
                    </a:lnTo>
                    <a:lnTo>
                      <a:pt x="21" y="197"/>
                    </a:lnTo>
                    <a:lnTo>
                      <a:pt x="27" y="165"/>
                    </a:lnTo>
                    <a:lnTo>
                      <a:pt x="22" y="133"/>
                    </a:lnTo>
                    <a:lnTo>
                      <a:pt x="4" y="104"/>
                    </a:lnTo>
                    <a:lnTo>
                      <a:pt x="43" y="90"/>
                    </a:lnTo>
                    <a:lnTo>
                      <a:pt x="73" y="65"/>
                    </a:lnTo>
                    <a:lnTo>
                      <a:pt x="91" y="34"/>
                    </a:lnTo>
                    <a:lnTo>
                      <a:pt x="94" y="17"/>
                    </a:lnTo>
                    <a:lnTo>
                      <a:pt x="93" y="0"/>
                    </a:lnTo>
                    <a:lnTo>
                      <a:pt x="101" y="19"/>
                    </a:lnTo>
                    <a:lnTo>
                      <a:pt x="116" y="36"/>
                    </a:lnTo>
                    <a:lnTo>
                      <a:pt x="133" y="50"/>
                    </a:lnTo>
                    <a:lnTo>
                      <a:pt x="154" y="62"/>
                    </a:lnTo>
                    <a:lnTo>
                      <a:pt x="178" y="70"/>
                    </a:lnTo>
                    <a:lnTo>
                      <a:pt x="204" y="73"/>
                    </a:lnTo>
                    <a:lnTo>
                      <a:pt x="229" y="72"/>
                    </a:lnTo>
                    <a:lnTo>
                      <a:pt x="253" y="66"/>
                    </a:lnTo>
                    <a:lnTo>
                      <a:pt x="240" y="80"/>
                    </a:lnTo>
                    <a:lnTo>
                      <a:pt x="231" y="96"/>
                    </a:lnTo>
                    <a:lnTo>
                      <a:pt x="227" y="114"/>
                    </a:lnTo>
                    <a:lnTo>
                      <a:pt x="227" y="131"/>
                    </a:lnTo>
                    <a:lnTo>
                      <a:pt x="237" y="165"/>
                    </a:lnTo>
                    <a:lnTo>
                      <a:pt x="248" y="179"/>
                    </a:lnTo>
                    <a:lnTo>
                      <a:pt x="263" y="192"/>
                    </a:lnTo>
                    <a:lnTo>
                      <a:pt x="232" y="217"/>
                    </a:lnTo>
                    <a:lnTo>
                      <a:pt x="212" y="248"/>
                    </a:lnTo>
                    <a:lnTo>
                      <a:pt x="203" y="282"/>
                    </a:lnTo>
                    <a:lnTo>
                      <a:pt x="207" y="317"/>
                    </a:lnTo>
                    <a:lnTo>
                      <a:pt x="165" y="323"/>
                    </a:lnTo>
                    <a:lnTo>
                      <a:pt x="129" y="338"/>
                    </a:lnTo>
                    <a:lnTo>
                      <a:pt x="98" y="361"/>
                    </a:lnTo>
                    <a:lnTo>
                      <a:pt x="87" y="376"/>
                    </a:lnTo>
                    <a:lnTo>
                      <a:pt x="78" y="39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28" name="Freeform 32"/>
              <p:cNvSpPr>
                <a:spLocks/>
              </p:cNvSpPr>
              <p:nvPr/>
            </p:nvSpPr>
            <p:spPr bwMode="auto">
              <a:xfrm>
                <a:off x="11" y="3570"/>
                <a:ext cx="129" cy="109"/>
              </a:xfrm>
              <a:custGeom>
                <a:avLst/>
                <a:gdLst>
                  <a:gd name="T0" fmla="*/ 374 w 387"/>
                  <a:gd name="T1" fmla="*/ 328 h 328"/>
                  <a:gd name="T2" fmla="*/ 336 w 387"/>
                  <a:gd name="T3" fmla="*/ 318 h 328"/>
                  <a:gd name="T4" fmla="*/ 298 w 387"/>
                  <a:gd name="T5" fmla="*/ 313 h 328"/>
                  <a:gd name="T6" fmla="*/ 259 w 387"/>
                  <a:gd name="T7" fmla="*/ 313 h 328"/>
                  <a:gd name="T8" fmla="*/ 221 w 387"/>
                  <a:gd name="T9" fmla="*/ 317 h 328"/>
                  <a:gd name="T10" fmla="*/ 215 w 387"/>
                  <a:gd name="T11" fmla="*/ 298 h 328"/>
                  <a:gd name="T12" fmla="*/ 203 w 387"/>
                  <a:gd name="T13" fmla="*/ 280 h 328"/>
                  <a:gd name="T14" fmla="*/ 186 w 387"/>
                  <a:gd name="T15" fmla="*/ 264 h 328"/>
                  <a:gd name="T16" fmla="*/ 166 w 387"/>
                  <a:gd name="T17" fmla="*/ 252 h 328"/>
                  <a:gd name="T18" fmla="*/ 144 w 387"/>
                  <a:gd name="T19" fmla="*/ 242 h 328"/>
                  <a:gd name="T20" fmla="*/ 120 w 387"/>
                  <a:gd name="T21" fmla="*/ 237 h 328"/>
                  <a:gd name="T22" fmla="*/ 95 w 387"/>
                  <a:gd name="T23" fmla="*/ 236 h 328"/>
                  <a:gd name="T24" fmla="*/ 70 w 387"/>
                  <a:gd name="T25" fmla="*/ 240 h 328"/>
                  <a:gd name="T26" fmla="*/ 70 w 387"/>
                  <a:gd name="T27" fmla="*/ 207 h 328"/>
                  <a:gd name="T28" fmla="*/ 58 w 387"/>
                  <a:gd name="T29" fmla="*/ 176 h 328"/>
                  <a:gd name="T30" fmla="*/ 47 w 387"/>
                  <a:gd name="T31" fmla="*/ 161 h 328"/>
                  <a:gd name="T32" fmla="*/ 34 w 387"/>
                  <a:gd name="T33" fmla="*/ 149 h 328"/>
                  <a:gd name="T34" fmla="*/ 0 w 387"/>
                  <a:gd name="T35" fmla="*/ 129 h 328"/>
                  <a:gd name="T36" fmla="*/ 18 w 387"/>
                  <a:gd name="T37" fmla="*/ 118 h 328"/>
                  <a:gd name="T38" fmla="*/ 34 w 387"/>
                  <a:gd name="T39" fmla="*/ 104 h 328"/>
                  <a:gd name="T40" fmla="*/ 45 w 387"/>
                  <a:gd name="T41" fmla="*/ 88 h 328"/>
                  <a:gd name="T42" fmla="*/ 53 w 387"/>
                  <a:gd name="T43" fmla="*/ 71 h 328"/>
                  <a:gd name="T44" fmla="*/ 55 w 387"/>
                  <a:gd name="T45" fmla="*/ 34 h 328"/>
                  <a:gd name="T46" fmla="*/ 51 w 387"/>
                  <a:gd name="T47" fmla="*/ 17 h 328"/>
                  <a:gd name="T48" fmla="*/ 42 w 387"/>
                  <a:gd name="T49" fmla="*/ 0 h 328"/>
                  <a:gd name="T50" fmla="*/ 73 w 387"/>
                  <a:gd name="T51" fmla="*/ 18 h 328"/>
                  <a:gd name="T52" fmla="*/ 109 w 387"/>
                  <a:gd name="T53" fmla="*/ 29 h 328"/>
                  <a:gd name="T54" fmla="*/ 148 w 387"/>
                  <a:gd name="T55" fmla="*/ 30 h 328"/>
                  <a:gd name="T56" fmla="*/ 185 w 387"/>
                  <a:gd name="T57" fmla="*/ 23 h 328"/>
                  <a:gd name="T58" fmla="*/ 186 w 387"/>
                  <a:gd name="T59" fmla="*/ 48 h 328"/>
                  <a:gd name="T60" fmla="*/ 193 w 387"/>
                  <a:gd name="T61" fmla="*/ 71 h 328"/>
                  <a:gd name="T62" fmla="*/ 204 w 387"/>
                  <a:gd name="T63" fmla="*/ 90 h 328"/>
                  <a:gd name="T64" fmla="*/ 220 w 387"/>
                  <a:gd name="T65" fmla="*/ 107 h 328"/>
                  <a:gd name="T66" fmla="*/ 260 w 387"/>
                  <a:gd name="T67" fmla="*/ 136 h 328"/>
                  <a:gd name="T68" fmla="*/ 304 w 387"/>
                  <a:gd name="T69" fmla="*/ 163 h 328"/>
                  <a:gd name="T70" fmla="*/ 344 w 387"/>
                  <a:gd name="T71" fmla="*/ 192 h 328"/>
                  <a:gd name="T72" fmla="*/ 375 w 387"/>
                  <a:gd name="T73" fmla="*/ 225 h 328"/>
                  <a:gd name="T74" fmla="*/ 385 w 387"/>
                  <a:gd name="T75" fmla="*/ 245 h 328"/>
                  <a:gd name="T76" fmla="*/ 387 w 387"/>
                  <a:gd name="T77" fmla="*/ 269 h 328"/>
                  <a:gd name="T78" fmla="*/ 385 w 387"/>
                  <a:gd name="T79" fmla="*/ 297 h 328"/>
                  <a:gd name="T80" fmla="*/ 374 w 387"/>
                  <a:gd name="T81" fmla="*/ 328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87" h="328">
                    <a:moveTo>
                      <a:pt x="374" y="328"/>
                    </a:moveTo>
                    <a:lnTo>
                      <a:pt x="336" y="318"/>
                    </a:lnTo>
                    <a:lnTo>
                      <a:pt x="298" y="313"/>
                    </a:lnTo>
                    <a:lnTo>
                      <a:pt x="259" y="313"/>
                    </a:lnTo>
                    <a:lnTo>
                      <a:pt x="221" y="317"/>
                    </a:lnTo>
                    <a:lnTo>
                      <a:pt x="215" y="298"/>
                    </a:lnTo>
                    <a:lnTo>
                      <a:pt x="203" y="280"/>
                    </a:lnTo>
                    <a:lnTo>
                      <a:pt x="186" y="264"/>
                    </a:lnTo>
                    <a:lnTo>
                      <a:pt x="166" y="252"/>
                    </a:lnTo>
                    <a:lnTo>
                      <a:pt x="144" y="242"/>
                    </a:lnTo>
                    <a:lnTo>
                      <a:pt x="120" y="237"/>
                    </a:lnTo>
                    <a:lnTo>
                      <a:pt x="95" y="236"/>
                    </a:lnTo>
                    <a:lnTo>
                      <a:pt x="70" y="240"/>
                    </a:lnTo>
                    <a:lnTo>
                      <a:pt x="70" y="207"/>
                    </a:lnTo>
                    <a:lnTo>
                      <a:pt x="58" y="176"/>
                    </a:lnTo>
                    <a:lnTo>
                      <a:pt x="47" y="161"/>
                    </a:lnTo>
                    <a:lnTo>
                      <a:pt x="34" y="149"/>
                    </a:lnTo>
                    <a:lnTo>
                      <a:pt x="0" y="129"/>
                    </a:lnTo>
                    <a:lnTo>
                      <a:pt x="18" y="118"/>
                    </a:lnTo>
                    <a:lnTo>
                      <a:pt x="34" y="104"/>
                    </a:lnTo>
                    <a:lnTo>
                      <a:pt x="45" y="88"/>
                    </a:lnTo>
                    <a:lnTo>
                      <a:pt x="53" y="71"/>
                    </a:lnTo>
                    <a:lnTo>
                      <a:pt x="55" y="34"/>
                    </a:lnTo>
                    <a:lnTo>
                      <a:pt x="51" y="17"/>
                    </a:lnTo>
                    <a:lnTo>
                      <a:pt x="42" y="0"/>
                    </a:lnTo>
                    <a:lnTo>
                      <a:pt x="73" y="18"/>
                    </a:lnTo>
                    <a:lnTo>
                      <a:pt x="109" y="29"/>
                    </a:lnTo>
                    <a:lnTo>
                      <a:pt x="148" y="30"/>
                    </a:lnTo>
                    <a:lnTo>
                      <a:pt x="185" y="23"/>
                    </a:lnTo>
                    <a:lnTo>
                      <a:pt x="186" y="48"/>
                    </a:lnTo>
                    <a:lnTo>
                      <a:pt x="193" y="71"/>
                    </a:lnTo>
                    <a:lnTo>
                      <a:pt x="204" y="90"/>
                    </a:lnTo>
                    <a:lnTo>
                      <a:pt x="220" y="107"/>
                    </a:lnTo>
                    <a:lnTo>
                      <a:pt x="260" y="136"/>
                    </a:lnTo>
                    <a:lnTo>
                      <a:pt x="304" y="163"/>
                    </a:lnTo>
                    <a:lnTo>
                      <a:pt x="344" y="192"/>
                    </a:lnTo>
                    <a:lnTo>
                      <a:pt x="375" y="225"/>
                    </a:lnTo>
                    <a:lnTo>
                      <a:pt x="385" y="245"/>
                    </a:lnTo>
                    <a:lnTo>
                      <a:pt x="387" y="269"/>
                    </a:lnTo>
                    <a:lnTo>
                      <a:pt x="385" y="297"/>
                    </a:lnTo>
                    <a:lnTo>
                      <a:pt x="374" y="328"/>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29" name="Freeform 33"/>
              <p:cNvSpPr>
                <a:spLocks/>
              </p:cNvSpPr>
              <p:nvPr/>
            </p:nvSpPr>
            <p:spPr bwMode="auto">
              <a:xfrm>
                <a:off x="9" y="3406"/>
                <a:ext cx="114" cy="151"/>
              </a:xfrm>
              <a:custGeom>
                <a:avLst/>
                <a:gdLst>
                  <a:gd name="T0" fmla="*/ 126 w 342"/>
                  <a:gd name="T1" fmla="*/ 352 h 453"/>
                  <a:gd name="T2" fmla="*/ 143 w 342"/>
                  <a:gd name="T3" fmla="*/ 372 h 453"/>
                  <a:gd name="T4" fmla="*/ 148 w 342"/>
                  <a:gd name="T5" fmla="*/ 396 h 453"/>
                  <a:gd name="T6" fmla="*/ 142 w 342"/>
                  <a:gd name="T7" fmla="*/ 418 h 453"/>
                  <a:gd name="T8" fmla="*/ 123 w 342"/>
                  <a:gd name="T9" fmla="*/ 439 h 453"/>
                  <a:gd name="T10" fmla="*/ 95 w 342"/>
                  <a:gd name="T11" fmla="*/ 450 h 453"/>
                  <a:gd name="T12" fmla="*/ 65 w 342"/>
                  <a:gd name="T13" fmla="*/ 453 h 453"/>
                  <a:gd name="T14" fmla="*/ 37 w 342"/>
                  <a:gd name="T15" fmla="*/ 445 h 453"/>
                  <a:gd name="T16" fmla="*/ 14 w 342"/>
                  <a:gd name="T17" fmla="*/ 429 h 453"/>
                  <a:gd name="T18" fmla="*/ 1 w 342"/>
                  <a:gd name="T19" fmla="*/ 407 h 453"/>
                  <a:gd name="T20" fmla="*/ 0 w 342"/>
                  <a:gd name="T21" fmla="*/ 383 h 453"/>
                  <a:gd name="T22" fmla="*/ 12 w 342"/>
                  <a:gd name="T23" fmla="*/ 361 h 453"/>
                  <a:gd name="T24" fmla="*/ 21 w 342"/>
                  <a:gd name="T25" fmla="*/ 351 h 453"/>
                  <a:gd name="T26" fmla="*/ 33 w 342"/>
                  <a:gd name="T27" fmla="*/ 343 h 453"/>
                  <a:gd name="T28" fmla="*/ 45 w 342"/>
                  <a:gd name="T29" fmla="*/ 322 h 453"/>
                  <a:gd name="T30" fmla="*/ 45 w 342"/>
                  <a:gd name="T31" fmla="*/ 298 h 453"/>
                  <a:gd name="T32" fmla="*/ 33 w 342"/>
                  <a:gd name="T33" fmla="*/ 277 h 453"/>
                  <a:gd name="T34" fmla="*/ 12 w 342"/>
                  <a:gd name="T35" fmla="*/ 261 h 453"/>
                  <a:gd name="T36" fmla="*/ 35 w 342"/>
                  <a:gd name="T37" fmla="*/ 233 h 453"/>
                  <a:gd name="T38" fmla="*/ 44 w 342"/>
                  <a:gd name="T39" fmla="*/ 202 h 453"/>
                  <a:gd name="T40" fmla="*/ 40 w 342"/>
                  <a:gd name="T41" fmla="*/ 169 h 453"/>
                  <a:gd name="T42" fmla="*/ 21 w 342"/>
                  <a:gd name="T43" fmla="*/ 140 h 453"/>
                  <a:gd name="T44" fmla="*/ 52 w 342"/>
                  <a:gd name="T45" fmla="*/ 123 h 453"/>
                  <a:gd name="T46" fmla="*/ 72 w 342"/>
                  <a:gd name="T47" fmla="*/ 98 h 453"/>
                  <a:gd name="T48" fmla="*/ 77 w 342"/>
                  <a:gd name="T49" fmla="*/ 83 h 453"/>
                  <a:gd name="T50" fmla="*/ 79 w 342"/>
                  <a:gd name="T51" fmla="*/ 68 h 453"/>
                  <a:gd name="T52" fmla="*/ 76 w 342"/>
                  <a:gd name="T53" fmla="*/ 54 h 453"/>
                  <a:gd name="T54" fmla="*/ 71 w 342"/>
                  <a:gd name="T55" fmla="*/ 39 h 453"/>
                  <a:gd name="T56" fmla="*/ 114 w 342"/>
                  <a:gd name="T57" fmla="*/ 44 h 453"/>
                  <a:gd name="T58" fmla="*/ 156 w 342"/>
                  <a:gd name="T59" fmla="*/ 38 h 453"/>
                  <a:gd name="T60" fmla="*/ 195 w 342"/>
                  <a:gd name="T61" fmla="*/ 23 h 453"/>
                  <a:gd name="T62" fmla="*/ 227 w 342"/>
                  <a:gd name="T63" fmla="*/ 0 h 453"/>
                  <a:gd name="T64" fmla="*/ 213 w 342"/>
                  <a:gd name="T65" fmla="*/ 28 h 453"/>
                  <a:gd name="T66" fmla="*/ 209 w 342"/>
                  <a:gd name="T67" fmla="*/ 57 h 453"/>
                  <a:gd name="T68" fmla="*/ 214 w 342"/>
                  <a:gd name="T69" fmla="*/ 84 h 453"/>
                  <a:gd name="T70" fmla="*/ 227 w 342"/>
                  <a:gd name="T71" fmla="*/ 112 h 453"/>
                  <a:gd name="T72" fmla="*/ 247 w 342"/>
                  <a:gd name="T73" fmla="*/ 137 h 453"/>
                  <a:gd name="T74" fmla="*/ 274 w 342"/>
                  <a:gd name="T75" fmla="*/ 156 h 453"/>
                  <a:gd name="T76" fmla="*/ 306 w 342"/>
                  <a:gd name="T77" fmla="*/ 170 h 453"/>
                  <a:gd name="T78" fmla="*/ 342 w 342"/>
                  <a:gd name="T79" fmla="*/ 176 h 453"/>
                  <a:gd name="T80" fmla="*/ 320 w 342"/>
                  <a:gd name="T81" fmla="*/ 187 h 453"/>
                  <a:gd name="T82" fmla="*/ 301 w 342"/>
                  <a:gd name="T83" fmla="*/ 201 h 453"/>
                  <a:gd name="T84" fmla="*/ 274 w 342"/>
                  <a:gd name="T85" fmla="*/ 235 h 453"/>
                  <a:gd name="T86" fmla="*/ 262 w 342"/>
                  <a:gd name="T87" fmla="*/ 276 h 453"/>
                  <a:gd name="T88" fmla="*/ 263 w 342"/>
                  <a:gd name="T89" fmla="*/ 296 h 453"/>
                  <a:gd name="T90" fmla="*/ 269 w 342"/>
                  <a:gd name="T91" fmla="*/ 316 h 453"/>
                  <a:gd name="T92" fmla="*/ 195 w 342"/>
                  <a:gd name="T93" fmla="*/ 329 h 453"/>
                  <a:gd name="T94" fmla="*/ 126 w 342"/>
                  <a:gd name="T95" fmla="*/ 352 h 4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42" h="453">
                    <a:moveTo>
                      <a:pt x="126" y="352"/>
                    </a:moveTo>
                    <a:lnTo>
                      <a:pt x="143" y="372"/>
                    </a:lnTo>
                    <a:lnTo>
                      <a:pt x="148" y="396"/>
                    </a:lnTo>
                    <a:lnTo>
                      <a:pt x="142" y="418"/>
                    </a:lnTo>
                    <a:lnTo>
                      <a:pt x="123" y="439"/>
                    </a:lnTo>
                    <a:lnTo>
                      <a:pt x="95" y="450"/>
                    </a:lnTo>
                    <a:lnTo>
                      <a:pt x="65" y="453"/>
                    </a:lnTo>
                    <a:lnTo>
                      <a:pt x="37" y="445"/>
                    </a:lnTo>
                    <a:lnTo>
                      <a:pt x="14" y="429"/>
                    </a:lnTo>
                    <a:lnTo>
                      <a:pt x="1" y="407"/>
                    </a:lnTo>
                    <a:lnTo>
                      <a:pt x="0" y="383"/>
                    </a:lnTo>
                    <a:lnTo>
                      <a:pt x="12" y="361"/>
                    </a:lnTo>
                    <a:lnTo>
                      <a:pt x="21" y="351"/>
                    </a:lnTo>
                    <a:lnTo>
                      <a:pt x="33" y="343"/>
                    </a:lnTo>
                    <a:lnTo>
                      <a:pt x="45" y="322"/>
                    </a:lnTo>
                    <a:lnTo>
                      <a:pt x="45" y="298"/>
                    </a:lnTo>
                    <a:lnTo>
                      <a:pt x="33" y="277"/>
                    </a:lnTo>
                    <a:lnTo>
                      <a:pt x="12" y="261"/>
                    </a:lnTo>
                    <a:lnTo>
                      <a:pt x="35" y="233"/>
                    </a:lnTo>
                    <a:lnTo>
                      <a:pt x="44" y="202"/>
                    </a:lnTo>
                    <a:lnTo>
                      <a:pt x="40" y="169"/>
                    </a:lnTo>
                    <a:lnTo>
                      <a:pt x="21" y="140"/>
                    </a:lnTo>
                    <a:lnTo>
                      <a:pt x="52" y="123"/>
                    </a:lnTo>
                    <a:lnTo>
                      <a:pt x="72" y="98"/>
                    </a:lnTo>
                    <a:lnTo>
                      <a:pt x="77" y="83"/>
                    </a:lnTo>
                    <a:lnTo>
                      <a:pt x="79" y="68"/>
                    </a:lnTo>
                    <a:lnTo>
                      <a:pt x="76" y="54"/>
                    </a:lnTo>
                    <a:lnTo>
                      <a:pt x="71" y="39"/>
                    </a:lnTo>
                    <a:lnTo>
                      <a:pt x="114" y="44"/>
                    </a:lnTo>
                    <a:lnTo>
                      <a:pt x="156" y="38"/>
                    </a:lnTo>
                    <a:lnTo>
                      <a:pt x="195" y="23"/>
                    </a:lnTo>
                    <a:lnTo>
                      <a:pt x="227" y="0"/>
                    </a:lnTo>
                    <a:lnTo>
                      <a:pt x="213" y="28"/>
                    </a:lnTo>
                    <a:lnTo>
                      <a:pt x="209" y="57"/>
                    </a:lnTo>
                    <a:lnTo>
                      <a:pt x="214" y="84"/>
                    </a:lnTo>
                    <a:lnTo>
                      <a:pt x="227" y="112"/>
                    </a:lnTo>
                    <a:lnTo>
                      <a:pt x="247" y="137"/>
                    </a:lnTo>
                    <a:lnTo>
                      <a:pt x="274" y="156"/>
                    </a:lnTo>
                    <a:lnTo>
                      <a:pt x="306" y="170"/>
                    </a:lnTo>
                    <a:lnTo>
                      <a:pt x="342" y="176"/>
                    </a:lnTo>
                    <a:lnTo>
                      <a:pt x="320" y="187"/>
                    </a:lnTo>
                    <a:lnTo>
                      <a:pt x="301" y="201"/>
                    </a:lnTo>
                    <a:lnTo>
                      <a:pt x="274" y="235"/>
                    </a:lnTo>
                    <a:lnTo>
                      <a:pt x="262" y="276"/>
                    </a:lnTo>
                    <a:lnTo>
                      <a:pt x="263" y="296"/>
                    </a:lnTo>
                    <a:lnTo>
                      <a:pt x="269" y="316"/>
                    </a:lnTo>
                    <a:lnTo>
                      <a:pt x="195" y="329"/>
                    </a:lnTo>
                    <a:lnTo>
                      <a:pt x="126" y="352"/>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30" name="Freeform 34"/>
              <p:cNvSpPr>
                <a:spLocks/>
              </p:cNvSpPr>
              <p:nvPr/>
            </p:nvSpPr>
            <p:spPr bwMode="auto">
              <a:xfrm>
                <a:off x="28" y="3348"/>
                <a:ext cx="50" cy="40"/>
              </a:xfrm>
              <a:custGeom>
                <a:avLst/>
                <a:gdLst>
                  <a:gd name="T0" fmla="*/ 75 w 149"/>
                  <a:gd name="T1" fmla="*/ 118 h 118"/>
                  <a:gd name="T2" fmla="*/ 95 w 149"/>
                  <a:gd name="T3" fmla="*/ 116 h 118"/>
                  <a:gd name="T4" fmla="*/ 113 w 149"/>
                  <a:gd name="T5" fmla="*/ 110 h 118"/>
                  <a:gd name="T6" fmla="*/ 127 w 149"/>
                  <a:gd name="T7" fmla="*/ 100 h 118"/>
                  <a:gd name="T8" fmla="*/ 139 w 149"/>
                  <a:gd name="T9" fmla="*/ 88 h 118"/>
                  <a:gd name="T10" fmla="*/ 146 w 149"/>
                  <a:gd name="T11" fmla="*/ 75 h 118"/>
                  <a:gd name="T12" fmla="*/ 149 w 149"/>
                  <a:gd name="T13" fmla="*/ 61 h 118"/>
                  <a:gd name="T14" fmla="*/ 148 w 149"/>
                  <a:gd name="T15" fmla="*/ 44 h 118"/>
                  <a:gd name="T16" fmla="*/ 139 w 149"/>
                  <a:gd name="T17" fmla="*/ 29 h 118"/>
                  <a:gd name="T18" fmla="*/ 127 w 149"/>
                  <a:gd name="T19" fmla="*/ 17 h 118"/>
                  <a:gd name="T20" fmla="*/ 111 w 149"/>
                  <a:gd name="T21" fmla="*/ 7 h 118"/>
                  <a:gd name="T22" fmla="*/ 94 w 149"/>
                  <a:gd name="T23" fmla="*/ 2 h 118"/>
                  <a:gd name="T24" fmla="*/ 75 w 149"/>
                  <a:gd name="T25" fmla="*/ 0 h 118"/>
                  <a:gd name="T26" fmla="*/ 57 w 149"/>
                  <a:gd name="T27" fmla="*/ 2 h 118"/>
                  <a:gd name="T28" fmla="*/ 39 w 149"/>
                  <a:gd name="T29" fmla="*/ 7 h 118"/>
                  <a:gd name="T30" fmla="*/ 23 w 149"/>
                  <a:gd name="T31" fmla="*/ 17 h 118"/>
                  <a:gd name="T32" fmla="*/ 11 w 149"/>
                  <a:gd name="T33" fmla="*/ 29 h 118"/>
                  <a:gd name="T34" fmla="*/ 3 w 149"/>
                  <a:gd name="T35" fmla="*/ 44 h 118"/>
                  <a:gd name="T36" fmla="*/ 0 w 149"/>
                  <a:gd name="T37" fmla="*/ 61 h 118"/>
                  <a:gd name="T38" fmla="*/ 3 w 149"/>
                  <a:gd name="T39" fmla="*/ 75 h 118"/>
                  <a:gd name="T40" fmla="*/ 10 w 149"/>
                  <a:gd name="T41" fmla="*/ 88 h 118"/>
                  <a:gd name="T42" fmla="*/ 22 w 149"/>
                  <a:gd name="T43" fmla="*/ 100 h 118"/>
                  <a:gd name="T44" fmla="*/ 36 w 149"/>
                  <a:gd name="T45" fmla="*/ 110 h 118"/>
                  <a:gd name="T46" fmla="*/ 54 w 149"/>
                  <a:gd name="T47" fmla="*/ 116 h 118"/>
                  <a:gd name="T48" fmla="*/ 75 w 149"/>
                  <a:gd name="T49" fmla="*/ 11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49" h="118">
                    <a:moveTo>
                      <a:pt x="75" y="118"/>
                    </a:moveTo>
                    <a:lnTo>
                      <a:pt x="95" y="116"/>
                    </a:lnTo>
                    <a:lnTo>
                      <a:pt x="113" y="110"/>
                    </a:lnTo>
                    <a:lnTo>
                      <a:pt x="127" y="100"/>
                    </a:lnTo>
                    <a:lnTo>
                      <a:pt x="139" y="88"/>
                    </a:lnTo>
                    <a:lnTo>
                      <a:pt x="146" y="75"/>
                    </a:lnTo>
                    <a:lnTo>
                      <a:pt x="149" y="61"/>
                    </a:lnTo>
                    <a:lnTo>
                      <a:pt x="148" y="44"/>
                    </a:lnTo>
                    <a:lnTo>
                      <a:pt x="139" y="29"/>
                    </a:lnTo>
                    <a:lnTo>
                      <a:pt x="127" y="17"/>
                    </a:lnTo>
                    <a:lnTo>
                      <a:pt x="111" y="7"/>
                    </a:lnTo>
                    <a:lnTo>
                      <a:pt x="94" y="2"/>
                    </a:lnTo>
                    <a:lnTo>
                      <a:pt x="75" y="0"/>
                    </a:lnTo>
                    <a:lnTo>
                      <a:pt x="57" y="2"/>
                    </a:lnTo>
                    <a:lnTo>
                      <a:pt x="39" y="7"/>
                    </a:lnTo>
                    <a:lnTo>
                      <a:pt x="23" y="17"/>
                    </a:lnTo>
                    <a:lnTo>
                      <a:pt x="11" y="29"/>
                    </a:lnTo>
                    <a:lnTo>
                      <a:pt x="3" y="44"/>
                    </a:lnTo>
                    <a:lnTo>
                      <a:pt x="0" y="61"/>
                    </a:lnTo>
                    <a:lnTo>
                      <a:pt x="3" y="75"/>
                    </a:lnTo>
                    <a:lnTo>
                      <a:pt x="10" y="88"/>
                    </a:lnTo>
                    <a:lnTo>
                      <a:pt x="22" y="100"/>
                    </a:lnTo>
                    <a:lnTo>
                      <a:pt x="36" y="110"/>
                    </a:lnTo>
                    <a:lnTo>
                      <a:pt x="54" y="116"/>
                    </a:lnTo>
                    <a:lnTo>
                      <a:pt x="75" y="118"/>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31" name="Freeform 35"/>
              <p:cNvSpPr>
                <a:spLocks/>
              </p:cNvSpPr>
              <p:nvPr/>
            </p:nvSpPr>
            <p:spPr bwMode="auto">
              <a:xfrm>
                <a:off x="8" y="3171"/>
                <a:ext cx="95" cy="154"/>
              </a:xfrm>
              <a:custGeom>
                <a:avLst/>
                <a:gdLst>
                  <a:gd name="T0" fmla="*/ 147 w 286"/>
                  <a:gd name="T1" fmla="*/ 461 h 461"/>
                  <a:gd name="T2" fmla="*/ 121 w 286"/>
                  <a:gd name="T3" fmla="*/ 441 h 461"/>
                  <a:gd name="T4" fmla="*/ 87 w 286"/>
                  <a:gd name="T5" fmla="*/ 427 h 461"/>
                  <a:gd name="T6" fmla="*/ 51 w 286"/>
                  <a:gd name="T7" fmla="*/ 419 h 461"/>
                  <a:gd name="T8" fmla="*/ 15 w 286"/>
                  <a:gd name="T9" fmla="*/ 420 h 461"/>
                  <a:gd name="T10" fmla="*/ 30 w 286"/>
                  <a:gd name="T11" fmla="*/ 391 h 461"/>
                  <a:gd name="T12" fmla="*/ 32 w 286"/>
                  <a:gd name="T13" fmla="*/ 359 h 461"/>
                  <a:gd name="T14" fmla="*/ 22 w 286"/>
                  <a:gd name="T15" fmla="*/ 329 h 461"/>
                  <a:gd name="T16" fmla="*/ 0 w 286"/>
                  <a:gd name="T17" fmla="*/ 302 h 461"/>
                  <a:gd name="T18" fmla="*/ 16 w 286"/>
                  <a:gd name="T19" fmla="*/ 285 h 461"/>
                  <a:gd name="T20" fmla="*/ 28 w 286"/>
                  <a:gd name="T21" fmla="*/ 265 h 461"/>
                  <a:gd name="T22" fmla="*/ 35 w 286"/>
                  <a:gd name="T23" fmla="*/ 245 h 461"/>
                  <a:gd name="T24" fmla="*/ 38 w 286"/>
                  <a:gd name="T25" fmla="*/ 223 h 461"/>
                  <a:gd name="T26" fmla="*/ 35 w 286"/>
                  <a:gd name="T27" fmla="*/ 202 h 461"/>
                  <a:gd name="T28" fmla="*/ 28 w 286"/>
                  <a:gd name="T29" fmla="*/ 180 h 461"/>
                  <a:gd name="T30" fmla="*/ 16 w 286"/>
                  <a:gd name="T31" fmla="*/ 161 h 461"/>
                  <a:gd name="T32" fmla="*/ 0 w 286"/>
                  <a:gd name="T33" fmla="*/ 144 h 461"/>
                  <a:gd name="T34" fmla="*/ 43 w 286"/>
                  <a:gd name="T35" fmla="*/ 114 h 461"/>
                  <a:gd name="T36" fmla="*/ 79 w 286"/>
                  <a:gd name="T37" fmla="*/ 81 h 461"/>
                  <a:gd name="T38" fmla="*/ 107 w 286"/>
                  <a:gd name="T39" fmla="*/ 42 h 461"/>
                  <a:gd name="T40" fmla="*/ 125 w 286"/>
                  <a:gd name="T41" fmla="*/ 0 h 461"/>
                  <a:gd name="T42" fmla="*/ 142 w 286"/>
                  <a:gd name="T43" fmla="*/ 31 h 461"/>
                  <a:gd name="T44" fmla="*/ 163 w 286"/>
                  <a:gd name="T45" fmla="*/ 59 h 461"/>
                  <a:gd name="T46" fmla="*/ 190 w 286"/>
                  <a:gd name="T47" fmla="*/ 84 h 461"/>
                  <a:gd name="T48" fmla="*/ 221 w 286"/>
                  <a:gd name="T49" fmla="*/ 107 h 461"/>
                  <a:gd name="T50" fmla="*/ 214 w 286"/>
                  <a:gd name="T51" fmla="*/ 137 h 461"/>
                  <a:gd name="T52" fmla="*/ 212 w 286"/>
                  <a:gd name="T53" fmla="*/ 167 h 461"/>
                  <a:gd name="T54" fmla="*/ 220 w 286"/>
                  <a:gd name="T55" fmla="*/ 226 h 461"/>
                  <a:gd name="T56" fmla="*/ 230 w 286"/>
                  <a:gd name="T57" fmla="*/ 255 h 461"/>
                  <a:gd name="T58" fmla="*/ 245 w 286"/>
                  <a:gd name="T59" fmla="*/ 283 h 461"/>
                  <a:gd name="T60" fmla="*/ 264 w 286"/>
                  <a:gd name="T61" fmla="*/ 310 h 461"/>
                  <a:gd name="T62" fmla="*/ 286 w 286"/>
                  <a:gd name="T63" fmla="*/ 335 h 461"/>
                  <a:gd name="T64" fmla="*/ 260 w 286"/>
                  <a:gd name="T65" fmla="*/ 341 h 461"/>
                  <a:gd name="T66" fmla="*/ 234 w 286"/>
                  <a:gd name="T67" fmla="*/ 351 h 461"/>
                  <a:gd name="T68" fmla="*/ 212 w 286"/>
                  <a:gd name="T69" fmla="*/ 363 h 461"/>
                  <a:gd name="T70" fmla="*/ 191 w 286"/>
                  <a:gd name="T71" fmla="*/ 380 h 461"/>
                  <a:gd name="T72" fmla="*/ 174 w 286"/>
                  <a:gd name="T73" fmla="*/ 398 h 461"/>
                  <a:gd name="T74" fmla="*/ 161 w 286"/>
                  <a:gd name="T75" fmla="*/ 417 h 461"/>
                  <a:gd name="T76" fmla="*/ 151 w 286"/>
                  <a:gd name="T77" fmla="*/ 438 h 461"/>
                  <a:gd name="T78" fmla="*/ 147 w 286"/>
                  <a:gd name="T79" fmla="*/ 461 h 4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86" h="461">
                    <a:moveTo>
                      <a:pt x="147" y="461"/>
                    </a:moveTo>
                    <a:lnTo>
                      <a:pt x="121" y="441"/>
                    </a:lnTo>
                    <a:lnTo>
                      <a:pt x="87" y="427"/>
                    </a:lnTo>
                    <a:lnTo>
                      <a:pt x="51" y="419"/>
                    </a:lnTo>
                    <a:lnTo>
                      <a:pt x="15" y="420"/>
                    </a:lnTo>
                    <a:lnTo>
                      <a:pt x="30" y="391"/>
                    </a:lnTo>
                    <a:lnTo>
                      <a:pt x="32" y="359"/>
                    </a:lnTo>
                    <a:lnTo>
                      <a:pt x="22" y="329"/>
                    </a:lnTo>
                    <a:lnTo>
                      <a:pt x="0" y="302"/>
                    </a:lnTo>
                    <a:lnTo>
                      <a:pt x="16" y="285"/>
                    </a:lnTo>
                    <a:lnTo>
                      <a:pt x="28" y="265"/>
                    </a:lnTo>
                    <a:lnTo>
                      <a:pt x="35" y="245"/>
                    </a:lnTo>
                    <a:lnTo>
                      <a:pt x="38" y="223"/>
                    </a:lnTo>
                    <a:lnTo>
                      <a:pt x="35" y="202"/>
                    </a:lnTo>
                    <a:lnTo>
                      <a:pt x="28" y="180"/>
                    </a:lnTo>
                    <a:lnTo>
                      <a:pt x="16" y="161"/>
                    </a:lnTo>
                    <a:lnTo>
                      <a:pt x="0" y="144"/>
                    </a:lnTo>
                    <a:lnTo>
                      <a:pt x="43" y="114"/>
                    </a:lnTo>
                    <a:lnTo>
                      <a:pt x="79" y="81"/>
                    </a:lnTo>
                    <a:lnTo>
                      <a:pt x="107" y="42"/>
                    </a:lnTo>
                    <a:lnTo>
                      <a:pt x="125" y="0"/>
                    </a:lnTo>
                    <a:lnTo>
                      <a:pt x="142" y="31"/>
                    </a:lnTo>
                    <a:lnTo>
                      <a:pt x="163" y="59"/>
                    </a:lnTo>
                    <a:lnTo>
                      <a:pt x="190" y="84"/>
                    </a:lnTo>
                    <a:lnTo>
                      <a:pt x="221" y="107"/>
                    </a:lnTo>
                    <a:lnTo>
                      <a:pt x="214" y="137"/>
                    </a:lnTo>
                    <a:lnTo>
                      <a:pt x="212" y="167"/>
                    </a:lnTo>
                    <a:lnTo>
                      <a:pt x="220" y="226"/>
                    </a:lnTo>
                    <a:lnTo>
                      <a:pt x="230" y="255"/>
                    </a:lnTo>
                    <a:lnTo>
                      <a:pt x="245" y="283"/>
                    </a:lnTo>
                    <a:lnTo>
                      <a:pt x="264" y="310"/>
                    </a:lnTo>
                    <a:lnTo>
                      <a:pt x="286" y="335"/>
                    </a:lnTo>
                    <a:lnTo>
                      <a:pt x="260" y="341"/>
                    </a:lnTo>
                    <a:lnTo>
                      <a:pt x="234" y="351"/>
                    </a:lnTo>
                    <a:lnTo>
                      <a:pt x="212" y="363"/>
                    </a:lnTo>
                    <a:lnTo>
                      <a:pt x="191" y="380"/>
                    </a:lnTo>
                    <a:lnTo>
                      <a:pt x="174" y="398"/>
                    </a:lnTo>
                    <a:lnTo>
                      <a:pt x="161" y="417"/>
                    </a:lnTo>
                    <a:lnTo>
                      <a:pt x="151" y="438"/>
                    </a:lnTo>
                    <a:lnTo>
                      <a:pt x="147" y="46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32" name="Freeform 36"/>
              <p:cNvSpPr>
                <a:spLocks/>
              </p:cNvSpPr>
              <p:nvPr/>
            </p:nvSpPr>
            <p:spPr bwMode="auto">
              <a:xfrm>
                <a:off x="925" y="4273"/>
                <a:ext cx="18" cy="31"/>
              </a:xfrm>
              <a:custGeom>
                <a:avLst/>
                <a:gdLst>
                  <a:gd name="T0" fmla="*/ 42 w 53"/>
                  <a:gd name="T1" fmla="*/ 93 h 93"/>
                  <a:gd name="T2" fmla="*/ 53 w 53"/>
                  <a:gd name="T3" fmla="*/ 65 h 93"/>
                  <a:gd name="T4" fmla="*/ 52 w 53"/>
                  <a:gd name="T5" fmla="*/ 51 h 93"/>
                  <a:gd name="T6" fmla="*/ 48 w 53"/>
                  <a:gd name="T7" fmla="*/ 38 h 93"/>
                  <a:gd name="T8" fmla="*/ 29 w 53"/>
                  <a:gd name="T9" fmla="*/ 15 h 93"/>
                  <a:gd name="T10" fmla="*/ 0 w 53"/>
                  <a:gd name="T11" fmla="*/ 0 h 93"/>
                </a:gdLst>
                <a:ahLst/>
                <a:cxnLst>
                  <a:cxn ang="0">
                    <a:pos x="T0" y="T1"/>
                  </a:cxn>
                  <a:cxn ang="0">
                    <a:pos x="T2" y="T3"/>
                  </a:cxn>
                  <a:cxn ang="0">
                    <a:pos x="T4" y="T5"/>
                  </a:cxn>
                  <a:cxn ang="0">
                    <a:pos x="T6" y="T7"/>
                  </a:cxn>
                  <a:cxn ang="0">
                    <a:pos x="T8" y="T9"/>
                  </a:cxn>
                  <a:cxn ang="0">
                    <a:pos x="T10" y="T11"/>
                  </a:cxn>
                </a:cxnLst>
                <a:rect l="0" t="0" r="r" b="b"/>
                <a:pathLst>
                  <a:path w="53" h="93">
                    <a:moveTo>
                      <a:pt x="42" y="93"/>
                    </a:moveTo>
                    <a:lnTo>
                      <a:pt x="53" y="65"/>
                    </a:lnTo>
                    <a:lnTo>
                      <a:pt x="52" y="51"/>
                    </a:lnTo>
                    <a:lnTo>
                      <a:pt x="48" y="38"/>
                    </a:lnTo>
                    <a:lnTo>
                      <a:pt x="29" y="15"/>
                    </a:lnTo>
                    <a:lnTo>
                      <a:pt x="0"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33" name="Freeform 37"/>
              <p:cNvSpPr>
                <a:spLocks/>
              </p:cNvSpPr>
              <p:nvPr/>
            </p:nvSpPr>
            <p:spPr bwMode="auto">
              <a:xfrm>
                <a:off x="962" y="4265"/>
                <a:ext cx="13" cy="33"/>
              </a:xfrm>
              <a:custGeom>
                <a:avLst/>
                <a:gdLst>
                  <a:gd name="T0" fmla="*/ 0 w 39"/>
                  <a:gd name="T1" fmla="*/ 0 h 99"/>
                  <a:gd name="T2" fmla="*/ 14 w 39"/>
                  <a:gd name="T3" fmla="*/ 9 h 99"/>
                  <a:gd name="T4" fmla="*/ 26 w 39"/>
                  <a:gd name="T5" fmla="*/ 20 h 99"/>
                  <a:gd name="T6" fmla="*/ 39 w 39"/>
                  <a:gd name="T7" fmla="*/ 45 h 99"/>
                  <a:gd name="T8" fmla="*/ 36 w 39"/>
                  <a:gd name="T9" fmla="*/ 73 h 99"/>
                  <a:gd name="T10" fmla="*/ 18 w 39"/>
                  <a:gd name="T11" fmla="*/ 99 h 99"/>
                </a:gdLst>
                <a:ahLst/>
                <a:cxnLst>
                  <a:cxn ang="0">
                    <a:pos x="T0" y="T1"/>
                  </a:cxn>
                  <a:cxn ang="0">
                    <a:pos x="T2" y="T3"/>
                  </a:cxn>
                  <a:cxn ang="0">
                    <a:pos x="T4" y="T5"/>
                  </a:cxn>
                  <a:cxn ang="0">
                    <a:pos x="T6" y="T7"/>
                  </a:cxn>
                  <a:cxn ang="0">
                    <a:pos x="T8" y="T9"/>
                  </a:cxn>
                  <a:cxn ang="0">
                    <a:pos x="T10" y="T11"/>
                  </a:cxn>
                </a:cxnLst>
                <a:rect l="0" t="0" r="r" b="b"/>
                <a:pathLst>
                  <a:path w="39" h="99">
                    <a:moveTo>
                      <a:pt x="0" y="0"/>
                    </a:moveTo>
                    <a:lnTo>
                      <a:pt x="14" y="9"/>
                    </a:lnTo>
                    <a:lnTo>
                      <a:pt x="26" y="20"/>
                    </a:lnTo>
                    <a:lnTo>
                      <a:pt x="39" y="45"/>
                    </a:lnTo>
                    <a:lnTo>
                      <a:pt x="36" y="73"/>
                    </a:lnTo>
                    <a:lnTo>
                      <a:pt x="18" y="99"/>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34" name="Freeform 38"/>
              <p:cNvSpPr>
                <a:spLocks/>
              </p:cNvSpPr>
              <p:nvPr/>
            </p:nvSpPr>
            <p:spPr bwMode="auto">
              <a:xfrm>
                <a:off x="501" y="4281"/>
                <a:ext cx="4" cy="16"/>
              </a:xfrm>
              <a:custGeom>
                <a:avLst/>
                <a:gdLst>
                  <a:gd name="T0" fmla="*/ 2 w 10"/>
                  <a:gd name="T1" fmla="*/ 46 h 46"/>
                  <a:gd name="T2" fmla="*/ 0 w 10"/>
                  <a:gd name="T3" fmla="*/ 23 h 46"/>
                  <a:gd name="T4" fmla="*/ 10 w 10"/>
                  <a:gd name="T5" fmla="*/ 0 h 46"/>
                </a:gdLst>
                <a:ahLst/>
                <a:cxnLst>
                  <a:cxn ang="0">
                    <a:pos x="T0" y="T1"/>
                  </a:cxn>
                  <a:cxn ang="0">
                    <a:pos x="T2" y="T3"/>
                  </a:cxn>
                  <a:cxn ang="0">
                    <a:pos x="T4" y="T5"/>
                  </a:cxn>
                </a:cxnLst>
                <a:rect l="0" t="0" r="r" b="b"/>
                <a:pathLst>
                  <a:path w="10" h="46">
                    <a:moveTo>
                      <a:pt x="2" y="46"/>
                    </a:moveTo>
                    <a:lnTo>
                      <a:pt x="0" y="23"/>
                    </a:lnTo>
                    <a:lnTo>
                      <a:pt x="10"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35" name="Freeform 39"/>
              <p:cNvSpPr>
                <a:spLocks/>
              </p:cNvSpPr>
              <p:nvPr/>
            </p:nvSpPr>
            <p:spPr bwMode="auto">
              <a:xfrm>
                <a:off x="112" y="4271"/>
                <a:ext cx="49" cy="19"/>
              </a:xfrm>
              <a:custGeom>
                <a:avLst/>
                <a:gdLst>
                  <a:gd name="T0" fmla="*/ 147 w 147"/>
                  <a:gd name="T1" fmla="*/ 58 h 58"/>
                  <a:gd name="T2" fmla="*/ 140 w 147"/>
                  <a:gd name="T3" fmla="*/ 39 h 58"/>
                  <a:gd name="T4" fmla="*/ 127 w 147"/>
                  <a:gd name="T5" fmla="*/ 22 h 58"/>
                  <a:gd name="T6" fmla="*/ 109 w 147"/>
                  <a:gd name="T7" fmla="*/ 9 h 58"/>
                  <a:gd name="T8" fmla="*/ 87 w 147"/>
                  <a:gd name="T9" fmla="*/ 1 h 58"/>
                  <a:gd name="T10" fmla="*/ 61 w 147"/>
                  <a:gd name="T11" fmla="*/ 0 h 58"/>
                  <a:gd name="T12" fmla="*/ 37 w 147"/>
                  <a:gd name="T13" fmla="*/ 5 h 58"/>
                  <a:gd name="T14" fmla="*/ 17 w 147"/>
                  <a:gd name="T15" fmla="*/ 14 h 58"/>
                  <a:gd name="T16" fmla="*/ 0 w 147"/>
                  <a:gd name="T17" fmla="*/ 29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7" h="58">
                    <a:moveTo>
                      <a:pt x="147" y="58"/>
                    </a:moveTo>
                    <a:lnTo>
                      <a:pt x="140" y="39"/>
                    </a:lnTo>
                    <a:lnTo>
                      <a:pt x="127" y="22"/>
                    </a:lnTo>
                    <a:lnTo>
                      <a:pt x="109" y="9"/>
                    </a:lnTo>
                    <a:lnTo>
                      <a:pt x="87" y="1"/>
                    </a:lnTo>
                    <a:lnTo>
                      <a:pt x="61" y="0"/>
                    </a:lnTo>
                    <a:lnTo>
                      <a:pt x="37" y="5"/>
                    </a:lnTo>
                    <a:lnTo>
                      <a:pt x="17" y="14"/>
                    </a:lnTo>
                    <a:lnTo>
                      <a:pt x="0" y="29"/>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36" name="Freeform 40"/>
              <p:cNvSpPr>
                <a:spLocks/>
              </p:cNvSpPr>
              <p:nvPr/>
            </p:nvSpPr>
            <p:spPr bwMode="auto">
              <a:xfrm>
                <a:off x="122" y="4237"/>
                <a:ext cx="61" cy="36"/>
              </a:xfrm>
              <a:custGeom>
                <a:avLst/>
                <a:gdLst>
                  <a:gd name="T0" fmla="*/ 0 w 182"/>
                  <a:gd name="T1" fmla="*/ 108 h 108"/>
                  <a:gd name="T2" fmla="*/ 39 w 182"/>
                  <a:gd name="T3" fmla="*/ 84 h 108"/>
                  <a:gd name="T4" fmla="*/ 85 w 182"/>
                  <a:gd name="T5" fmla="*/ 70 h 108"/>
                  <a:gd name="T6" fmla="*/ 134 w 182"/>
                  <a:gd name="T7" fmla="*/ 67 h 108"/>
                  <a:gd name="T8" fmla="*/ 158 w 182"/>
                  <a:gd name="T9" fmla="*/ 69 h 108"/>
                  <a:gd name="T10" fmla="*/ 182 w 182"/>
                  <a:gd name="T11" fmla="*/ 75 h 108"/>
                  <a:gd name="T12" fmla="*/ 171 w 182"/>
                  <a:gd name="T13" fmla="*/ 56 h 108"/>
                  <a:gd name="T14" fmla="*/ 167 w 182"/>
                  <a:gd name="T15" fmla="*/ 38 h 108"/>
                  <a:gd name="T16" fmla="*/ 166 w 182"/>
                  <a:gd name="T17" fmla="*/ 19 h 108"/>
                  <a:gd name="T18" fmla="*/ 171 w 182"/>
                  <a:gd name="T19" fmla="*/ 0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2" h="108">
                    <a:moveTo>
                      <a:pt x="0" y="108"/>
                    </a:moveTo>
                    <a:lnTo>
                      <a:pt x="39" y="84"/>
                    </a:lnTo>
                    <a:lnTo>
                      <a:pt x="85" y="70"/>
                    </a:lnTo>
                    <a:lnTo>
                      <a:pt x="134" y="67"/>
                    </a:lnTo>
                    <a:lnTo>
                      <a:pt x="158" y="69"/>
                    </a:lnTo>
                    <a:lnTo>
                      <a:pt x="182" y="75"/>
                    </a:lnTo>
                    <a:lnTo>
                      <a:pt x="171" y="56"/>
                    </a:lnTo>
                    <a:lnTo>
                      <a:pt x="167" y="38"/>
                    </a:lnTo>
                    <a:lnTo>
                      <a:pt x="166" y="19"/>
                    </a:lnTo>
                    <a:lnTo>
                      <a:pt x="171"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37" name="Freeform 41"/>
              <p:cNvSpPr>
                <a:spLocks/>
              </p:cNvSpPr>
              <p:nvPr/>
            </p:nvSpPr>
            <p:spPr bwMode="auto">
              <a:xfrm>
                <a:off x="95" y="4174"/>
                <a:ext cx="66" cy="71"/>
              </a:xfrm>
              <a:custGeom>
                <a:avLst/>
                <a:gdLst>
                  <a:gd name="T0" fmla="*/ 199 w 199"/>
                  <a:gd name="T1" fmla="*/ 3 h 214"/>
                  <a:gd name="T2" fmla="*/ 167 w 199"/>
                  <a:gd name="T3" fmla="*/ 6 h 214"/>
                  <a:gd name="T4" fmla="*/ 135 w 199"/>
                  <a:gd name="T5" fmla="*/ 0 h 214"/>
                  <a:gd name="T6" fmla="*/ 123 w 199"/>
                  <a:gd name="T7" fmla="*/ 30 h 214"/>
                  <a:gd name="T8" fmla="*/ 100 w 199"/>
                  <a:gd name="T9" fmla="*/ 55 h 214"/>
                  <a:gd name="T10" fmla="*/ 67 w 199"/>
                  <a:gd name="T11" fmla="*/ 71 h 214"/>
                  <a:gd name="T12" fmla="*/ 29 w 199"/>
                  <a:gd name="T13" fmla="*/ 77 h 214"/>
                  <a:gd name="T14" fmla="*/ 39 w 199"/>
                  <a:gd name="T15" fmla="*/ 113 h 214"/>
                  <a:gd name="T16" fmla="*/ 38 w 199"/>
                  <a:gd name="T17" fmla="*/ 149 h 214"/>
                  <a:gd name="T18" fmla="*/ 24 w 199"/>
                  <a:gd name="T19" fmla="*/ 183 h 214"/>
                  <a:gd name="T20" fmla="*/ 0 w 199"/>
                  <a:gd name="T21" fmla="*/ 214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9" h="214">
                    <a:moveTo>
                      <a:pt x="199" y="3"/>
                    </a:moveTo>
                    <a:lnTo>
                      <a:pt x="167" y="6"/>
                    </a:lnTo>
                    <a:lnTo>
                      <a:pt x="135" y="0"/>
                    </a:lnTo>
                    <a:lnTo>
                      <a:pt x="123" y="30"/>
                    </a:lnTo>
                    <a:lnTo>
                      <a:pt x="100" y="55"/>
                    </a:lnTo>
                    <a:lnTo>
                      <a:pt x="67" y="71"/>
                    </a:lnTo>
                    <a:lnTo>
                      <a:pt x="29" y="77"/>
                    </a:lnTo>
                    <a:lnTo>
                      <a:pt x="39" y="113"/>
                    </a:lnTo>
                    <a:lnTo>
                      <a:pt x="38" y="149"/>
                    </a:lnTo>
                    <a:lnTo>
                      <a:pt x="24" y="183"/>
                    </a:lnTo>
                    <a:lnTo>
                      <a:pt x="0" y="214"/>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38" name="Freeform 42"/>
              <p:cNvSpPr>
                <a:spLocks/>
              </p:cNvSpPr>
              <p:nvPr/>
            </p:nvSpPr>
            <p:spPr bwMode="auto">
              <a:xfrm>
                <a:off x="64" y="4228"/>
                <a:ext cx="41" cy="12"/>
              </a:xfrm>
              <a:custGeom>
                <a:avLst/>
                <a:gdLst>
                  <a:gd name="T0" fmla="*/ 123 w 123"/>
                  <a:gd name="T1" fmla="*/ 10 h 38"/>
                  <a:gd name="T2" fmla="*/ 107 w 123"/>
                  <a:gd name="T3" fmla="*/ 4 h 38"/>
                  <a:gd name="T4" fmla="*/ 90 w 123"/>
                  <a:gd name="T5" fmla="*/ 0 h 38"/>
                  <a:gd name="T6" fmla="*/ 71 w 123"/>
                  <a:gd name="T7" fmla="*/ 0 h 38"/>
                  <a:gd name="T8" fmla="*/ 54 w 123"/>
                  <a:gd name="T9" fmla="*/ 2 h 38"/>
                  <a:gd name="T10" fmla="*/ 38 w 123"/>
                  <a:gd name="T11" fmla="*/ 7 h 38"/>
                  <a:gd name="T12" fmla="*/ 23 w 123"/>
                  <a:gd name="T13" fmla="*/ 15 h 38"/>
                  <a:gd name="T14" fmla="*/ 11 w 123"/>
                  <a:gd name="T15" fmla="*/ 25 h 38"/>
                  <a:gd name="T16" fmla="*/ 0 w 123"/>
                  <a:gd name="T17" fmla="*/ 38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3" h="38">
                    <a:moveTo>
                      <a:pt x="123" y="10"/>
                    </a:moveTo>
                    <a:lnTo>
                      <a:pt x="107" y="4"/>
                    </a:lnTo>
                    <a:lnTo>
                      <a:pt x="90" y="0"/>
                    </a:lnTo>
                    <a:lnTo>
                      <a:pt x="71" y="0"/>
                    </a:lnTo>
                    <a:lnTo>
                      <a:pt x="54" y="2"/>
                    </a:lnTo>
                    <a:lnTo>
                      <a:pt x="38" y="7"/>
                    </a:lnTo>
                    <a:lnTo>
                      <a:pt x="23" y="15"/>
                    </a:lnTo>
                    <a:lnTo>
                      <a:pt x="11" y="25"/>
                    </a:lnTo>
                    <a:lnTo>
                      <a:pt x="0" y="38"/>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39" name="Freeform 43"/>
              <p:cNvSpPr>
                <a:spLocks/>
              </p:cNvSpPr>
              <p:nvPr/>
            </p:nvSpPr>
            <p:spPr bwMode="auto">
              <a:xfrm>
                <a:off x="59" y="4243"/>
                <a:ext cx="51" cy="33"/>
              </a:xfrm>
              <a:custGeom>
                <a:avLst/>
                <a:gdLst>
                  <a:gd name="T0" fmla="*/ 0 w 153"/>
                  <a:gd name="T1" fmla="*/ 25 h 99"/>
                  <a:gd name="T2" fmla="*/ 24 w 153"/>
                  <a:gd name="T3" fmla="*/ 7 h 99"/>
                  <a:gd name="T4" fmla="*/ 54 w 153"/>
                  <a:gd name="T5" fmla="*/ 0 h 99"/>
                  <a:gd name="T6" fmla="*/ 84 w 153"/>
                  <a:gd name="T7" fmla="*/ 0 h 99"/>
                  <a:gd name="T8" fmla="*/ 114 w 153"/>
                  <a:gd name="T9" fmla="*/ 11 h 99"/>
                  <a:gd name="T10" fmla="*/ 136 w 153"/>
                  <a:gd name="T11" fmla="*/ 28 h 99"/>
                  <a:gd name="T12" fmla="*/ 150 w 153"/>
                  <a:gd name="T13" fmla="*/ 50 h 99"/>
                  <a:gd name="T14" fmla="*/ 153 w 153"/>
                  <a:gd name="T15" fmla="*/ 75 h 99"/>
                  <a:gd name="T16" fmla="*/ 145 w 153"/>
                  <a:gd name="T17" fmla="*/ 99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3" h="99">
                    <a:moveTo>
                      <a:pt x="0" y="25"/>
                    </a:moveTo>
                    <a:lnTo>
                      <a:pt x="24" y="7"/>
                    </a:lnTo>
                    <a:lnTo>
                      <a:pt x="54" y="0"/>
                    </a:lnTo>
                    <a:lnTo>
                      <a:pt x="84" y="0"/>
                    </a:lnTo>
                    <a:lnTo>
                      <a:pt x="114" y="11"/>
                    </a:lnTo>
                    <a:lnTo>
                      <a:pt x="136" y="28"/>
                    </a:lnTo>
                    <a:lnTo>
                      <a:pt x="150" y="50"/>
                    </a:lnTo>
                    <a:lnTo>
                      <a:pt x="153" y="75"/>
                    </a:lnTo>
                    <a:lnTo>
                      <a:pt x="145" y="99"/>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40" name="Freeform 44"/>
              <p:cNvSpPr>
                <a:spLocks/>
              </p:cNvSpPr>
              <p:nvPr/>
            </p:nvSpPr>
            <p:spPr bwMode="auto">
              <a:xfrm>
                <a:off x="17" y="4250"/>
                <a:ext cx="98" cy="54"/>
              </a:xfrm>
              <a:custGeom>
                <a:avLst/>
                <a:gdLst>
                  <a:gd name="T0" fmla="*/ 283 w 293"/>
                  <a:gd name="T1" fmla="*/ 162 h 162"/>
                  <a:gd name="T2" fmla="*/ 293 w 293"/>
                  <a:gd name="T3" fmla="*/ 135 h 162"/>
                  <a:gd name="T4" fmla="*/ 291 w 293"/>
                  <a:gd name="T5" fmla="*/ 107 h 162"/>
                  <a:gd name="T6" fmla="*/ 276 w 293"/>
                  <a:gd name="T7" fmla="*/ 84 h 162"/>
                  <a:gd name="T8" fmla="*/ 248 w 293"/>
                  <a:gd name="T9" fmla="*/ 66 h 162"/>
                  <a:gd name="T10" fmla="*/ 232 w 293"/>
                  <a:gd name="T11" fmla="*/ 60 h 162"/>
                  <a:gd name="T12" fmla="*/ 214 w 293"/>
                  <a:gd name="T13" fmla="*/ 58 h 162"/>
                  <a:gd name="T14" fmla="*/ 181 w 293"/>
                  <a:gd name="T15" fmla="*/ 61 h 162"/>
                  <a:gd name="T16" fmla="*/ 150 w 293"/>
                  <a:gd name="T17" fmla="*/ 74 h 162"/>
                  <a:gd name="T18" fmla="*/ 138 w 293"/>
                  <a:gd name="T19" fmla="*/ 85 h 162"/>
                  <a:gd name="T20" fmla="*/ 129 w 293"/>
                  <a:gd name="T21" fmla="*/ 97 h 162"/>
                  <a:gd name="T22" fmla="*/ 139 w 293"/>
                  <a:gd name="T23" fmla="*/ 74 h 162"/>
                  <a:gd name="T24" fmla="*/ 138 w 293"/>
                  <a:gd name="T25" fmla="*/ 52 h 162"/>
                  <a:gd name="T26" fmla="*/ 127 w 293"/>
                  <a:gd name="T27" fmla="*/ 30 h 162"/>
                  <a:gd name="T28" fmla="*/ 107 w 293"/>
                  <a:gd name="T29" fmla="*/ 12 h 162"/>
                  <a:gd name="T30" fmla="*/ 80 w 293"/>
                  <a:gd name="T31" fmla="*/ 1 h 162"/>
                  <a:gd name="T32" fmla="*/ 52 w 293"/>
                  <a:gd name="T33" fmla="*/ 0 h 162"/>
                  <a:gd name="T34" fmla="*/ 24 w 293"/>
                  <a:gd name="T35" fmla="*/ 7 h 162"/>
                  <a:gd name="T36" fmla="*/ 0 w 293"/>
                  <a:gd name="T37" fmla="*/ 21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93" h="162">
                    <a:moveTo>
                      <a:pt x="283" y="162"/>
                    </a:moveTo>
                    <a:lnTo>
                      <a:pt x="293" y="135"/>
                    </a:lnTo>
                    <a:lnTo>
                      <a:pt x="291" y="107"/>
                    </a:lnTo>
                    <a:lnTo>
                      <a:pt x="276" y="84"/>
                    </a:lnTo>
                    <a:lnTo>
                      <a:pt x="248" y="66"/>
                    </a:lnTo>
                    <a:lnTo>
                      <a:pt x="232" y="60"/>
                    </a:lnTo>
                    <a:lnTo>
                      <a:pt x="214" y="58"/>
                    </a:lnTo>
                    <a:lnTo>
                      <a:pt x="181" y="61"/>
                    </a:lnTo>
                    <a:lnTo>
                      <a:pt x="150" y="74"/>
                    </a:lnTo>
                    <a:lnTo>
                      <a:pt x="138" y="85"/>
                    </a:lnTo>
                    <a:lnTo>
                      <a:pt x="129" y="97"/>
                    </a:lnTo>
                    <a:lnTo>
                      <a:pt x="139" y="74"/>
                    </a:lnTo>
                    <a:lnTo>
                      <a:pt x="138" y="52"/>
                    </a:lnTo>
                    <a:lnTo>
                      <a:pt x="127" y="30"/>
                    </a:lnTo>
                    <a:lnTo>
                      <a:pt x="107" y="12"/>
                    </a:lnTo>
                    <a:lnTo>
                      <a:pt x="80" y="1"/>
                    </a:lnTo>
                    <a:lnTo>
                      <a:pt x="52" y="0"/>
                    </a:lnTo>
                    <a:lnTo>
                      <a:pt x="24" y="7"/>
                    </a:lnTo>
                    <a:lnTo>
                      <a:pt x="0" y="21"/>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41" name="Freeform 45"/>
              <p:cNvSpPr>
                <a:spLocks/>
              </p:cNvSpPr>
              <p:nvPr/>
            </p:nvSpPr>
            <p:spPr bwMode="auto">
              <a:xfrm>
                <a:off x="26" y="4217"/>
                <a:ext cx="37" cy="38"/>
              </a:xfrm>
              <a:custGeom>
                <a:avLst/>
                <a:gdLst>
                  <a:gd name="T0" fmla="*/ 87 w 111"/>
                  <a:gd name="T1" fmla="*/ 114 h 114"/>
                  <a:gd name="T2" fmla="*/ 103 w 111"/>
                  <a:gd name="T3" fmla="*/ 95 h 114"/>
                  <a:gd name="T4" fmla="*/ 111 w 111"/>
                  <a:gd name="T5" fmla="*/ 75 h 114"/>
                  <a:gd name="T6" fmla="*/ 110 w 111"/>
                  <a:gd name="T7" fmla="*/ 52 h 114"/>
                  <a:gd name="T8" fmla="*/ 99 w 111"/>
                  <a:gd name="T9" fmla="*/ 31 h 114"/>
                  <a:gd name="T10" fmla="*/ 80 w 111"/>
                  <a:gd name="T11" fmla="*/ 15 h 114"/>
                  <a:gd name="T12" fmla="*/ 56 w 111"/>
                  <a:gd name="T13" fmla="*/ 4 h 114"/>
                  <a:gd name="T14" fmla="*/ 28 w 111"/>
                  <a:gd name="T15" fmla="*/ 0 h 114"/>
                  <a:gd name="T16" fmla="*/ 0 w 111"/>
                  <a:gd name="T17" fmla="*/ 3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1" h="114">
                    <a:moveTo>
                      <a:pt x="87" y="114"/>
                    </a:moveTo>
                    <a:lnTo>
                      <a:pt x="103" y="95"/>
                    </a:lnTo>
                    <a:lnTo>
                      <a:pt x="111" y="75"/>
                    </a:lnTo>
                    <a:lnTo>
                      <a:pt x="110" y="52"/>
                    </a:lnTo>
                    <a:lnTo>
                      <a:pt x="99" y="31"/>
                    </a:lnTo>
                    <a:lnTo>
                      <a:pt x="80" y="15"/>
                    </a:lnTo>
                    <a:lnTo>
                      <a:pt x="56" y="4"/>
                    </a:lnTo>
                    <a:lnTo>
                      <a:pt x="28" y="0"/>
                    </a:lnTo>
                    <a:lnTo>
                      <a:pt x="0" y="3"/>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42" name="Freeform 46"/>
              <p:cNvSpPr>
                <a:spLocks/>
              </p:cNvSpPr>
              <p:nvPr/>
            </p:nvSpPr>
            <p:spPr bwMode="auto">
              <a:xfrm>
                <a:off x="50" y="4143"/>
                <a:ext cx="45" cy="77"/>
              </a:xfrm>
              <a:custGeom>
                <a:avLst/>
                <a:gdLst>
                  <a:gd name="T0" fmla="*/ 0 w 135"/>
                  <a:gd name="T1" fmla="*/ 230 h 230"/>
                  <a:gd name="T2" fmla="*/ 20 w 135"/>
                  <a:gd name="T3" fmla="*/ 211 h 230"/>
                  <a:gd name="T4" fmla="*/ 44 w 135"/>
                  <a:gd name="T5" fmla="*/ 196 h 230"/>
                  <a:gd name="T6" fmla="*/ 74 w 135"/>
                  <a:gd name="T7" fmla="*/ 188 h 230"/>
                  <a:gd name="T8" fmla="*/ 103 w 135"/>
                  <a:gd name="T9" fmla="*/ 184 h 230"/>
                  <a:gd name="T10" fmla="*/ 97 w 135"/>
                  <a:gd name="T11" fmla="*/ 154 h 230"/>
                  <a:gd name="T12" fmla="*/ 101 w 135"/>
                  <a:gd name="T13" fmla="*/ 123 h 230"/>
                  <a:gd name="T14" fmla="*/ 114 w 135"/>
                  <a:gd name="T15" fmla="*/ 95 h 230"/>
                  <a:gd name="T16" fmla="*/ 135 w 135"/>
                  <a:gd name="T17" fmla="*/ 71 h 230"/>
                  <a:gd name="T18" fmla="*/ 130 w 135"/>
                  <a:gd name="T19" fmla="*/ 36 h 230"/>
                  <a:gd name="T20" fmla="*/ 133 w 135"/>
                  <a:gd name="T21" fmla="*/ 0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5" h="230">
                    <a:moveTo>
                      <a:pt x="0" y="230"/>
                    </a:moveTo>
                    <a:lnTo>
                      <a:pt x="20" y="211"/>
                    </a:lnTo>
                    <a:lnTo>
                      <a:pt x="44" y="196"/>
                    </a:lnTo>
                    <a:lnTo>
                      <a:pt x="74" y="188"/>
                    </a:lnTo>
                    <a:lnTo>
                      <a:pt x="103" y="184"/>
                    </a:lnTo>
                    <a:lnTo>
                      <a:pt x="97" y="154"/>
                    </a:lnTo>
                    <a:lnTo>
                      <a:pt x="101" y="123"/>
                    </a:lnTo>
                    <a:lnTo>
                      <a:pt x="114" y="95"/>
                    </a:lnTo>
                    <a:lnTo>
                      <a:pt x="135" y="71"/>
                    </a:lnTo>
                    <a:lnTo>
                      <a:pt x="130" y="36"/>
                    </a:lnTo>
                    <a:lnTo>
                      <a:pt x="133"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43" name="Freeform 47"/>
              <p:cNvSpPr>
                <a:spLocks/>
              </p:cNvSpPr>
              <p:nvPr/>
            </p:nvSpPr>
            <p:spPr bwMode="auto">
              <a:xfrm>
                <a:off x="45" y="3954"/>
                <a:ext cx="34" cy="36"/>
              </a:xfrm>
              <a:custGeom>
                <a:avLst/>
                <a:gdLst>
                  <a:gd name="T0" fmla="*/ 101 w 101"/>
                  <a:gd name="T1" fmla="*/ 107 h 107"/>
                  <a:gd name="T2" fmla="*/ 84 w 101"/>
                  <a:gd name="T3" fmla="*/ 76 h 107"/>
                  <a:gd name="T4" fmla="*/ 60 w 101"/>
                  <a:gd name="T5" fmla="*/ 47 h 107"/>
                  <a:gd name="T6" fmla="*/ 32 w 101"/>
                  <a:gd name="T7" fmla="*/ 22 h 107"/>
                  <a:gd name="T8" fmla="*/ 0 w 101"/>
                  <a:gd name="T9" fmla="*/ 0 h 107"/>
                </a:gdLst>
                <a:ahLst/>
                <a:cxnLst>
                  <a:cxn ang="0">
                    <a:pos x="T0" y="T1"/>
                  </a:cxn>
                  <a:cxn ang="0">
                    <a:pos x="T2" y="T3"/>
                  </a:cxn>
                  <a:cxn ang="0">
                    <a:pos x="T4" y="T5"/>
                  </a:cxn>
                  <a:cxn ang="0">
                    <a:pos x="T6" y="T7"/>
                  </a:cxn>
                  <a:cxn ang="0">
                    <a:pos x="T8" y="T9"/>
                  </a:cxn>
                </a:cxnLst>
                <a:rect l="0" t="0" r="r" b="b"/>
                <a:pathLst>
                  <a:path w="101" h="107">
                    <a:moveTo>
                      <a:pt x="101" y="107"/>
                    </a:moveTo>
                    <a:lnTo>
                      <a:pt x="84" y="76"/>
                    </a:lnTo>
                    <a:lnTo>
                      <a:pt x="60" y="47"/>
                    </a:lnTo>
                    <a:lnTo>
                      <a:pt x="32" y="22"/>
                    </a:lnTo>
                    <a:lnTo>
                      <a:pt x="0"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44" name="Line 48"/>
              <p:cNvSpPr>
                <a:spLocks noChangeShapeType="1"/>
              </p:cNvSpPr>
              <p:nvPr/>
            </p:nvSpPr>
            <p:spPr bwMode="auto">
              <a:xfrm flipH="1" flipV="1">
                <a:off x="27" y="3884"/>
                <a:ext cx="7" cy="1"/>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45" name="Freeform 49"/>
              <p:cNvSpPr>
                <a:spLocks/>
              </p:cNvSpPr>
              <p:nvPr/>
            </p:nvSpPr>
            <p:spPr bwMode="auto">
              <a:xfrm>
                <a:off x="20" y="3517"/>
                <a:ext cx="31" cy="6"/>
              </a:xfrm>
              <a:custGeom>
                <a:avLst/>
                <a:gdLst>
                  <a:gd name="T0" fmla="*/ 0 w 93"/>
                  <a:gd name="T1" fmla="*/ 8 h 16"/>
                  <a:gd name="T2" fmla="*/ 24 w 93"/>
                  <a:gd name="T3" fmla="*/ 1 h 16"/>
                  <a:gd name="T4" fmla="*/ 48 w 93"/>
                  <a:gd name="T5" fmla="*/ 0 h 16"/>
                  <a:gd name="T6" fmla="*/ 72 w 93"/>
                  <a:gd name="T7" fmla="*/ 4 h 16"/>
                  <a:gd name="T8" fmla="*/ 93 w 93"/>
                  <a:gd name="T9" fmla="*/ 16 h 16"/>
                </a:gdLst>
                <a:ahLst/>
                <a:cxnLst>
                  <a:cxn ang="0">
                    <a:pos x="T0" y="T1"/>
                  </a:cxn>
                  <a:cxn ang="0">
                    <a:pos x="T2" y="T3"/>
                  </a:cxn>
                  <a:cxn ang="0">
                    <a:pos x="T4" y="T5"/>
                  </a:cxn>
                  <a:cxn ang="0">
                    <a:pos x="T6" y="T7"/>
                  </a:cxn>
                  <a:cxn ang="0">
                    <a:pos x="T8" y="T9"/>
                  </a:cxn>
                </a:cxnLst>
                <a:rect l="0" t="0" r="r" b="b"/>
                <a:pathLst>
                  <a:path w="93" h="16">
                    <a:moveTo>
                      <a:pt x="0" y="8"/>
                    </a:moveTo>
                    <a:lnTo>
                      <a:pt x="24" y="1"/>
                    </a:lnTo>
                    <a:lnTo>
                      <a:pt x="48" y="0"/>
                    </a:lnTo>
                    <a:lnTo>
                      <a:pt x="72" y="4"/>
                    </a:lnTo>
                    <a:lnTo>
                      <a:pt x="93" y="16"/>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46" name="Freeform 50"/>
              <p:cNvSpPr>
                <a:spLocks noEditPoints="1"/>
              </p:cNvSpPr>
              <p:nvPr/>
            </p:nvSpPr>
            <p:spPr bwMode="auto">
              <a:xfrm>
                <a:off x="4" y="3406"/>
                <a:ext cx="1910" cy="906"/>
              </a:xfrm>
              <a:custGeom>
                <a:avLst/>
                <a:gdLst>
                  <a:gd name="T0" fmla="*/ 5224 w 5732"/>
                  <a:gd name="T1" fmla="*/ 2526 h 2718"/>
                  <a:gd name="T2" fmla="*/ 5364 w 5732"/>
                  <a:gd name="T3" fmla="*/ 2491 h 2718"/>
                  <a:gd name="T4" fmla="*/ 5496 w 5732"/>
                  <a:gd name="T5" fmla="*/ 2485 h 2718"/>
                  <a:gd name="T6" fmla="*/ 5642 w 5732"/>
                  <a:gd name="T7" fmla="*/ 2565 h 2718"/>
                  <a:gd name="T8" fmla="*/ 5638 w 5732"/>
                  <a:gd name="T9" fmla="*/ 2622 h 2718"/>
                  <a:gd name="T10" fmla="*/ 5504 w 5732"/>
                  <a:gd name="T11" fmla="*/ 2689 h 2718"/>
                  <a:gd name="T12" fmla="*/ 5365 w 5732"/>
                  <a:gd name="T13" fmla="*/ 2707 h 2718"/>
                  <a:gd name="T14" fmla="*/ 5234 w 5732"/>
                  <a:gd name="T15" fmla="*/ 2676 h 2718"/>
                  <a:gd name="T16" fmla="*/ 5135 w 5732"/>
                  <a:gd name="T17" fmla="*/ 2633 h 2718"/>
                  <a:gd name="T18" fmla="*/ 3972 w 5732"/>
                  <a:gd name="T19" fmla="*/ 2547 h 2718"/>
                  <a:gd name="T20" fmla="*/ 4017 w 5732"/>
                  <a:gd name="T21" fmla="*/ 2466 h 2718"/>
                  <a:gd name="T22" fmla="*/ 4148 w 5732"/>
                  <a:gd name="T23" fmla="*/ 2462 h 2718"/>
                  <a:gd name="T24" fmla="*/ 4253 w 5732"/>
                  <a:gd name="T25" fmla="*/ 2488 h 2718"/>
                  <a:gd name="T26" fmla="*/ 4226 w 5732"/>
                  <a:gd name="T27" fmla="*/ 2566 h 2718"/>
                  <a:gd name="T28" fmla="*/ 4086 w 5732"/>
                  <a:gd name="T29" fmla="*/ 2654 h 2718"/>
                  <a:gd name="T30" fmla="*/ 2912 w 5732"/>
                  <a:gd name="T31" fmla="*/ 2652 h 2718"/>
                  <a:gd name="T32" fmla="*/ 2925 w 5732"/>
                  <a:gd name="T33" fmla="*/ 2552 h 2718"/>
                  <a:gd name="T34" fmla="*/ 3258 w 5732"/>
                  <a:gd name="T35" fmla="*/ 2574 h 2718"/>
                  <a:gd name="T36" fmla="*/ 3179 w 5732"/>
                  <a:gd name="T37" fmla="*/ 2655 h 2718"/>
                  <a:gd name="T38" fmla="*/ 3050 w 5732"/>
                  <a:gd name="T39" fmla="*/ 2699 h 2718"/>
                  <a:gd name="T40" fmla="*/ 2921 w 5732"/>
                  <a:gd name="T41" fmla="*/ 2671 h 2718"/>
                  <a:gd name="T42" fmla="*/ 1739 w 5732"/>
                  <a:gd name="T43" fmla="*/ 2530 h 2718"/>
                  <a:gd name="T44" fmla="*/ 1836 w 5732"/>
                  <a:gd name="T45" fmla="*/ 2452 h 2718"/>
                  <a:gd name="T46" fmla="*/ 2047 w 5732"/>
                  <a:gd name="T47" fmla="*/ 2433 h 2718"/>
                  <a:gd name="T48" fmla="*/ 2118 w 5732"/>
                  <a:gd name="T49" fmla="*/ 2544 h 2718"/>
                  <a:gd name="T50" fmla="*/ 2033 w 5732"/>
                  <a:gd name="T51" fmla="*/ 2649 h 2718"/>
                  <a:gd name="T52" fmla="*/ 1871 w 5732"/>
                  <a:gd name="T53" fmla="*/ 2669 h 2718"/>
                  <a:gd name="T54" fmla="*/ 1729 w 5732"/>
                  <a:gd name="T55" fmla="*/ 2622 h 2718"/>
                  <a:gd name="T56" fmla="*/ 411 w 5732"/>
                  <a:gd name="T57" fmla="*/ 2597 h 2718"/>
                  <a:gd name="T58" fmla="*/ 321 w 5732"/>
                  <a:gd name="T59" fmla="*/ 2586 h 2718"/>
                  <a:gd name="T60" fmla="*/ 287 w 5732"/>
                  <a:gd name="T61" fmla="*/ 2469 h 2718"/>
                  <a:gd name="T62" fmla="*/ 191 w 5732"/>
                  <a:gd name="T63" fmla="*/ 2490 h 2718"/>
                  <a:gd name="T64" fmla="*/ 109 w 5732"/>
                  <a:gd name="T65" fmla="*/ 2434 h 2718"/>
                  <a:gd name="T66" fmla="*/ 0 w 5732"/>
                  <a:gd name="T67" fmla="*/ 2342 h 2718"/>
                  <a:gd name="T68" fmla="*/ 47 w 5732"/>
                  <a:gd name="T69" fmla="*/ 2223 h 2718"/>
                  <a:gd name="T70" fmla="*/ 123 w 5732"/>
                  <a:gd name="T71" fmla="*/ 2123 h 2718"/>
                  <a:gd name="T72" fmla="*/ 190 w 5732"/>
                  <a:gd name="T73" fmla="*/ 2139 h 2718"/>
                  <a:gd name="T74" fmla="*/ 353 w 5732"/>
                  <a:gd name="T75" fmla="*/ 2202 h 2718"/>
                  <a:gd name="T76" fmla="*/ 499 w 5732"/>
                  <a:gd name="T77" fmla="*/ 2300 h 2718"/>
                  <a:gd name="T78" fmla="*/ 611 w 5732"/>
                  <a:gd name="T79" fmla="*/ 2266 h 2718"/>
                  <a:gd name="T80" fmla="*/ 639 w 5732"/>
                  <a:gd name="T81" fmla="*/ 2330 h 2718"/>
                  <a:gd name="T82" fmla="*/ 564 w 5732"/>
                  <a:gd name="T83" fmla="*/ 2450 h 2718"/>
                  <a:gd name="T84" fmla="*/ 639 w 5732"/>
                  <a:gd name="T85" fmla="*/ 2490 h 2718"/>
                  <a:gd name="T86" fmla="*/ 729 w 5732"/>
                  <a:gd name="T87" fmla="*/ 2496 h 2718"/>
                  <a:gd name="T88" fmla="*/ 852 w 5732"/>
                  <a:gd name="T89" fmla="*/ 2534 h 2718"/>
                  <a:gd name="T90" fmla="*/ 796 w 5732"/>
                  <a:gd name="T91" fmla="*/ 2707 h 2718"/>
                  <a:gd name="T92" fmla="*/ 694 w 5732"/>
                  <a:gd name="T93" fmla="*/ 2718 h 2718"/>
                  <a:gd name="T94" fmla="*/ 536 w 5732"/>
                  <a:gd name="T95" fmla="*/ 2668 h 2718"/>
                  <a:gd name="T96" fmla="*/ 18 w 5732"/>
                  <a:gd name="T97" fmla="*/ 1215 h 2718"/>
                  <a:gd name="T98" fmla="*/ 45 w 5732"/>
                  <a:gd name="T99" fmla="*/ 1051 h 2718"/>
                  <a:gd name="T100" fmla="*/ 112 w 5732"/>
                  <a:gd name="T101" fmla="*/ 904 h 2718"/>
                  <a:gd name="T102" fmla="*/ 196 w 5732"/>
                  <a:gd name="T103" fmla="*/ 956 h 2718"/>
                  <a:gd name="T104" fmla="*/ 245 w 5732"/>
                  <a:gd name="T105" fmla="*/ 1001 h 2718"/>
                  <a:gd name="T106" fmla="*/ 230 w 5732"/>
                  <a:gd name="T107" fmla="*/ 1134 h 2718"/>
                  <a:gd name="T108" fmla="*/ 105 w 5732"/>
                  <a:gd name="T109" fmla="*/ 1263 h 2718"/>
                  <a:gd name="T110" fmla="*/ 49 w 5732"/>
                  <a:gd name="T111" fmla="*/ 343 h 2718"/>
                  <a:gd name="T112" fmla="*/ 60 w 5732"/>
                  <a:gd name="T113" fmla="*/ 202 h 2718"/>
                  <a:gd name="T114" fmla="*/ 95 w 5732"/>
                  <a:gd name="T115" fmla="*/ 68 h 2718"/>
                  <a:gd name="T116" fmla="*/ 243 w 5732"/>
                  <a:gd name="T117" fmla="*/ 0 h 2718"/>
                  <a:gd name="T118" fmla="*/ 290 w 5732"/>
                  <a:gd name="T119" fmla="*/ 156 h 2718"/>
                  <a:gd name="T120" fmla="*/ 278 w 5732"/>
                  <a:gd name="T121" fmla="*/ 276 h 27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5732" h="2718">
                    <a:moveTo>
                      <a:pt x="5135" y="2633"/>
                    </a:moveTo>
                    <a:lnTo>
                      <a:pt x="5175" y="2611"/>
                    </a:lnTo>
                    <a:lnTo>
                      <a:pt x="5192" y="2597"/>
                    </a:lnTo>
                    <a:lnTo>
                      <a:pt x="5206" y="2581"/>
                    </a:lnTo>
                    <a:lnTo>
                      <a:pt x="5222" y="2545"/>
                    </a:lnTo>
                    <a:lnTo>
                      <a:pt x="5224" y="2526"/>
                    </a:lnTo>
                    <a:lnTo>
                      <a:pt x="5223" y="2506"/>
                    </a:lnTo>
                    <a:lnTo>
                      <a:pt x="5251" y="2513"/>
                    </a:lnTo>
                    <a:lnTo>
                      <a:pt x="5281" y="2515"/>
                    </a:lnTo>
                    <a:lnTo>
                      <a:pt x="5310" y="2512"/>
                    </a:lnTo>
                    <a:lnTo>
                      <a:pt x="5338" y="2503"/>
                    </a:lnTo>
                    <a:lnTo>
                      <a:pt x="5364" y="2491"/>
                    </a:lnTo>
                    <a:lnTo>
                      <a:pt x="5385" y="2474"/>
                    </a:lnTo>
                    <a:lnTo>
                      <a:pt x="5402" y="2455"/>
                    </a:lnTo>
                    <a:lnTo>
                      <a:pt x="5414" y="2433"/>
                    </a:lnTo>
                    <a:lnTo>
                      <a:pt x="5449" y="2465"/>
                    </a:lnTo>
                    <a:lnTo>
                      <a:pt x="5472" y="2475"/>
                    </a:lnTo>
                    <a:lnTo>
                      <a:pt x="5496" y="2485"/>
                    </a:lnTo>
                    <a:lnTo>
                      <a:pt x="5521" y="2490"/>
                    </a:lnTo>
                    <a:lnTo>
                      <a:pt x="5547" y="2491"/>
                    </a:lnTo>
                    <a:lnTo>
                      <a:pt x="5599" y="2485"/>
                    </a:lnTo>
                    <a:lnTo>
                      <a:pt x="5604" y="2506"/>
                    </a:lnTo>
                    <a:lnTo>
                      <a:pt x="5612" y="2528"/>
                    </a:lnTo>
                    <a:lnTo>
                      <a:pt x="5642" y="2565"/>
                    </a:lnTo>
                    <a:lnTo>
                      <a:pt x="5682" y="2595"/>
                    </a:lnTo>
                    <a:lnTo>
                      <a:pt x="5706" y="2606"/>
                    </a:lnTo>
                    <a:lnTo>
                      <a:pt x="5732" y="2613"/>
                    </a:lnTo>
                    <a:lnTo>
                      <a:pt x="5699" y="2612"/>
                    </a:lnTo>
                    <a:lnTo>
                      <a:pt x="5669" y="2616"/>
                    </a:lnTo>
                    <a:lnTo>
                      <a:pt x="5638" y="2622"/>
                    </a:lnTo>
                    <a:lnTo>
                      <a:pt x="5610" y="2632"/>
                    </a:lnTo>
                    <a:lnTo>
                      <a:pt x="5583" y="2646"/>
                    </a:lnTo>
                    <a:lnTo>
                      <a:pt x="5558" y="2662"/>
                    </a:lnTo>
                    <a:lnTo>
                      <a:pt x="5538" y="2681"/>
                    </a:lnTo>
                    <a:lnTo>
                      <a:pt x="5520" y="2702"/>
                    </a:lnTo>
                    <a:lnTo>
                      <a:pt x="5504" y="2689"/>
                    </a:lnTo>
                    <a:lnTo>
                      <a:pt x="5485" y="2680"/>
                    </a:lnTo>
                    <a:lnTo>
                      <a:pt x="5441" y="2672"/>
                    </a:lnTo>
                    <a:lnTo>
                      <a:pt x="5420" y="2676"/>
                    </a:lnTo>
                    <a:lnTo>
                      <a:pt x="5398" y="2682"/>
                    </a:lnTo>
                    <a:lnTo>
                      <a:pt x="5380" y="2692"/>
                    </a:lnTo>
                    <a:lnTo>
                      <a:pt x="5365" y="2707"/>
                    </a:lnTo>
                    <a:lnTo>
                      <a:pt x="5337" y="2695"/>
                    </a:lnTo>
                    <a:lnTo>
                      <a:pt x="5305" y="2691"/>
                    </a:lnTo>
                    <a:lnTo>
                      <a:pt x="5273" y="2695"/>
                    </a:lnTo>
                    <a:lnTo>
                      <a:pt x="5244" y="2707"/>
                    </a:lnTo>
                    <a:lnTo>
                      <a:pt x="5240" y="2691"/>
                    </a:lnTo>
                    <a:lnTo>
                      <a:pt x="5234" y="2676"/>
                    </a:lnTo>
                    <a:lnTo>
                      <a:pt x="5222" y="2663"/>
                    </a:lnTo>
                    <a:lnTo>
                      <a:pt x="5208" y="2651"/>
                    </a:lnTo>
                    <a:lnTo>
                      <a:pt x="5192" y="2642"/>
                    </a:lnTo>
                    <a:lnTo>
                      <a:pt x="5174" y="2636"/>
                    </a:lnTo>
                    <a:lnTo>
                      <a:pt x="5155" y="2633"/>
                    </a:lnTo>
                    <a:lnTo>
                      <a:pt x="5135" y="2633"/>
                    </a:lnTo>
                    <a:close/>
                    <a:moveTo>
                      <a:pt x="3952" y="2642"/>
                    </a:moveTo>
                    <a:lnTo>
                      <a:pt x="3965" y="2625"/>
                    </a:lnTo>
                    <a:lnTo>
                      <a:pt x="3974" y="2607"/>
                    </a:lnTo>
                    <a:lnTo>
                      <a:pt x="3977" y="2587"/>
                    </a:lnTo>
                    <a:lnTo>
                      <a:pt x="3977" y="2567"/>
                    </a:lnTo>
                    <a:lnTo>
                      <a:pt x="3972" y="2547"/>
                    </a:lnTo>
                    <a:lnTo>
                      <a:pt x="3961" y="2529"/>
                    </a:lnTo>
                    <a:lnTo>
                      <a:pt x="3948" y="2513"/>
                    </a:lnTo>
                    <a:lnTo>
                      <a:pt x="3929" y="2499"/>
                    </a:lnTo>
                    <a:lnTo>
                      <a:pt x="3953" y="2496"/>
                    </a:lnTo>
                    <a:lnTo>
                      <a:pt x="3976" y="2488"/>
                    </a:lnTo>
                    <a:lnTo>
                      <a:pt x="4017" y="2466"/>
                    </a:lnTo>
                    <a:lnTo>
                      <a:pt x="4047" y="2435"/>
                    </a:lnTo>
                    <a:lnTo>
                      <a:pt x="4063" y="2396"/>
                    </a:lnTo>
                    <a:lnTo>
                      <a:pt x="4076" y="2419"/>
                    </a:lnTo>
                    <a:lnTo>
                      <a:pt x="4095" y="2438"/>
                    </a:lnTo>
                    <a:lnTo>
                      <a:pt x="4120" y="2452"/>
                    </a:lnTo>
                    <a:lnTo>
                      <a:pt x="4148" y="2462"/>
                    </a:lnTo>
                    <a:lnTo>
                      <a:pt x="4179" y="2466"/>
                    </a:lnTo>
                    <a:lnTo>
                      <a:pt x="4210" y="2465"/>
                    </a:lnTo>
                    <a:lnTo>
                      <a:pt x="4239" y="2458"/>
                    </a:lnTo>
                    <a:lnTo>
                      <a:pt x="4266" y="2444"/>
                    </a:lnTo>
                    <a:lnTo>
                      <a:pt x="4254" y="2473"/>
                    </a:lnTo>
                    <a:lnTo>
                      <a:pt x="4253" y="2488"/>
                    </a:lnTo>
                    <a:lnTo>
                      <a:pt x="4255" y="2503"/>
                    </a:lnTo>
                    <a:lnTo>
                      <a:pt x="4269" y="2532"/>
                    </a:lnTo>
                    <a:lnTo>
                      <a:pt x="4293" y="2555"/>
                    </a:lnTo>
                    <a:lnTo>
                      <a:pt x="4276" y="2554"/>
                    </a:lnTo>
                    <a:lnTo>
                      <a:pt x="4258" y="2556"/>
                    </a:lnTo>
                    <a:lnTo>
                      <a:pt x="4226" y="2566"/>
                    </a:lnTo>
                    <a:lnTo>
                      <a:pt x="4201" y="2584"/>
                    </a:lnTo>
                    <a:lnTo>
                      <a:pt x="4183" y="2607"/>
                    </a:lnTo>
                    <a:lnTo>
                      <a:pt x="4154" y="2610"/>
                    </a:lnTo>
                    <a:lnTo>
                      <a:pt x="4126" y="2620"/>
                    </a:lnTo>
                    <a:lnTo>
                      <a:pt x="4103" y="2635"/>
                    </a:lnTo>
                    <a:lnTo>
                      <a:pt x="4086" y="2654"/>
                    </a:lnTo>
                    <a:lnTo>
                      <a:pt x="4055" y="2640"/>
                    </a:lnTo>
                    <a:lnTo>
                      <a:pt x="4021" y="2634"/>
                    </a:lnTo>
                    <a:lnTo>
                      <a:pt x="3985" y="2634"/>
                    </a:lnTo>
                    <a:lnTo>
                      <a:pt x="3952" y="2642"/>
                    </a:lnTo>
                    <a:close/>
                    <a:moveTo>
                      <a:pt x="2894" y="2677"/>
                    </a:moveTo>
                    <a:lnTo>
                      <a:pt x="2912" y="2652"/>
                    </a:lnTo>
                    <a:lnTo>
                      <a:pt x="2915" y="2638"/>
                    </a:lnTo>
                    <a:lnTo>
                      <a:pt x="2913" y="2624"/>
                    </a:lnTo>
                    <a:lnTo>
                      <a:pt x="2901" y="2599"/>
                    </a:lnTo>
                    <a:lnTo>
                      <a:pt x="2890" y="2588"/>
                    </a:lnTo>
                    <a:lnTo>
                      <a:pt x="2876" y="2579"/>
                    </a:lnTo>
                    <a:lnTo>
                      <a:pt x="2925" y="2552"/>
                    </a:lnTo>
                    <a:lnTo>
                      <a:pt x="2980" y="2535"/>
                    </a:lnTo>
                    <a:lnTo>
                      <a:pt x="3038" y="2527"/>
                    </a:lnTo>
                    <a:lnTo>
                      <a:pt x="3097" y="2526"/>
                    </a:lnTo>
                    <a:lnTo>
                      <a:pt x="3154" y="2534"/>
                    </a:lnTo>
                    <a:lnTo>
                      <a:pt x="3209" y="2550"/>
                    </a:lnTo>
                    <a:lnTo>
                      <a:pt x="3258" y="2574"/>
                    </a:lnTo>
                    <a:lnTo>
                      <a:pt x="3303" y="2606"/>
                    </a:lnTo>
                    <a:lnTo>
                      <a:pt x="3281" y="2603"/>
                    </a:lnTo>
                    <a:lnTo>
                      <a:pt x="3260" y="2605"/>
                    </a:lnTo>
                    <a:lnTo>
                      <a:pt x="3221" y="2617"/>
                    </a:lnTo>
                    <a:lnTo>
                      <a:pt x="3190" y="2640"/>
                    </a:lnTo>
                    <a:lnTo>
                      <a:pt x="3179" y="2655"/>
                    </a:lnTo>
                    <a:lnTo>
                      <a:pt x="3174" y="2672"/>
                    </a:lnTo>
                    <a:lnTo>
                      <a:pt x="3141" y="2662"/>
                    </a:lnTo>
                    <a:lnTo>
                      <a:pt x="3106" y="2664"/>
                    </a:lnTo>
                    <a:lnTo>
                      <a:pt x="3072" y="2677"/>
                    </a:lnTo>
                    <a:lnTo>
                      <a:pt x="3059" y="2686"/>
                    </a:lnTo>
                    <a:lnTo>
                      <a:pt x="3050" y="2699"/>
                    </a:lnTo>
                    <a:lnTo>
                      <a:pt x="3023" y="2689"/>
                    </a:lnTo>
                    <a:lnTo>
                      <a:pt x="2995" y="2685"/>
                    </a:lnTo>
                    <a:lnTo>
                      <a:pt x="2965" y="2684"/>
                    </a:lnTo>
                    <a:lnTo>
                      <a:pt x="2936" y="2687"/>
                    </a:lnTo>
                    <a:lnTo>
                      <a:pt x="2932" y="2677"/>
                    </a:lnTo>
                    <a:lnTo>
                      <a:pt x="2921" y="2671"/>
                    </a:lnTo>
                    <a:lnTo>
                      <a:pt x="2908" y="2670"/>
                    </a:lnTo>
                    <a:lnTo>
                      <a:pt x="2894" y="2677"/>
                    </a:lnTo>
                    <a:close/>
                    <a:moveTo>
                      <a:pt x="1693" y="2610"/>
                    </a:moveTo>
                    <a:lnTo>
                      <a:pt x="1721" y="2581"/>
                    </a:lnTo>
                    <a:lnTo>
                      <a:pt x="1737" y="2547"/>
                    </a:lnTo>
                    <a:lnTo>
                      <a:pt x="1739" y="2530"/>
                    </a:lnTo>
                    <a:lnTo>
                      <a:pt x="1738" y="2512"/>
                    </a:lnTo>
                    <a:lnTo>
                      <a:pt x="1725" y="2478"/>
                    </a:lnTo>
                    <a:lnTo>
                      <a:pt x="1745" y="2480"/>
                    </a:lnTo>
                    <a:lnTo>
                      <a:pt x="1765" y="2480"/>
                    </a:lnTo>
                    <a:lnTo>
                      <a:pt x="1804" y="2471"/>
                    </a:lnTo>
                    <a:lnTo>
                      <a:pt x="1836" y="2452"/>
                    </a:lnTo>
                    <a:lnTo>
                      <a:pt x="1859" y="2425"/>
                    </a:lnTo>
                    <a:lnTo>
                      <a:pt x="1903" y="2444"/>
                    </a:lnTo>
                    <a:lnTo>
                      <a:pt x="1927" y="2450"/>
                    </a:lnTo>
                    <a:lnTo>
                      <a:pt x="1952" y="2452"/>
                    </a:lnTo>
                    <a:lnTo>
                      <a:pt x="2002" y="2448"/>
                    </a:lnTo>
                    <a:lnTo>
                      <a:pt x="2047" y="2433"/>
                    </a:lnTo>
                    <a:lnTo>
                      <a:pt x="2053" y="2467"/>
                    </a:lnTo>
                    <a:lnTo>
                      <a:pt x="2071" y="2498"/>
                    </a:lnTo>
                    <a:lnTo>
                      <a:pt x="2085" y="2512"/>
                    </a:lnTo>
                    <a:lnTo>
                      <a:pt x="2101" y="2523"/>
                    </a:lnTo>
                    <a:lnTo>
                      <a:pt x="2140" y="2536"/>
                    </a:lnTo>
                    <a:lnTo>
                      <a:pt x="2118" y="2544"/>
                    </a:lnTo>
                    <a:lnTo>
                      <a:pt x="2101" y="2555"/>
                    </a:lnTo>
                    <a:lnTo>
                      <a:pt x="2073" y="2584"/>
                    </a:lnTo>
                    <a:lnTo>
                      <a:pt x="2061" y="2618"/>
                    </a:lnTo>
                    <a:lnTo>
                      <a:pt x="2061" y="2636"/>
                    </a:lnTo>
                    <a:lnTo>
                      <a:pt x="2066" y="2654"/>
                    </a:lnTo>
                    <a:lnTo>
                      <a:pt x="2033" y="2649"/>
                    </a:lnTo>
                    <a:lnTo>
                      <a:pt x="1998" y="2652"/>
                    </a:lnTo>
                    <a:lnTo>
                      <a:pt x="1966" y="2664"/>
                    </a:lnTo>
                    <a:lnTo>
                      <a:pt x="1952" y="2672"/>
                    </a:lnTo>
                    <a:lnTo>
                      <a:pt x="1942" y="2684"/>
                    </a:lnTo>
                    <a:lnTo>
                      <a:pt x="1908" y="2671"/>
                    </a:lnTo>
                    <a:lnTo>
                      <a:pt x="1871" y="2669"/>
                    </a:lnTo>
                    <a:lnTo>
                      <a:pt x="1835" y="2676"/>
                    </a:lnTo>
                    <a:lnTo>
                      <a:pt x="1818" y="2682"/>
                    </a:lnTo>
                    <a:lnTo>
                      <a:pt x="1804" y="2692"/>
                    </a:lnTo>
                    <a:lnTo>
                      <a:pt x="1785" y="2664"/>
                    </a:lnTo>
                    <a:lnTo>
                      <a:pt x="1760" y="2641"/>
                    </a:lnTo>
                    <a:lnTo>
                      <a:pt x="1729" y="2622"/>
                    </a:lnTo>
                    <a:lnTo>
                      <a:pt x="1693" y="2610"/>
                    </a:lnTo>
                    <a:close/>
                    <a:moveTo>
                      <a:pt x="471" y="2653"/>
                    </a:moveTo>
                    <a:lnTo>
                      <a:pt x="464" y="2634"/>
                    </a:lnTo>
                    <a:lnTo>
                      <a:pt x="451" y="2618"/>
                    </a:lnTo>
                    <a:lnTo>
                      <a:pt x="433" y="2605"/>
                    </a:lnTo>
                    <a:lnTo>
                      <a:pt x="411" y="2597"/>
                    </a:lnTo>
                    <a:lnTo>
                      <a:pt x="385" y="2596"/>
                    </a:lnTo>
                    <a:lnTo>
                      <a:pt x="361" y="2601"/>
                    </a:lnTo>
                    <a:lnTo>
                      <a:pt x="341" y="2610"/>
                    </a:lnTo>
                    <a:lnTo>
                      <a:pt x="324" y="2625"/>
                    </a:lnTo>
                    <a:lnTo>
                      <a:pt x="312" y="2612"/>
                    </a:lnTo>
                    <a:lnTo>
                      <a:pt x="321" y="2586"/>
                    </a:lnTo>
                    <a:lnTo>
                      <a:pt x="317" y="2559"/>
                    </a:lnTo>
                    <a:lnTo>
                      <a:pt x="301" y="2535"/>
                    </a:lnTo>
                    <a:lnTo>
                      <a:pt x="274" y="2518"/>
                    </a:lnTo>
                    <a:lnTo>
                      <a:pt x="291" y="2498"/>
                    </a:lnTo>
                    <a:lnTo>
                      <a:pt x="303" y="2475"/>
                    </a:lnTo>
                    <a:lnTo>
                      <a:pt x="287" y="2469"/>
                    </a:lnTo>
                    <a:lnTo>
                      <a:pt x="270" y="2465"/>
                    </a:lnTo>
                    <a:lnTo>
                      <a:pt x="251" y="2465"/>
                    </a:lnTo>
                    <a:lnTo>
                      <a:pt x="234" y="2467"/>
                    </a:lnTo>
                    <a:lnTo>
                      <a:pt x="218" y="2472"/>
                    </a:lnTo>
                    <a:lnTo>
                      <a:pt x="203" y="2481"/>
                    </a:lnTo>
                    <a:lnTo>
                      <a:pt x="191" y="2490"/>
                    </a:lnTo>
                    <a:lnTo>
                      <a:pt x="180" y="2503"/>
                    </a:lnTo>
                    <a:lnTo>
                      <a:pt x="179" y="2486"/>
                    </a:lnTo>
                    <a:lnTo>
                      <a:pt x="171" y="2470"/>
                    </a:lnTo>
                    <a:lnTo>
                      <a:pt x="160" y="2457"/>
                    </a:lnTo>
                    <a:lnTo>
                      <a:pt x="146" y="2447"/>
                    </a:lnTo>
                    <a:lnTo>
                      <a:pt x="109" y="2434"/>
                    </a:lnTo>
                    <a:lnTo>
                      <a:pt x="88" y="2434"/>
                    </a:lnTo>
                    <a:lnTo>
                      <a:pt x="68" y="2437"/>
                    </a:lnTo>
                    <a:lnTo>
                      <a:pt x="67" y="2407"/>
                    </a:lnTo>
                    <a:lnTo>
                      <a:pt x="55" y="2380"/>
                    </a:lnTo>
                    <a:lnTo>
                      <a:pt x="30" y="2358"/>
                    </a:lnTo>
                    <a:lnTo>
                      <a:pt x="0" y="2342"/>
                    </a:lnTo>
                    <a:lnTo>
                      <a:pt x="22" y="2328"/>
                    </a:lnTo>
                    <a:lnTo>
                      <a:pt x="40" y="2310"/>
                    </a:lnTo>
                    <a:lnTo>
                      <a:pt x="51" y="2289"/>
                    </a:lnTo>
                    <a:lnTo>
                      <a:pt x="55" y="2268"/>
                    </a:lnTo>
                    <a:lnTo>
                      <a:pt x="53" y="2244"/>
                    </a:lnTo>
                    <a:lnTo>
                      <a:pt x="47" y="2223"/>
                    </a:lnTo>
                    <a:lnTo>
                      <a:pt x="33" y="2204"/>
                    </a:lnTo>
                    <a:lnTo>
                      <a:pt x="13" y="2186"/>
                    </a:lnTo>
                    <a:lnTo>
                      <a:pt x="40" y="2179"/>
                    </a:lnTo>
                    <a:lnTo>
                      <a:pt x="64" y="2169"/>
                    </a:lnTo>
                    <a:lnTo>
                      <a:pt x="107" y="2140"/>
                    </a:lnTo>
                    <a:lnTo>
                      <a:pt x="123" y="2123"/>
                    </a:lnTo>
                    <a:lnTo>
                      <a:pt x="136" y="2104"/>
                    </a:lnTo>
                    <a:lnTo>
                      <a:pt x="151" y="2061"/>
                    </a:lnTo>
                    <a:lnTo>
                      <a:pt x="152" y="2083"/>
                    </a:lnTo>
                    <a:lnTo>
                      <a:pt x="160" y="2104"/>
                    </a:lnTo>
                    <a:lnTo>
                      <a:pt x="172" y="2122"/>
                    </a:lnTo>
                    <a:lnTo>
                      <a:pt x="190" y="2139"/>
                    </a:lnTo>
                    <a:lnTo>
                      <a:pt x="210" y="2153"/>
                    </a:lnTo>
                    <a:lnTo>
                      <a:pt x="233" y="2163"/>
                    </a:lnTo>
                    <a:lnTo>
                      <a:pt x="258" y="2169"/>
                    </a:lnTo>
                    <a:lnTo>
                      <a:pt x="285" y="2171"/>
                    </a:lnTo>
                    <a:lnTo>
                      <a:pt x="273" y="2213"/>
                    </a:lnTo>
                    <a:lnTo>
                      <a:pt x="353" y="2202"/>
                    </a:lnTo>
                    <a:lnTo>
                      <a:pt x="432" y="2186"/>
                    </a:lnTo>
                    <a:lnTo>
                      <a:pt x="433" y="2217"/>
                    </a:lnTo>
                    <a:lnTo>
                      <a:pt x="441" y="2250"/>
                    </a:lnTo>
                    <a:lnTo>
                      <a:pt x="455" y="2280"/>
                    </a:lnTo>
                    <a:lnTo>
                      <a:pt x="473" y="2307"/>
                    </a:lnTo>
                    <a:lnTo>
                      <a:pt x="499" y="2300"/>
                    </a:lnTo>
                    <a:lnTo>
                      <a:pt x="522" y="2288"/>
                    </a:lnTo>
                    <a:lnTo>
                      <a:pt x="539" y="2272"/>
                    </a:lnTo>
                    <a:lnTo>
                      <a:pt x="552" y="2253"/>
                    </a:lnTo>
                    <a:lnTo>
                      <a:pt x="570" y="2264"/>
                    </a:lnTo>
                    <a:lnTo>
                      <a:pt x="590" y="2268"/>
                    </a:lnTo>
                    <a:lnTo>
                      <a:pt x="611" y="2266"/>
                    </a:lnTo>
                    <a:lnTo>
                      <a:pt x="630" y="2257"/>
                    </a:lnTo>
                    <a:lnTo>
                      <a:pt x="621" y="2266"/>
                    </a:lnTo>
                    <a:lnTo>
                      <a:pt x="614" y="2274"/>
                    </a:lnTo>
                    <a:lnTo>
                      <a:pt x="611" y="2296"/>
                    </a:lnTo>
                    <a:lnTo>
                      <a:pt x="621" y="2315"/>
                    </a:lnTo>
                    <a:lnTo>
                      <a:pt x="639" y="2330"/>
                    </a:lnTo>
                    <a:lnTo>
                      <a:pt x="618" y="2351"/>
                    </a:lnTo>
                    <a:lnTo>
                      <a:pt x="607" y="2378"/>
                    </a:lnTo>
                    <a:lnTo>
                      <a:pt x="610" y="2405"/>
                    </a:lnTo>
                    <a:lnTo>
                      <a:pt x="626" y="2429"/>
                    </a:lnTo>
                    <a:lnTo>
                      <a:pt x="594" y="2436"/>
                    </a:lnTo>
                    <a:lnTo>
                      <a:pt x="564" y="2450"/>
                    </a:lnTo>
                    <a:lnTo>
                      <a:pt x="542" y="2470"/>
                    </a:lnTo>
                    <a:lnTo>
                      <a:pt x="527" y="2494"/>
                    </a:lnTo>
                    <a:lnTo>
                      <a:pt x="564" y="2504"/>
                    </a:lnTo>
                    <a:lnTo>
                      <a:pt x="585" y="2505"/>
                    </a:lnTo>
                    <a:lnTo>
                      <a:pt x="603" y="2503"/>
                    </a:lnTo>
                    <a:lnTo>
                      <a:pt x="639" y="2490"/>
                    </a:lnTo>
                    <a:lnTo>
                      <a:pt x="654" y="2480"/>
                    </a:lnTo>
                    <a:lnTo>
                      <a:pt x="666" y="2467"/>
                    </a:lnTo>
                    <a:lnTo>
                      <a:pt x="678" y="2479"/>
                    </a:lnTo>
                    <a:lnTo>
                      <a:pt x="693" y="2487"/>
                    </a:lnTo>
                    <a:lnTo>
                      <a:pt x="710" y="2494"/>
                    </a:lnTo>
                    <a:lnTo>
                      <a:pt x="729" y="2496"/>
                    </a:lnTo>
                    <a:lnTo>
                      <a:pt x="749" y="2495"/>
                    </a:lnTo>
                    <a:lnTo>
                      <a:pt x="767" y="2489"/>
                    </a:lnTo>
                    <a:lnTo>
                      <a:pt x="783" y="2482"/>
                    </a:lnTo>
                    <a:lnTo>
                      <a:pt x="796" y="2470"/>
                    </a:lnTo>
                    <a:lnTo>
                      <a:pt x="820" y="2504"/>
                    </a:lnTo>
                    <a:lnTo>
                      <a:pt x="852" y="2534"/>
                    </a:lnTo>
                    <a:lnTo>
                      <a:pt x="891" y="2558"/>
                    </a:lnTo>
                    <a:lnTo>
                      <a:pt x="934" y="2576"/>
                    </a:lnTo>
                    <a:lnTo>
                      <a:pt x="887" y="2600"/>
                    </a:lnTo>
                    <a:lnTo>
                      <a:pt x="848" y="2631"/>
                    </a:lnTo>
                    <a:lnTo>
                      <a:pt x="817" y="2666"/>
                    </a:lnTo>
                    <a:lnTo>
                      <a:pt x="796" y="2707"/>
                    </a:lnTo>
                    <a:lnTo>
                      <a:pt x="784" y="2698"/>
                    </a:lnTo>
                    <a:lnTo>
                      <a:pt x="771" y="2693"/>
                    </a:lnTo>
                    <a:lnTo>
                      <a:pt x="741" y="2691"/>
                    </a:lnTo>
                    <a:lnTo>
                      <a:pt x="713" y="2699"/>
                    </a:lnTo>
                    <a:lnTo>
                      <a:pt x="702" y="2708"/>
                    </a:lnTo>
                    <a:lnTo>
                      <a:pt x="694" y="2718"/>
                    </a:lnTo>
                    <a:lnTo>
                      <a:pt x="666" y="2702"/>
                    </a:lnTo>
                    <a:lnTo>
                      <a:pt x="634" y="2697"/>
                    </a:lnTo>
                    <a:lnTo>
                      <a:pt x="601" y="2700"/>
                    </a:lnTo>
                    <a:lnTo>
                      <a:pt x="571" y="2713"/>
                    </a:lnTo>
                    <a:lnTo>
                      <a:pt x="559" y="2687"/>
                    </a:lnTo>
                    <a:lnTo>
                      <a:pt x="536" y="2668"/>
                    </a:lnTo>
                    <a:lnTo>
                      <a:pt x="506" y="2655"/>
                    </a:lnTo>
                    <a:lnTo>
                      <a:pt x="488" y="2653"/>
                    </a:lnTo>
                    <a:lnTo>
                      <a:pt x="471" y="2653"/>
                    </a:lnTo>
                    <a:close/>
                    <a:moveTo>
                      <a:pt x="96" y="1278"/>
                    </a:moveTo>
                    <a:lnTo>
                      <a:pt x="61" y="1242"/>
                    </a:lnTo>
                    <a:lnTo>
                      <a:pt x="18" y="1215"/>
                    </a:lnTo>
                    <a:lnTo>
                      <a:pt x="36" y="1190"/>
                    </a:lnTo>
                    <a:lnTo>
                      <a:pt x="41" y="1163"/>
                    </a:lnTo>
                    <a:lnTo>
                      <a:pt x="36" y="1136"/>
                    </a:lnTo>
                    <a:lnTo>
                      <a:pt x="18" y="1112"/>
                    </a:lnTo>
                    <a:lnTo>
                      <a:pt x="39" y="1083"/>
                    </a:lnTo>
                    <a:lnTo>
                      <a:pt x="45" y="1051"/>
                    </a:lnTo>
                    <a:lnTo>
                      <a:pt x="40" y="1019"/>
                    </a:lnTo>
                    <a:lnTo>
                      <a:pt x="22" y="990"/>
                    </a:lnTo>
                    <a:lnTo>
                      <a:pt x="61" y="977"/>
                    </a:lnTo>
                    <a:lnTo>
                      <a:pt x="91" y="952"/>
                    </a:lnTo>
                    <a:lnTo>
                      <a:pt x="109" y="921"/>
                    </a:lnTo>
                    <a:lnTo>
                      <a:pt x="112" y="904"/>
                    </a:lnTo>
                    <a:lnTo>
                      <a:pt x="111" y="887"/>
                    </a:lnTo>
                    <a:lnTo>
                      <a:pt x="119" y="906"/>
                    </a:lnTo>
                    <a:lnTo>
                      <a:pt x="134" y="923"/>
                    </a:lnTo>
                    <a:lnTo>
                      <a:pt x="151" y="937"/>
                    </a:lnTo>
                    <a:lnTo>
                      <a:pt x="172" y="949"/>
                    </a:lnTo>
                    <a:lnTo>
                      <a:pt x="196" y="956"/>
                    </a:lnTo>
                    <a:lnTo>
                      <a:pt x="222" y="960"/>
                    </a:lnTo>
                    <a:lnTo>
                      <a:pt x="247" y="959"/>
                    </a:lnTo>
                    <a:lnTo>
                      <a:pt x="271" y="952"/>
                    </a:lnTo>
                    <a:lnTo>
                      <a:pt x="258" y="967"/>
                    </a:lnTo>
                    <a:lnTo>
                      <a:pt x="249" y="983"/>
                    </a:lnTo>
                    <a:lnTo>
                      <a:pt x="245" y="1001"/>
                    </a:lnTo>
                    <a:lnTo>
                      <a:pt x="245" y="1018"/>
                    </a:lnTo>
                    <a:lnTo>
                      <a:pt x="255" y="1051"/>
                    </a:lnTo>
                    <a:lnTo>
                      <a:pt x="266" y="1066"/>
                    </a:lnTo>
                    <a:lnTo>
                      <a:pt x="281" y="1079"/>
                    </a:lnTo>
                    <a:lnTo>
                      <a:pt x="250" y="1103"/>
                    </a:lnTo>
                    <a:lnTo>
                      <a:pt x="230" y="1134"/>
                    </a:lnTo>
                    <a:lnTo>
                      <a:pt x="221" y="1169"/>
                    </a:lnTo>
                    <a:lnTo>
                      <a:pt x="225" y="1204"/>
                    </a:lnTo>
                    <a:lnTo>
                      <a:pt x="183" y="1210"/>
                    </a:lnTo>
                    <a:lnTo>
                      <a:pt x="147" y="1225"/>
                    </a:lnTo>
                    <a:lnTo>
                      <a:pt x="116" y="1248"/>
                    </a:lnTo>
                    <a:lnTo>
                      <a:pt x="105" y="1263"/>
                    </a:lnTo>
                    <a:lnTo>
                      <a:pt x="96" y="1278"/>
                    </a:lnTo>
                    <a:close/>
                    <a:moveTo>
                      <a:pt x="142" y="351"/>
                    </a:moveTo>
                    <a:lnTo>
                      <a:pt x="121" y="339"/>
                    </a:lnTo>
                    <a:lnTo>
                      <a:pt x="97" y="335"/>
                    </a:lnTo>
                    <a:lnTo>
                      <a:pt x="73" y="336"/>
                    </a:lnTo>
                    <a:lnTo>
                      <a:pt x="49" y="343"/>
                    </a:lnTo>
                    <a:lnTo>
                      <a:pt x="61" y="322"/>
                    </a:lnTo>
                    <a:lnTo>
                      <a:pt x="61" y="298"/>
                    </a:lnTo>
                    <a:lnTo>
                      <a:pt x="49" y="277"/>
                    </a:lnTo>
                    <a:lnTo>
                      <a:pt x="28" y="261"/>
                    </a:lnTo>
                    <a:lnTo>
                      <a:pt x="51" y="233"/>
                    </a:lnTo>
                    <a:lnTo>
                      <a:pt x="60" y="202"/>
                    </a:lnTo>
                    <a:lnTo>
                      <a:pt x="56" y="169"/>
                    </a:lnTo>
                    <a:lnTo>
                      <a:pt x="37" y="140"/>
                    </a:lnTo>
                    <a:lnTo>
                      <a:pt x="68" y="123"/>
                    </a:lnTo>
                    <a:lnTo>
                      <a:pt x="88" y="98"/>
                    </a:lnTo>
                    <a:lnTo>
                      <a:pt x="93" y="83"/>
                    </a:lnTo>
                    <a:lnTo>
                      <a:pt x="95" y="68"/>
                    </a:lnTo>
                    <a:lnTo>
                      <a:pt x="92" y="54"/>
                    </a:lnTo>
                    <a:lnTo>
                      <a:pt x="87" y="39"/>
                    </a:lnTo>
                    <a:lnTo>
                      <a:pt x="130" y="44"/>
                    </a:lnTo>
                    <a:lnTo>
                      <a:pt x="172" y="38"/>
                    </a:lnTo>
                    <a:lnTo>
                      <a:pt x="211" y="23"/>
                    </a:lnTo>
                    <a:lnTo>
                      <a:pt x="243" y="0"/>
                    </a:lnTo>
                    <a:lnTo>
                      <a:pt x="229" y="28"/>
                    </a:lnTo>
                    <a:lnTo>
                      <a:pt x="225" y="57"/>
                    </a:lnTo>
                    <a:lnTo>
                      <a:pt x="230" y="84"/>
                    </a:lnTo>
                    <a:lnTo>
                      <a:pt x="243" y="112"/>
                    </a:lnTo>
                    <a:lnTo>
                      <a:pt x="263" y="137"/>
                    </a:lnTo>
                    <a:lnTo>
                      <a:pt x="290" y="156"/>
                    </a:lnTo>
                    <a:lnTo>
                      <a:pt x="322" y="170"/>
                    </a:lnTo>
                    <a:lnTo>
                      <a:pt x="358" y="176"/>
                    </a:lnTo>
                    <a:lnTo>
                      <a:pt x="336" y="187"/>
                    </a:lnTo>
                    <a:lnTo>
                      <a:pt x="317" y="201"/>
                    </a:lnTo>
                    <a:lnTo>
                      <a:pt x="290" y="235"/>
                    </a:lnTo>
                    <a:lnTo>
                      <a:pt x="278" y="276"/>
                    </a:lnTo>
                    <a:lnTo>
                      <a:pt x="279" y="296"/>
                    </a:lnTo>
                    <a:lnTo>
                      <a:pt x="285" y="316"/>
                    </a:lnTo>
                    <a:lnTo>
                      <a:pt x="211" y="328"/>
                    </a:lnTo>
                    <a:lnTo>
                      <a:pt x="175" y="339"/>
                    </a:lnTo>
                    <a:lnTo>
                      <a:pt x="142" y="351"/>
                    </a:lnTo>
                    <a:close/>
                  </a:path>
                </a:pathLst>
              </a:custGeom>
              <a:solidFill>
                <a:srgbClr val="00FF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47" name="Freeform 51"/>
              <p:cNvSpPr>
                <a:spLocks/>
              </p:cNvSpPr>
              <p:nvPr/>
            </p:nvSpPr>
            <p:spPr bwMode="auto">
              <a:xfrm>
                <a:off x="1715" y="4217"/>
                <a:ext cx="199" cy="91"/>
              </a:xfrm>
              <a:custGeom>
                <a:avLst/>
                <a:gdLst>
                  <a:gd name="T0" fmla="*/ 0 w 597"/>
                  <a:gd name="T1" fmla="*/ 200 h 274"/>
                  <a:gd name="T2" fmla="*/ 40 w 597"/>
                  <a:gd name="T3" fmla="*/ 178 h 274"/>
                  <a:gd name="T4" fmla="*/ 57 w 597"/>
                  <a:gd name="T5" fmla="*/ 164 h 274"/>
                  <a:gd name="T6" fmla="*/ 71 w 597"/>
                  <a:gd name="T7" fmla="*/ 148 h 274"/>
                  <a:gd name="T8" fmla="*/ 87 w 597"/>
                  <a:gd name="T9" fmla="*/ 112 h 274"/>
                  <a:gd name="T10" fmla="*/ 89 w 597"/>
                  <a:gd name="T11" fmla="*/ 93 h 274"/>
                  <a:gd name="T12" fmla="*/ 88 w 597"/>
                  <a:gd name="T13" fmla="*/ 73 h 274"/>
                  <a:gd name="T14" fmla="*/ 116 w 597"/>
                  <a:gd name="T15" fmla="*/ 80 h 274"/>
                  <a:gd name="T16" fmla="*/ 146 w 597"/>
                  <a:gd name="T17" fmla="*/ 82 h 274"/>
                  <a:gd name="T18" fmla="*/ 175 w 597"/>
                  <a:gd name="T19" fmla="*/ 79 h 274"/>
                  <a:gd name="T20" fmla="*/ 203 w 597"/>
                  <a:gd name="T21" fmla="*/ 70 h 274"/>
                  <a:gd name="T22" fmla="*/ 229 w 597"/>
                  <a:gd name="T23" fmla="*/ 58 h 274"/>
                  <a:gd name="T24" fmla="*/ 250 w 597"/>
                  <a:gd name="T25" fmla="*/ 41 h 274"/>
                  <a:gd name="T26" fmla="*/ 267 w 597"/>
                  <a:gd name="T27" fmla="*/ 22 h 274"/>
                  <a:gd name="T28" fmla="*/ 279 w 597"/>
                  <a:gd name="T29" fmla="*/ 0 h 274"/>
                  <a:gd name="T30" fmla="*/ 314 w 597"/>
                  <a:gd name="T31" fmla="*/ 32 h 274"/>
                  <a:gd name="T32" fmla="*/ 337 w 597"/>
                  <a:gd name="T33" fmla="*/ 42 h 274"/>
                  <a:gd name="T34" fmla="*/ 361 w 597"/>
                  <a:gd name="T35" fmla="*/ 52 h 274"/>
                  <a:gd name="T36" fmla="*/ 386 w 597"/>
                  <a:gd name="T37" fmla="*/ 57 h 274"/>
                  <a:gd name="T38" fmla="*/ 412 w 597"/>
                  <a:gd name="T39" fmla="*/ 58 h 274"/>
                  <a:gd name="T40" fmla="*/ 464 w 597"/>
                  <a:gd name="T41" fmla="*/ 52 h 274"/>
                  <a:gd name="T42" fmla="*/ 469 w 597"/>
                  <a:gd name="T43" fmla="*/ 73 h 274"/>
                  <a:gd name="T44" fmla="*/ 477 w 597"/>
                  <a:gd name="T45" fmla="*/ 95 h 274"/>
                  <a:gd name="T46" fmla="*/ 507 w 597"/>
                  <a:gd name="T47" fmla="*/ 132 h 274"/>
                  <a:gd name="T48" fmla="*/ 547 w 597"/>
                  <a:gd name="T49" fmla="*/ 162 h 274"/>
                  <a:gd name="T50" fmla="*/ 571 w 597"/>
                  <a:gd name="T51" fmla="*/ 173 h 274"/>
                  <a:gd name="T52" fmla="*/ 597 w 597"/>
                  <a:gd name="T53" fmla="*/ 180 h 274"/>
                  <a:gd name="T54" fmla="*/ 564 w 597"/>
                  <a:gd name="T55" fmla="*/ 179 h 274"/>
                  <a:gd name="T56" fmla="*/ 534 w 597"/>
                  <a:gd name="T57" fmla="*/ 183 h 274"/>
                  <a:gd name="T58" fmla="*/ 503 w 597"/>
                  <a:gd name="T59" fmla="*/ 189 h 274"/>
                  <a:gd name="T60" fmla="*/ 475 w 597"/>
                  <a:gd name="T61" fmla="*/ 199 h 274"/>
                  <a:gd name="T62" fmla="*/ 448 w 597"/>
                  <a:gd name="T63" fmla="*/ 213 h 274"/>
                  <a:gd name="T64" fmla="*/ 423 w 597"/>
                  <a:gd name="T65" fmla="*/ 229 h 274"/>
                  <a:gd name="T66" fmla="*/ 403 w 597"/>
                  <a:gd name="T67" fmla="*/ 248 h 274"/>
                  <a:gd name="T68" fmla="*/ 385 w 597"/>
                  <a:gd name="T69" fmla="*/ 269 h 274"/>
                  <a:gd name="T70" fmla="*/ 369 w 597"/>
                  <a:gd name="T71" fmla="*/ 256 h 274"/>
                  <a:gd name="T72" fmla="*/ 350 w 597"/>
                  <a:gd name="T73" fmla="*/ 247 h 274"/>
                  <a:gd name="T74" fmla="*/ 306 w 597"/>
                  <a:gd name="T75" fmla="*/ 239 h 274"/>
                  <a:gd name="T76" fmla="*/ 285 w 597"/>
                  <a:gd name="T77" fmla="*/ 243 h 274"/>
                  <a:gd name="T78" fmla="*/ 263 w 597"/>
                  <a:gd name="T79" fmla="*/ 249 h 274"/>
                  <a:gd name="T80" fmla="*/ 245 w 597"/>
                  <a:gd name="T81" fmla="*/ 259 h 274"/>
                  <a:gd name="T82" fmla="*/ 230 w 597"/>
                  <a:gd name="T83" fmla="*/ 274 h 274"/>
                  <a:gd name="T84" fmla="*/ 202 w 597"/>
                  <a:gd name="T85" fmla="*/ 262 h 274"/>
                  <a:gd name="T86" fmla="*/ 170 w 597"/>
                  <a:gd name="T87" fmla="*/ 258 h 274"/>
                  <a:gd name="T88" fmla="*/ 138 w 597"/>
                  <a:gd name="T89" fmla="*/ 262 h 274"/>
                  <a:gd name="T90" fmla="*/ 109 w 597"/>
                  <a:gd name="T91" fmla="*/ 274 h 274"/>
                  <a:gd name="T92" fmla="*/ 105 w 597"/>
                  <a:gd name="T93" fmla="*/ 258 h 274"/>
                  <a:gd name="T94" fmla="*/ 99 w 597"/>
                  <a:gd name="T95" fmla="*/ 243 h 274"/>
                  <a:gd name="T96" fmla="*/ 87 w 597"/>
                  <a:gd name="T97" fmla="*/ 230 h 274"/>
                  <a:gd name="T98" fmla="*/ 73 w 597"/>
                  <a:gd name="T99" fmla="*/ 218 h 274"/>
                  <a:gd name="T100" fmla="*/ 57 w 597"/>
                  <a:gd name="T101" fmla="*/ 209 h 274"/>
                  <a:gd name="T102" fmla="*/ 39 w 597"/>
                  <a:gd name="T103" fmla="*/ 203 h 274"/>
                  <a:gd name="T104" fmla="*/ 20 w 597"/>
                  <a:gd name="T105" fmla="*/ 200 h 274"/>
                  <a:gd name="T106" fmla="*/ 0 w 597"/>
                  <a:gd name="T107" fmla="*/ 200 h 2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97" h="274">
                    <a:moveTo>
                      <a:pt x="0" y="200"/>
                    </a:moveTo>
                    <a:lnTo>
                      <a:pt x="40" y="178"/>
                    </a:lnTo>
                    <a:lnTo>
                      <a:pt x="57" y="164"/>
                    </a:lnTo>
                    <a:lnTo>
                      <a:pt x="71" y="148"/>
                    </a:lnTo>
                    <a:lnTo>
                      <a:pt x="87" y="112"/>
                    </a:lnTo>
                    <a:lnTo>
                      <a:pt x="89" y="93"/>
                    </a:lnTo>
                    <a:lnTo>
                      <a:pt x="88" y="73"/>
                    </a:lnTo>
                    <a:lnTo>
                      <a:pt x="116" y="80"/>
                    </a:lnTo>
                    <a:lnTo>
                      <a:pt x="146" y="82"/>
                    </a:lnTo>
                    <a:lnTo>
                      <a:pt x="175" y="79"/>
                    </a:lnTo>
                    <a:lnTo>
                      <a:pt x="203" y="70"/>
                    </a:lnTo>
                    <a:lnTo>
                      <a:pt x="229" y="58"/>
                    </a:lnTo>
                    <a:lnTo>
                      <a:pt x="250" y="41"/>
                    </a:lnTo>
                    <a:lnTo>
                      <a:pt x="267" y="22"/>
                    </a:lnTo>
                    <a:lnTo>
                      <a:pt x="279" y="0"/>
                    </a:lnTo>
                    <a:lnTo>
                      <a:pt x="314" y="32"/>
                    </a:lnTo>
                    <a:lnTo>
                      <a:pt x="337" y="42"/>
                    </a:lnTo>
                    <a:lnTo>
                      <a:pt x="361" y="52"/>
                    </a:lnTo>
                    <a:lnTo>
                      <a:pt x="386" y="57"/>
                    </a:lnTo>
                    <a:lnTo>
                      <a:pt x="412" y="58"/>
                    </a:lnTo>
                    <a:lnTo>
                      <a:pt x="464" y="52"/>
                    </a:lnTo>
                    <a:lnTo>
                      <a:pt x="469" y="73"/>
                    </a:lnTo>
                    <a:lnTo>
                      <a:pt x="477" y="95"/>
                    </a:lnTo>
                    <a:lnTo>
                      <a:pt x="507" y="132"/>
                    </a:lnTo>
                    <a:lnTo>
                      <a:pt x="547" y="162"/>
                    </a:lnTo>
                    <a:lnTo>
                      <a:pt x="571" y="173"/>
                    </a:lnTo>
                    <a:lnTo>
                      <a:pt x="597" y="180"/>
                    </a:lnTo>
                    <a:lnTo>
                      <a:pt x="564" y="179"/>
                    </a:lnTo>
                    <a:lnTo>
                      <a:pt x="534" y="183"/>
                    </a:lnTo>
                    <a:lnTo>
                      <a:pt x="503" y="189"/>
                    </a:lnTo>
                    <a:lnTo>
                      <a:pt x="475" y="199"/>
                    </a:lnTo>
                    <a:lnTo>
                      <a:pt x="448" y="213"/>
                    </a:lnTo>
                    <a:lnTo>
                      <a:pt x="423" y="229"/>
                    </a:lnTo>
                    <a:lnTo>
                      <a:pt x="403" y="248"/>
                    </a:lnTo>
                    <a:lnTo>
                      <a:pt x="385" y="269"/>
                    </a:lnTo>
                    <a:lnTo>
                      <a:pt x="369" y="256"/>
                    </a:lnTo>
                    <a:lnTo>
                      <a:pt x="350" y="247"/>
                    </a:lnTo>
                    <a:lnTo>
                      <a:pt x="306" y="239"/>
                    </a:lnTo>
                    <a:lnTo>
                      <a:pt x="285" y="243"/>
                    </a:lnTo>
                    <a:lnTo>
                      <a:pt x="263" y="249"/>
                    </a:lnTo>
                    <a:lnTo>
                      <a:pt x="245" y="259"/>
                    </a:lnTo>
                    <a:lnTo>
                      <a:pt x="230" y="274"/>
                    </a:lnTo>
                    <a:lnTo>
                      <a:pt x="202" y="262"/>
                    </a:lnTo>
                    <a:lnTo>
                      <a:pt x="170" y="258"/>
                    </a:lnTo>
                    <a:lnTo>
                      <a:pt x="138" y="262"/>
                    </a:lnTo>
                    <a:lnTo>
                      <a:pt x="109" y="274"/>
                    </a:lnTo>
                    <a:lnTo>
                      <a:pt x="105" y="258"/>
                    </a:lnTo>
                    <a:lnTo>
                      <a:pt x="99" y="243"/>
                    </a:lnTo>
                    <a:lnTo>
                      <a:pt x="87" y="230"/>
                    </a:lnTo>
                    <a:lnTo>
                      <a:pt x="73" y="218"/>
                    </a:lnTo>
                    <a:lnTo>
                      <a:pt x="57" y="209"/>
                    </a:lnTo>
                    <a:lnTo>
                      <a:pt x="39" y="203"/>
                    </a:lnTo>
                    <a:lnTo>
                      <a:pt x="20" y="200"/>
                    </a:lnTo>
                    <a:lnTo>
                      <a:pt x="0" y="200"/>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48" name="Freeform 52"/>
              <p:cNvSpPr>
                <a:spLocks/>
              </p:cNvSpPr>
              <p:nvPr/>
            </p:nvSpPr>
            <p:spPr bwMode="auto">
              <a:xfrm>
                <a:off x="1313" y="4204"/>
                <a:ext cx="122" cy="86"/>
              </a:xfrm>
              <a:custGeom>
                <a:avLst/>
                <a:gdLst>
                  <a:gd name="T0" fmla="*/ 23 w 364"/>
                  <a:gd name="T1" fmla="*/ 246 h 258"/>
                  <a:gd name="T2" fmla="*/ 36 w 364"/>
                  <a:gd name="T3" fmla="*/ 229 h 258"/>
                  <a:gd name="T4" fmla="*/ 45 w 364"/>
                  <a:gd name="T5" fmla="*/ 211 h 258"/>
                  <a:gd name="T6" fmla="*/ 48 w 364"/>
                  <a:gd name="T7" fmla="*/ 191 h 258"/>
                  <a:gd name="T8" fmla="*/ 48 w 364"/>
                  <a:gd name="T9" fmla="*/ 171 h 258"/>
                  <a:gd name="T10" fmla="*/ 43 w 364"/>
                  <a:gd name="T11" fmla="*/ 151 h 258"/>
                  <a:gd name="T12" fmla="*/ 32 w 364"/>
                  <a:gd name="T13" fmla="*/ 133 h 258"/>
                  <a:gd name="T14" fmla="*/ 19 w 364"/>
                  <a:gd name="T15" fmla="*/ 117 h 258"/>
                  <a:gd name="T16" fmla="*/ 0 w 364"/>
                  <a:gd name="T17" fmla="*/ 103 h 258"/>
                  <a:gd name="T18" fmla="*/ 24 w 364"/>
                  <a:gd name="T19" fmla="*/ 100 h 258"/>
                  <a:gd name="T20" fmla="*/ 47 w 364"/>
                  <a:gd name="T21" fmla="*/ 92 h 258"/>
                  <a:gd name="T22" fmla="*/ 88 w 364"/>
                  <a:gd name="T23" fmla="*/ 70 h 258"/>
                  <a:gd name="T24" fmla="*/ 118 w 364"/>
                  <a:gd name="T25" fmla="*/ 39 h 258"/>
                  <a:gd name="T26" fmla="*/ 134 w 364"/>
                  <a:gd name="T27" fmla="*/ 0 h 258"/>
                  <a:gd name="T28" fmla="*/ 147 w 364"/>
                  <a:gd name="T29" fmla="*/ 23 h 258"/>
                  <a:gd name="T30" fmla="*/ 166 w 364"/>
                  <a:gd name="T31" fmla="*/ 42 h 258"/>
                  <a:gd name="T32" fmla="*/ 191 w 364"/>
                  <a:gd name="T33" fmla="*/ 56 h 258"/>
                  <a:gd name="T34" fmla="*/ 219 w 364"/>
                  <a:gd name="T35" fmla="*/ 66 h 258"/>
                  <a:gd name="T36" fmla="*/ 250 w 364"/>
                  <a:gd name="T37" fmla="*/ 70 h 258"/>
                  <a:gd name="T38" fmla="*/ 281 w 364"/>
                  <a:gd name="T39" fmla="*/ 69 h 258"/>
                  <a:gd name="T40" fmla="*/ 310 w 364"/>
                  <a:gd name="T41" fmla="*/ 62 h 258"/>
                  <a:gd name="T42" fmla="*/ 337 w 364"/>
                  <a:gd name="T43" fmla="*/ 48 h 258"/>
                  <a:gd name="T44" fmla="*/ 325 w 364"/>
                  <a:gd name="T45" fmla="*/ 77 h 258"/>
                  <a:gd name="T46" fmla="*/ 324 w 364"/>
                  <a:gd name="T47" fmla="*/ 92 h 258"/>
                  <a:gd name="T48" fmla="*/ 326 w 364"/>
                  <a:gd name="T49" fmla="*/ 107 h 258"/>
                  <a:gd name="T50" fmla="*/ 340 w 364"/>
                  <a:gd name="T51" fmla="*/ 136 h 258"/>
                  <a:gd name="T52" fmla="*/ 364 w 364"/>
                  <a:gd name="T53" fmla="*/ 159 h 258"/>
                  <a:gd name="T54" fmla="*/ 347 w 364"/>
                  <a:gd name="T55" fmla="*/ 158 h 258"/>
                  <a:gd name="T56" fmla="*/ 329 w 364"/>
                  <a:gd name="T57" fmla="*/ 160 h 258"/>
                  <a:gd name="T58" fmla="*/ 297 w 364"/>
                  <a:gd name="T59" fmla="*/ 170 h 258"/>
                  <a:gd name="T60" fmla="*/ 272 w 364"/>
                  <a:gd name="T61" fmla="*/ 188 h 258"/>
                  <a:gd name="T62" fmla="*/ 254 w 364"/>
                  <a:gd name="T63" fmla="*/ 211 h 258"/>
                  <a:gd name="T64" fmla="*/ 225 w 364"/>
                  <a:gd name="T65" fmla="*/ 214 h 258"/>
                  <a:gd name="T66" fmla="*/ 197 w 364"/>
                  <a:gd name="T67" fmla="*/ 224 h 258"/>
                  <a:gd name="T68" fmla="*/ 174 w 364"/>
                  <a:gd name="T69" fmla="*/ 239 h 258"/>
                  <a:gd name="T70" fmla="*/ 157 w 364"/>
                  <a:gd name="T71" fmla="*/ 258 h 258"/>
                  <a:gd name="T72" fmla="*/ 126 w 364"/>
                  <a:gd name="T73" fmla="*/ 244 h 258"/>
                  <a:gd name="T74" fmla="*/ 92 w 364"/>
                  <a:gd name="T75" fmla="*/ 238 h 258"/>
                  <a:gd name="T76" fmla="*/ 56 w 364"/>
                  <a:gd name="T77" fmla="*/ 238 h 258"/>
                  <a:gd name="T78" fmla="*/ 23 w 364"/>
                  <a:gd name="T79" fmla="*/ 246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64" h="258">
                    <a:moveTo>
                      <a:pt x="23" y="246"/>
                    </a:moveTo>
                    <a:lnTo>
                      <a:pt x="36" y="229"/>
                    </a:lnTo>
                    <a:lnTo>
                      <a:pt x="45" y="211"/>
                    </a:lnTo>
                    <a:lnTo>
                      <a:pt x="48" y="191"/>
                    </a:lnTo>
                    <a:lnTo>
                      <a:pt x="48" y="171"/>
                    </a:lnTo>
                    <a:lnTo>
                      <a:pt x="43" y="151"/>
                    </a:lnTo>
                    <a:lnTo>
                      <a:pt x="32" y="133"/>
                    </a:lnTo>
                    <a:lnTo>
                      <a:pt x="19" y="117"/>
                    </a:lnTo>
                    <a:lnTo>
                      <a:pt x="0" y="103"/>
                    </a:lnTo>
                    <a:lnTo>
                      <a:pt x="24" y="100"/>
                    </a:lnTo>
                    <a:lnTo>
                      <a:pt x="47" y="92"/>
                    </a:lnTo>
                    <a:lnTo>
                      <a:pt x="88" y="70"/>
                    </a:lnTo>
                    <a:lnTo>
                      <a:pt x="118" y="39"/>
                    </a:lnTo>
                    <a:lnTo>
                      <a:pt x="134" y="0"/>
                    </a:lnTo>
                    <a:lnTo>
                      <a:pt x="147" y="23"/>
                    </a:lnTo>
                    <a:lnTo>
                      <a:pt x="166" y="42"/>
                    </a:lnTo>
                    <a:lnTo>
                      <a:pt x="191" y="56"/>
                    </a:lnTo>
                    <a:lnTo>
                      <a:pt x="219" y="66"/>
                    </a:lnTo>
                    <a:lnTo>
                      <a:pt x="250" y="70"/>
                    </a:lnTo>
                    <a:lnTo>
                      <a:pt x="281" y="69"/>
                    </a:lnTo>
                    <a:lnTo>
                      <a:pt x="310" y="62"/>
                    </a:lnTo>
                    <a:lnTo>
                      <a:pt x="337" y="48"/>
                    </a:lnTo>
                    <a:lnTo>
                      <a:pt x="325" y="77"/>
                    </a:lnTo>
                    <a:lnTo>
                      <a:pt x="324" y="92"/>
                    </a:lnTo>
                    <a:lnTo>
                      <a:pt x="326" y="107"/>
                    </a:lnTo>
                    <a:lnTo>
                      <a:pt x="340" y="136"/>
                    </a:lnTo>
                    <a:lnTo>
                      <a:pt x="364" y="159"/>
                    </a:lnTo>
                    <a:lnTo>
                      <a:pt x="347" y="158"/>
                    </a:lnTo>
                    <a:lnTo>
                      <a:pt x="329" y="160"/>
                    </a:lnTo>
                    <a:lnTo>
                      <a:pt x="297" y="170"/>
                    </a:lnTo>
                    <a:lnTo>
                      <a:pt x="272" y="188"/>
                    </a:lnTo>
                    <a:lnTo>
                      <a:pt x="254" y="211"/>
                    </a:lnTo>
                    <a:lnTo>
                      <a:pt x="225" y="214"/>
                    </a:lnTo>
                    <a:lnTo>
                      <a:pt x="197" y="224"/>
                    </a:lnTo>
                    <a:lnTo>
                      <a:pt x="174" y="239"/>
                    </a:lnTo>
                    <a:lnTo>
                      <a:pt x="157" y="258"/>
                    </a:lnTo>
                    <a:lnTo>
                      <a:pt x="126" y="244"/>
                    </a:lnTo>
                    <a:lnTo>
                      <a:pt x="92" y="238"/>
                    </a:lnTo>
                    <a:lnTo>
                      <a:pt x="56" y="238"/>
                    </a:lnTo>
                    <a:lnTo>
                      <a:pt x="23" y="246"/>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49" name="Freeform 53"/>
              <p:cNvSpPr>
                <a:spLocks/>
              </p:cNvSpPr>
              <p:nvPr/>
            </p:nvSpPr>
            <p:spPr bwMode="auto">
              <a:xfrm>
                <a:off x="962" y="4248"/>
                <a:ext cx="143" cy="57"/>
              </a:xfrm>
              <a:custGeom>
                <a:avLst/>
                <a:gdLst>
                  <a:gd name="T0" fmla="*/ 18 w 427"/>
                  <a:gd name="T1" fmla="*/ 151 h 173"/>
                  <a:gd name="T2" fmla="*/ 36 w 427"/>
                  <a:gd name="T3" fmla="*/ 126 h 173"/>
                  <a:gd name="T4" fmla="*/ 39 w 427"/>
                  <a:gd name="T5" fmla="*/ 112 h 173"/>
                  <a:gd name="T6" fmla="*/ 37 w 427"/>
                  <a:gd name="T7" fmla="*/ 98 h 173"/>
                  <a:gd name="T8" fmla="*/ 25 w 427"/>
                  <a:gd name="T9" fmla="*/ 73 h 173"/>
                  <a:gd name="T10" fmla="*/ 14 w 427"/>
                  <a:gd name="T11" fmla="*/ 62 h 173"/>
                  <a:gd name="T12" fmla="*/ 0 w 427"/>
                  <a:gd name="T13" fmla="*/ 53 h 173"/>
                  <a:gd name="T14" fmla="*/ 49 w 427"/>
                  <a:gd name="T15" fmla="*/ 26 h 173"/>
                  <a:gd name="T16" fmla="*/ 104 w 427"/>
                  <a:gd name="T17" fmla="*/ 9 h 173"/>
                  <a:gd name="T18" fmla="*/ 162 w 427"/>
                  <a:gd name="T19" fmla="*/ 1 h 173"/>
                  <a:gd name="T20" fmla="*/ 221 w 427"/>
                  <a:gd name="T21" fmla="*/ 0 h 173"/>
                  <a:gd name="T22" fmla="*/ 278 w 427"/>
                  <a:gd name="T23" fmla="*/ 8 h 173"/>
                  <a:gd name="T24" fmla="*/ 333 w 427"/>
                  <a:gd name="T25" fmla="*/ 24 h 173"/>
                  <a:gd name="T26" fmla="*/ 382 w 427"/>
                  <a:gd name="T27" fmla="*/ 48 h 173"/>
                  <a:gd name="T28" fmla="*/ 427 w 427"/>
                  <a:gd name="T29" fmla="*/ 80 h 173"/>
                  <a:gd name="T30" fmla="*/ 405 w 427"/>
                  <a:gd name="T31" fmla="*/ 77 h 173"/>
                  <a:gd name="T32" fmla="*/ 384 w 427"/>
                  <a:gd name="T33" fmla="*/ 79 h 173"/>
                  <a:gd name="T34" fmla="*/ 345 w 427"/>
                  <a:gd name="T35" fmla="*/ 91 h 173"/>
                  <a:gd name="T36" fmla="*/ 314 w 427"/>
                  <a:gd name="T37" fmla="*/ 114 h 173"/>
                  <a:gd name="T38" fmla="*/ 303 w 427"/>
                  <a:gd name="T39" fmla="*/ 129 h 173"/>
                  <a:gd name="T40" fmla="*/ 298 w 427"/>
                  <a:gd name="T41" fmla="*/ 146 h 173"/>
                  <a:gd name="T42" fmla="*/ 265 w 427"/>
                  <a:gd name="T43" fmla="*/ 136 h 173"/>
                  <a:gd name="T44" fmla="*/ 230 w 427"/>
                  <a:gd name="T45" fmla="*/ 138 h 173"/>
                  <a:gd name="T46" fmla="*/ 196 w 427"/>
                  <a:gd name="T47" fmla="*/ 151 h 173"/>
                  <a:gd name="T48" fmla="*/ 183 w 427"/>
                  <a:gd name="T49" fmla="*/ 160 h 173"/>
                  <a:gd name="T50" fmla="*/ 174 w 427"/>
                  <a:gd name="T51" fmla="*/ 173 h 173"/>
                  <a:gd name="T52" fmla="*/ 147 w 427"/>
                  <a:gd name="T53" fmla="*/ 163 h 173"/>
                  <a:gd name="T54" fmla="*/ 119 w 427"/>
                  <a:gd name="T55" fmla="*/ 159 h 173"/>
                  <a:gd name="T56" fmla="*/ 89 w 427"/>
                  <a:gd name="T57" fmla="*/ 158 h 173"/>
                  <a:gd name="T58" fmla="*/ 60 w 427"/>
                  <a:gd name="T59" fmla="*/ 161 h 173"/>
                  <a:gd name="T60" fmla="*/ 56 w 427"/>
                  <a:gd name="T61" fmla="*/ 151 h 173"/>
                  <a:gd name="T62" fmla="*/ 45 w 427"/>
                  <a:gd name="T63" fmla="*/ 145 h 173"/>
                  <a:gd name="T64" fmla="*/ 32 w 427"/>
                  <a:gd name="T65" fmla="*/ 144 h 173"/>
                  <a:gd name="T66" fmla="*/ 18 w 427"/>
                  <a:gd name="T67" fmla="*/ 151 h 1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27" h="173">
                    <a:moveTo>
                      <a:pt x="18" y="151"/>
                    </a:moveTo>
                    <a:lnTo>
                      <a:pt x="36" y="126"/>
                    </a:lnTo>
                    <a:lnTo>
                      <a:pt x="39" y="112"/>
                    </a:lnTo>
                    <a:lnTo>
                      <a:pt x="37" y="98"/>
                    </a:lnTo>
                    <a:lnTo>
                      <a:pt x="25" y="73"/>
                    </a:lnTo>
                    <a:lnTo>
                      <a:pt x="14" y="62"/>
                    </a:lnTo>
                    <a:lnTo>
                      <a:pt x="0" y="53"/>
                    </a:lnTo>
                    <a:lnTo>
                      <a:pt x="49" y="26"/>
                    </a:lnTo>
                    <a:lnTo>
                      <a:pt x="104" y="9"/>
                    </a:lnTo>
                    <a:lnTo>
                      <a:pt x="162" y="1"/>
                    </a:lnTo>
                    <a:lnTo>
                      <a:pt x="221" y="0"/>
                    </a:lnTo>
                    <a:lnTo>
                      <a:pt x="278" y="8"/>
                    </a:lnTo>
                    <a:lnTo>
                      <a:pt x="333" y="24"/>
                    </a:lnTo>
                    <a:lnTo>
                      <a:pt x="382" y="48"/>
                    </a:lnTo>
                    <a:lnTo>
                      <a:pt x="427" y="80"/>
                    </a:lnTo>
                    <a:lnTo>
                      <a:pt x="405" y="77"/>
                    </a:lnTo>
                    <a:lnTo>
                      <a:pt x="384" y="79"/>
                    </a:lnTo>
                    <a:lnTo>
                      <a:pt x="345" y="91"/>
                    </a:lnTo>
                    <a:lnTo>
                      <a:pt x="314" y="114"/>
                    </a:lnTo>
                    <a:lnTo>
                      <a:pt x="303" y="129"/>
                    </a:lnTo>
                    <a:lnTo>
                      <a:pt x="298" y="146"/>
                    </a:lnTo>
                    <a:lnTo>
                      <a:pt x="265" y="136"/>
                    </a:lnTo>
                    <a:lnTo>
                      <a:pt x="230" y="138"/>
                    </a:lnTo>
                    <a:lnTo>
                      <a:pt x="196" y="151"/>
                    </a:lnTo>
                    <a:lnTo>
                      <a:pt x="183" y="160"/>
                    </a:lnTo>
                    <a:lnTo>
                      <a:pt x="174" y="173"/>
                    </a:lnTo>
                    <a:lnTo>
                      <a:pt x="147" y="163"/>
                    </a:lnTo>
                    <a:lnTo>
                      <a:pt x="119" y="159"/>
                    </a:lnTo>
                    <a:lnTo>
                      <a:pt x="89" y="158"/>
                    </a:lnTo>
                    <a:lnTo>
                      <a:pt x="60" y="161"/>
                    </a:lnTo>
                    <a:lnTo>
                      <a:pt x="56" y="151"/>
                    </a:lnTo>
                    <a:lnTo>
                      <a:pt x="45" y="145"/>
                    </a:lnTo>
                    <a:lnTo>
                      <a:pt x="32" y="144"/>
                    </a:lnTo>
                    <a:lnTo>
                      <a:pt x="18" y="15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50" name="Freeform 54"/>
              <p:cNvSpPr>
                <a:spLocks/>
              </p:cNvSpPr>
              <p:nvPr/>
            </p:nvSpPr>
            <p:spPr bwMode="auto">
              <a:xfrm>
                <a:off x="568" y="4214"/>
                <a:ext cx="149" cy="89"/>
              </a:xfrm>
              <a:custGeom>
                <a:avLst/>
                <a:gdLst>
                  <a:gd name="T0" fmla="*/ 0 w 447"/>
                  <a:gd name="T1" fmla="*/ 185 h 267"/>
                  <a:gd name="T2" fmla="*/ 28 w 447"/>
                  <a:gd name="T3" fmla="*/ 156 h 267"/>
                  <a:gd name="T4" fmla="*/ 44 w 447"/>
                  <a:gd name="T5" fmla="*/ 122 h 267"/>
                  <a:gd name="T6" fmla="*/ 46 w 447"/>
                  <a:gd name="T7" fmla="*/ 105 h 267"/>
                  <a:gd name="T8" fmla="*/ 45 w 447"/>
                  <a:gd name="T9" fmla="*/ 87 h 267"/>
                  <a:gd name="T10" fmla="*/ 32 w 447"/>
                  <a:gd name="T11" fmla="*/ 53 h 267"/>
                  <a:gd name="T12" fmla="*/ 52 w 447"/>
                  <a:gd name="T13" fmla="*/ 55 h 267"/>
                  <a:gd name="T14" fmla="*/ 72 w 447"/>
                  <a:gd name="T15" fmla="*/ 55 h 267"/>
                  <a:gd name="T16" fmla="*/ 111 w 447"/>
                  <a:gd name="T17" fmla="*/ 46 h 267"/>
                  <a:gd name="T18" fmla="*/ 143 w 447"/>
                  <a:gd name="T19" fmla="*/ 27 h 267"/>
                  <a:gd name="T20" fmla="*/ 166 w 447"/>
                  <a:gd name="T21" fmla="*/ 0 h 267"/>
                  <a:gd name="T22" fmla="*/ 210 w 447"/>
                  <a:gd name="T23" fmla="*/ 19 h 267"/>
                  <a:gd name="T24" fmla="*/ 234 w 447"/>
                  <a:gd name="T25" fmla="*/ 25 h 267"/>
                  <a:gd name="T26" fmla="*/ 259 w 447"/>
                  <a:gd name="T27" fmla="*/ 27 h 267"/>
                  <a:gd name="T28" fmla="*/ 309 w 447"/>
                  <a:gd name="T29" fmla="*/ 23 h 267"/>
                  <a:gd name="T30" fmla="*/ 354 w 447"/>
                  <a:gd name="T31" fmla="*/ 8 h 267"/>
                  <a:gd name="T32" fmla="*/ 360 w 447"/>
                  <a:gd name="T33" fmla="*/ 42 h 267"/>
                  <a:gd name="T34" fmla="*/ 378 w 447"/>
                  <a:gd name="T35" fmla="*/ 73 h 267"/>
                  <a:gd name="T36" fmla="*/ 392 w 447"/>
                  <a:gd name="T37" fmla="*/ 87 h 267"/>
                  <a:gd name="T38" fmla="*/ 408 w 447"/>
                  <a:gd name="T39" fmla="*/ 98 h 267"/>
                  <a:gd name="T40" fmla="*/ 447 w 447"/>
                  <a:gd name="T41" fmla="*/ 111 h 267"/>
                  <a:gd name="T42" fmla="*/ 425 w 447"/>
                  <a:gd name="T43" fmla="*/ 119 h 267"/>
                  <a:gd name="T44" fmla="*/ 408 w 447"/>
                  <a:gd name="T45" fmla="*/ 130 h 267"/>
                  <a:gd name="T46" fmla="*/ 380 w 447"/>
                  <a:gd name="T47" fmla="*/ 159 h 267"/>
                  <a:gd name="T48" fmla="*/ 368 w 447"/>
                  <a:gd name="T49" fmla="*/ 193 h 267"/>
                  <a:gd name="T50" fmla="*/ 368 w 447"/>
                  <a:gd name="T51" fmla="*/ 211 h 267"/>
                  <a:gd name="T52" fmla="*/ 373 w 447"/>
                  <a:gd name="T53" fmla="*/ 229 h 267"/>
                  <a:gd name="T54" fmla="*/ 340 w 447"/>
                  <a:gd name="T55" fmla="*/ 224 h 267"/>
                  <a:gd name="T56" fmla="*/ 305 w 447"/>
                  <a:gd name="T57" fmla="*/ 227 h 267"/>
                  <a:gd name="T58" fmla="*/ 273 w 447"/>
                  <a:gd name="T59" fmla="*/ 239 h 267"/>
                  <a:gd name="T60" fmla="*/ 259 w 447"/>
                  <a:gd name="T61" fmla="*/ 247 h 267"/>
                  <a:gd name="T62" fmla="*/ 249 w 447"/>
                  <a:gd name="T63" fmla="*/ 259 h 267"/>
                  <a:gd name="T64" fmla="*/ 215 w 447"/>
                  <a:gd name="T65" fmla="*/ 246 h 267"/>
                  <a:gd name="T66" fmla="*/ 178 w 447"/>
                  <a:gd name="T67" fmla="*/ 244 h 267"/>
                  <a:gd name="T68" fmla="*/ 142 w 447"/>
                  <a:gd name="T69" fmla="*/ 251 h 267"/>
                  <a:gd name="T70" fmla="*/ 125 w 447"/>
                  <a:gd name="T71" fmla="*/ 257 h 267"/>
                  <a:gd name="T72" fmla="*/ 111 w 447"/>
                  <a:gd name="T73" fmla="*/ 267 h 267"/>
                  <a:gd name="T74" fmla="*/ 92 w 447"/>
                  <a:gd name="T75" fmla="*/ 239 h 267"/>
                  <a:gd name="T76" fmla="*/ 67 w 447"/>
                  <a:gd name="T77" fmla="*/ 216 h 267"/>
                  <a:gd name="T78" fmla="*/ 36 w 447"/>
                  <a:gd name="T79" fmla="*/ 197 h 267"/>
                  <a:gd name="T80" fmla="*/ 0 w 447"/>
                  <a:gd name="T81" fmla="*/ 185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47" h="267">
                    <a:moveTo>
                      <a:pt x="0" y="185"/>
                    </a:moveTo>
                    <a:lnTo>
                      <a:pt x="28" y="156"/>
                    </a:lnTo>
                    <a:lnTo>
                      <a:pt x="44" y="122"/>
                    </a:lnTo>
                    <a:lnTo>
                      <a:pt x="46" y="105"/>
                    </a:lnTo>
                    <a:lnTo>
                      <a:pt x="45" y="87"/>
                    </a:lnTo>
                    <a:lnTo>
                      <a:pt x="32" y="53"/>
                    </a:lnTo>
                    <a:lnTo>
                      <a:pt x="52" y="55"/>
                    </a:lnTo>
                    <a:lnTo>
                      <a:pt x="72" y="55"/>
                    </a:lnTo>
                    <a:lnTo>
                      <a:pt x="111" y="46"/>
                    </a:lnTo>
                    <a:lnTo>
                      <a:pt x="143" y="27"/>
                    </a:lnTo>
                    <a:lnTo>
                      <a:pt x="166" y="0"/>
                    </a:lnTo>
                    <a:lnTo>
                      <a:pt x="210" y="19"/>
                    </a:lnTo>
                    <a:lnTo>
                      <a:pt x="234" y="25"/>
                    </a:lnTo>
                    <a:lnTo>
                      <a:pt x="259" y="27"/>
                    </a:lnTo>
                    <a:lnTo>
                      <a:pt x="309" y="23"/>
                    </a:lnTo>
                    <a:lnTo>
                      <a:pt x="354" y="8"/>
                    </a:lnTo>
                    <a:lnTo>
                      <a:pt x="360" y="42"/>
                    </a:lnTo>
                    <a:lnTo>
                      <a:pt x="378" y="73"/>
                    </a:lnTo>
                    <a:lnTo>
                      <a:pt x="392" y="87"/>
                    </a:lnTo>
                    <a:lnTo>
                      <a:pt x="408" y="98"/>
                    </a:lnTo>
                    <a:lnTo>
                      <a:pt x="447" y="111"/>
                    </a:lnTo>
                    <a:lnTo>
                      <a:pt x="425" y="119"/>
                    </a:lnTo>
                    <a:lnTo>
                      <a:pt x="408" y="130"/>
                    </a:lnTo>
                    <a:lnTo>
                      <a:pt x="380" y="159"/>
                    </a:lnTo>
                    <a:lnTo>
                      <a:pt x="368" y="193"/>
                    </a:lnTo>
                    <a:lnTo>
                      <a:pt x="368" y="211"/>
                    </a:lnTo>
                    <a:lnTo>
                      <a:pt x="373" y="229"/>
                    </a:lnTo>
                    <a:lnTo>
                      <a:pt x="340" y="224"/>
                    </a:lnTo>
                    <a:lnTo>
                      <a:pt x="305" y="227"/>
                    </a:lnTo>
                    <a:lnTo>
                      <a:pt x="273" y="239"/>
                    </a:lnTo>
                    <a:lnTo>
                      <a:pt x="259" y="247"/>
                    </a:lnTo>
                    <a:lnTo>
                      <a:pt x="249" y="259"/>
                    </a:lnTo>
                    <a:lnTo>
                      <a:pt x="215" y="246"/>
                    </a:lnTo>
                    <a:lnTo>
                      <a:pt x="178" y="244"/>
                    </a:lnTo>
                    <a:lnTo>
                      <a:pt x="142" y="251"/>
                    </a:lnTo>
                    <a:lnTo>
                      <a:pt x="125" y="257"/>
                    </a:lnTo>
                    <a:lnTo>
                      <a:pt x="111" y="267"/>
                    </a:lnTo>
                    <a:lnTo>
                      <a:pt x="92" y="239"/>
                    </a:lnTo>
                    <a:lnTo>
                      <a:pt x="67" y="216"/>
                    </a:lnTo>
                    <a:lnTo>
                      <a:pt x="36" y="197"/>
                    </a:lnTo>
                    <a:lnTo>
                      <a:pt x="0" y="185"/>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51" name="Freeform 55"/>
              <p:cNvSpPr>
                <a:spLocks/>
              </p:cNvSpPr>
              <p:nvPr/>
            </p:nvSpPr>
            <p:spPr bwMode="auto">
              <a:xfrm>
                <a:off x="4" y="4093"/>
                <a:ext cx="311" cy="219"/>
              </a:xfrm>
              <a:custGeom>
                <a:avLst/>
                <a:gdLst>
                  <a:gd name="T0" fmla="*/ 464 w 934"/>
                  <a:gd name="T1" fmla="*/ 573 h 657"/>
                  <a:gd name="T2" fmla="*/ 433 w 934"/>
                  <a:gd name="T3" fmla="*/ 544 h 657"/>
                  <a:gd name="T4" fmla="*/ 385 w 934"/>
                  <a:gd name="T5" fmla="*/ 535 h 657"/>
                  <a:gd name="T6" fmla="*/ 341 w 934"/>
                  <a:gd name="T7" fmla="*/ 549 h 657"/>
                  <a:gd name="T8" fmla="*/ 312 w 934"/>
                  <a:gd name="T9" fmla="*/ 551 h 657"/>
                  <a:gd name="T10" fmla="*/ 317 w 934"/>
                  <a:gd name="T11" fmla="*/ 498 h 657"/>
                  <a:gd name="T12" fmla="*/ 274 w 934"/>
                  <a:gd name="T13" fmla="*/ 457 h 657"/>
                  <a:gd name="T14" fmla="*/ 303 w 934"/>
                  <a:gd name="T15" fmla="*/ 414 h 657"/>
                  <a:gd name="T16" fmla="*/ 270 w 934"/>
                  <a:gd name="T17" fmla="*/ 404 h 657"/>
                  <a:gd name="T18" fmla="*/ 234 w 934"/>
                  <a:gd name="T19" fmla="*/ 406 h 657"/>
                  <a:gd name="T20" fmla="*/ 203 w 934"/>
                  <a:gd name="T21" fmla="*/ 420 h 657"/>
                  <a:gd name="T22" fmla="*/ 180 w 934"/>
                  <a:gd name="T23" fmla="*/ 442 h 657"/>
                  <a:gd name="T24" fmla="*/ 171 w 934"/>
                  <a:gd name="T25" fmla="*/ 409 h 657"/>
                  <a:gd name="T26" fmla="*/ 146 w 934"/>
                  <a:gd name="T27" fmla="*/ 386 h 657"/>
                  <a:gd name="T28" fmla="*/ 88 w 934"/>
                  <a:gd name="T29" fmla="*/ 373 h 657"/>
                  <a:gd name="T30" fmla="*/ 67 w 934"/>
                  <a:gd name="T31" fmla="*/ 346 h 657"/>
                  <a:gd name="T32" fmla="*/ 30 w 934"/>
                  <a:gd name="T33" fmla="*/ 297 h 657"/>
                  <a:gd name="T34" fmla="*/ 22 w 934"/>
                  <a:gd name="T35" fmla="*/ 267 h 657"/>
                  <a:gd name="T36" fmla="*/ 51 w 934"/>
                  <a:gd name="T37" fmla="*/ 228 h 657"/>
                  <a:gd name="T38" fmla="*/ 53 w 934"/>
                  <a:gd name="T39" fmla="*/ 183 h 657"/>
                  <a:gd name="T40" fmla="*/ 33 w 934"/>
                  <a:gd name="T41" fmla="*/ 143 h 657"/>
                  <a:gd name="T42" fmla="*/ 40 w 934"/>
                  <a:gd name="T43" fmla="*/ 118 h 657"/>
                  <a:gd name="T44" fmla="*/ 107 w 934"/>
                  <a:gd name="T45" fmla="*/ 79 h 657"/>
                  <a:gd name="T46" fmla="*/ 136 w 934"/>
                  <a:gd name="T47" fmla="*/ 43 h 657"/>
                  <a:gd name="T48" fmla="*/ 152 w 934"/>
                  <a:gd name="T49" fmla="*/ 22 h 657"/>
                  <a:gd name="T50" fmla="*/ 172 w 934"/>
                  <a:gd name="T51" fmla="*/ 61 h 657"/>
                  <a:gd name="T52" fmla="*/ 210 w 934"/>
                  <a:gd name="T53" fmla="*/ 92 h 657"/>
                  <a:gd name="T54" fmla="*/ 258 w 934"/>
                  <a:gd name="T55" fmla="*/ 108 h 657"/>
                  <a:gd name="T56" fmla="*/ 273 w 934"/>
                  <a:gd name="T57" fmla="*/ 152 h 657"/>
                  <a:gd name="T58" fmla="*/ 432 w 934"/>
                  <a:gd name="T59" fmla="*/ 125 h 657"/>
                  <a:gd name="T60" fmla="*/ 441 w 934"/>
                  <a:gd name="T61" fmla="*/ 189 h 657"/>
                  <a:gd name="T62" fmla="*/ 473 w 934"/>
                  <a:gd name="T63" fmla="*/ 246 h 657"/>
                  <a:gd name="T64" fmla="*/ 522 w 934"/>
                  <a:gd name="T65" fmla="*/ 227 h 657"/>
                  <a:gd name="T66" fmla="*/ 552 w 934"/>
                  <a:gd name="T67" fmla="*/ 192 h 657"/>
                  <a:gd name="T68" fmla="*/ 590 w 934"/>
                  <a:gd name="T69" fmla="*/ 207 h 657"/>
                  <a:gd name="T70" fmla="*/ 630 w 934"/>
                  <a:gd name="T71" fmla="*/ 196 h 657"/>
                  <a:gd name="T72" fmla="*/ 614 w 934"/>
                  <a:gd name="T73" fmla="*/ 213 h 657"/>
                  <a:gd name="T74" fmla="*/ 621 w 934"/>
                  <a:gd name="T75" fmla="*/ 254 h 657"/>
                  <a:gd name="T76" fmla="*/ 618 w 934"/>
                  <a:gd name="T77" fmla="*/ 290 h 657"/>
                  <a:gd name="T78" fmla="*/ 610 w 934"/>
                  <a:gd name="T79" fmla="*/ 344 h 657"/>
                  <a:gd name="T80" fmla="*/ 594 w 934"/>
                  <a:gd name="T81" fmla="*/ 375 h 657"/>
                  <a:gd name="T82" fmla="*/ 542 w 934"/>
                  <a:gd name="T83" fmla="*/ 409 h 657"/>
                  <a:gd name="T84" fmla="*/ 564 w 934"/>
                  <a:gd name="T85" fmla="*/ 443 h 657"/>
                  <a:gd name="T86" fmla="*/ 603 w 934"/>
                  <a:gd name="T87" fmla="*/ 442 h 657"/>
                  <a:gd name="T88" fmla="*/ 654 w 934"/>
                  <a:gd name="T89" fmla="*/ 419 h 657"/>
                  <a:gd name="T90" fmla="*/ 678 w 934"/>
                  <a:gd name="T91" fmla="*/ 418 h 657"/>
                  <a:gd name="T92" fmla="*/ 710 w 934"/>
                  <a:gd name="T93" fmla="*/ 433 h 657"/>
                  <a:gd name="T94" fmla="*/ 749 w 934"/>
                  <a:gd name="T95" fmla="*/ 434 h 657"/>
                  <a:gd name="T96" fmla="*/ 783 w 934"/>
                  <a:gd name="T97" fmla="*/ 421 h 657"/>
                  <a:gd name="T98" fmla="*/ 820 w 934"/>
                  <a:gd name="T99" fmla="*/ 443 h 657"/>
                  <a:gd name="T100" fmla="*/ 891 w 934"/>
                  <a:gd name="T101" fmla="*/ 497 h 657"/>
                  <a:gd name="T102" fmla="*/ 887 w 934"/>
                  <a:gd name="T103" fmla="*/ 539 h 657"/>
                  <a:gd name="T104" fmla="*/ 817 w 934"/>
                  <a:gd name="T105" fmla="*/ 605 h 657"/>
                  <a:gd name="T106" fmla="*/ 784 w 934"/>
                  <a:gd name="T107" fmla="*/ 637 h 657"/>
                  <a:gd name="T108" fmla="*/ 741 w 934"/>
                  <a:gd name="T109" fmla="*/ 630 h 657"/>
                  <a:gd name="T110" fmla="*/ 702 w 934"/>
                  <a:gd name="T111" fmla="*/ 647 h 657"/>
                  <a:gd name="T112" fmla="*/ 666 w 934"/>
                  <a:gd name="T113" fmla="*/ 641 h 657"/>
                  <a:gd name="T114" fmla="*/ 601 w 934"/>
                  <a:gd name="T115" fmla="*/ 639 h 657"/>
                  <a:gd name="T116" fmla="*/ 559 w 934"/>
                  <a:gd name="T117" fmla="*/ 626 h 657"/>
                  <a:gd name="T118" fmla="*/ 506 w 934"/>
                  <a:gd name="T119" fmla="*/ 594 h 657"/>
                  <a:gd name="T120" fmla="*/ 471 w 934"/>
                  <a:gd name="T121" fmla="*/ 592 h 6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34" h="657">
                    <a:moveTo>
                      <a:pt x="471" y="592"/>
                    </a:moveTo>
                    <a:lnTo>
                      <a:pt x="464" y="573"/>
                    </a:lnTo>
                    <a:lnTo>
                      <a:pt x="451" y="557"/>
                    </a:lnTo>
                    <a:lnTo>
                      <a:pt x="433" y="544"/>
                    </a:lnTo>
                    <a:lnTo>
                      <a:pt x="411" y="536"/>
                    </a:lnTo>
                    <a:lnTo>
                      <a:pt x="385" y="535"/>
                    </a:lnTo>
                    <a:lnTo>
                      <a:pt x="361" y="540"/>
                    </a:lnTo>
                    <a:lnTo>
                      <a:pt x="341" y="549"/>
                    </a:lnTo>
                    <a:lnTo>
                      <a:pt x="324" y="564"/>
                    </a:lnTo>
                    <a:lnTo>
                      <a:pt x="312" y="551"/>
                    </a:lnTo>
                    <a:lnTo>
                      <a:pt x="321" y="525"/>
                    </a:lnTo>
                    <a:lnTo>
                      <a:pt x="317" y="498"/>
                    </a:lnTo>
                    <a:lnTo>
                      <a:pt x="301" y="474"/>
                    </a:lnTo>
                    <a:lnTo>
                      <a:pt x="274" y="457"/>
                    </a:lnTo>
                    <a:lnTo>
                      <a:pt x="291" y="437"/>
                    </a:lnTo>
                    <a:lnTo>
                      <a:pt x="303" y="414"/>
                    </a:lnTo>
                    <a:lnTo>
                      <a:pt x="287" y="408"/>
                    </a:lnTo>
                    <a:lnTo>
                      <a:pt x="270" y="404"/>
                    </a:lnTo>
                    <a:lnTo>
                      <a:pt x="251" y="404"/>
                    </a:lnTo>
                    <a:lnTo>
                      <a:pt x="234" y="406"/>
                    </a:lnTo>
                    <a:lnTo>
                      <a:pt x="218" y="411"/>
                    </a:lnTo>
                    <a:lnTo>
                      <a:pt x="203" y="420"/>
                    </a:lnTo>
                    <a:lnTo>
                      <a:pt x="191" y="429"/>
                    </a:lnTo>
                    <a:lnTo>
                      <a:pt x="180" y="442"/>
                    </a:lnTo>
                    <a:lnTo>
                      <a:pt x="179" y="425"/>
                    </a:lnTo>
                    <a:lnTo>
                      <a:pt x="171" y="409"/>
                    </a:lnTo>
                    <a:lnTo>
                      <a:pt x="160" y="396"/>
                    </a:lnTo>
                    <a:lnTo>
                      <a:pt x="146" y="386"/>
                    </a:lnTo>
                    <a:lnTo>
                      <a:pt x="109" y="373"/>
                    </a:lnTo>
                    <a:lnTo>
                      <a:pt x="88" y="373"/>
                    </a:lnTo>
                    <a:lnTo>
                      <a:pt x="68" y="376"/>
                    </a:lnTo>
                    <a:lnTo>
                      <a:pt x="67" y="346"/>
                    </a:lnTo>
                    <a:lnTo>
                      <a:pt x="55" y="319"/>
                    </a:lnTo>
                    <a:lnTo>
                      <a:pt x="30" y="297"/>
                    </a:lnTo>
                    <a:lnTo>
                      <a:pt x="0" y="281"/>
                    </a:lnTo>
                    <a:lnTo>
                      <a:pt x="22" y="267"/>
                    </a:lnTo>
                    <a:lnTo>
                      <a:pt x="40" y="249"/>
                    </a:lnTo>
                    <a:lnTo>
                      <a:pt x="51" y="228"/>
                    </a:lnTo>
                    <a:lnTo>
                      <a:pt x="55" y="207"/>
                    </a:lnTo>
                    <a:lnTo>
                      <a:pt x="53" y="183"/>
                    </a:lnTo>
                    <a:lnTo>
                      <a:pt x="47" y="162"/>
                    </a:lnTo>
                    <a:lnTo>
                      <a:pt x="33" y="143"/>
                    </a:lnTo>
                    <a:lnTo>
                      <a:pt x="13" y="125"/>
                    </a:lnTo>
                    <a:lnTo>
                      <a:pt x="40" y="118"/>
                    </a:lnTo>
                    <a:lnTo>
                      <a:pt x="64" y="108"/>
                    </a:lnTo>
                    <a:lnTo>
                      <a:pt x="107" y="79"/>
                    </a:lnTo>
                    <a:lnTo>
                      <a:pt x="123" y="62"/>
                    </a:lnTo>
                    <a:lnTo>
                      <a:pt x="136" y="43"/>
                    </a:lnTo>
                    <a:lnTo>
                      <a:pt x="151" y="0"/>
                    </a:lnTo>
                    <a:lnTo>
                      <a:pt x="152" y="22"/>
                    </a:lnTo>
                    <a:lnTo>
                      <a:pt x="160" y="43"/>
                    </a:lnTo>
                    <a:lnTo>
                      <a:pt x="172" y="61"/>
                    </a:lnTo>
                    <a:lnTo>
                      <a:pt x="190" y="78"/>
                    </a:lnTo>
                    <a:lnTo>
                      <a:pt x="210" y="92"/>
                    </a:lnTo>
                    <a:lnTo>
                      <a:pt x="233" y="102"/>
                    </a:lnTo>
                    <a:lnTo>
                      <a:pt x="258" y="108"/>
                    </a:lnTo>
                    <a:lnTo>
                      <a:pt x="285" y="110"/>
                    </a:lnTo>
                    <a:lnTo>
                      <a:pt x="273" y="152"/>
                    </a:lnTo>
                    <a:lnTo>
                      <a:pt x="353" y="141"/>
                    </a:lnTo>
                    <a:lnTo>
                      <a:pt x="432" y="125"/>
                    </a:lnTo>
                    <a:lnTo>
                      <a:pt x="433" y="156"/>
                    </a:lnTo>
                    <a:lnTo>
                      <a:pt x="441" y="189"/>
                    </a:lnTo>
                    <a:lnTo>
                      <a:pt x="455" y="219"/>
                    </a:lnTo>
                    <a:lnTo>
                      <a:pt x="473" y="246"/>
                    </a:lnTo>
                    <a:lnTo>
                      <a:pt x="499" y="239"/>
                    </a:lnTo>
                    <a:lnTo>
                      <a:pt x="522" y="227"/>
                    </a:lnTo>
                    <a:lnTo>
                      <a:pt x="539" y="211"/>
                    </a:lnTo>
                    <a:lnTo>
                      <a:pt x="552" y="192"/>
                    </a:lnTo>
                    <a:lnTo>
                      <a:pt x="570" y="203"/>
                    </a:lnTo>
                    <a:lnTo>
                      <a:pt x="590" y="207"/>
                    </a:lnTo>
                    <a:lnTo>
                      <a:pt x="611" y="205"/>
                    </a:lnTo>
                    <a:lnTo>
                      <a:pt x="630" y="196"/>
                    </a:lnTo>
                    <a:lnTo>
                      <a:pt x="621" y="205"/>
                    </a:lnTo>
                    <a:lnTo>
                      <a:pt x="614" y="213"/>
                    </a:lnTo>
                    <a:lnTo>
                      <a:pt x="611" y="235"/>
                    </a:lnTo>
                    <a:lnTo>
                      <a:pt x="621" y="254"/>
                    </a:lnTo>
                    <a:lnTo>
                      <a:pt x="639" y="269"/>
                    </a:lnTo>
                    <a:lnTo>
                      <a:pt x="618" y="290"/>
                    </a:lnTo>
                    <a:lnTo>
                      <a:pt x="607" y="317"/>
                    </a:lnTo>
                    <a:lnTo>
                      <a:pt x="610" y="344"/>
                    </a:lnTo>
                    <a:lnTo>
                      <a:pt x="626" y="368"/>
                    </a:lnTo>
                    <a:lnTo>
                      <a:pt x="594" y="375"/>
                    </a:lnTo>
                    <a:lnTo>
                      <a:pt x="564" y="389"/>
                    </a:lnTo>
                    <a:lnTo>
                      <a:pt x="542" y="409"/>
                    </a:lnTo>
                    <a:lnTo>
                      <a:pt x="527" y="433"/>
                    </a:lnTo>
                    <a:lnTo>
                      <a:pt x="564" y="443"/>
                    </a:lnTo>
                    <a:lnTo>
                      <a:pt x="585" y="444"/>
                    </a:lnTo>
                    <a:lnTo>
                      <a:pt x="603" y="442"/>
                    </a:lnTo>
                    <a:lnTo>
                      <a:pt x="639" y="429"/>
                    </a:lnTo>
                    <a:lnTo>
                      <a:pt x="654" y="419"/>
                    </a:lnTo>
                    <a:lnTo>
                      <a:pt x="666" y="406"/>
                    </a:lnTo>
                    <a:lnTo>
                      <a:pt x="678" y="418"/>
                    </a:lnTo>
                    <a:lnTo>
                      <a:pt x="693" y="426"/>
                    </a:lnTo>
                    <a:lnTo>
                      <a:pt x="710" y="433"/>
                    </a:lnTo>
                    <a:lnTo>
                      <a:pt x="729" y="435"/>
                    </a:lnTo>
                    <a:lnTo>
                      <a:pt x="749" y="434"/>
                    </a:lnTo>
                    <a:lnTo>
                      <a:pt x="767" y="428"/>
                    </a:lnTo>
                    <a:lnTo>
                      <a:pt x="783" y="421"/>
                    </a:lnTo>
                    <a:lnTo>
                      <a:pt x="796" y="409"/>
                    </a:lnTo>
                    <a:lnTo>
                      <a:pt x="820" y="443"/>
                    </a:lnTo>
                    <a:lnTo>
                      <a:pt x="852" y="473"/>
                    </a:lnTo>
                    <a:lnTo>
                      <a:pt x="891" y="497"/>
                    </a:lnTo>
                    <a:lnTo>
                      <a:pt x="934" y="515"/>
                    </a:lnTo>
                    <a:lnTo>
                      <a:pt x="887" y="539"/>
                    </a:lnTo>
                    <a:lnTo>
                      <a:pt x="848" y="570"/>
                    </a:lnTo>
                    <a:lnTo>
                      <a:pt x="817" y="605"/>
                    </a:lnTo>
                    <a:lnTo>
                      <a:pt x="796" y="646"/>
                    </a:lnTo>
                    <a:lnTo>
                      <a:pt x="784" y="637"/>
                    </a:lnTo>
                    <a:lnTo>
                      <a:pt x="771" y="632"/>
                    </a:lnTo>
                    <a:lnTo>
                      <a:pt x="741" y="630"/>
                    </a:lnTo>
                    <a:lnTo>
                      <a:pt x="713" y="638"/>
                    </a:lnTo>
                    <a:lnTo>
                      <a:pt x="702" y="647"/>
                    </a:lnTo>
                    <a:lnTo>
                      <a:pt x="694" y="657"/>
                    </a:lnTo>
                    <a:lnTo>
                      <a:pt x="666" y="641"/>
                    </a:lnTo>
                    <a:lnTo>
                      <a:pt x="634" y="636"/>
                    </a:lnTo>
                    <a:lnTo>
                      <a:pt x="601" y="639"/>
                    </a:lnTo>
                    <a:lnTo>
                      <a:pt x="571" y="652"/>
                    </a:lnTo>
                    <a:lnTo>
                      <a:pt x="559" y="626"/>
                    </a:lnTo>
                    <a:lnTo>
                      <a:pt x="536" y="607"/>
                    </a:lnTo>
                    <a:lnTo>
                      <a:pt x="506" y="594"/>
                    </a:lnTo>
                    <a:lnTo>
                      <a:pt x="488" y="592"/>
                    </a:lnTo>
                    <a:lnTo>
                      <a:pt x="471" y="592"/>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52" name="Freeform 56"/>
              <p:cNvSpPr>
                <a:spLocks/>
              </p:cNvSpPr>
              <p:nvPr/>
            </p:nvSpPr>
            <p:spPr bwMode="auto">
              <a:xfrm>
                <a:off x="10" y="3701"/>
                <a:ext cx="87" cy="131"/>
              </a:xfrm>
              <a:custGeom>
                <a:avLst/>
                <a:gdLst>
                  <a:gd name="T0" fmla="*/ 78 w 263"/>
                  <a:gd name="T1" fmla="*/ 391 h 391"/>
                  <a:gd name="T2" fmla="*/ 43 w 263"/>
                  <a:gd name="T3" fmla="*/ 355 h 391"/>
                  <a:gd name="T4" fmla="*/ 0 w 263"/>
                  <a:gd name="T5" fmla="*/ 328 h 391"/>
                  <a:gd name="T6" fmla="*/ 18 w 263"/>
                  <a:gd name="T7" fmla="*/ 303 h 391"/>
                  <a:gd name="T8" fmla="*/ 23 w 263"/>
                  <a:gd name="T9" fmla="*/ 276 h 391"/>
                  <a:gd name="T10" fmla="*/ 18 w 263"/>
                  <a:gd name="T11" fmla="*/ 249 h 391"/>
                  <a:gd name="T12" fmla="*/ 0 w 263"/>
                  <a:gd name="T13" fmla="*/ 225 h 391"/>
                  <a:gd name="T14" fmla="*/ 21 w 263"/>
                  <a:gd name="T15" fmla="*/ 196 h 391"/>
                  <a:gd name="T16" fmla="*/ 27 w 263"/>
                  <a:gd name="T17" fmla="*/ 164 h 391"/>
                  <a:gd name="T18" fmla="*/ 22 w 263"/>
                  <a:gd name="T19" fmla="*/ 132 h 391"/>
                  <a:gd name="T20" fmla="*/ 4 w 263"/>
                  <a:gd name="T21" fmla="*/ 103 h 391"/>
                  <a:gd name="T22" fmla="*/ 43 w 263"/>
                  <a:gd name="T23" fmla="*/ 90 h 391"/>
                  <a:gd name="T24" fmla="*/ 73 w 263"/>
                  <a:gd name="T25" fmla="*/ 65 h 391"/>
                  <a:gd name="T26" fmla="*/ 91 w 263"/>
                  <a:gd name="T27" fmla="*/ 34 h 391"/>
                  <a:gd name="T28" fmla="*/ 94 w 263"/>
                  <a:gd name="T29" fmla="*/ 17 h 391"/>
                  <a:gd name="T30" fmla="*/ 93 w 263"/>
                  <a:gd name="T31" fmla="*/ 0 h 391"/>
                  <a:gd name="T32" fmla="*/ 101 w 263"/>
                  <a:gd name="T33" fmla="*/ 19 h 391"/>
                  <a:gd name="T34" fmla="*/ 116 w 263"/>
                  <a:gd name="T35" fmla="*/ 36 h 391"/>
                  <a:gd name="T36" fmla="*/ 133 w 263"/>
                  <a:gd name="T37" fmla="*/ 50 h 391"/>
                  <a:gd name="T38" fmla="*/ 154 w 263"/>
                  <a:gd name="T39" fmla="*/ 62 h 391"/>
                  <a:gd name="T40" fmla="*/ 178 w 263"/>
                  <a:gd name="T41" fmla="*/ 69 h 391"/>
                  <a:gd name="T42" fmla="*/ 204 w 263"/>
                  <a:gd name="T43" fmla="*/ 73 h 391"/>
                  <a:gd name="T44" fmla="*/ 229 w 263"/>
                  <a:gd name="T45" fmla="*/ 72 h 391"/>
                  <a:gd name="T46" fmla="*/ 253 w 263"/>
                  <a:gd name="T47" fmla="*/ 65 h 391"/>
                  <a:gd name="T48" fmla="*/ 240 w 263"/>
                  <a:gd name="T49" fmla="*/ 80 h 391"/>
                  <a:gd name="T50" fmla="*/ 231 w 263"/>
                  <a:gd name="T51" fmla="*/ 96 h 391"/>
                  <a:gd name="T52" fmla="*/ 227 w 263"/>
                  <a:gd name="T53" fmla="*/ 114 h 391"/>
                  <a:gd name="T54" fmla="*/ 227 w 263"/>
                  <a:gd name="T55" fmla="*/ 131 h 391"/>
                  <a:gd name="T56" fmla="*/ 237 w 263"/>
                  <a:gd name="T57" fmla="*/ 164 h 391"/>
                  <a:gd name="T58" fmla="*/ 248 w 263"/>
                  <a:gd name="T59" fmla="*/ 179 h 391"/>
                  <a:gd name="T60" fmla="*/ 263 w 263"/>
                  <a:gd name="T61" fmla="*/ 192 h 391"/>
                  <a:gd name="T62" fmla="*/ 232 w 263"/>
                  <a:gd name="T63" fmla="*/ 216 h 391"/>
                  <a:gd name="T64" fmla="*/ 212 w 263"/>
                  <a:gd name="T65" fmla="*/ 247 h 391"/>
                  <a:gd name="T66" fmla="*/ 203 w 263"/>
                  <a:gd name="T67" fmla="*/ 282 h 391"/>
                  <a:gd name="T68" fmla="*/ 207 w 263"/>
                  <a:gd name="T69" fmla="*/ 317 h 391"/>
                  <a:gd name="T70" fmla="*/ 165 w 263"/>
                  <a:gd name="T71" fmla="*/ 323 h 391"/>
                  <a:gd name="T72" fmla="*/ 129 w 263"/>
                  <a:gd name="T73" fmla="*/ 338 h 391"/>
                  <a:gd name="T74" fmla="*/ 98 w 263"/>
                  <a:gd name="T75" fmla="*/ 361 h 391"/>
                  <a:gd name="T76" fmla="*/ 87 w 263"/>
                  <a:gd name="T77" fmla="*/ 376 h 391"/>
                  <a:gd name="T78" fmla="*/ 78 w 263"/>
                  <a:gd name="T79" fmla="*/ 391 h 3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63" h="391">
                    <a:moveTo>
                      <a:pt x="78" y="391"/>
                    </a:moveTo>
                    <a:lnTo>
                      <a:pt x="43" y="355"/>
                    </a:lnTo>
                    <a:lnTo>
                      <a:pt x="0" y="328"/>
                    </a:lnTo>
                    <a:lnTo>
                      <a:pt x="18" y="303"/>
                    </a:lnTo>
                    <a:lnTo>
                      <a:pt x="23" y="276"/>
                    </a:lnTo>
                    <a:lnTo>
                      <a:pt x="18" y="249"/>
                    </a:lnTo>
                    <a:lnTo>
                      <a:pt x="0" y="225"/>
                    </a:lnTo>
                    <a:lnTo>
                      <a:pt x="21" y="196"/>
                    </a:lnTo>
                    <a:lnTo>
                      <a:pt x="27" y="164"/>
                    </a:lnTo>
                    <a:lnTo>
                      <a:pt x="22" y="132"/>
                    </a:lnTo>
                    <a:lnTo>
                      <a:pt x="4" y="103"/>
                    </a:lnTo>
                    <a:lnTo>
                      <a:pt x="43" y="90"/>
                    </a:lnTo>
                    <a:lnTo>
                      <a:pt x="73" y="65"/>
                    </a:lnTo>
                    <a:lnTo>
                      <a:pt x="91" y="34"/>
                    </a:lnTo>
                    <a:lnTo>
                      <a:pt x="94" y="17"/>
                    </a:lnTo>
                    <a:lnTo>
                      <a:pt x="93" y="0"/>
                    </a:lnTo>
                    <a:lnTo>
                      <a:pt x="101" y="19"/>
                    </a:lnTo>
                    <a:lnTo>
                      <a:pt x="116" y="36"/>
                    </a:lnTo>
                    <a:lnTo>
                      <a:pt x="133" y="50"/>
                    </a:lnTo>
                    <a:lnTo>
                      <a:pt x="154" y="62"/>
                    </a:lnTo>
                    <a:lnTo>
                      <a:pt x="178" y="69"/>
                    </a:lnTo>
                    <a:lnTo>
                      <a:pt x="204" y="73"/>
                    </a:lnTo>
                    <a:lnTo>
                      <a:pt x="229" y="72"/>
                    </a:lnTo>
                    <a:lnTo>
                      <a:pt x="253" y="65"/>
                    </a:lnTo>
                    <a:lnTo>
                      <a:pt x="240" y="80"/>
                    </a:lnTo>
                    <a:lnTo>
                      <a:pt x="231" y="96"/>
                    </a:lnTo>
                    <a:lnTo>
                      <a:pt x="227" y="114"/>
                    </a:lnTo>
                    <a:lnTo>
                      <a:pt x="227" y="131"/>
                    </a:lnTo>
                    <a:lnTo>
                      <a:pt x="237" y="164"/>
                    </a:lnTo>
                    <a:lnTo>
                      <a:pt x="248" y="179"/>
                    </a:lnTo>
                    <a:lnTo>
                      <a:pt x="263" y="192"/>
                    </a:lnTo>
                    <a:lnTo>
                      <a:pt x="232" y="216"/>
                    </a:lnTo>
                    <a:lnTo>
                      <a:pt x="212" y="247"/>
                    </a:lnTo>
                    <a:lnTo>
                      <a:pt x="203" y="282"/>
                    </a:lnTo>
                    <a:lnTo>
                      <a:pt x="207" y="317"/>
                    </a:lnTo>
                    <a:lnTo>
                      <a:pt x="165" y="323"/>
                    </a:lnTo>
                    <a:lnTo>
                      <a:pt x="129" y="338"/>
                    </a:lnTo>
                    <a:lnTo>
                      <a:pt x="98" y="361"/>
                    </a:lnTo>
                    <a:lnTo>
                      <a:pt x="87" y="376"/>
                    </a:lnTo>
                    <a:lnTo>
                      <a:pt x="78" y="39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53" name="Freeform 57"/>
              <p:cNvSpPr>
                <a:spLocks/>
              </p:cNvSpPr>
              <p:nvPr/>
            </p:nvSpPr>
            <p:spPr bwMode="auto">
              <a:xfrm>
                <a:off x="13" y="3406"/>
                <a:ext cx="110" cy="117"/>
              </a:xfrm>
              <a:custGeom>
                <a:avLst/>
                <a:gdLst>
                  <a:gd name="T0" fmla="*/ 114 w 330"/>
                  <a:gd name="T1" fmla="*/ 351 h 351"/>
                  <a:gd name="T2" fmla="*/ 93 w 330"/>
                  <a:gd name="T3" fmla="*/ 339 h 351"/>
                  <a:gd name="T4" fmla="*/ 69 w 330"/>
                  <a:gd name="T5" fmla="*/ 335 h 351"/>
                  <a:gd name="T6" fmla="*/ 45 w 330"/>
                  <a:gd name="T7" fmla="*/ 336 h 351"/>
                  <a:gd name="T8" fmla="*/ 21 w 330"/>
                  <a:gd name="T9" fmla="*/ 343 h 351"/>
                  <a:gd name="T10" fmla="*/ 33 w 330"/>
                  <a:gd name="T11" fmla="*/ 322 h 351"/>
                  <a:gd name="T12" fmla="*/ 33 w 330"/>
                  <a:gd name="T13" fmla="*/ 298 h 351"/>
                  <a:gd name="T14" fmla="*/ 21 w 330"/>
                  <a:gd name="T15" fmla="*/ 277 h 351"/>
                  <a:gd name="T16" fmla="*/ 0 w 330"/>
                  <a:gd name="T17" fmla="*/ 261 h 351"/>
                  <a:gd name="T18" fmla="*/ 23 w 330"/>
                  <a:gd name="T19" fmla="*/ 233 h 351"/>
                  <a:gd name="T20" fmla="*/ 32 w 330"/>
                  <a:gd name="T21" fmla="*/ 202 h 351"/>
                  <a:gd name="T22" fmla="*/ 28 w 330"/>
                  <a:gd name="T23" fmla="*/ 169 h 351"/>
                  <a:gd name="T24" fmla="*/ 9 w 330"/>
                  <a:gd name="T25" fmla="*/ 140 h 351"/>
                  <a:gd name="T26" fmla="*/ 40 w 330"/>
                  <a:gd name="T27" fmla="*/ 123 h 351"/>
                  <a:gd name="T28" fmla="*/ 60 w 330"/>
                  <a:gd name="T29" fmla="*/ 98 h 351"/>
                  <a:gd name="T30" fmla="*/ 65 w 330"/>
                  <a:gd name="T31" fmla="*/ 83 h 351"/>
                  <a:gd name="T32" fmla="*/ 67 w 330"/>
                  <a:gd name="T33" fmla="*/ 68 h 351"/>
                  <a:gd name="T34" fmla="*/ 64 w 330"/>
                  <a:gd name="T35" fmla="*/ 54 h 351"/>
                  <a:gd name="T36" fmla="*/ 59 w 330"/>
                  <a:gd name="T37" fmla="*/ 39 h 351"/>
                  <a:gd name="T38" fmla="*/ 102 w 330"/>
                  <a:gd name="T39" fmla="*/ 44 h 351"/>
                  <a:gd name="T40" fmla="*/ 144 w 330"/>
                  <a:gd name="T41" fmla="*/ 38 h 351"/>
                  <a:gd name="T42" fmla="*/ 183 w 330"/>
                  <a:gd name="T43" fmla="*/ 23 h 351"/>
                  <a:gd name="T44" fmla="*/ 215 w 330"/>
                  <a:gd name="T45" fmla="*/ 0 h 351"/>
                  <a:gd name="T46" fmla="*/ 201 w 330"/>
                  <a:gd name="T47" fmla="*/ 28 h 351"/>
                  <a:gd name="T48" fmla="*/ 197 w 330"/>
                  <a:gd name="T49" fmla="*/ 57 h 351"/>
                  <a:gd name="T50" fmla="*/ 202 w 330"/>
                  <a:gd name="T51" fmla="*/ 84 h 351"/>
                  <a:gd name="T52" fmla="*/ 215 w 330"/>
                  <a:gd name="T53" fmla="*/ 112 h 351"/>
                  <a:gd name="T54" fmla="*/ 235 w 330"/>
                  <a:gd name="T55" fmla="*/ 137 h 351"/>
                  <a:gd name="T56" fmla="*/ 262 w 330"/>
                  <a:gd name="T57" fmla="*/ 156 h 351"/>
                  <a:gd name="T58" fmla="*/ 294 w 330"/>
                  <a:gd name="T59" fmla="*/ 170 h 351"/>
                  <a:gd name="T60" fmla="*/ 330 w 330"/>
                  <a:gd name="T61" fmla="*/ 176 h 351"/>
                  <a:gd name="T62" fmla="*/ 308 w 330"/>
                  <a:gd name="T63" fmla="*/ 187 h 351"/>
                  <a:gd name="T64" fmla="*/ 289 w 330"/>
                  <a:gd name="T65" fmla="*/ 201 h 351"/>
                  <a:gd name="T66" fmla="*/ 262 w 330"/>
                  <a:gd name="T67" fmla="*/ 235 h 351"/>
                  <a:gd name="T68" fmla="*/ 250 w 330"/>
                  <a:gd name="T69" fmla="*/ 276 h 351"/>
                  <a:gd name="T70" fmla="*/ 251 w 330"/>
                  <a:gd name="T71" fmla="*/ 296 h 351"/>
                  <a:gd name="T72" fmla="*/ 257 w 330"/>
                  <a:gd name="T73" fmla="*/ 316 h 351"/>
                  <a:gd name="T74" fmla="*/ 183 w 330"/>
                  <a:gd name="T75" fmla="*/ 328 h 351"/>
                  <a:gd name="T76" fmla="*/ 147 w 330"/>
                  <a:gd name="T77" fmla="*/ 339 h 351"/>
                  <a:gd name="T78" fmla="*/ 114 w 330"/>
                  <a:gd name="T79" fmla="*/ 351 h 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30" h="351">
                    <a:moveTo>
                      <a:pt x="114" y="351"/>
                    </a:moveTo>
                    <a:lnTo>
                      <a:pt x="93" y="339"/>
                    </a:lnTo>
                    <a:lnTo>
                      <a:pt x="69" y="335"/>
                    </a:lnTo>
                    <a:lnTo>
                      <a:pt x="45" y="336"/>
                    </a:lnTo>
                    <a:lnTo>
                      <a:pt x="21" y="343"/>
                    </a:lnTo>
                    <a:lnTo>
                      <a:pt x="33" y="322"/>
                    </a:lnTo>
                    <a:lnTo>
                      <a:pt x="33" y="298"/>
                    </a:lnTo>
                    <a:lnTo>
                      <a:pt x="21" y="277"/>
                    </a:lnTo>
                    <a:lnTo>
                      <a:pt x="0" y="261"/>
                    </a:lnTo>
                    <a:lnTo>
                      <a:pt x="23" y="233"/>
                    </a:lnTo>
                    <a:lnTo>
                      <a:pt x="32" y="202"/>
                    </a:lnTo>
                    <a:lnTo>
                      <a:pt x="28" y="169"/>
                    </a:lnTo>
                    <a:lnTo>
                      <a:pt x="9" y="140"/>
                    </a:lnTo>
                    <a:lnTo>
                      <a:pt x="40" y="123"/>
                    </a:lnTo>
                    <a:lnTo>
                      <a:pt x="60" y="98"/>
                    </a:lnTo>
                    <a:lnTo>
                      <a:pt x="65" y="83"/>
                    </a:lnTo>
                    <a:lnTo>
                      <a:pt x="67" y="68"/>
                    </a:lnTo>
                    <a:lnTo>
                      <a:pt x="64" y="54"/>
                    </a:lnTo>
                    <a:lnTo>
                      <a:pt x="59" y="39"/>
                    </a:lnTo>
                    <a:lnTo>
                      <a:pt x="102" y="44"/>
                    </a:lnTo>
                    <a:lnTo>
                      <a:pt x="144" y="38"/>
                    </a:lnTo>
                    <a:lnTo>
                      <a:pt x="183" y="23"/>
                    </a:lnTo>
                    <a:lnTo>
                      <a:pt x="215" y="0"/>
                    </a:lnTo>
                    <a:lnTo>
                      <a:pt x="201" y="28"/>
                    </a:lnTo>
                    <a:lnTo>
                      <a:pt x="197" y="57"/>
                    </a:lnTo>
                    <a:lnTo>
                      <a:pt x="202" y="84"/>
                    </a:lnTo>
                    <a:lnTo>
                      <a:pt x="215" y="112"/>
                    </a:lnTo>
                    <a:lnTo>
                      <a:pt x="235" y="137"/>
                    </a:lnTo>
                    <a:lnTo>
                      <a:pt x="262" y="156"/>
                    </a:lnTo>
                    <a:lnTo>
                      <a:pt x="294" y="170"/>
                    </a:lnTo>
                    <a:lnTo>
                      <a:pt x="330" y="176"/>
                    </a:lnTo>
                    <a:lnTo>
                      <a:pt x="308" y="187"/>
                    </a:lnTo>
                    <a:lnTo>
                      <a:pt x="289" y="201"/>
                    </a:lnTo>
                    <a:lnTo>
                      <a:pt x="262" y="235"/>
                    </a:lnTo>
                    <a:lnTo>
                      <a:pt x="250" y="276"/>
                    </a:lnTo>
                    <a:lnTo>
                      <a:pt x="251" y="296"/>
                    </a:lnTo>
                    <a:lnTo>
                      <a:pt x="257" y="316"/>
                    </a:lnTo>
                    <a:lnTo>
                      <a:pt x="183" y="328"/>
                    </a:lnTo>
                    <a:lnTo>
                      <a:pt x="147" y="339"/>
                    </a:lnTo>
                    <a:lnTo>
                      <a:pt x="114" y="35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54" name="Freeform 58"/>
              <p:cNvSpPr>
                <a:spLocks/>
              </p:cNvSpPr>
              <p:nvPr/>
            </p:nvSpPr>
            <p:spPr bwMode="auto">
              <a:xfrm>
                <a:off x="122" y="4237"/>
                <a:ext cx="61" cy="36"/>
              </a:xfrm>
              <a:custGeom>
                <a:avLst/>
                <a:gdLst>
                  <a:gd name="T0" fmla="*/ 0 w 182"/>
                  <a:gd name="T1" fmla="*/ 108 h 108"/>
                  <a:gd name="T2" fmla="*/ 39 w 182"/>
                  <a:gd name="T3" fmla="*/ 84 h 108"/>
                  <a:gd name="T4" fmla="*/ 85 w 182"/>
                  <a:gd name="T5" fmla="*/ 70 h 108"/>
                  <a:gd name="T6" fmla="*/ 134 w 182"/>
                  <a:gd name="T7" fmla="*/ 67 h 108"/>
                  <a:gd name="T8" fmla="*/ 158 w 182"/>
                  <a:gd name="T9" fmla="*/ 69 h 108"/>
                  <a:gd name="T10" fmla="*/ 182 w 182"/>
                  <a:gd name="T11" fmla="*/ 75 h 108"/>
                  <a:gd name="T12" fmla="*/ 171 w 182"/>
                  <a:gd name="T13" fmla="*/ 57 h 108"/>
                  <a:gd name="T14" fmla="*/ 167 w 182"/>
                  <a:gd name="T15" fmla="*/ 38 h 108"/>
                  <a:gd name="T16" fmla="*/ 166 w 182"/>
                  <a:gd name="T17" fmla="*/ 19 h 108"/>
                  <a:gd name="T18" fmla="*/ 171 w 182"/>
                  <a:gd name="T19" fmla="*/ 0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2" h="108">
                    <a:moveTo>
                      <a:pt x="0" y="108"/>
                    </a:moveTo>
                    <a:lnTo>
                      <a:pt x="39" y="84"/>
                    </a:lnTo>
                    <a:lnTo>
                      <a:pt x="85" y="70"/>
                    </a:lnTo>
                    <a:lnTo>
                      <a:pt x="134" y="67"/>
                    </a:lnTo>
                    <a:lnTo>
                      <a:pt x="158" y="69"/>
                    </a:lnTo>
                    <a:lnTo>
                      <a:pt x="182" y="75"/>
                    </a:lnTo>
                    <a:lnTo>
                      <a:pt x="171" y="57"/>
                    </a:lnTo>
                    <a:lnTo>
                      <a:pt x="167" y="38"/>
                    </a:lnTo>
                    <a:lnTo>
                      <a:pt x="166" y="19"/>
                    </a:lnTo>
                    <a:lnTo>
                      <a:pt x="171"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55" name="Freeform 59"/>
              <p:cNvSpPr>
                <a:spLocks/>
              </p:cNvSpPr>
              <p:nvPr/>
            </p:nvSpPr>
            <p:spPr bwMode="auto">
              <a:xfrm>
                <a:off x="105" y="4174"/>
                <a:ext cx="56" cy="57"/>
              </a:xfrm>
              <a:custGeom>
                <a:avLst/>
                <a:gdLst>
                  <a:gd name="T0" fmla="*/ 170 w 170"/>
                  <a:gd name="T1" fmla="*/ 3 h 171"/>
                  <a:gd name="T2" fmla="*/ 138 w 170"/>
                  <a:gd name="T3" fmla="*/ 6 h 171"/>
                  <a:gd name="T4" fmla="*/ 106 w 170"/>
                  <a:gd name="T5" fmla="*/ 0 h 171"/>
                  <a:gd name="T6" fmla="*/ 94 w 170"/>
                  <a:gd name="T7" fmla="*/ 30 h 171"/>
                  <a:gd name="T8" fmla="*/ 71 w 170"/>
                  <a:gd name="T9" fmla="*/ 55 h 171"/>
                  <a:gd name="T10" fmla="*/ 38 w 170"/>
                  <a:gd name="T11" fmla="*/ 71 h 171"/>
                  <a:gd name="T12" fmla="*/ 0 w 170"/>
                  <a:gd name="T13" fmla="*/ 77 h 171"/>
                  <a:gd name="T14" fmla="*/ 9 w 170"/>
                  <a:gd name="T15" fmla="*/ 101 h 171"/>
                  <a:gd name="T16" fmla="*/ 11 w 170"/>
                  <a:gd name="T17" fmla="*/ 124 h 171"/>
                  <a:gd name="T18" fmla="*/ 9 w 170"/>
                  <a:gd name="T19" fmla="*/ 148 h 171"/>
                  <a:gd name="T20" fmla="*/ 0 w 170"/>
                  <a:gd name="T21" fmla="*/ 171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0" h="171">
                    <a:moveTo>
                      <a:pt x="170" y="3"/>
                    </a:moveTo>
                    <a:lnTo>
                      <a:pt x="138" y="6"/>
                    </a:lnTo>
                    <a:lnTo>
                      <a:pt x="106" y="0"/>
                    </a:lnTo>
                    <a:lnTo>
                      <a:pt x="94" y="30"/>
                    </a:lnTo>
                    <a:lnTo>
                      <a:pt x="71" y="55"/>
                    </a:lnTo>
                    <a:lnTo>
                      <a:pt x="38" y="71"/>
                    </a:lnTo>
                    <a:lnTo>
                      <a:pt x="0" y="77"/>
                    </a:lnTo>
                    <a:lnTo>
                      <a:pt x="9" y="101"/>
                    </a:lnTo>
                    <a:lnTo>
                      <a:pt x="11" y="124"/>
                    </a:lnTo>
                    <a:lnTo>
                      <a:pt x="9" y="148"/>
                    </a:lnTo>
                    <a:lnTo>
                      <a:pt x="0" y="171"/>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56" name="Freeform 60"/>
              <p:cNvSpPr>
                <a:spLocks/>
              </p:cNvSpPr>
              <p:nvPr/>
            </p:nvSpPr>
            <p:spPr bwMode="auto">
              <a:xfrm>
                <a:off x="50" y="4143"/>
                <a:ext cx="45" cy="77"/>
              </a:xfrm>
              <a:custGeom>
                <a:avLst/>
                <a:gdLst>
                  <a:gd name="T0" fmla="*/ 0 w 135"/>
                  <a:gd name="T1" fmla="*/ 229 h 229"/>
                  <a:gd name="T2" fmla="*/ 20 w 135"/>
                  <a:gd name="T3" fmla="*/ 210 h 229"/>
                  <a:gd name="T4" fmla="*/ 44 w 135"/>
                  <a:gd name="T5" fmla="*/ 196 h 229"/>
                  <a:gd name="T6" fmla="*/ 74 w 135"/>
                  <a:gd name="T7" fmla="*/ 186 h 229"/>
                  <a:gd name="T8" fmla="*/ 103 w 135"/>
                  <a:gd name="T9" fmla="*/ 183 h 229"/>
                  <a:gd name="T10" fmla="*/ 97 w 135"/>
                  <a:gd name="T11" fmla="*/ 153 h 229"/>
                  <a:gd name="T12" fmla="*/ 101 w 135"/>
                  <a:gd name="T13" fmla="*/ 123 h 229"/>
                  <a:gd name="T14" fmla="*/ 114 w 135"/>
                  <a:gd name="T15" fmla="*/ 94 h 229"/>
                  <a:gd name="T16" fmla="*/ 135 w 135"/>
                  <a:gd name="T17" fmla="*/ 70 h 229"/>
                  <a:gd name="T18" fmla="*/ 130 w 135"/>
                  <a:gd name="T19" fmla="*/ 34 h 229"/>
                  <a:gd name="T20" fmla="*/ 133 w 135"/>
                  <a:gd name="T21" fmla="*/ 0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5" h="229">
                    <a:moveTo>
                      <a:pt x="0" y="229"/>
                    </a:moveTo>
                    <a:lnTo>
                      <a:pt x="20" y="210"/>
                    </a:lnTo>
                    <a:lnTo>
                      <a:pt x="44" y="196"/>
                    </a:lnTo>
                    <a:lnTo>
                      <a:pt x="74" y="186"/>
                    </a:lnTo>
                    <a:lnTo>
                      <a:pt x="103" y="183"/>
                    </a:lnTo>
                    <a:lnTo>
                      <a:pt x="97" y="153"/>
                    </a:lnTo>
                    <a:lnTo>
                      <a:pt x="101" y="123"/>
                    </a:lnTo>
                    <a:lnTo>
                      <a:pt x="114" y="94"/>
                    </a:lnTo>
                    <a:lnTo>
                      <a:pt x="135" y="70"/>
                    </a:lnTo>
                    <a:lnTo>
                      <a:pt x="130" y="34"/>
                    </a:lnTo>
                    <a:lnTo>
                      <a:pt x="133"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57" name="Freeform 61"/>
              <p:cNvSpPr>
                <a:spLocks noEditPoints="1"/>
              </p:cNvSpPr>
              <p:nvPr/>
            </p:nvSpPr>
            <p:spPr bwMode="auto">
              <a:xfrm>
                <a:off x="8" y="3171"/>
                <a:ext cx="1630" cy="1143"/>
              </a:xfrm>
              <a:custGeom>
                <a:avLst/>
                <a:gdLst>
                  <a:gd name="T0" fmla="*/ 4437 w 4889"/>
                  <a:gd name="T1" fmla="*/ 3289 h 3429"/>
                  <a:gd name="T2" fmla="*/ 4515 w 4889"/>
                  <a:gd name="T3" fmla="*/ 3212 h 3429"/>
                  <a:gd name="T4" fmla="*/ 4691 w 4889"/>
                  <a:gd name="T5" fmla="*/ 3207 h 3429"/>
                  <a:gd name="T6" fmla="*/ 4834 w 4889"/>
                  <a:gd name="T7" fmla="*/ 3230 h 3429"/>
                  <a:gd name="T8" fmla="*/ 4847 w 4889"/>
                  <a:gd name="T9" fmla="*/ 3350 h 3429"/>
                  <a:gd name="T10" fmla="*/ 4706 w 4889"/>
                  <a:gd name="T11" fmla="*/ 3393 h 3429"/>
                  <a:gd name="T12" fmla="*/ 4581 w 4889"/>
                  <a:gd name="T13" fmla="*/ 3401 h 3429"/>
                  <a:gd name="T14" fmla="*/ 4366 w 4889"/>
                  <a:gd name="T15" fmla="*/ 3328 h 3429"/>
                  <a:gd name="T16" fmla="*/ 3425 w 4889"/>
                  <a:gd name="T17" fmla="*/ 3339 h 3429"/>
                  <a:gd name="T18" fmla="*/ 3498 w 4889"/>
                  <a:gd name="T19" fmla="*/ 3260 h 3429"/>
                  <a:gd name="T20" fmla="*/ 3623 w 4889"/>
                  <a:gd name="T21" fmla="*/ 3231 h 3429"/>
                  <a:gd name="T22" fmla="*/ 3729 w 4889"/>
                  <a:gd name="T23" fmla="*/ 3235 h 3429"/>
                  <a:gd name="T24" fmla="*/ 3774 w 4889"/>
                  <a:gd name="T25" fmla="*/ 3262 h 3429"/>
                  <a:gd name="T26" fmla="*/ 3829 w 4889"/>
                  <a:gd name="T27" fmla="*/ 3331 h 3429"/>
                  <a:gd name="T28" fmla="*/ 3698 w 4889"/>
                  <a:gd name="T29" fmla="*/ 3392 h 3429"/>
                  <a:gd name="T30" fmla="*/ 3510 w 4889"/>
                  <a:gd name="T31" fmla="*/ 3405 h 3429"/>
                  <a:gd name="T32" fmla="*/ 3363 w 4889"/>
                  <a:gd name="T33" fmla="*/ 3370 h 3429"/>
                  <a:gd name="T34" fmla="*/ 2194 w 4889"/>
                  <a:gd name="T35" fmla="*/ 3207 h 3429"/>
                  <a:gd name="T36" fmla="*/ 2286 w 4889"/>
                  <a:gd name="T37" fmla="*/ 3140 h 3429"/>
                  <a:gd name="T38" fmla="*/ 2418 w 4889"/>
                  <a:gd name="T39" fmla="*/ 3133 h 3429"/>
                  <a:gd name="T40" fmla="*/ 2480 w 4889"/>
                  <a:gd name="T41" fmla="*/ 3201 h 3429"/>
                  <a:gd name="T42" fmla="*/ 2521 w 4889"/>
                  <a:gd name="T43" fmla="*/ 3230 h 3429"/>
                  <a:gd name="T44" fmla="*/ 2562 w 4889"/>
                  <a:gd name="T45" fmla="*/ 3328 h 3429"/>
                  <a:gd name="T46" fmla="*/ 2493 w 4889"/>
                  <a:gd name="T47" fmla="*/ 3385 h 3429"/>
                  <a:gd name="T48" fmla="*/ 2347 w 4889"/>
                  <a:gd name="T49" fmla="*/ 3360 h 3429"/>
                  <a:gd name="T50" fmla="*/ 1061 w 4889"/>
                  <a:gd name="T51" fmla="*/ 3331 h 3429"/>
                  <a:gd name="T52" fmla="*/ 1041 w 4889"/>
                  <a:gd name="T53" fmla="*/ 3227 h 3429"/>
                  <a:gd name="T54" fmla="*/ 1080 w 4889"/>
                  <a:gd name="T55" fmla="*/ 3212 h 3429"/>
                  <a:gd name="T56" fmla="*/ 1186 w 4889"/>
                  <a:gd name="T57" fmla="*/ 3145 h 3429"/>
                  <a:gd name="T58" fmla="*/ 1309 w 4889"/>
                  <a:gd name="T59" fmla="*/ 3222 h 3429"/>
                  <a:gd name="T60" fmla="*/ 1404 w 4889"/>
                  <a:gd name="T61" fmla="*/ 3239 h 3429"/>
                  <a:gd name="T62" fmla="*/ 1480 w 4889"/>
                  <a:gd name="T63" fmla="*/ 3354 h 3429"/>
                  <a:gd name="T64" fmla="*/ 1375 w 4889"/>
                  <a:gd name="T65" fmla="*/ 3429 h 3429"/>
                  <a:gd name="T66" fmla="*/ 1281 w 4889"/>
                  <a:gd name="T67" fmla="*/ 3393 h 3429"/>
                  <a:gd name="T68" fmla="*/ 1206 w 4889"/>
                  <a:gd name="T69" fmla="*/ 3382 h 3429"/>
                  <a:gd name="T70" fmla="*/ 1077 w 4889"/>
                  <a:gd name="T71" fmla="*/ 3343 h 3429"/>
                  <a:gd name="T72" fmla="*/ 118 w 4889"/>
                  <a:gd name="T73" fmla="*/ 2628 h 3429"/>
                  <a:gd name="T74" fmla="*/ 68 w 4889"/>
                  <a:gd name="T75" fmla="*/ 2496 h 3429"/>
                  <a:gd name="T76" fmla="*/ 9 w 4889"/>
                  <a:gd name="T77" fmla="*/ 2312 h 3429"/>
                  <a:gd name="T78" fmla="*/ 102 w 4889"/>
                  <a:gd name="T79" fmla="*/ 2293 h 3429"/>
                  <a:gd name="T80" fmla="*/ 9 w 4889"/>
                  <a:gd name="T81" fmla="*/ 2240 h 3429"/>
                  <a:gd name="T82" fmla="*/ 78 w 4889"/>
                  <a:gd name="T83" fmla="*/ 2144 h 3429"/>
                  <a:gd name="T84" fmla="*/ 201 w 4889"/>
                  <a:gd name="T85" fmla="*/ 2167 h 3429"/>
                  <a:gd name="T86" fmla="*/ 269 w 4889"/>
                  <a:gd name="T87" fmla="*/ 2166 h 3429"/>
                  <a:gd name="T88" fmla="*/ 345 w 4889"/>
                  <a:gd name="T89" fmla="*/ 2225 h 3429"/>
                  <a:gd name="T90" fmla="*/ 240 w 4889"/>
                  <a:gd name="T91" fmla="*/ 2423 h 3429"/>
                  <a:gd name="T92" fmla="*/ 218 w 4889"/>
                  <a:gd name="T93" fmla="*/ 2593 h 3429"/>
                  <a:gd name="T94" fmla="*/ 383 w 4889"/>
                  <a:gd name="T95" fmla="*/ 1525 h 3429"/>
                  <a:gd name="T96" fmla="*/ 224 w 4889"/>
                  <a:gd name="T97" fmla="*/ 1495 h 3429"/>
                  <a:gd name="T98" fmla="*/ 129 w 4889"/>
                  <a:gd name="T99" fmla="*/ 1434 h 3429"/>
                  <a:gd name="T100" fmla="*/ 43 w 4889"/>
                  <a:gd name="T101" fmla="*/ 1346 h 3429"/>
                  <a:gd name="T102" fmla="*/ 60 w 4889"/>
                  <a:gd name="T103" fmla="*/ 1268 h 3429"/>
                  <a:gd name="T104" fmla="*/ 118 w 4889"/>
                  <a:gd name="T105" fmla="*/ 1226 h 3429"/>
                  <a:gd name="T106" fmla="*/ 213 w 4889"/>
                  <a:gd name="T107" fmla="*/ 1287 h 3429"/>
                  <a:gd name="T108" fmla="*/ 371 w 4889"/>
                  <a:gd name="T109" fmla="*/ 1404 h 3429"/>
                  <a:gd name="T110" fmla="*/ 383 w 4889"/>
                  <a:gd name="T111" fmla="*/ 1525 h 3429"/>
                  <a:gd name="T112" fmla="*/ 13 w 4889"/>
                  <a:gd name="T113" fmla="*/ 420 h 3429"/>
                  <a:gd name="T114" fmla="*/ 16 w 4889"/>
                  <a:gd name="T115" fmla="*/ 285 h 3429"/>
                  <a:gd name="T116" fmla="*/ 28 w 4889"/>
                  <a:gd name="T117" fmla="*/ 180 h 3429"/>
                  <a:gd name="T118" fmla="*/ 107 w 4889"/>
                  <a:gd name="T119" fmla="*/ 42 h 3429"/>
                  <a:gd name="T120" fmla="*/ 221 w 4889"/>
                  <a:gd name="T121" fmla="*/ 107 h 3429"/>
                  <a:gd name="T122" fmla="*/ 262 w 4889"/>
                  <a:gd name="T123" fmla="*/ 310 h 3429"/>
                  <a:gd name="T124" fmla="*/ 190 w 4889"/>
                  <a:gd name="T125" fmla="*/ 380 h 34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4889" h="3429">
                    <a:moveTo>
                      <a:pt x="4333" y="3326"/>
                    </a:moveTo>
                    <a:lnTo>
                      <a:pt x="4363" y="3324"/>
                    </a:lnTo>
                    <a:lnTo>
                      <a:pt x="4391" y="3316"/>
                    </a:lnTo>
                    <a:lnTo>
                      <a:pt x="4415" y="3305"/>
                    </a:lnTo>
                    <a:lnTo>
                      <a:pt x="4437" y="3289"/>
                    </a:lnTo>
                    <a:lnTo>
                      <a:pt x="4453" y="3268"/>
                    </a:lnTo>
                    <a:lnTo>
                      <a:pt x="4463" y="3247"/>
                    </a:lnTo>
                    <a:lnTo>
                      <a:pt x="4469" y="3223"/>
                    </a:lnTo>
                    <a:lnTo>
                      <a:pt x="4466" y="3200"/>
                    </a:lnTo>
                    <a:lnTo>
                      <a:pt x="4515" y="3212"/>
                    </a:lnTo>
                    <a:lnTo>
                      <a:pt x="4568" y="3212"/>
                    </a:lnTo>
                    <a:lnTo>
                      <a:pt x="4617" y="3199"/>
                    </a:lnTo>
                    <a:lnTo>
                      <a:pt x="4660" y="3175"/>
                    </a:lnTo>
                    <a:lnTo>
                      <a:pt x="4673" y="3192"/>
                    </a:lnTo>
                    <a:lnTo>
                      <a:pt x="4691" y="3207"/>
                    </a:lnTo>
                    <a:lnTo>
                      <a:pt x="4711" y="3219"/>
                    </a:lnTo>
                    <a:lnTo>
                      <a:pt x="4734" y="3229"/>
                    </a:lnTo>
                    <a:lnTo>
                      <a:pt x="4758" y="3234"/>
                    </a:lnTo>
                    <a:lnTo>
                      <a:pt x="4783" y="3237"/>
                    </a:lnTo>
                    <a:lnTo>
                      <a:pt x="4834" y="3230"/>
                    </a:lnTo>
                    <a:lnTo>
                      <a:pt x="4837" y="3261"/>
                    </a:lnTo>
                    <a:lnTo>
                      <a:pt x="4846" y="3292"/>
                    </a:lnTo>
                    <a:lnTo>
                      <a:pt x="4865" y="3320"/>
                    </a:lnTo>
                    <a:lnTo>
                      <a:pt x="4889" y="3344"/>
                    </a:lnTo>
                    <a:lnTo>
                      <a:pt x="4847" y="3350"/>
                    </a:lnTo>
                    <a:lnTo>
                      <a:pt x="4810" y="3364"/>
                    </a:lnTo>
                    <a:lnTo>
                      <a:pt x="4776" y="3384"/>
                    </a:lnTo>
                    <a:lnTo>
                      <a:pt x="4751" y="3411"/>
                    </a:lnTo>
                    <a:lnTo>
                      <a:pt x="4730" y="3401"/>
                    </a:lnTo>
                    <a:lnTo>
                      <a:pt x="4706" y="3393"/>
                    </a:lnTo>
                    <a:lnTo>
                      <a:pt x="4680" y="3389"/>
                    </a:lnTo>
                    <a:lnTo>
                      <a:pt x="4655" y="3388"/>
                    </a:lnTo>
                    <a:lnTo>
                      <a:pt x="4629" y="3389"/>
                    </a:lnTo>
                    <a:lnTo>
                      <a:pt x="4605" y="3393"/>
                    </a:lnTo>
                    <a:lnTo>
                      <a:pt x="4581" y="3401"/>
                    </a:lnTo>
                    <a:lnTo>
                      <a:pt x="4558" y="3411"/>
                    </a:lnTo>
                    <a:lnTo>
                      <a:pt x="4510" y="3376"/>
                    </a:lnTo>
                    <a:lnTo>
                      <a:pt x="4455" y="3351"/>
                    </a:lnTo>
                    <a:lnTo>
                      <a:pt x="4396" y="3334"/>
                    </a:lnTo>
                    <a:lnTo>
                      <a:pt x="4366" y="3328"/>
                    </a:lnTo>
                    <a:lnTo>
                      <a:pt x="4333" y="3326"/>
                    </a:lnTo>
                    <a:close/>
                    <a:moveTo>
                      <a:pt x="3363" y="3370"/>
                    </a:moveTo>
                    <a:lnTo>
                      <a:pt x="3386" y="3362"/>
                    </a:lnTo>
                    <a:lnTo>
                      <a:pt x="3406" y="3353"/>
                    </a:lnTo>
                    <a:lnTo>
                      <a:pt x="3425" y="3339"/>
                    </a:lnTo>
                    <a:lnTo>
                      <a:pt x="3439" y="3324"/>
                    </a:lnTo>
                    <a:lnTo>
                      <a:pt x="3458" y="3288"/>
                    </a:lnTo>
                    <a:lnTo>
                      <a:pt x="3461" y="3268"/>
                    </a:lnTo>
                    <a:lnTo>
                      <a:pt x="3460" y="3249"/>
                    </a:lnTo>
                    <a:lnTo>
                      <a:pt x="3498" y="3260"/>
                    </a:lnTo>
                    <a:lnTo>
                      <a:pt x="3520" y="3261"/>
                    </a:lnTo>
                    <a:lnTo>
                      <a:pt x="3541" y="3259"/>
                    </a:lnTo>
                    <a:lnTo>
                      <a:pt x="3579" y="3245"/>
                    </a:lnTo>
                    <a:lnTo>
                      <a:pt x="3607" y="3219"/>
                    </a:lnTo>
                    <a:lnTo>
                      <a:pt x="3623" y="3231"/>
                    </a:lnTo>
                    <a:lnTo>
                      <a:pt x="3643" y="3239"/>
                    </a:lnTo>
                    <a:lnTo>
                      <a:pt x="3664" y="3244"/>
                    </a:lnTo>
                    <a:lnTo>
                      <a:pt x="3686" y="3245"/>
                    </a:lnTo>
                    <a:lnTo>
                      <a:pt x="3708" y="3242"/>
                    </a:lnTo>
                    <a:lnTo>
                      <a:pt x="3729" y="3235"/>
                    </a:lnTo>
                    <a:lnTo>
                      <a:pt x="3747" y="3225"/>
                    </a:lnTo>
                    <a:lnTo>
                      <a:pt x="3762" y="3212"/>
                    </a:lnTo>
                    <a:lnTo>
                      <a:pt x="3762" y="3229"/>
                    </a:lnTo>
                    <a:lnTo>
                      <a:pt x="3766" y="3246"/>
                    </a:lnTo>
                    <a:lnTo>
                      <a:pt x="3774" y="3262"/>
                    </a:lnTo>
                    <a:lnTo>
                      <a:pt x="3786" y="3276"/>
                    </a:lnTo>
                    <a:lnTo>
                      <a:pt x="3801" y="3289"/>
                    </a:lnTo>
                    <a:lnTo>
                      <a:pt x="3818" y="3299"/>
                    </a:lnTo>
                    <a:lnTo>
                      <a:pt x="3858" y="3311"/>
                    </a:lnTo>
                    <a:lnTo>
                      <a:pt x="3829" y="3331"/>
                    </a:lnTo>
                    <a:lnTo>
                      <a:pt x="3805" y="3355"/>
                    </a:lnTo>
                    <a:lnTo>
                      <a:pt x="3786" y="3382"/>
                    </a:lnTo>
                    <a:lnTo>
                      <a:pt x="3771" y="3411"/>
                    </a:lnTo>
                    <a:lnTo>
                      <a:pt x="3737" y="3396"/>
                    </a:lnTo>
                    <a:lnTo>
                      <a:pt x="3698" y="3392"/>
                    </a:lnTo>
                    <a:lnTo>
                      <a:pt x="3659" y="3402"/>
                    </a:lnTo>
                    <a:lnTo>
                      <a:pt x="3630" y="3421"/>
                    </a:lnTo>
                    <a:lnTo>
                      <a:pt x="3592" y="3408"/>
                    </a:lnTo>
                    <a:lnTo>
                      <a:pt x="3552" y="3403"/>
                    </a:lnTo>
                    <a:lnTo>
                      <a:pt x="3510" y="3405"/>
                    </a:lnTo>
                    <a:lnTo>
                      <a:pt x="3472" y="3414"/>
                    </a:lnTo>
                    <a:lnTo>
                      <a:pt x="3450" y="3396"/>
                    </a:lnTo>
                    <a:lnTo>
                      <a:pt x="3423" y="3382"/>
                    </a:lnTo>
                    <a:lnTo>
                      <a:pt x="3394" y="3373"/>
                    </a:lnTo>
                    <a:lnTo>
                      <a:pt x="3363" y="3370"/>
                    </a:lnTo>
                    <a:close/>
                    <a:moveTo>
                      <a:pt x="2244" y="3323"/>
                    </a:moveTo>
                    <a:lnTo>
                      <a:pt x="2247" y="3291"/>
                    </a:lnTo>
                    <a:lnTo>
                      <a:pt x="2239" y="3259"/>
                    </a:lnTo>
                    <a:lnTo>
                      <a:pt x="2222" y="3231"/>
                    </a:lnTo>
                    <a:lnTo>
                      <a:pt x="2194" y="3207"/>
                    </a:lnTo>
                    <a:lnTo>
                      <a:pt x="2214" y="3206"/>
                    </a:lnTo>
                    <a:lnTo>
                      <a:pt x="2231" y="3201"/>
                    </a:lnTo>
                    <a:lnTo>
                      <a:pt x="2262" y="3182"/>
                    </a:lnTo>
                    <a:lnTo>
                      <a:pt x="2282" y="3155"/>
                    </a:lnTo>
                    <a:lnTo>
                      <a:pt x="2286" y="3140"/>
                    </a:lnTo>
                    <a:lnTo>
                      <a:pt x="2286" y="3124"/>
                    </a:lnTo>
                    <a:lnTo>
                      <a:pt x="2314" y="3143"/>
                    </a:lnTo>
                    <a:lnTo>
                      <a:pt x="2350" y="3152"/>
                    </a:lnTo>
                    <a:lnTo>
                      <a:pt x="2386" y="3148"/>
                    </a:lnTo>
                    <a:lnTo>
                      <a:pt x="2418" y="3133"/>
                    </a:lnTo>
                    <a:lnTo>
                      <a:pt x="2418" y="3152"/>
                    </a:lnTo>
                    <a:lnTo>
                      <a:pt x="2426" y="3169"/>
                    </a:lnTo>
                    <a:lnTo>
                      <a:pt x="2441" y="3183"/>
                    </a:lnTo>
                    <a:lnTo>
                      <a:pt x="2459" y="3193"/>
                    </a:lnTo>
                    <a:lnTo>
                      <a:pt x="2480" y="3201"/>
                    </a:lnTo>
                    <a:lnTo>
                      <a:pt x="2501" y="3203"/>
                    </a:lnTo>
                    <a:lnTo>
                      <a:pt x="2524" y="3200"/>
                    </a:lnTo>
                    <a:lnTo>
                      <a:pt x="2544" y="3190"/>
                    </a:lnTo>
                    <a:lnTo>
                      <a:pt x="2531" y="3208"/>
                    </a:lnTo>
                    <a:lnTo>
                      <a:pt x="2521" y="3230"/>
                    </a:lnTo>
                    <a:lnTo>
                      <a:pt x="2520" y="3251"/>
                    </a:lnTo>
                    <a:lnTo>
                      <a:pt x="2523" y="3273"/>
                    </a:lnTo>
                    <a:lnTo>
                      <a:pt x="2531" y="3293"/>
                    </a:lnTo>
                    <a:lnTo>
                      <a:pt x="2544" y="3312"/>
                    </a:lnTo>
                    <a:lnTo>
                      <a:pt x="2562" y="3328"/>
                    </a:lnTo>
                    <a:lnTo>
                      <a:pt x="2584" y="3341"/>
                    </a:lnTo>
                    <a:lnTo>
                      <a:pt x="2559" y="3347"/>
                    </a:lnTo>
                    <a:lnTo>
                      <a:pt x="2535" y="3357"/>
                    </a:lnTo>
                    <a:lnTo>
                      <a:pt x="2513" y="3369"/>
                    </a:lnTo>
                    <a:lnTo>
                      <a:pt x="2493" y="3385"/>
                    </a:lnTo>
                    <a:lnTo>
                      <a:pt x="2463" y="3376"/>
                    </a:lnTo>
                    <a:lnTo>
                      <a:pt x="2432" y="3374"/>
                    </a:lnTo>
                    <a:lnTo>
                      <a:pt x="2400" y="3376"/>
                    </a:lnTo>
                    <a:lnTo>
                      <a:pt x="2369" y="3385"/>
                    </a:lnTo>
                    <a:lnTo>
                      <a:pt x="2347" y="3360"/>
                    </a:lnTo>
                    <a:lnTo>
                      <a:pt x="2317" y="3340"/>
                    </a:lnTo>
                    <a:lnTo>
                      <a:pt x="2282" y="3327"/>
                    </a:lnTo>
                    <a:lnTo>
                      <a:pt x="2244" y="3323"/>
                    </a:lnTo>
                    <a:close/>
                    <a:moveTo>
                      <a:pt x="1049" y="3352"/>
                    </a:moveTo>
                    <a:lnTo>
                      <a:pt x="1061" y="3331"/>
                    </a:lnTo>
                    <a:lnTo>
                      <a:pt x="1068" y="3310"/>
                    </a:lnTo>
                    <a:lnTo>
                      <a:pt x="1069" y="3288"/>
                    </a:lnTo>
                    <a:lnTo>
                      <a:pt x="1064" y="3266"/>
                    </a:lnTo>
                    <a:lnTo>
                      <a:pt x="1055" y="3245"/>
                    </a:lnTo>
                    <a:lnTo>
                      <a:pt x="1041" y="3227"/>
                    </a:lnTo>
                    <a:lnTo>
                      <a:pt x="1023" y="3210"/>
                    </a:lnTo>
                    <a:lnTo>
                      <a:pt x="998" y="3198"/>
                    </a:lnTo>
                    <a:lnTo>
                      <a:pt x="1024" y="3207"/>
                    </a:lnTo>
                    <a:lnTo>
                      <a:pt x="1052" y="3212"/>
                    </a:lnTo>
                    <a:lnTo>
                      <a:pt x="1080" y="3212"/>
                    </a:lnTo>
                    <a:lnTo>
                      <a:pt x="1107" y="3206"/>
                    </a:lnTo>
                    <a:lnTo>
                      <a:pt x="1132" y="3197"/>
                    </a:lnTo>
                    <a:lnTo>
                      <a:pt x="1155" y="3183"/>
                    </a:lnTo>
                    <a:lnTo>
                      <a:pt x="1174" y="3166"/>
                    </a:lnTo>
                    <a:lnTo>
                      <a:pt x="1186" y="3145"/>
                    </a:lnTo>
                    <a:lnTo>
                      <a:pt x="1199" y="3170"/>
                    </a:lnTo>
                    <a:lnTo>
                      <a:pt x="1221" y="3190"/>
                    </a:lnTo>
                    <a:lnTo>
                      <a:pt x="1247" y="3206"/>
                    </a:lnTo>
                    <a:lnTo>
                      <a:pt x="1277" y="3217"/>
                    </a:lnTo>
                    <a:lnTo>
                      <a:pt x="1309" y="3222"/>
                    </a:lnTo>
                    <a:lnTo>
                      <a:pt x="1342" y="3221"/>
                    </a:lnTo>
                    <a:lnTo>
                      <a:pt x="1375" y="3214"/>
                    </a:lnTo>
                    <a:lnTo>
                      <a:pt x="1403" y="3200"/>
                    </a:lnTo>
                    <a:lnTo>
                      <a:pt x="1401" y="3220"/>
                    </a:lnTo>
                    <a:lnTo>
                      <a:pt x="1404" y="3239"/>
                    </a:lnTo>
                    <a:lnTo>
                      <a:pt x="1421" y="3277"/>
                    </a:lnTo>
                    <a:lnTo>
                      <a:pt x="1435" y="3294"/>
                    </a:lnTo>
                    <a:lnTo>
                      <a:pt x="1449" y="3309"/>
                    </a:lnTo>
                    <a:lnTo>
                      <a:pt x="1490" y="3332"/>
                    </a:lnTo>
                    <a:lnTo>
                      <a:pt x="1480" y="3354"/>
                    </a:lnTo>
                    <a:lnTo>
                      <a:pt x="1480" y="3377"/>
                    </a:lnTo>
                    <a:lnTo>
                      <a:pt x="1448" y="3381"/>
                    </a:lnTo>
                    <a:lnTo>
                      <a:pt x="1419" y="3391"/>
                    </a:lnTo>
                    <a:lnTo>
                      <a:pt x="1393" y="3407"/>
                    </a:lnTo>
                    <a:lnTo>
                      <a:pt x="1375" y="3429"/>
                    </a:lnTo>
                    <a:lnTo>
                      <a:pt x="1362" y="3414"/>
                    </a:lnTo>
                    <a:lnTo>
                      <a:pt x="1345" y="3402"/>
                    </a:lnTo>
                    <a:lnTo>
                      <a:pt x="1325" y="3396"/>
                    </a:lnTo>
                    <a:lnTo>
                      <a:pt x="1302" y="3392"/>
                    </a:lnTo>
                    <a:lnTo>
                      <a:pt x="1281" y="3393"/>
                    </a:lnTo>
                    <a:lnTo>
                      <a:pt x="1259" y="3400"/>
                    </a:lnTo>
                    <a:lnTo>
                      <a:pt x="1242" y="3410"/>
                    </a:lnTo>
                    <a:lnTo>
                      <a:pt x="1229" y="3425"/>
                    </a:lnTo>
                    <a:lnTo>
                      <a:pt x="1221" y="3402"/>
                    </a:lnTo>
                    <a:lnTo>
                      <a:pt x="1206" y="3382"/>
                    </a:lnTo>
                    <a:lnTo>
                      <a:pt x="1186" y="3366"/>
                    </a:lnTo>
                    <a:lnTo>
                      <a:pt x="1162" y="3353"/>
                    </a:lnTo>
                    <a:lnTo>
                      <a:pt x="1135" y="3344"/>
                    </a:lnTo>
                    <a:lnTo>
                      <a:pt x="1106" y="3341"/>
                    </a:lnTo>
                    <a:lnTo>
                      <a:pt x="1077" y="3343"/>
                    </a:lnTo>
                    <a:lnTo>
                      <a:pt x="1049" y="3352"/>
                    </a:lnTo>
                    <a:close/>
                    <a:moveTo>
                      <a:pt x="133" y="2711"/>
                    </a:moveTo>
                    <a:lnTo>
                      <a:pt x="137" y="2689"/>
                    </a:lnTo>
                    <a:lnTo>
                      <a:pt x="134" y="2668"/>
                    </a:lnTo>
                    <a:lnTo>
                      <a:pt x="118" y="2628"/>
                    </a:lnTo>
                    <a:lnTo>
                      <a:pt x="86" y="2594"/>
                    </a:lnTo>
                    <a:lnTo>
                      <a:pt x="64" y="2580"/>
                    </a:lnTo>
                    <a:lnTo>
                      <a:pt x="40" y="2570"/>
                    </a:lnTo>
                    <a:lnTo>
                      <a:pt x="64" y="2535"/>
                    </a:lnTo>
                    <a:lnTo>
                      <a:pt x="68" y="2496"/>
                    </a:lnTo>
                    <a:lnTo>
                      <a:pt x="54" y="2457"/>
                    </a:lnTo>
                    <a:lnTo>
                      <a:pt x="38" y="2441"/>
                    </a:lnTo>
                    <a:lnTo>
                      <a:pt x="19" y="2427"/>
                    </a:lnTo>
                    <a:lnTo>
                      <a:pt x="22" y="2370"/>
                    </a:lnTo>
                    <a:lnTo>
                      <a:pt x="9" y="2312"/>
                    </a:lnTo>
                    <a:lnTo>
                      <a:pt x="63" y="2327"/>
                    </a:lnTo>
                    <a:lnTo>
                      <a:pt x="111" y="2350"/>
                    </a:lnTo>
                    <a:lnTo>
                      <a:pt x="113" y="2331"/>
                    </a:lnTo>
                    <a:lnTo>
                      <a:pt x="110" y="2311"/>
                    </a:lnTo>
                    <a:lnTo>
                      <a:pt x="102" y="2293"/>
                    </a:lnTo>
                    <a:lnTo>
                      <a:pt x="90" y="2277"/>
                    </a:lnTo>
                    <a:lnTo>
                      <a:pt x="74" y="2263"/>
                    </a:lnTo>
                    <a:lnTo>
                      <a:pt x="55" y="2251"/>
                    </a:lnTo>
                    <a:lnTo>
                      <a:pt x="34" y="2244"/>
                    </a:lnTo>
                    <a:lnTo>
                      <a:pt x="9" y="2240"/>
                    </a:lnTo>
                    <a:lnTo>
                      <a:pt x="38" y="2222"/>
                    </a:lnTo>
                    <a:lnTo>
                      <a:pt x="56" y="2197"/>
                    </a:lnTo>
                    <a:lnTo>
                      <a:pt x="63" y="2169"/>
                    </a:lnTo>
                    <a:lnTo>
                      <a:pt x="58" y="2141"/>
                    </a:lnTo>
                    <a:lnTo>
                      <a:pt x="78" y="2144"/>
                    </a:lnTo>
                    <a:lnTo>
                      <a:pt x="99" y="2156"/>
                    </a:lnTo>
                    <a:lnTo>
                      <a:pt x="123" y="2165"/>
                    </a:lnTo>
                    <a:lnTo>
                      <a:pt x="149" y="2169"/>
                    </a:lnTo>
                    <a:lnTo>
                      <a:pt x="174" y="2170"/>
                    </a:lnTo>
                    <a:lnTo>
                      <a:pt x="201" y="2167"/>
                    </a:lnTo>
                    <a:lnTo>
                      <a:pt x="225" y="2160"/>
                    </a:lnTo>
                    <a:lnTo>
                      <a:pt x="248" y="2151"/>
                    </a:lnTo>
                    <a:lnTo>
                      <a:pt x="266" y="2137"/>
                    </a:lnTo>
                    <a:lnTo>
                      <a:pt x="266" y="2152"/>
                    </a:lnTo>
                    <a:lnTo>
                      <a:pt x="269" y="2166"/>
                    </a:lnTo>
                    <a:lnTo>
                      <a:pt x="276" y="2180"/>
                    </a:lnTo>
                    <a:lnTo>
                      <a:pt x="285" y="2193"/>
                    </a:lnTo>
                    <a:lnTo>
                      <a:pt x="312" y="2213"/>
                    </a:lnTo>
                    <a:lnTo>
                      <a:pt x="328" y="2220"/>
                    </a:lnTo>
                    <a:lnTo>
                      <a:pt x="345" y="2225"/>
                    </a:lnTo>
                    <a:lnTo>
                      <a:pt x="345" y="2284"/>
                    </a:lnTo>
                    <a:lnTo>
                      <a:pt x="355" y="2342"/>
                    </a:lnTo>
                    <a:lnTo>
                      <a:pt x="312" y="2366"/>
                    </a:lnTo>
                    <a:lnTo>
                      <a:pt x="273" y="2393"/>
                    </a:lnTo>
                    <a:lnTo>
                      <a:pt x="240" y="2423"/>
                    </a:lnTo>
                    <a:lnTo>
                      <a:pt x="212" y="2457"/>
                    </a:lnTo>
                    <a:lnTo>
                      <a:pt x="222" y="2490"/>
                    </a:lnTo>
                    <a:lnTo>
                      <a:pt x="228" y="2524"/>
                    </a:lnTo>
                    <a:lnTo>
                      <a:pt x="226" y="2559"/>
                    </a:lnTo>
                    <a:lnTo>
                      <a:pt x="218" y="2593"/>
                    </a:lnTo>
                    <a:lnTo>
                      <a:pt x="205" y="2626"/>
                    </a:lnTo>
                    <a:lnTo>
                      <a:pt x="186" y="2657"/>
                    </a:lnTo>
                    <a:lnTo>
                      <a:pt x="162" y="2685"/>
                    </a:lnTo>
                    <a:lnTo>
                      <a:pt x="133" y="2711"/>
                    </a:lnTo>
                    <a:close/>
                    <a:moveTo>
                      <a:pt x="383" y="1525"/>
                    </a:moveTo>
                    <a:lnTo>
                      <a:pt x="345" y="1515"/>
                    </a:lnTo>
                    <a:lnTo>
                      <a:pt x="307" y="1510"/>
                    </a:lnTo>
                    <a:lnTo>
                      <a:pt x="268" y="1510"/>
                    </a:lnTo>
                    <a:lnTo>
                      <a:pt x="230" y="1514"/>
                    </a:lnTo>
                    <a:lnTo>
                      <a:pt x="224" y="1495"/>
                    </a:lnTo>
                    <a:lnTo>
                      <a:pt x="212" y="1477"/>
                    </a:lnTo>
                    <a:lnTo>
                      <a:pt x="195" y="1462"/>
                    </a:lnTo>
                    <a:lnTo>
                      <a:pt x="175" y="1449"/>
                    </a:lnTo>
                    <a:lnTo>
                      <a:pt x="153" y="1439"/>
                    </a:lnTo>
                    <a:lnTo>
                      <a:pt x="129" y="1434"/>
                    </a:lnTo>
                    <a:lnTo>
                      <a:pt x="103" y="1433"/>
                    </a:lnTo>
                    <a:lnTo>
                      <a:pt x="78" y="1437"/>
                    </a:lnTo>
                    <a:lnTo>
                      <a:pt x="79" y="1404"/>
                    </a:lnTo>
                    <a:lnTo>
                      <a:pt x="66" y="1373"/>
                    </a:lnTo>
                    <a:lnTo>
                      <a:pt x="43" y="1346"/>
                    </a:lnTo>
                    <a:lnTo>
                      <a:pt x="9" y="1326"/>
                    </a:lnTo>
                    <a:lnTo>
                      <a:pt x="27" y="1315"/>
                    </a:lnTo>
                    <a:lnTo>
                      <a:pt x="42" y="1301"/>
                    </a:lnTo>
                    <a:lnTo>
                      <a:pt x="52" y="1285"/>
                    </a:lnTo>
                    <a:lnTo>
                      <a:pt x="60" y="1268"/>
                    </a:lnTo>
                    <a:lnTo>
                      <a:pt x="63" y="1231"/>
                    </a:lnTo>
                    <a:lnTo>
                      <a:pt x="59" y="1214"/>
                    </a:lnTo>
                    <a:lnTo>
                      <a:pt x="50" y="1197"/>
                    </a:lnTo>
                    <a:lnTo>
                      <a:pt x="80" y="1215"/>
                    </a:lnTo>
                    <a:lnTo>
                      <a:pt x="118" y="1226"/>
                    </a:lnTo>
                    <a:lnTo>
                      <a:pt x="157" y="1227"/>
                    </a:lnTo>
                    <a:lnTo>
                      <a:pt x="194" y="1220"/>
                    </a:lnTo>
                    <a:lnTo>
                      <a:pt x="194" y="1245"/>
                    </a:lnTo>
                    <a:lnTo>
                      <a:pt x="201" y="1268"/>
                    </a:lnTo>
                    <a:lnTo>
                      <a:pt x="213" y="1287"/>
                    </a:lnTo>
                    <a:lnTo>
                      <a:pt x="229" y="1304"/>
                    </a:lnTo>
                    <a:lnTo>
                      <a:pt x="268" y="1333"/>
                    </a:lnTo>
                    <a:lnTo>
                      <a:pt x="312" y="1360"/>
                    </a:lnTo>
                    <a:lnTo>
                      <a:pt x="353" y="1389"/>
                    </a:lnTo>
                    <a:lnTo>
                      <a:pt x="371" y="1404"/>
                    </a:lnTo>
                    <a:lnTo>
                      <a:pt x="384" y="1422"/>
                    </a:lnTo>
                    <a:lnTo>
                      <a:pt x="394" y="1442"/>
                    </a:lnTo>
                    <a:lnTo>
                      <a:pt x="396" y="1466"/>
                    </a:lnTo>
                    <a:lnTo>
                      <a:pt x="394" y="1494"/>
                    </a:lnTo>
                    <a:lnTo>
                      <a:pt x="383" y="1525"/>
                    </a:lnTo>
                    <a:close/>
                    <a:moveTo>
                      <a:pt x="147" y="461"/>
                    </a:moveTo>
                    <a:lnTo>
                      <a:pt x="119" y="441"/>
                    </a:lnTo>
                    <a:lnTo>
                      <a:pt x="87" y="427"/>
                    </a:lnTo>
                    <a:lnTo>
                      <a:pt x="51" y="419"/>
                    </a:lnTo>
                    <a:lnTo>
                      <a:pt x="13" y="420"/>
                    </a:lnTo>
                    <a:lnTo>
                      <a:pt x="30" y="391"/>
                    </a:lnTo>
                    <a:lnTo>
                      <a:pt x="31" y="359"/>
                    </a:lnTo>
                    <a:lnTo>
                      <a:pt x="22" y="329"/>
                    </a:lnTo>
                    <a:lnTo>
                      <a:pt x="0" y="302"/>
                    </a:lnTo>
                    <a:lnTo>
                      <a:pt x="16" y="285"/>
                    </a:lnTo>
                    <a:lnTo>
                      <a:pt x="28" y="265"/>
                    </a:lnTo>
                    <a:lnTo>
                      <a:pt x="35" y="245"/>
                    </a:lnTo>
                    <a:lnTo>
                      <a:pt x="38" y="223"/>
                    </a:lnTo>
                    <a:lnTo>
                      <a:pt x="35" y="202"/>
                    </a:lnTo>
                    <a:lnTo>
                      <a:pt x="28" y="180"/>
                    </a:lnTo>
                    <a:lnTo>
                      <a:pt x="16" y="161"/>
                    </a:lnTo>
                    <a:lnTo>
                      <a:pt x="0" y="144"/>
                    </a:lnTo>
                    <a:lnTo>
                      <a:pt x="43" y="114"/>
                    </a:lnTo>
                    <a:lnTo>
                      <a:pt x="79" y="81"/>
                    </a:lnTo>
                    <a:lnTo>
                      <a:pt x="107" y="42"/>
                    </a:lnTo>
                    <a:lnTo>
                      <a:pt x="123" y="0"/>
                    </a:lnTo>
                    <a:lnTo>
                      <a:pt x="141" y="31"/>
                    </a:lnTo>
                    <a:lnTo>
                      <a:pt x="162" y="59"/>
                    </a:lnTo>
                    <a:lnTo>
                      <a:pt x="189" y="84"/>
                    </a:lnTo>
                    <a:lnTo>
                      <a:pt x="221" y="107"/>
                    </a:lnTo>
                    <a:lnTo>
                      <a:pt x="214" y="137"/>
                    </a:lnTo>
                    <a:lnTo>
                      <a:pt x="212" y="167"/>
                    </a:lnTo>
                    <a:lnTo>
                      <a:pt x="220" y="226"/>
                    </a:lnTo>
                    <a:lnTo>
                      <a:pt x="245" y="283"/>
                    </a:lnTo>
                    <a:lnTo>
                      <a:pt x="262" y="310"/>
                    </a:lnTo>
                    <a:lnTo>
                      <a:pt x="285" y="335"/>
                    </a:lnTo>
                    <a:lnTo>
                      <a:pt x="258" y="341"/>
                    </a:lnTo>
                    <a:lnTo>
                      <a:pt x="233" y="351"/>
                    </a:lnTo>
                    <a:lnTo>
                      <a:pt x="210" y="363"/>
                    </a:lnTo>
                    <a:lnTo>
                      <a:pt x="190" y="380"/>
                    </a:lnTo>
                    <a:lnTo>
                      <a:pt x="173" y="398"/>
                    </a:lnTo>
                    <a:lnTo>
                      <a:pt x="161" y="417"/>
                    </a:lnTo>
                    <a:lnTo>
                      <a:pt x="151" y="438"/>
                    </a:lnTo>
                    <a:lnTo>
                      <a:pt x="147" y="461"/>
                    </a:lnTo>
                    <a:close/>
                  </a:path>
                </a:pathLst>
              </a:custGeom>
              <a:solidFill>
                <a:srgbClr val="00FF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58" name="Freeform 62"/>
              <p:cNvSpPr>
                <a:spLocks/>
              </p:cNvSpPr>
              <p:nvPr/>
            </p:nvSpPr>
            <p:spPr bwMode="auto">
              <a:xfrm>
                <a:off x="1452" y="4229"/>
                <a:ext cx="186" cy="79"/>
              </a:xfrm>
              <a:custGeom>
                <a:avLst/>
                <a:gdLst>
                  <a:gd name="T0" fmla="*/ 0 w 556"/>
                  <a:gd name="T1" fmla="*/ 151 h 236"/>
                  <a:gd name="T2" fmla="*/ 30 w 556"/>
                  <a:gd name="T3" fmla="*/ 149 h 236"/>
                  <a:gd name="T4" fmla="*/ 58 w 556"/>
                  <a:gd name="T5" fmla="*/ 141 h 236"/>
                  <a:gd name="T6" fmla="*/ 82 w 556"/>
                  <a:gd name="T7" fmla="*/ 130 h 236"/>
                  <a:gd name="T8" fmla="*/ 104 w 556"/>
                  <a:gd name="T9" fmla="*/ 114 h 236"/>
                  <a:gd name="T10" fmla="*/ 120 w 556"/>
                  <a:gd name="T11" fmla="*/ 93 h 236"/>
                  <a:gd name="T12" fmla="*/ 130 w 556"/>
                  <a:gd name="T13" fmla="*/ 72 h 236"/>
                  <a:gd name="T14" fmla="*/ 136 w 556"/>
                  <a:gd name="T15" fmla="*/ 48 h 236"/>
                  <a:gd name="T16" fmla="*/ 133 w 556"/>
                  <a:gd name="T17" fmla="*/ 25 h 236"/>
                  <a:gd name="T18" fmla="*/ 182 w 556"/>
                  <a:gd name="T19" fmla="*/ 37 h 236"/>
                  <a:gd name="T20" fmla="*/ 235 w 556"/>
                  <a:gd name="T21" fmla="*/ 37 h 236"/>
                  <a:gd name="T22" fmla="*/ 284 w 556"/>
                  <a:gd name="T23" fmla="*/ 24 h 236"/>
                  <a:gd name="T24" fmla="*/ 327 w 556"/>
                  <a:gd name="T25" fmla="*/ 0 h 236"/>
                  <a:gd name="T26" fmla="*/ 340 w 556"/>
                  <a:gd name="T27" fmla="*/ 17 h 236"/>
                  <a:gd name="T28" fmla="*/ 358 w 556"/>
                  <a:gd name="T29" fmla="*/ 32 h 236"/>
                  <a:gd name="T30" fmla="*/ 378 w 556"/>
                  <a:gd name="T31" fmla="*/ 44 h 236"/>
                  <a:gd name="T32" fmla="*/ 401 w 556"/>
                  <a:gd name="T33" fmla="*/ 54 h 236"/>
                  <a:gd name="T34" fmla="*/ 425 w 556"/>
                  <a:gd name="T35" fmla="*/ 59 h 236"/>
                  <a:gd name="T36" fmla="*/ 450 w 556"/>
                  <a:gd name="T37" fmla="*/ 62 h 236"/>
                  <a:gd name="T38" fmla="*/ 501 w 556"/>
                  <a:gd name="T39" fmla="*/ 55 h 236"/>
                  <a:gd name="T40" fmla="*/ 504 w 556"/>
                  <a:gd name="T41" fmla="*/ 86 h 236"/>
                  <a:gd name="T42" fmla="*/ 513 w 556"/>
                  <a:gd name="T43" fmla="*/ 117 h 236"/>
                  <a:gd name="T44" fmla="*/ 532 w 556"/>
                  <a:gd name="T45" fmla="*/ 145 h 236"/>
                  <a:gd name="T46" fmla="*/ 556 w 556"/>
                  <a:gd name="T47" fmla="*/ 169 h 236"/>
                  <a:gd name="T48" fmla="*/ 514 w 556"/>
                  <a:gd name="T49" fmla="*/ 175 h 236"/>
                  <a:gd name="T50" fmla="*/ 477 w 556"/>
                  <a:gd name="T51" fmla="*/ 189 h 236"/>
                  <a:gd name="T52" fmla="*/ 443 w 556"/>
                  <a:gd name="T53" fmla="*/ 209 h 236"/>
                  <a:gd name="T54" fmla="*/ 418 w 556"/>
                  <a:gd name="T55" fmla="*/ 236 h 236"/>
                  <a:gd name="T56" fmla="*/ 397 w 556"/>
                  <a:gd name="T57" fmla="*/ 226 h 236"/>
                  <a:gd name="T58" fmla="*/ 373 w 556"/>
                  <a:gd name="T59" fmla="*/ 218 h 236"/>
                  <a:gd name="T60" fmla="*/ 347 w 556"/>
                  <a:gd name="T61" fmla="*/ 214 h 236"/>
                  <a:gd name="T62" fmla="*/ 322 w 556"/>
                  <a:gd name="T63" fmla="*/ 213 h 236"/>
                  <a:gd name="T64" fmla="*/ 296 w 556"/>
                  <a:gd name="T65" fmla="*/ 214 h 236"/>
                  <a:gd name="T66" fmla="*/ 272 w 556"/>
                  <a:gd name="T67" fmla="*/ 218 h 236"/>
                  <a:gd name="T68" fmla="*/ 248 w 556"/>
                  <a:gd name="T69" fmla="*/ 226 h 236"/>
                  <a:gd name="T70" fmla="*/ 225 w 556"/>
                  <a:gd name="T71" fmla="*/ 236 h 236"/>
                  <a:gd name="T72" fmla="*/ 177 w 556"/>
                  <a:gd name="T73" fmla="*/ 201 h 236"/>
                  <a:gd name="T74" fmla="*/ 122 w 556"/>
                  <a:gd name="T75" fmla="*/ 176 h 236"/>
                  <a:gd name="T76" fmla="*/ 63 w 556"/>
                  <a:gd name="T77" fmla="*/ 159 h 236"/>
                  <a:gd name="T78" fmla="*/ 33 w 556"/>
                  <a:gd name="T79" fmla="*/ 153 h 236"/>
                  <a:gd name="T80" fmla="*/ 0 w 556"/>
                  <a:gd name="T81" fmla="*/ 151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556" h="236">
                    <a:moveTo>
                      <a:pt x="0" y="151"/>
                    </a:moveTo>
                    <a:lnTo>
                      <a:pt x="30" y="149"/>
                    </a:lnTo>
                    <a:lnTo>
                      <a:pt x="58" y="141"/>
                    </a:lnTo>
                    <a:lnTo>
                      <a:pt x="82" y="130"/>
                    </a:lnTo>
                    <a:lnTo>
                      <a:pt x="104" y="114"/>
                    </a:lnTo>
                    <a:lnTo>
                      <a:pt x="120" y="93"/>
                    </a:lnTo>
                    <a:lnTo>
                      <a:pt x="130" y="72"/>
                    </a:lnTo>
                    <a:lnTo>
                      <a:pt x="136" y="48"/>
                    </a:lnTo>
                    <a:lnTo>
                      <a:pt x="133" y="25"/>
                    </a:lnTo>
                    <a:lnTo>
                      <a:pt x="182" y="37"/>
                    </a:lnTo>
                    <a:lnTo>
                      <a:pt x="235" y="37"/>
                    </a:lnTo>
                    <a:lnTo>
                      <a:pt x="284" y="24"/>
                    </a:lnTo>
                    <a:lnTo>
                      <a:pt x="327" y="0"/>
                    </a:lnTo>
                    <a:lnTo>
                      <a:pt x="340" y="17"/>
                    </a:lnTo>
                    <a:lnTo>
                      <a:pt x="358" y="32"/>
                    </a:lnTo>
                    <a:lnTo>
                      <a:pt x="378" y="44"/>
                    </a:lnTo>
                    <a:lnTo>
                      <a:pt x="401" y="54"/>
                    </a:lnTo>
                    <a:lnTo>
                      <a:pt x="425" y="59"/>
                    </a:lnTo>
                    <a:lnTo>
                      <a:pt x="450" y="62"/>
                    </a:lnTo>
                    <a:lnTo>
                      <a:pt x="501" y="55"/>
                    </a:lnTo>
                    <a:lnTo>
                      <a:pt x="504" y="86"/>
                    </a:lnTo>
                    <a:lnTo>
                      <a:pt x="513" y="117"/>
                    </a:lnTo>
                    <a:lnTo>
                      <a:pt x="532" y="145"/>
                    </a:lnTo>
                    <a:lnTo>
                      <a:pt x="556" y="169"/>
                    </a:lnTo>
                    <a:lnTo>
                      <a:pt x="514" y="175"/>
                    </a:lnTo>
                    <a:lnTo>
                      <a:pt x="477" y="189"/>
                    </a:lnTo>
                    <a:lnTo>
                      <a:pt x="443" y="209"/>
                    </a:lnTo>
                    <a:lnTo>
                      <a:pt x="418" y="236"/>
                    </a:lnTo>
                    <a:lnTo>
                      <a:pt x="397" y="226"/>
                    </a:lnTo>
                    <a:lnTo>
                      <a:pt x="373" y="218"/>
                    </a:lnTo>
                    <a:lnTo>
                      <a:pt x="347" y="214"/>
                    </a:lnTo>
                    <a:lnTo>
                      <a:pt x="322" y="213"/>
                    </a:lnTo>
                    <a:lnTo>
                      <a:pt x="296" y="214"/>
                    </a:lnTo>
                    <a:lnTo>
                      <a:pt x="272" y="218"/>
                    </a:lnTo>
                    <a:lnTo>
                      <a:pt x="248" y="226"/>
                    </a:lnTo>
                    <a:lnTo>
                      <a:pt x="225" y="236"/>
                    </a:lnTo>
                    <a:lnTo>
                      <a:pt x="177" y="201"/>
                    </a:lnTo>
                    <a:lnTo>
                      <a:pt x="122" y="176"/>
                    </a:lnTo>
                    <a:lnTo>
                      <a:pt x="63" y="159"/>
                    </a:lnTo>
                    <a:lnTo>
                      <a:pt x="33" y="153"/>
                    </a:lnTo>
                    <a:lnTo>
                      <a:pt x="0" y="15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59" name="Freeform 63"/>
              <p:cNvSpPr>
                <a:spLocks/>
              </p:cNvSpPr>
              <p:nvPr/>
            </p:nvSpPr>
            <p:spPr bwMode="auto">
              <a:xfrm>
                <a:off x="1129" y="4242"/>
                <a:ext cx="165" cy="69"/>
              </a:xfrm>
              <a:custGeom>
                <a:avLst/>
                <a:gdLst>
                  <a:gd name="T0" fmla="*/ 0 w 495"/>
                  <a:gd name="T1" fmla="*/ 158 h 209"/>
                  <a:gd name="T2" fmla="*/ 23 w 495"/>
                  <a:gd name="T3" fmla="*/ 150 h 209"/>
                  <a:gd name="T4" fmla="*/ 43 w 495"/>
                  <a:gd name="T5" fmla="*/ 141 h 209"/>
                  <a:gd name="T6" fmla="*/ 62 w 495"/>
                  <a:gd name="T7" fmla="*/ 127 h 209"/>
                  <a:gd name="T8" fmla="*/ 76 w 495"/>
                  <a:gd name="T9" fmla="*/ 112 h 209"/>
                  <a:gd name="T10" fmla="*/ 95 w 495"/>
                  <a:gd name="T11" fmla="*/ 76 h 209"/>
                  <a:gd name="T12" fmla="*/ 98 w 495"/>
                  <a:gd name="T13" fmla="*/ 56 h 209"/>
                  <a:gd name="T14" fmla="*/ 97 w 495"/>
                  <a:gd name="T15" fmla="*/ 37 h 209"/>
                  <a:gd name="T16" fmla="*/ 135 w 495"/>
                  <a:gd name="T17" fmla="*/ 48 h 209"/>
                  <a:gd name="T18" fmla="*/ 157 w 495"/>
                  <a:gd name="T19" fmla="*/ 49 h 209"/>
                  <a:gd name="T20" fmla="*/ 178 w 495"/>
                  <a:gd name="T21" fmla="*/ 47 h 209"/>
                  <a:gd name="T22" fmla="*/ 216 w 495"/>
                  <a:gd name="T23" fmla="*/ 33 h 209"/>
                  <a:gd name="T24" fmla="*/ 244 w 495"/>
                  <a:gd name="T25" fmla="*/ 7 h 209"/>
                  <a:gd name="T26" fmla="*/ 260 w 495"/>
                  <a:gd name="T27" fmla="*/ 19 h 209"/>
                  <a:gd name="T28" fmla="*/ 280 w 495"/>
                  <a:gd name="T29" fmla="*/ 27 h 209"/>
                  <a:gd name="T30" fmla="*/ 301 w 495"/>
                  <a:gd name="T31" fmla="*/ 32 h 209"/>
                  <a:gd name="T32" fmla="*/ 323 w 495"/>
                  <a:gd name="T33" fmla="*/ 33 h 209"/>
                  <a:gd name="T34" fmla="*/ 345 w 495"/>
                  <a:gd name="T35" fmla="*/ 30 h 209"/>
                  <a:gd name="T36" fmla="*/ 366 w 495"/>
                  <a:gd name="T37" fmla="*/ 23 h 209"/>
                  <a:gd name="T38" fmla="*/ 384 w 495"/>
                  <a:gd name="T39" fmla="*/ 13 h 209"/>
                  <a:gd name="T40" fmla="*/ 399 w 495"/>
                  <a:gd name="T41" fmla="*/ 0 h 209"/>
                  <a:gd name="T42" fmla="*/ 399 w 495"/>
                  <a:gd name="T43" fmla="*/ 17 h 209"/>
                  <a:gd name="T44" fmla="*/ 403 w 495"/>
                  <a:gd name="T45" fmla="*/ 34 h 209"/>
                  <a:gd name="T46" fmla="*/ 411 w 495"/>
                  <a:gd name="T47" fmla="*/ 50 h 209"/>
                  <a:gd name="T48" fmla="*/ 423 w 495"/>
                  <a:gd name="T49" fmla="*/ 64 h 209"/>
                  <a:gd name="T50" fmla="*/ 438 w 495"/>
                  <a:gd name="T51" fmla="*/ 77 h 209"/>
                  <a:gd name="T52" fmla="*/ 455 w 495"/>
                  <a:gd name="T53" fmla="*/ 87 h 209"/>
                  <a:gd name="T54" fmla="*/ 495 w 495"/>
                  <a:gd name="T55" fmla="*/ 99 h 209"/>
                  <a:gd name="T56" fmla="*/ 466 w 495"/>
                  <a:gd name="T57" fmla="*/ 119 h 209"/>
                  <a:gd name="T58" fmla="*/ 442 w 495"/>
                  <a:gd name="T59" fmla="*/ 143 h 209"/>
                  <a:gd name="T60" fmla="*/ 423 w 495"/>
                  <a:gd name="T61" fmla="*/ 170 h 209"/>
                  <a:gd name="T62" fmla="*/ 408 w 495"/>
                  <a:gd name="T63" fmla="*/ 199 h 209"/>
                  <a:gd name="T64" fmla="*/ 374 w 495"/>
                  <a:gd name="T65" fmla="*/ 184 h 209"/>
                  <a:gd name="T66" fmla="*/ 335 w 495"/>
                  <a:gd name="T67" fmla="*/ 180 h 209"/>
                  <a:gd name="T68" fmla="*/ 296 w 495"/>
                  <a:gd name="T69" fmla="*/ 190 h 209"/>
                  <a:gd name="T70" fmla="*/ 267 w 495"/>
                  <a:gd name="T71" fmla="*/ 209 h 209"/>
                  <a:gd name="T72" fmla="*/ 229 w 495"/>
                  <a:gd name="T73" fmla="*/ 196 h 209"/>
                  <a:gd name="T74" fmla="*/ 189 w 495"/>
                  <a:gd name="T75" fmla="*/ 191 h 209"/>
                  <a:gd name="T76" fmla="*/ 147 w 495"/>
                  <a:gd name="T77" fmla="*/ 193 h 209"/>
                  <a:gd name="T78" fmla="*/ 109 w 495"/>
                  <a:gd name="T79" fmla="*/ 202 h 209"/>
                  <a:gd name="T80" fmla="*/ 87 w 495"/>
                  <a:gd name="T81" fmla="*/ 184 h 209"/>
                  <a:gd name="T82" fmla="*/ 60 w 495"/>
                  <a:gd name="T83" fmla="*/ 170 h 209"/>
                  <a:gd name="T84" fmla="*/ 31 w 495"/>
                  <a:gd name="T85" fmla="*/ 161 h 209"/>
                  <a:gd name="T86" fmla="*/ 0 w 495"/>
                  <a:gd name="T87" fmla="*/ 158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95" h="209">
                    <a:moveTo>
                      <a:pt x="0" y="158"/>
                    </a:moveTo>
                    <a:lnTo>
                      <a:pt x="23" y="150"/>
                    </a:lnTo>
                    <a:lnTo>
                      <a:pt x="43" y="141"/>
                    </a:lnTo>
                    <a:lnTo>
                      <a:pt x="62" y="127"/>
                    </a:lnTo>
                    <a:lnTo>
                      <a:pt x="76" y="112"/>
                    </a:lnTo>
                    <a:lnTo>
                      <a:pt x="95" y="76"/>
                    </a:lnTo>
                    <a:lnTo>
                      <a:pt x="98" y="56"/>
                    </a:lnTo>
                    <a:lnTo>
                      <a:pt x="97" y="37"/>
                    </a:lnTo>
                    <a:lnTo>
                      <a:pt x="135" y="48"/>
                    </a:lnTo>
                    <a:lnTo>
                      <a:pt x="157" y="49"/>
                    </a:lnTo>
                    <a:lnTo>
                      <a:pt x="178" y="47"/>
                    </a:lnTo>
                    <a:lnTo>
                      <a:pt x="216" y="33"/>
                    </a:lnTo>
                    <a:lnTo>
                      <a:pt x="244" y="7"/>
                    </a:lnTo>
                    <a:lnTo>
                      <a:pt x="260" y="19"/>
                    </a:lnTo>
                    <a:lnTo>
                      <a:pt x="280" y="27"/>
                    </a:lnTo>
                    <a:lnTo>
                      <a:pt x="301" y="32"/>
                    </a:lnTo>
                    <a:lnTo>
                      <a:pt x="323" y="33"/>
                    </a:lnTo>
                    <a:lnTo>
                      <a:pt x="345" y="30"/>
                    </a:lnTo>
                    <a:lnTo>
                      <a:pt x="366" y="23"/>
                    </a:lnTo>
                    <a:lnTo>
                      <a:pt x="384" y="13"/>
                    </a:lnTo>
                    <a:lnTo>
                      <a:pt x="399" y="0"/>
                    </a:lnTo>
                    <a:lnTo>
                      <a:pt x="399" y="17"/>
                    </a:lnTo>
                    <a:lnTo>
                      <a:pt x="403" y="34"/>
                    </a:lnTo>
                    <a:lnTo>
                      <a:pt x="411" y="50"/>
                    </a:lnTo>
                    <a:lnTo>
                      <a:pt x="423" y="64"/>
                    </a:lnTo>
                    <a:lnTo>
                      <a:pt x="438" y="77"/>
                    </a:lnTo>
                    <a:lnTo>
                      <a:pt x="455" y="87"/>
                    </a:lnTo>
                    <a:lnTo>
                      <a:pt x="495" y="99"/>
                    </a:lnTo>
                    <a:lnTo>
                      <a:pt x="466" y="119"/>
                    </a:lnTo>
                    <a:lnTo>
                      <a:pt x="442" y="143"/>
                    </a:lnTo>
                    <a:lnTo>
                      <a:pt x="423" y="170"/>
                    </a:lnTo>
                    <a:lnTo>
                      <a:pt x="408" y="199"/>
                    </a:lnTo>
                    <a:lnTo>
                      <a:pt x="374" y="184"/>
                    </a:lnTo>
                    <a:lnTo>
                      <a:pt x="335" y="180"/>
                    </a:lnTo>
                    <a:lnTo>
                      <a:pt x="296" y="190"/>
                    </a:lnTo>
                    <a:lnTo>
                      <a:pt x="267" y="209"/>
                    </a:lnTo>
                    <a:lnTo>
                      <a:pt x="229" y="196"/>
                    </a:lnTo>
                    <a:lnTo>
                      <a:pt x="189" y="191"/>
                    </a:lnTo>
                    <a:lnTo>
                      <a:pt x="147" y="193"/>
                    </a:lnTo>
                    <a:lnTo>
                      <a:pt x="109" y="202"/>
                    </a:lnTo>
                    <a:lnTo>
                      <a:pt x="87" y="184"/>
                    </a:lnTo>
                    <a:lnTo>
                      <a:pt x="60" y="170"/>
                    </a:lnTo>
                    <a:lnTo>
                      <a:pt x="31" y="161"/>
                    </a:lnTo>
                    <a:lnTo>
                      <a:pt x="0" y="158"/>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60" name="Freeform 64"/>
              <p:cNvSpPr>
                <a:spLocks/>
              </p:cNvSpPr>
              <p:nvPr/>
            </p:nvSpPr>
            <p:spPr bwMode="auto">
              <a:xfrm>
                <a:off x="739" y="4212"/>
                <a:ext cx="130" cy="87"/>
              </a:xfrm>
              <a:custGeom>
                <a:avLst/>
                <a:gdLst>
                  <a:gd name="T0" fmla="*/ 50 w 390"/>
                  <a:gd name="T1" fmla="*/ 199 h 261"/>
                  <a:gd name="T2" fmla="*/ 53 w 390"/>
                  <a:gd name="T3" fmla="*/ 167 h 261"/>
                  <a:gd name="T4" fmla="*/ 45 w 390"/>
                  <a:gd name="T5" fmla="*/ 135 h 261"/>
                  <a:gd name="T6" fmla="*/ 28 w 390"/>
                  <a:gd name="T7" fmla="*/ 107 h 261"/>
                  <a:gd name="T8" fmla="*/ 0 w 390"/>
                  <a:gd name="T9" fmla="*/ 83 h 261"/>
                  <a:gd name="T10" fmla="*/ 20 w 390"/>
                  <a:gd name="T11" fmla="*/ 82 h 261"/>
                  <a:gd name="T12" fmla="*/ 37 w 390"/>
                  <a:gd name="T13" fmla="*/ 77 h 261"/>
                  <a:gd name="T14" fmla="*/ 68 w 390"/>
                  <a:gd name="T15" fmla="*/ 58 h 261"/>
                  <a:gd name="T16" fmla="*/ 88 w 390"/>
                  <a:gd name="T17" fmla="*/ 31 h 261"/>
                  <a:gd name="T18" fmla="*/ 92 w 390"/>
                  <a:gd name="T19" fmla="*/ 16 h 261"/>
                  <a:gd name="T20" fmla="*/ 92 w 390"/>
                  <a:gd name="T21" fmla="*/ 0 h 261"/>
                  <a:gd name="T22" fmla="*/ 120 w 390"/>
                  <a:gd name="T23" fmla="*/ 19 h 261"/>
                  <a:gd name="T24" fmla="*/ 156 w 390"/>
                  <a:gd name="T25" fmla="*/ 28 h 261"/>
                  <a:gd name="T26" fmla="*/ 192 w 390"/>
                  <a:gd name="T27" fmla="*/ 24 h 261"/>
                  <a:gd name="T28" fmla="*/ 224 w 390"/>
                  <a:gd name="T29" fmla="*/ 9 h 261"/>
                  <a:gd name="T30" fmla="*/ 224 w 390"/>
                  <a:gd name="T31" fmla="*/ 28 h 261"/>
                  <a:gd name="T32" fmla="*/ 232 w 390"/>
                  <a:gd name="T33" fmla="*/ 45 h 261"/>
                  <a:gd name="T34" fmla="*/ 247 w 390"/>
                  <a:gd name="T35" fmla="*/ 59 h 261"/>
                  <a:gd name="T36" fmla="*/ 265 w 390"/>
                  <a:gd name="T37" fmla="*/ 69 h 261"/>
                  <a:gd name="T38" fmla="*/ 286 w 390"/>
                  <a:gd name="T39" fmla="*/ 77 h 261"/>
                  <a:gd name="T40" fmla="*/ 307 w 390"/>
                  <a:gd name="T41" fmla="*/ 79 h 261"/>
                  <a:gd name="T42" fmla="*/ 330 w 390"/>
                  <a:gd name="T43" fmla="*/ 76 h 261"/>
                  <a:gd name="T44" fmla="*/ 350 w 390"/>
                  <a:gd name="T45" fmla="*/ 66 h 261"/>
                  <a:gd name="T46" fmla="*/ 337 w 390"/>
                  <a:gd name="T47" fmla="*/ 84 h 261"/>
                  <a:gd name="T48" fmla="*/ 327 w 390"/>
                  <a:gd name="T49" fmla="*/ 106 h 261"/>
                  <a:gd name="T50" fmla="*/ 326 w 390"/>
                  <a:gd name="T51" fmla="*/ 127 h 261"/>
                  <a:gd name="T52" fmla="*/ 329 w 390"/>
                  <a:gd name="T53" fmla="*/ 149 h 261"/>
                  <a:gd name="T54" fmla="*/ 337 w 390"/>
                  <a:gd name="T55" fmla="*/ 169 h 261"/>
                  <a:gd name="T56" fmla="*/ 350 w 390"/>
                  <a:gd name="T57" fmla="*/ 188 h 261"/>
                  <a:gd name="T58" fmla="*/ 368 w 390"/>
                  <a:gd name="T59" fmla="*/ 204 h 261"/>
                  <a:gd name="T60" fmla="*/ 390 w 390"/>
                  <a:gd name="T61" fmla="*/ 217 h 261"/>
                  <a:gd name="T62" fmla="*/ 365 w 390"/>
                  <a:gd name="T63" fmla="*/ 223 h 261"/>
                  <a:gd name="T64" fmla="*/ 341 w 390"/>
                  <a:gd name="T65" fmla="*/ 233 h 261"/>
                  <a:gd name="T66" fmla="*/ 319 w 390"/>
                  <a:gd name="T67" fmla="*/ 245 h 261"/>
                  <a:gd name="T68" fmla="*/ 299 w 390"/>
                  <a:gd name="T69" fmla="*/ 261 h 261"/>
                  <a:gd name="T70" fmla="*/ 269 w 390"/>
                  <a:gd name="T71" fmla="*/ 252 h 261"/>
                  <a:gd name="T72" fmla="*/ 238 w 390"/>
                  <a:gd name="T73" fmla="*/ 250 h 261"/>
                  <a:gd name="T74" fmla="*/ 206 w 390"/>
                  <a:gd name="T75" fmla="*/ 252 h 261"/>
                  <a:gd name="T76" fmla="*/ 175 w 390"/>
                  <a:gd name="T77" fmla="*/ 261 h 261"/>
                  <a:gd name="T78" fmla="*/ 153 w 390"/>
                  <a:gd name="T79" fmla="*/ 236 h 261"/>
                  <a:gd name="T80" fmla="*/ 123 w 390"/>
                  <a:gd name="T81" fmla="*/ 216 h 261"/>
                  <a:gd name="T82" fmla="*/ 88 w 390"/>
                  <a:gd name="T83" fmla="*/ 203 h 261"/>
                  <a:gd name="T84" fmla="*/ 50 w 390"/>
                  <a:gd name="T85" fmla="*/ 199 h 2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90" h="261">
                    <a:moveTo>
                      <a:pt x="50" y="199"/>
                    </a:moveTo>
                    <a:lnTo>
                      <a:pt x="53" y="167"/>
                    </a:lnTo>
                    <a:lnTo>
                      <a:pt x="45" y="135"/>
                    </a:lnTo>
                    <a:lnTo>
                      <a:pt x="28" y="107"/>
                    </a:lnTo>
                    <a:lnTo>
                      <a:pt x="0" y="83"/>
                    </a:lnTo>
                    <a:lnTo>
                      <a:pt x="20" y="82"/>
                    </a:lnTo>
                    <a:lnTo>
                      <a:pt x="37" y="77"/>
                    </a:lnTo>
                    <a:lnTo>
                      <a:pt x="68" y="58"/>
                    </a:lnTo>
                    <a:lnTo>
                      <a:pt x="88" y="31"/>
                    </a:lnTo>
                    <a:lnTo>
                      <a:pt x="92" y="16"/>
                    </a:lnTo>
                    <a:lnTo>
                      <a:pt x="92" y="0"/>
                    </a:lnTo>
                    <a:lnTo>
                      <a:pt x="120" y="19"/>
                    </a:lnTo>
                    <a:lnTo>
                      <a:pt x="156" y="28"/>
                    </a:lnTo>
                    <a:lnTo>
                      <a:pt x="192" y="24"/>
                    </a:lnTo>
                    <a:lnTo>
                      <a:pt x="224" y="9"/>
                    </a:lnTo>
                    <a:lnTo>
                      <a:pt x="224" y="28"/>
                    </a:lnTo>
                    <a:lnTo>
                      <a:pt x="232" y="45"/>
                    </a:lnTo>
                    <a:lnTo>
                      <a:pt x="247" y="59"/>
                    </a:lnTo>
                    <a:lnTo>
                      <a:pt x="265" y="69"/>
                    </a:lnTo>
                    <a:lnTo>
                      <a:pt x="286" y="77"/>
                    </a:lnTo>
                    <a:lnTo>
                      <a:pt x="307" y="79"/>
                    </a:lnTo>
                    <a:lnTo>
                      <a:pt x="330" y="76"/>
                    </a:lnTo>
                    <a:lnTo>
                      <a:pt x="350" y="66"/>
                    </a:lnTo>
                    <a:lnTo>
                      <a:pt x="337" y="84"/>
                    </a:lnTo>
                    <a:lnTo>
                      <a:pt x="327" y="106"/>
                    </a:lnTo>
                    <a:lnTo>
                      <a:pt x="326" y="127"/>
                    </a:lnTo>
                    <a:lnTo>
                      <a:pt x="329" y="149"/>
                    </a:lnTo>
                    <a:lnTo>
                      <a:pt x="337" y="169"/>
                    </a:lnTo>
                    <a:lnTo>
                      <a:pt x="350" y="188"/>
                    </a:lnTo>
                    <a:lnTo>
                      <a:pt x="368" y="204"/>
                    </a:lnTo>
                    <a:lnTo>
                      <a:pt x="390" y="217"/>
                    </a:lnTo>
                    <a:lnTo>
                      <a:pt x="365" y="223"/>
                    </a:lnTo>
                    <a:lnTo>
                      <a:pt x="341" y="233"/>
                    </a:lnTo>
                    <a:lnTo>
                      <a:pt x="319" y="245"/>
                    </a:lnTo>
                    <a:lnTo>
                      <a:pt x="299" y="261"/>
                    </a:lnTo>
                    <a:lnTo>
                      <a:pt x="269" y="252"/>
                    </a:lnTo>
                    <a:lnTo>
                      <a:pt x="238" y="250"/>
                    </a:lnTo>
                    <a:lnTo>
                      <a:pt x="206" y="252"/>
                    </a:lnTo>
                    <a:lnTo>
                      <a:pt x="175" y="261"/>
                    </a:lnTo>
                    <a:lnTo>
                      <a:pt x="153" y="236"/>
                    </a:lnTo>
                    <a:lnTo>
                      <a:pt x="123" y="216"/>
                    </a:lnTo>
                    <a:lnTo>
                      <a:pt x="88" y="203"/>
                    </a:lnTo>
                    <a:lnTo>
                      <a:pt x="50" y="199"/>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61" name="Freeform 65"/>
              <p:cNvSpPr>
                <a:spLocks/>
              </p:cNvSpPr>
              <p:nvPr/>
            </p:nvSpPr>
            <p:spPr bwMode="auto">
              <a:xfrm>
                <a:off x="341" y="4219"/>
                <a:ext cx="164" cy="95"/>
              </a:xfrm>
              <a:custGeom>
                <a:avLst/>
                <a:gdLst>
                  <a:gd name="T0" fmla="*/ 51 w 492"/>
                  <a:gd name="T1" fmla="*/ 207 h 284"/>
                  <a:gd name="T2" fmla="*/ 63 w 492"/>
                  <a:gd name="T3" fmla="*/ 186 h 284"/>
                  <a:gd name="T4" fmla="*/ 70 w 492"/>
                  <a:gd name="T5" fmla="*/ 165 h 284"/>
                  <a:gd name="T6" fmla="*/ 71 w 492"/>
                  <a:gd name="T7" fmla="*/ 143 h 284"/>
                  <a:gd name="T8" fmla="*/ 66 w 492"/>
                  <a:gd name="T9" fmla="*/ 121 h 284"/>
                  <a:gd name="T10" fmla="*/ 57 w 492"/>
                  <a:gd name="T11" fmla="*/ 100 h 284"/>
                  <a:gd name="T12" fmla="*/ 43 w 492"/>
                  <a:gd name="T13" fmla="*/ 82 h 284"/>
                  <a:gd name="T14" fmla="*/ 25 w 492"/>
                  <a:gd name="T15" fmla="*/ 65 h 284"/>
                  <a:gd name="T16" fmla="*/ 0 w 492"/>
                  <a:gd name="T17" fmla="*/ 53 h 284"/>
                  <a:gd name="T18" fmla="*/ 26 w 492"/>
                  <a:gd name="T19" fmla="*/ 62 h 284"/>
                  <a:gd name="T20" fmla="*/ 54 w 492"/>
                  <a:gd name="T21" fmla="*/ 67 h 284"/>
                  <a:gd name="T22" fmla="*/ 82 w 492"/>
                  <a:gd name="T23" fmla="*/ 67 h 284"/>
                  <a:gd name="T24" fmla="*/ 109 w 492"/>
                  <a:gd name="T25" fmla="*/ 61 h 284"/>
                  <a:gd name="T26" fmla="*/ 134 w 492"/>
                  <a:gd name="T27" fmla="*/ 52 h 284"/>
                  <a:gd name="T28" fmla="*/ 157 w 492"/>
                  <a:gd name="T29" fmla="*/ 38 h 284"/>
                  <a:gd name="T30" fmla="*/ 176 w 492"/>
                  <a:gd name="T31" fmla="*/ 21 h 284"/>
                  <a:gd name="T32" fmla="*/ 188 w 492"/>
                  <a:gd name="T33" fmla="*/ 0 h 284"/>
                  <a:gd name="T34" fmla="*/ 201 w 492"/>
                  <a:gd name="T35" fmla="*/ 25 h 284"/>
                  <a:gd name="T36" fmla="*/ 223 w 492"/>
                  <a:gd name="T37" fmla="*/ 45 h 284"/>
                  <a:gd name="T38" fmla="*/ 249 w 492"/>
                  <a:gd name="T39" fmla="*/ 61 h 284"/>
                  <a:gd name="T40" fmla="*/ 279 w 492"/>
                  <a:gd name="T41" fmla="*/ 72 h 284"/>
                  <a:gd name="T42" fmla="*/ 311 w 492"/>
                  <a:gd name="T43" fmla="*/ 77 h 284"/>
                  <a:gd name="T44" fmla="*/ 344 w 492"/>
                  <a:gd name="T45" fmla="*/ 76 h 284"/>
                  <a:gd name="T46" fmla="*/ 377 w 492"/>
                  <a:gd name="T47" fmla="*/ 69 h 284"/>
                  <a:gd name="T48" fmla="*/ 405 w 492"/>
                  <a:gd name="T49" fmla="*/ 55 h 284"/>
                  <a:gd name="T50" fmla="*/ 403 w 492"/>
                  <a:gd name="T51" fmla="*/ 75 h 284"/>
                  <a:gd name="T52" fmla="*/ 406 w 492"/>
                  <a:gd name="T53" fmla="*/ 94 h 284"/>
                  <a:gd name="T54" fmla="*/ 423 w 492"/>
                  <a:gd name="T55" fmla="*/ 132 h 284"/>
                  <a:gd name="T56" fmla="*/ 437 w 492"/>
                  <a:gd name="T57" fmla="*/ 149 h 284"/>
                  <a:gd name="T58" fmla="*/ 451 w 492"/>
                  <a:gd name="T59" fmla="*/ 164 h 284"/>
                  <a:gd name="T60" fmla="*/ 492 w 492"/>
                  <a:gd name="T61" fmla="*/ 187 h 284"/>
                  <a:gd name="T62" fmla="*/ 482 w 492"/>
                  <a:gd name="T63" fmla="*/ 209 h 284"/>
                  <a:gd name="T64" fmla="*/ 482 w 492"/>
                  <a:gd name="T65" fmla="*/ 232 h 284"/>
                  <a:gd name="T66" fmla="*/ 450 w 492"/>
                  <a:gd name="T67" fmla="*/ 236 h 284"/>
                  <a:gd name="T68" fmla="*/ 421 w 492"/>
                  <a:gd name="T69" fmla="*/ 246 h 284"/>
                  <a:gd name="T70" fmla="*/ 395 w 492"/>
                  <a:gd name="T71" fmla="*/ 262 h 284"/>
                  <a:gd name="T72" fmla="*/ 377 w 492"/>
                  <a:gd name="T73" fmla="*/ 284 h 284"/>
                  <a:gd name="T74" fmla="*/ 364 w 492"/>
                  <a:gd name="T75" fmla="*/ 269 h 284"/>
                  <a:gd name="T76" fmla="*/ 347 w 492"/>
                  <a:gd name="T77" fmla="*/ 257 h 284"/>
                  <a:gd name="T78" fmla="*/ 327 w 492"/>
                  <a:gd name="T79" fmla="*/ 251 h 284"/>
                  <a:gd name="T80" fmla="*/ 304 w 492"/>
                  <a:gd name="T81" fmla="*/ 247 h 284"/>
                  <a:gd name="T82" fmla="*/ 283 w 492"/>
                  <a:gd name="T83" fmla="*/ 248 h 284"/>
                  <a:gd name="T84" fmla="*/ 261 w 492"/>
                  <a:gd name="T85" fmla="*/ 255 h 284"/>
                  <a:gd name="T86" fmla="*/ 244 w 492"/>
                  <a:gd name="T87" fmla="*/ 265 h 284"/>
                  <a:gd name="T88" fmla="*/ 231 w 492"/>
                  <a:gd name="T89" fmla="*/ 280 h 284"/>
                  <a:gd name="T90" fmla="*/ 223 w 492"/>
                  <a:gd name="T91" fmla="*/ 257 h 284"/>
                  <a:gd name="T92" fmla="*/ 208 w 492"/>
                  <a:gd name="T93" fmla="*/ 237 h 284"/>
                  <a:gd name="T94" fmla="*/ 188 w 492"/>
                  <a:gd name="T95" fmla="*/ 221 h 284"/>
                  <a:gd name="T96" fmla="*/ 164 w 492"/>
                  <a:gd name="T97" fmla="*/ 208 h 284"/>
                  <a:gd name="T98" fmla="*/ 137 w 492"/>
                  <a:gd name="T99" fmla="*/ 199 h 284"/>
                  <a:gd name="T100" fmla="*/ 108 w 492"/>
                  <a:gd name="T101" fmla="*/ 196 h 284"/>
                  <a:gd name="T102" fmla="*/ 79 w 492"/>
                  <a:gd name="T103" fmla="*/ 198 h 284"/>
                  <a:gd name="T104" fmla="*/ 51 w 492"/>
                  <a:gd name="T105" fmla="*/ 207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92" h="284">
                    <a:moveTo>
                      <a:pt x="51" y="207"/>
                    </a:moveTo>
                    <a:lnTo>
                      <a:pt x="63" y="186"/>
                    </a:lnTo>
                    <a:lnTo>
                      <a:pt x="70" y="165"/>
                    </a:lnTo>
                    <a:lnTo>
                      <a:pt x="71" y="143"/>
                    </a:lnTo>
                    <a:lnTo>
                      <a:pt x="66" y="121"/>
                    </a:lnTo>
                    <a:lnTo>
                      <a:pt x="57" y="100"/>
                    </a:lnTo>
                    <a:lnTo>
                      <a:pt x="43" y="82"/>
                    </a:lnTo>
                    <a:lnTo>
                      <a:pt x="25" y="65"/>
                    </a:lnTo>
                    <a:lnTo>
                      <a:pt x="0" y="53"/>
                    </a:lnTo>
                    <a:lnTo>
                      <a:pt x="26" y="62"/>
                    </a:lnTo>
                    <a:lnTo>
                      <a:pt x="54" y="67"/>
                    </a:lnTo>
                    <a:lnTo>
                      <a:pt x="82" y="67"/>
                    </a:lnTo>
                    <a:lnTo>
                      <a:pt x="109" y="61"/>
                    </a:lnTo>
                    <a:lnTo>
                      <a:pt x="134" y="52"/>
                    </a:lnTo>
                    <a:lnTo>
                      <a:pt x="157" y="38"/>
                    </a:lnTo>
                    <a:lnTo>
                      <a:pt x="176" y="21"/>
                    </a:lnTo>
                    <a:lnTo>
                      <a:pt x="188" y="0"/>
                    </a:lnTo>
                    <a:lnTo>
                      <a:pt x="201" y="25"/>
                    </a:lnTo>
                    <a:lnTo>
                      <a:pt x="223" y="45"/>
                    </a:lnTo>
                    <a:lnTo>
                      <a:pt x="249" y="61"/>
                    </a:lnTo>
                    <a:lnTo>
                      <a:pt x="279" y="72"/>
                    </a:lnTo>
                    <a:lnTo>
                      <a:pt x="311" y="77"/>
                    </a:lnTo>
                    <a:lnTo>
                      <a:pt x="344" y="76"/>
                    </a:lnTo>
                    <a:lnTo>
                      <a:pt x="377" y="69"/>
                    </a:lnTo>
                    <a:lnTo>
                      <a:pt x="405" y="55"/>
                    </a:lnTo>
                    <a:lnTo>
                      <a:pt x="403" y="75"/>
                    </a:lnTo>
                    <a:lnTo>
                      <a:pt x="406" y="94"/>
                    </a:lnTo>
                    <a:lnTo>
                      <a:pt x="423" y="132"/>
                    </a:lnTo>
                    <a:lnTo>
                      <a:pt x="437" y="149"/>
                    </a:lnTo>
                    <a:lnTo>
                      <a:pt x="451" y="164"/>
                    </a:lnTo>
                    <a:lnTo>
                      <a:pt x="492" y="187"/>
                    </a:lnTo>
                    <a:lnTo>
                      <a:pt x="482" y="209"/>
                    </a:lnTo>
                    <a:lnTo>
                      <a:pt x="482" y="232"/>
                    </a:lnTo>
                    <a:lnTo>
                      <a:pt x="450" y="236"/>
                    </a:lnTo>
                    <a:lnTo>
                      <a:pt x="421" y="246"/>
                    </a:lnTo>
                    <a:lnTo>
                      <a:pt x="395" y="262"/>
                    </a:lnTo>
                    <a:lnTo>
                      <a:pt x="377" y="284"/>
                    </a:lnTo>
                    <a:lnTo>
                      <a:pt x="364" y="269"/>
                    </a:lnTo>
                    <a:lnTo>
                      <a:pt x="347" y="257"/>
                    </a:lnTo>
                    <a:lnTo>
                      <a:pt x="327" y="251"/>
                    </a:lnTo>
                    <a:lnTo>
                      <a:pt x="304" y="247"/>
                    </a:lnTo>
                    <a:lnTo>
                      <a:pt x="283" y="248"/>
                    </a:lnTo>
                    <a:lnTo>
                      <a:pt x="261" y="255"/>
                    </a:lnTo>
                    <a:lnTo>
                      <a:pt x="244" y="265"/>
                    </a:lnTo>
                    <a:lnTo>
                      <a:pt x="231" y="280"/>
                    </a:lnTo>
                    <a:lnTo>
                      <a:pt x="223" y="257"/>
                    </a:lnTo>
                    <a:lnTo>
                      <a:pt x="208" y="237"/>
                    </a:lnTo>
                    <a:lnTo>
                      <a:pt x="188" y="221"/>
                    </a:lnTo>
                    <a:lnTo>
                      <a:pt x="164" y="208"/>
                    </a:lnTo>
                    <a:lnTo>
                      <a:pt x="137" y="199"/>
                    </a:lnTo>
                    <a:lnTo>
                      <a:pt x="108" y="196"/>
                    </a:lnTo>
                    <a:lnTo>
                      <a:pt x="79" y="198"/>
                    </a:lnTo>
                    <a:lnTo>
                      <a:pt x="51" y="207"/>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62" name="Freeform 66"/>
              <p:cNvSpPr>
                <a:spLocks/>
              </p:cNvSpPr>
              <p:nvPr/>
            </p:nvSpPr>
            <p:spPr bwMode="auto">
              <a:xfrm>
                <a:off x="11" y="3883"/>
                <a:ext cx="115" cy="192"/>
              </a:xfrm>
              <a:custGeom>
                <a:avLst/>
                <a:gdLst>
                  <a:gd name="T0" fmla="*/ 124 w 346"/>
                  <a:gd name="T1" fmla="*/ 574 h 574"/>
                  <a:gd name="T2" fmla="*/ 128 w 346"/>
                  <a:gd name="T3" fmla="*/ 552 h 574"/>
                  <a:gd name="T4" fmla="*/ 125 w 346"/>
                  <a:gd name="T5" fmla="*/ 531 h 574"/>
                  <a:gd name="T6" fmla="*/ 109 w 346"/>
                  <a:gd name="T7" fmla="*/ 491 h 574"/>
                  <a:gd name="T8" fmla="*/ 77 w 346"/>
                  <a:gd name="T9" fmla="*/ 457 h 574"/>
                  <a:gd name="T10" fmla="*/ 55 w 346"/>
                  <a:gd name="T11" fmla="*/ 443 h 574"/>
                  <a:gd name="T12" fmla="*/ 31 w 346"/>
                  <a:gd name="T13" fmla="*/ 433 h 574"/>
                  <a:gd name="T14" fmla="*/ 55 w 346"/>
                  <a:gd name="T15" fmla="*/ 398 h 574"/>
                  <a:gd name="T16" fmla="*/ 59 w 346"/>
                  <a:gd name="T17" fmla="*/ 359 h 574"/>
                  <a:gd name="T18" fmla="*/ 45 w 346"/>
                  <a:gd name="T19" fmla="*/ 320 h 574"/>
                  <a:gd name="T20" fmla="*/ 29 w 346"/>
                  <a:gd name="T21" fmla="*/ 304 h 574"/>
                  <a:gd name="T22" fmla="*/ 10 w 346"/>
                  <a:gd name="T23" fmla="*/ 290 h 574"/>
                  <a:gd name="T24" fmla="*/ 13 w 346"/>
                  <a:gd name="T25" fmla="*/ 233 h 574"/>
                  <a:gd name="T26" fmla="*/ 0 w 346"/>
                  <a:gd name="T27" fmla="*/ 175 h 574"/>
                  <a:gd name="T28" fmla="*/ 54 w 346"/>
                  <a:gd name="T29" fmla="*/ 190 h 574"/>
                  <a:gd name="T30" fmla="*/ 102 w 346"/>
                  <a:gd name="T31" fmla="*/ 213 h 574"/>
                  <a:gd name="T32" fmla="*/ 104 w 346"/>
                  <a:gd name="T33" fmla="*/ 194 h 574"/>
                  <a:gd name="T34" fmla="*/ 101 w 346"/>
                  <a:gd name="T35" fmla="*/ 174 h 574"/>
                  <a:gd name="T36" fmla="*/ 93 w 346"/>
                  <a:gd name="T37" fmla="*/ 156 h 574"/>
                  <a:gd name="T38" fmla="*/ 81 w 346"/>
                  <a:gd name="T39" fmla="*/ 140 h 574"/>
                  <a:gd name="T40" fmla="*/ 65 w 346"/>
                  <a:gd name="T41" fmla="*/ 126 h 574"/>
                  <a:gd name="T42" fmla="*/ 46 w 346"/>
                  <a:gd name="T43" fmla="*/ 114 h 574"/>
                  <a:gd name="T44" fmla="*/ 25 w 346"/>
                  <a:gd name="T45" fmla="*/ 107 h 574"/>
                  <a:gd name="T46" fmla="*/ 0 w 346"/>
                  <a:gd name="T47" fmla="*/ 103 h 574"/>
                  <a:gd name="T48" fmla="*/ 29 w 346"/>
                  <a:gd name="T49" fmla="*/ 85 h 574"/>
                  <a:gd name="T50" fmla="*/ 47 w 346"/>
                  <a:gd name="T51" fmla="*/ 60 h 574"/>
                  <a:gd name="T52" fmla="*/ 54 w 346"/>
                  <a:gd name="T53" fmla="*/ 32 h 574"/>
                  <a:gd name="T54" fmla="*/ 49 w 346"/>
                  <a:gd name="T55" fmla="*/ 4 h 574"/>
                  <a:gd name="T56" fmla="*/ 69 w 346"/>
                  <a:gd name="T57" fmla="*/ 7 h 574"/>
                  <a:gd name="T58" fmla="*/ 90 w 346"/>
                  <a:gd name="T59" fmla="*/ 19 h 574"/>
                  <a:gd name="T60" fmla="*/ 114 w 346"/>
                  <a:gd name="T61" fmla="*/ 28 h 574"/>
                  <a:gd name="T62" fmla="*/ 140 w 346"/>
                  <a:gd name="T63" fmla="*/ 32 h 574"/>
                  <a:gd name="T64" fmla="*/ 165 w 346"/>
                  <a:gd name="T65" fmla="*/ 33 h 574"/>
                  <a:gd name="T66" fmla="*/ 192 w 346"/>
                  <a:gd name="T67" fmla="*/ 30 h 574"/>
                  <a:gd name="T68" fmla="*/ 216 w 346"/>
                  <a:gd name="T69" fmla="*/ 23 h 574"/>
                  <a:gd name="T70" fmla="*/ 239 w 346"/>
                  <a:gd name="T71" fmla="*/ 14 h 574"/>
                  <a:gd name="T72" fmla="*/ 257 w 346"/>
                  <a:gd name="T73" fmla="*/ 0 h 574"/>
                  <a:gd name="T74" fmla="*/ 257 w 346"/>
                  <a:gd name="T75" fmla="*/ 15 h 574"/>
                  <a:gd name="T76" fmla="*/ 260 w 346"/>
                  <a:gd name="T77" fmla="*/ 29 h 574"/>
                  <a:gd name="T78" fmla="*/ 267 w 346"/>
                  <a:gd name="T79" fmla="*/ 43 h 574"/>
                  <a:gd name="T80" fmla="*/ 276 w 346"/>
                  <a:gd name="T81" fmla="*/ 56 h 574"/>
                  <a:gd name="T82" fmla="*/ 303 w 346"/>
                  <a:gd name="T83" fmla="*/ 76 h 574"/>
                  <a:gd name="T84" fmla="*/ 319 w 346"/>
                  <a:gd name="T85" fmla="*/ 83 h 574"/>
                  <a:gd name="T86" fmla="*/ 336 w 346"/>
                  <a:gd name="T87" fmla="*/ 88 h 574"/>
                  <a:gd name="T88" fmla="*/ 336 w 346"/>
                  <a:gd name="T89" fmla="*/ 147 h 574"/>
                  <a:gd name="T90" fmla="*/ 346 w 346"/>
                  <a:gd name="T91" fmla="*/ 205 h 574"/>
                  <a:gd name="T92" fmla="*/ 303 w 346"/>
                  <a:gd name="T93" fmla="*/ 229 h 574"/>
                  <a:gd name="T94" fmla="*/ 264 w 346"/>
                  <a:gd name="T95" fmla="*/ 256 h 574"/>
                  <a:gd name="T96" fmla="*/ 231 w 346"/>
                  <a:gd name="T97" fmla="*/ 286 h 574"/>
                  <a:gd name="T98" fmla="*/ 203 w 346"/>
                  <a:gd name="T99" fmla="*/ 320 h 574"/>
                  <a:gd name="T100" fmla="*/ 213 w 346"/>
                  <a:gd name="T101" fmla="*/ 353 h 574"/>
                  <a:gd name="T102" fmla="*/ 219 w 346"/>
                  <a:gd name="T103" fmla="*/ 387 h 574"/>
                  <a:gd name="T104" fmla="*/ 217 w 346"/>
                  <a:gd name="T105" fmla="*/ 422 h 574"/>
                  <a:gd name="T106" fmla="*/ 209 w 346"/>
                  <a:gd name="T107" fmla="*/ 456 h 574"/>
                  <a:gd name="T108" fmla="*/ 196 w 346"/>
                  <a:gd name="T109" fmla="*/ 489 h 574"/>
                  <a:gd name="T110" fmla="*/ 177 w 346"/>
                  <a:gd name="T111" fmla="*/ 520 h 574"/>
                  <a:gd name="T112" fmla="*/ 153 w 346"/>
                  <a:gd name="T113" fmla="*/ 548 h 574"/>
                  <a:gd name="T114" fmla="*/ 124 w 346"/>
                  <a:gd name="T115" fmla="*/ 574 h 5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46" h="574">
                    <a:moveTo>
                      <a:pt x="124" y="574"/>
                    </a:moveTo>
                    <a:lnTo>
                      <a:pt x="128" y="552"/>
                    </a:lnTo>
                    <a:lnTo>
                      <a:pt x="125" y="531"/>
                    </a:lnTo>
                    <a:lnTo>
                      <a:pt x="109" y="491"/>
                    </a:lnTo>
                    <a:lnTo>
                      <a:pt x="77" y="457"/>
                    </a:lnTo>
                    <a:lnTo>
                      <a:pt x="55" y="443"/>
                    </a:lnTo>
                    <a:lnTo>
                      <a:pt x="31" y="433"/>
                    </a:lnTo>
                    <a:lnTo>
                      <a:pt x="55" y="398"/>
                    </a:lnTo>
                    <a:lnTo>
                      <a:pt x="59" y="359"/>
                    </a:lnTo>
                    <a:lnTo>
                      <a:pt x="45" y="320"/>
                    </a:lnTo>
                    <a:lnTo>
                      <a:pt x="29" y="304"/>
                    </a:lnTo>
                    <a:lnTo>
                      <a:pt x="10" y="290"/>
                    </a:lnTo>
                    <a:lnTo>
                      <a:pt x="13" y="233"/>
                    </a:lnTo>
                    <a:lnTo>
                      <a:pt x="0" y="175"/>
                    </a:lnTo>
                    <a:lnTo>
                      <a:pt x="54" y="190"/>
                    </a:lnTo>
                    <a:lnTo>
                      <a:pt x="102" y="213"/>
                    </a:lnTo>
                    <a:lnTo>
                      <a:pt x="104" y="194"/>
                    </a:lnTo>
                    <a:lnTo>
                      <a:pt x="101" y="174"/>
                    </a:lnTo>
                    <a:lnTo>
                      <a:pt x="93" y="156"/>
                    </a:lnTo>
                    <a:lnTo>
                      <a:pt x="81" y="140"/>
                    </a:lnTo>
                    <a:lnTo>
                      <a:pt x="65" y="126"/>
                    </a:lnTo>
                    <a:lnTo>
                      <a:pt x="46" y="114"/>
                    </a:lnTo>
                    <a:lnTo>
                      <a:pt x="25" y="107"/>
                    </a:lnTo>
                    <a:lnTo>
                      <a:pt x="0" y="103"/>
                    </a:lnTo>
                    <a:lnTo>
                      <a:pt x="29" y="85"/>
                    </a:lnTo>
                    <a:lnTo>
                      <a:pt x="47" y="60"/>
                    </a:lnTo>
                    <a:lnTo>
                      <a:pt x="54" y="32"/>
                    </a:lnTo>
                    <a:lnTo>
                      <a:pt x="49" y="4"/>
                    </a:lnTo>
                    <a:lnTo>
                      <a:pt x="69" y="7"/>
                    </a:lnTo>
                    <a:lnTo>
                      <a:pt x="90" y="19"/>
                    </a:lnTo>
                    <a:lnTo>
                      <a:pt x="114" y="28"/>
                    </a:lnTo>
                    <a:lnTo>
                      <a:pt x="140" y="32"/>
                    </a:lnTo>
                    <a:lnTo>
                      <a:pt x="165" y="33"/>
                    </a:lnTo>
                    <a:lnTo>
                      <a:pt x="192" y="30"/>
                    </a:lnTo>
                    <a:lnTo>
                      <a:pt x="216" y="23"/>
                    </a:lnTo>
                    <a:lnTo>
                      <a:pt x="239" y="14"/>
                    </a:lnTo>
                    <a:lnTo>
                      <a:pt x="257" y="0"/>
                    </a:lnTo>
                    <a:lnTo>
                      <a:pt x="257" y="15"/>
                    </a:lnTo>
                    <a:lnTo>
                      <a:pt x="260" y="29"/>
                    </a:lnTo>
                    <a:lnTo>
                      <a:pt x="267" y="43"/>
                    </a:lnTo>
                    <a:lnTo>
                      <a:pt x="276" y="56"/>
                    </a:lnTo>
                    <a:lnTo>
                      <a:pt x="303" y="76"/>
                    </a:lnTo>
                    <a:lnTo>
                      <a:pt x="319" y="83"/>
                    </a:lnTo>
                    <a:lnTo>
                      <a:pt x="336" y="88"/>
                    </a:lnTo>
                    <a:lnTo>
                      <a:pt x="336" y="147"/>
                    </a:lnTo>
                    <a:lnTo>
                      <a:pt x="346" y="205"/>
                    </a:lnTo>
                    <a:lnTo>
                      <a:pt x="303" y="229"/>
                    </a:lnTo>
                    <a:lnTo>
                      <a:pt x="264" y="256"/>
                    </a:lnTo>
                    <a:lnTo>
                      <a:pt x="231" y="286"/>
                    </a:lnTo>
                    <a:lnTo>
                      <a:pt x="203" y="320"/>
                    </a:lnTo>
                    <a:lnTo>
                      <a:pt x="213" y="353"/>
                    </a:lnTo>
                    <a:lnTo>
                      <a:pt x="219" y="387"/>
                    </a:lnTo>
                    <a:lnTo>
                      <a:pt x="217" y="422"/>
                    </a:lnTo>
                    <a:lnTo>
                      <a:pt x="209" y="456"/>
                    </a:lnTo>
                    <a:lnTo>
                      <a:pt x="196" y="489"/>
                    </a:lnTo>
                    <a:lnTo>
                      <a:pt x="177" y="520"/>
                    </a:lnTo>
                    <a:lnTo>
                      <a:pt x="153" y="548"/>
                    </a:lnTo>
                    <a:lnTo>
                      <a:pt x="124" y="574"/>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63" name="Freeform 67"/>
              <p:cNvSpPr>
                <a:spLocks/>
              </p:cNvSpPr>
              <p:nvPr/>
            </p:nvSpPr>
            <p:spPr bwMode="auto">
              <a:xfrm>
                <a:off x="11" y="3570"/>
                <a:ext cx="129" cy="109"/>
              </a:xfrm>
              <a:custGeom>
                <a:avLst/>
                <a:gdLst>
                  <a:gd name="T0" fmla="*/ 374 w 387"/>
                  <a:gd name="T1" fmla="*/ 328 h 328"/>
                  <a:gd name="T2" fmla="*/ 336 w 387"/>
                  <a:gd name="T3" fmla="*/ 318 h 328"/>
                  <a:gd name="T4" fmla="*/ 298 w 387"/>
                  <a:gd name="T5" fmla="*/ 313 h 328"/>
                  <a:gd name="T6" fmla="*/ 259 w 387"/>
                  <a:gd name="T7" fmla="*/ 313 h 328"/>
                  <a:gd name="T8" fmla="*/ 221 w 387"/>
                  <a:gd name="T9" fmla="*/ 317 h 328"/>
                  <a:gd name="T10" fmla="*/ 215 w 387"/>
                  <a:gd name="T11" fmla="*/ 298 h 328"/>
                  <a:gd name="T12" fmla="*/ 203 w 387"/>
                  <a:gd name="T13" fmla="*/ 280 h 328"/>
                  <a:gd name="T14" fmla="*/ 186 w 387"/>
                  <a:gd name="T15" fmla="*/ 265 h 328"/>
                  <a:gd name="T16" fmla="*/ 166 w 387"/>
                  <a:gd name="T17" fmla="*/ 252 h 328"/>
                  <a:gd name="T18" fmla="*/ 144 w 387"/>
                  <a:gd name="T19" fmla="*/ 242 h 328"/>
                  <a:gd name="T20" fmla="*/ 120 w 387"/>
                  <a:gd name="T21" fmla="*/ 237 h 328"/>
                  <a:gd name="T22" fmla="*/ 94 w 387"/>
                  <a:gd name="T23" fmla="*/ 236 h 328"/>
                  <a:gd name="T24" fmla="*/ 69 w 387"/>
                  <a:gd name="T25" fmla="*/ 240 h 328"/>
                  <a:gd name="T26" fmla="*/ 70 w 387"/>
                  <a:gd name="T27" fmla="*/ 207 h 328"/>
                  <a:gd name="T28" fmla="*/ 57 w 387"/>
                  <a:gd name="T29" fmla="*/ 176 h 328"/>
                  <a:gd name="T30" fmla="*/ 34 w 387"/>
                  <a:gd name="T31" fmla="*/ 149 h 328"/>
                  <a:gd name="T32" fmla="*/ 0 w 387"/>
                  <a:gd name="T33" fmla="*/ 129 h 328"/>
                  <a:gd name="T34" fmla="*/ 18 w 387"/>
                  <a:gd name="T35" fmla="*/ 118 h 328"/>
                  <a:gd name="T36" fmla="*/ 33 w 387"/>
                  <a:gd name="T37" fmla="*/ 104 h 328"/>
                  <a:gd name="T38" fmla="*/ 43 w 387"/>
                  <a:gd name="T39" fmla="*/ 88 h 328"/>
                  <a:gd name="T40" fmla="*/ 51 w 387"/>
                  <a:gd name="T41" fmla="*/ 71 h 328"/>
                  <a:gd name="T42" fmla="*/ 54 w 387"/>
                  <a:gd name="T43" fmla="*/ 34 h 328"/>
                  <a:gd name="T44" fmla="*/ 50 w 387"/>
                  <a:gd name="T45" fmla="*/ 17 h 328"/>
                  <a:gd name="T46" fmla="*/ 41 w 387"/>
                  <a:gd name="T47" fmla="*/ 0 h 328"/>
                  <a:gd name="T48" fmla="*/ 71 w 387"/>
                  <a:gd name="T49" fmla="*/ 18 h 328"/>
                  <a:gd name="T50" fmla="*/ 109 w 387"/>
                  <a:gd name="T51" fmla="*/ 29 h 328"/>
                  <a:gd name="T52" fmla="*/ 148 w 387"/>
                  <a:gd name="T53" fmla="*/ 30 h 328"/>
                  <a:gd name="T54" fmla="*/ 185 w 387"/>
                  <a:gd name="T55" fmla="*/ 23 h 328"/>
                  <a:gd name="T56" fmla="*/ 185 w 387"/>
                  <a:gd name="T57" fmla="*/ 48 h 328"/>
                  <a:gd name="T58" fmla="*/ 192 w 387"/>
                  <a:gd name="T59" fmla="*/ 71 h 328"/>
                  <a:gd name="T60" fmla="*/ 204 w 387"/>
                  <a:gd name="T61" fmla="*/ 90 h 328"/>
                  <a:gd name="T62" fmla="*/ 220 w 387"/>
                  <a:gd name="T63" fmla="*/ 107 h 328"/>
                  <a:gd name="T64" fmla="*/ 259 w 387"/>
                  <a:gd name="T65" fmla="*/ 136 h 328"/>
                  <a:gd name="T66" fmla="*/ 303 w 387"/>
                  <a:gd name="T67" fmla="*/ 163 h 328"/>
                  <a:gd name="T68" fmla="*/ 344 w 387"/>
                  <a:gd name="T69" fmla="*/ 192 h 328"/>
                  <a:gd name="T70" fmla="*/ 362 w 387"/>
                  <a:gd name="T71" fmla="*/ 207 h 328"/>
                  <a:gd name="T72" fmla="*/ 375 w 387"/>
                  <a:gd name="T73" fmla="*/ 225 h 328"/>
                  <a:gd name="T74" fmla="*/ 385 w 387"/>
                  <a:gd name="T75" fmla="*/ 245 h 328"/>
                  <a:gd name="T76" fmla="*/ 387 w 387"/>
                  <a:gd name="T77" fmla="*/ 269 h 328"/>
                  <a:gd name="T78" fmla="*/ 385 w 387"/>
                  <a:gd name="T79" fmla="*/ 297 h 328"/>
                  <a:gd name="T80" fmla="*/ 374 w 387"/>
                  <a:gd name="T81" fmla="*/ 328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87" h="328">
                    <a:moveTo>
                      <a:pt x="374" y="328"/>
                    </a:moveTo>
                    <a:lnTo>
                      <a:pt x="336" y="318"/>
                    </a:lnTo>
                    <a:lnTo>
                      <a:pt x="298" y="313"/>
                    </a:lnTo>
                    <a:lnTo>
                      <a:pt x="259" y="313"/>
                    </a:lnTo>
                    <a:lnTo>
                      <a:pt x="221" y="317"/>
                    </a:lnTo>
                    <a:lnTo>
                      <a:pt x="215" y="298"/>
                    </a:lnTo>
                    <a:lnTo>
                      <a:pt x="203" y="280"/>
                    </a:lnTo>
                    <a:lnTo>
                      <a:pt x="186" y="265"/>
                    </a:lnTo>
                    <a:lnTo>
                      <a:pt x="166" y="252"/>
                    </a:lnTo>
                    <a:lnTo>
                      <a:pt x="144" y="242"/>
                    </a:lnTo>
                    <a:lnTo>
                      <a:pt x="120" y="237"/>
                    </a:lnTo>
                    <a:lnTo>
                      <a:pt x="94" y="236"/>
                    </a:lnTo>
                    <a:lnTo>
                      <a:pt x="69" y="240"/>
                    </a:lnTo>
                    <a:lnTo>
                      <a:pt x="70" y="207"/>
                    </a:lnTo>
                    <a:lnTo>
                      <a:pt x="57" y="176"/>
                    </a:lnTo>
                    <a:lnTo>
                      <a:pt x="34" y="149"/>
                    </a:lnTo>
                    <a:lnTo>
                      <a:pt x="0" y="129"/>
                    </a:lnTo>
                    <a:lnTo>
                      <a:pt x="18" y="118"/>
                    </a:lnTo>
                    <a:lnTo>
                      <a:pt x="33" y="104"/>
                    </a:lnTo>
                    <a:lnTo>
                      <a:pt x="43" y="88"/>
                    </a:lnTo>
                    <a:lnTo>
                      <a:pt x="51" y="71"/>
                    </a:lnTo>
                    <a:lnTo>
                      <a:pt x="54" y="34"/>
                    </a:lnTo>
                    <a:lnTo>
                      <a:pt x="50" y="17"/>
                    </a:lnTo>
                    <a:lnTo>
                      <a:pt x="41" y="0"/>
                    </a:lnTo>
                    <a:lnTo>
                      <a:pt x="71" y="18"/>
                    </a:lnTo>
                    <a:lnTo>
                      <a:pt x="109" y="29"/>
                    </a:lnTo>
                    <a:lnTo>
                      <a:pt x="148" y="30"/>
                    </a:lnTo>
                    <a:lnTo>
                      <a:pt x="185" y="23"/>
                    </a:lnTo>
                    <a:lnTo>
                      <a:pt x="185" y="48"/>
                    </a:lnTo>
                    <a:lnTo>
                      <a:pt x="192" y="71"/>
                    </a:lnTo>
                    <a:lnTo>
                      <a:pt x="204" y="90"/>
                    </a:lnTo>
                    <a:lnTo>
                      <a:pt x="220" y="107"/>
                    </a:lnTo>
                    <a:lnTo>
                      <a:pt x="259" y="136"/>
                    </a:lnTo>
                    <a:lnTo>
                      <a:pt x="303" y="163"/>
                    </a:lnTo>
                    <a:lnTo>
                      <a:pt x="344" y="192"/>
                    </a:lnTo>
                    <a:lnTo>
                      <a:pt x="362" y="207"/>
                    </a:lnTo>
                    <a:lnTo>
                      <a:pt x="375" y="225"/>
                    </a:lnTo>
                    <a:lnTo>
                      <a:pt x="385" y="245"/>
                    </a:lnTo>
                    <a:lnTo>
                      <a:pt x="387" y="269"/>
                    </a:lnTo>
                    <a:lnTo>
                      <a:pt x="385" y="297"/>
                    </a:lnTo>
                    <a:lnTo>
                      <a:pt x="374" y="328"/>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64" name="Freeform 68"/>
              <p:cNvSpPr>
                <a:spLocks/>
              </p:cNvSpPr>
              <p:nvPr/>
            </p:nvSpPr>
            <p:spPr bwMode="auto">
              <a:xfrm>
                <a:off x="8" y="3171"/>
                <a:ext cx="95" cy="154"/>
              </a:xfrm>
              <a:custGeom>
                <a:avLst/>
                <a:gdLst>
                  <a:gd name="T0" fmla="*/ 147 w 285"/>
                  <a:gd name="T1" fmla="*/ 461 h 461"/>
                  <a:gd name="T2" fmla="*/ 119 w 285"/>
                  <a:gd name="T3" fmla="*/ 441 h 461"/>
                  <a:gd name="T4" fmla="*/ 87 w 285"/>
                  <a:gd name="T5" fmla="*/ 427 h 461"/>
                  <a:gd name="T6" fmla="*/ 51 w 285"/>
                  <a:gd name="T7" fmla="*/ 419 h 461"/>
                  <a:gd name="T8" fmla="*/ 13 w 285"/>
                  <a:gd name="T9" fmla="*/ 420 h 461"/>
                  <a:gd name="T10" fmla="*/ 30 w 285"/>
                  <a:gd name="T11" fmla="*/ 391 h 461"/>
                  <a:gd name="T12" fmla="*/ 31 w 285"/>
                  <a:gd name="T13" fmla="*/ 359 h 461"/>
                  <a:gd name="T14" fmla="*/ 22 w 285"/>
                  <a:gd name="T15" fmla="*/ 329 h 461"/>
                  <a:gd name="T16" fmla="*/ 0 w 285"/>
                  <a:gd name="T17" fmla="*/ 302 h 461"/>
                  <a:gd name="T18" fmla="*/ 16 w 285"/>
                  <a:gd name="T19" fmla="*/ 285 h 461"/>
                  <a:gd name="T20" fmla="*/ 28 w 285"/>
                  <a:gd name="T21" fmla="*/ 265 h 461"/>
                  <a:gd name="T22" fmla="*/ 35 w 285"/>
                  <a:gd name="T23" fmla="*/ 245 h 461"/>
                  <a:gd name="T24" fmla="*/ 38 w 285"/>
                  <a:gd name="T25" fmla="*/ 223 h 461"/>
                  <a:gd name="T26" fmla="*/ 35 w 285"/>
                  <a:gd name="T27" fmla="*/ 202 h 461"/>
                  <a:gd name="T28" fmla="*/ 28 w 285"/>
                  <a:gd name="T29" fmla="*/ 180 h 461"/>
                  <a:gd name="T30" fmla="*/ 16 w 285"/>
                  <a:gd name="T31" fmla="*/ 161 h 461"/>
                  <a:gd name="T32" fmla="*/ 0 w 285"/>
                  <a:gd name="T33" fmla="*/ 144 h 461"/>
                  <a:gd name="T34" fmla="*/ 43 w 285"/>
                  <a:gd name="T35" fmla="*/ 114 h 461"/>
                  <a:gd name="T36" fmla="*/ 79 w 285"/>
                  <a:gd name="T37" fmla="*/ 81 h 461"/>
                  <a:gd name="T38" fmla="*/ 107 w 285"/>
                  <a:gd name="T39" fmla="*/ 42 h 461"/>
                  <a:gd name="T40" fmla="*/ 123 w 285"/>
                  <a:gd name="T41" fmla="*/ 0 h 461"/>
                  <a:gd name="T42" fmla="*/ 141 w 285"/>
                  <a:gd name="T43" fmla="*/ 31 h 461"/>
                  <a:gd name="T44" fmla="*/ 162 w 285"/>
                  <a:gd name="T45" fmla="*/ 59 h 461"/>
                  <a:gd name="T46" fmla="*/ 189 w 285"/>
                  <a:gd name="T47" fmla="*/ 84 h 461"/>
                  <a:gd name="T48" fmla="*/ 221 w 285"/>
                  <a:gd name="T49" fmla="*/ 107 h 461"/>
                  <a:gd name="T50" fmla="*/ 214 w 285"/>
                  <a:gd name="T51" fmla="*/ 137 h 461"/>
                  <a:gd name="T52" fmla="*/ 212 w 285"/>
                  <a:gd name="T53" fmla="*/ 167 h 461"/>
                  <a:gd name="T54" fmla="*/ 220 w 285"/>
                  <a:gd name="T55" fmla="*/ 226 h 461"/>
                  <a:gd name="T56" fmla="*/ 245 w 285"/>
                  <a:gd name="T57" fmla="*/ 283 h 461"/>
                  <a:gd name="T58" fmla="*/ 262 w 285"/>
                  <a:gd name="T59" fmla="*/ 310 h 461"/>
                  <a:gd name="T60" fmla="*/ 285 w 285"/>
                  <a:gd name="T61" fmla="*/ 335 h 461"/>
                  <a:gd name="T62" fmla="*/ 258 w 285"/>
                  <a:gd name="T63" fmla="*/ 341 h 461"/>
                  <a:gd name="T64" fmla="*/ 233 w 285"/>
                  <a:gd name="T65" fmla="*/ 351 h 461"/>
                  <a:gd name="T66" fmla="*/ 210 w 285"/>
                  <a:gd name="T67" fmla="*/ 363 h 461"/>
                  <a:gd name="T68" fmla="*/ 190 w 285"/>
                  <a:gd name="T69" fmla="*/ 380 h 461"/>
                  <a:gd name="T70" fmla="*/ 173 w 285"/>
                  <a:gd name="T71" fmla="*/ 398 h 461"/>
                  <a:gd name="T72" fmla="*/ 161 w 285"/>
                  <a:gd name="T73" fmla="*/ 417 h 461"/>
                  <a:gd name="T74" fmla="*/ 151 w 285"/>
                  <a:gd name="T75" fmla="*/ 438 h 461"/>
                  <a:gd name="T76" fmla="*/ 147 w 285"/>
                  <a:gd name="T77" fmla="*/ 461 h 4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85" h="461">
                    <a:moveTo>
                      <a:pt x="147" y="461"/>
                    </a:moveTo>
                    <a:lnTo>
                      <a:pt x="119" y="441"/>
                    </a:lnTo>
                    <a:lnTo>
                      <a:pt x="87" y="427"/>
                    </a:lnTo>
                    <a:lnTo>
                      <a:pt x="51" y="419"/>
                    </a:lnTo>
                    <a:lnTo>
                      <a:pt x="13" y="420"/>
                    </a:lnTo>
                    <a:lnTo>
                      <a:pt x="30" y="391"/>
                    </a:lnTo>
                    <a:lnTo>
                      <a:pt x="31" y="359"/>
                    </a:lnTo>
                    <a:lnTo>
                      <a:pt x="22" y="329"/>
                    </a:lnTo>
                    <a:lnTo>
                      <a:pt x="0" y="302"/>
                    </a:lnTo>
                    <a:lnTo>
                      <a:pt x="16" y="285"/>
                    </a:lnTo>
                    <a:lnTo>
                      <a:pt x="28" y="265"/>
                    </a:lnTo>
                    <a:lnTo>
                      <a:pt x="35" y="245"/>
                    </a:lnTo>
                    <a:lnTo>
                      <a:pt x="38" y="223"/>
                    </a:lnTo>
                    <a:lnTo>
                      <a:pt x="35" y="202"/>
                    </a:lnTo>
                    <a:lnTo>
                      <a:pt x="28" y="180"/>
                    </a:lnTo>
                    <a:lnTo>
                      <a:pt x="16" y="161"/>
                    </a:lnTo>
                    <a:lnTo>
                      <a:pt x="0" y="144"/>
                    </a:lnTo>
                    <a:lnTo>
                      <a:pt x="43" y="114"/>
                    </a:lnTo>
                    <a:lnTo>
                      <a:pt x="79" y="81"/>
                    </a:lnTo>
                    <a:lnTo>
                      <a:pt x="107" y="42"/>
                    </a:lnTo>
                    <a:lnTo>
                      <a:pt x="123" y="0"/>
                    </a:lnTo>
                    <a:lnTo>
                      <a:pt x="141" y="31"/>
                    </a:lnTo>
                    <a:lnTo>
                      <a:pt x="162" y="59"/>
                    </a:lnTo>
                    <a:lnTo>
                      <a:pt x="189" y="84"/>
                    </a:lnTo>
                    <a:lnTo>
                      <a:pt x="221" y="107"/>
                    </a:lnTo>
                    <a:lnTo>
                      <a:pt x="214" y="137"/>
                    </a:lnTo>
                    <a:lnTo>
                      <a:pt x="212" y="167"/>
                    </a:lnTo>
                    <a:lnTo>
                      <a:pt x="220" y="226"/>
                    </a:lnTo>
                    <a:lnTo>
                      <a:pt x="245" y="283"/>
                    </a:lnTo>
                    <a:lnTo>
                      <a:pt x="262" y="310"/>
                    </a:lnTo>
                    <a:lnTo>
                      <a:pt x="285" y="335"/>
                    </a:lnTo>
                    <a:lnTo>
                      <a:pt x="258" y="341"/>
                    </a:lnTo>
                    <a:lnTo>
                      <a:pt x="233" y="351"/>
                    </a:lnTo>
                    <a:lnTo>
                      <a:pt x="210" y="363"/>
                    </a:lnTo>
                    <a:lnTo>
                      <a:pt x="190" y="380"/>
                    </a:lnTo>
                    <a:lnTo>
                      <a:pt x="173" y="398"/>
                    </a:lnTo>
                    <a:lnTo>
                      <a:pt x="161" y="417"/>
                    </a:lnTo>
                    <a:lnTo>
                      <a:pt x="151" y="438"/>
                    </a:lnTo>
                    <a:lnTo>
                      <a:pt x="147" y="461"/>
                    </a:lnTo>
                    <a:close/>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sp>
            <p:nvSpPr>
              <p:cNvPr id="4165" name="Freeform 69"/>
              <p:cNvSpPr>
                <a:spLocks/>
              </p:cNvSpPr>
              <p:nvPr/>
            </p:nvSpPr>
            <p:spPr bwMode="auto">
              <a:xfrm>
                <a:off x="45" y="3954"/>
                <a:ext cx="34" cy="36"/>
              </a:xfrm>
              <a:custGeom>
                <a:avLst/>
                <a:gdLst>
                  <a:gd name="T0" fmla="*/ 101 w 101"/>
                  <a:gd name="T1" fmla="*/ 107 h 107"/>
                  <a:gd name="T2" fmla="*/ 84 w 101"/>
                  <a:gd name="T3" fmla="*/ 76 h 107"/>
                  <a:gd name="T4" fmla="*/ 60 w 101"/>
                  <a:gd name="T5" fmla="*/ 47 h 107"/>
                  <a:gd name="T6" fmla="*/ 32 w 101"/>
                  <a:gd name="T7" fmla="*/ 22 h 107"/>
                  <a:gd name="T8" fmla="*/ 0 w 101"/>
                  <a:gd name="T9" fmla="*/ 0 h 107"/>
                </a:gdLst>
                <a:ahLst/>
                <a:cxnLst>
                  <a:cxn ang="0">
                    <a:pos x="T0" y="T1"/>
                  </a:cxn>
                  <a:cxn ang="0">
                    <a:pos x="T2" y="T3"/>
                  </a:cxn>
                  <a:cxn ang="0">
                    <a:pos x="T4" y="T5"/>
                  </a:cxn>
                  <a:cxn ang="0">
                    <a:pos x="T6" y="T7"/>
                  </a:cxn>
                  <a:cxn ang="0">
                    <a:pos x="T8" y="T9"/>
                  </a:cxn>
                </a:cxnLst>
                <a:rect l="0" t="0" r="r" b="b"/>
                <a:pathLst>
                  <a:path w="101" h="107">
                    <a:moveTo>
                      <a:pt x="101" y="107"/>
                    </a:moveTo>
                    <a:lnTo>
                      <a:pt x="84" y="76"/>
                    </a:lnTo>
                    <a:lnTo>
                      <a:pt x="60" y="47"/>
                    </a:lnTo>
                    <a:lnTo>
                      <a:pt x="32" y="22"/>
                    </a:lnTo>
                    <a:lnTo>
                      <a:pt x="0" y="0"/>
                    </a:lnTo>
                  </a:path>
                </a:pathLst>
              </a:custGeom>
              <a:noFill/>
              <a:ln w="317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defRPr/>
                </a:pPr>
                <a:endParaRPr lang="en-US" sz="2400">
                  <a:solidFill>
                    <a:srgbClr val="000000"/>
                  </a:solidFill>
                  <a:latin typeface="Times New Roman" pitchFamily="18" charset="0"/>
                  <a:cs typeface="Arial" panose="020B0604020202020204" pitchFamily="34" charset="0"/>
                </a:endParaRPr>
              </a:p>
            </p:txBody>
          </p:sp>
        </p:grpSp>
        <p:pic>
          <p:nvPicPr>
            <p:cNvPr id="209931" name="Picture 70" descr="Flower28"/>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3145761" flipH="1">
              <a:off x="-75" y="3819"/>
              <a:ext cx="576" cy="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4167" name="AutoShape 71"/>
          <p:cNvSpPr>
            <a:spLocks noChangeArrowheads="1"/>
          </p:cNvSpPr>
          <p:nvPr/>
        </p:nvSpPr>
        <p:spPr bwMode="auto">
          <a:xfrm>
            <a:off x="1617663" y="3457575"/>
            <a:ext cx="4406900" cy="2478088"/>
          </a:xfrm>
          <a:prstGeom prst="wedgeRoundRectCallout">
            <a:avLst>
              <a:gd name="adj1" fmla="val 59028"/>
              <a:gd name="adj2" fmla="val -79523"/>
              <a:gd name="adj3" fmla="val 16667"/>
            </a:avLst>
          </a:prstGeom>
          <a:gradFill rotWithShape="1">
            <a:gsLst>
              <a:gs pos="0">
                <a:srgbClr val="00CC00"/>
              </a:gs>
              <a:gs pos="50000">
                <a:srgbClr val="00CC00">
                  <a:gamma/>
                  <a:tint val="0"/>
                  <a:invGamma/>
                </a:srgbClr>
              </a:gs>
              <a:gs pos="100000">
                <a:srgbClr val="00CC00"/>
              </a:gs>
            </a:gsLst>
            <a:lin ang="5400000" scaled="1"/>
          </a:gradFill>
          <a:ln w="9525">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fontAlgn="base">
              <a:spcBef>
                <a:spcPct val="0"/>
              </a:spcBef>
              <a:spcAft>
                <a:spcPct val="0"/>
              </a:spcAft>
              <a:defRPr/>
            </a:pPr>
            <a:r>
              <a:rPr lang="en-US" altLang="en-US" sz="2400" b="1" dirty="0">
                <a:solidFill>
                  <a:srgbClr val="FF3300"/>
                </a:solidFill>
                <a:latin typeface="Times New Roman" pitchFamily="18" charset="0"/>
                <a:cs typeface="Arial" panose="020B0604020202020204" pitchFamily="34" charset="0"/>
              </a:rPr>
              <a:t>*</a:t>
            </a:r>
            <a:r>
              <a:rPr lang="en-US" altLang="en-US" sz="2400" b="1" dirty="0" err="1">
                <a:solidFill>
                  <a:srgbClr val="000066"/>
                </a:solidFill>
                <a:latin typeface="Times New Roman" pitchFamily="18" charset="0"/>
                <a:cs typeface="Arial" panose="020B0604020202020204" pitchFamily="34" charset="0"/>
              </a:rPr>
              <a:t>Ăng-ghen</a:t>
            </a: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Sinh</a:t>
            </a: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năm</a:t>
            </a:r>
            <a:r>
              <a:rPr lang="en-US" altLang="en-US" sz="2400" b="1" dirty="0">
                <a:solidFill>
                  <a:srgbClr val="000066"/>
                </a:solidFill>
                <a:latin typeface="Times New Roman" pitchFamily="18" charset="0"/>
                <a:cs typeface="Arial" panose="020B0604020202020204" pitchFamily="34" charset="0"/>
              </a:rPr>
              <a:t> 1820 ở </a:t>
            </a:r>
            <a:r>
              <a:rPr lang="en-US" altLang="en-US" sz="2400" b="1" dirty="0" err="1">
                <a:solidFill>
                  <a:srgbClr val="000066"/>
                </a:solidFill>
                <a:latin typeface="Times New Roman" pitchFamily="18" charset="0"/>
                <a:cs typeface="Arial" panose="020B0604020202020204" pitchFamily="34" charset="0"/>
              </a:rPr>
              <a:t>Bacmen</a:t>
            </a: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Đức</a:t>
            </a: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trong</a:t>
            </a: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một</a:t>
            </a: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gia</a:t>
            </a: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đình</a:t>
            </a: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chu</a:t>
            </a: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xưởng</a:t>
            </a:r>
            <a:r>
              <a:rPr lang="en-US" altLang="en-US" sz="2400" b="1" dirty="0">
                <a:solidFill>
                  <a:srgbClr val="000066"/>
                </a:solidFill>
                <a:latin typeface="Times New Roman" pitchFamily="18" charset="0"/>
                <a:cs typeface="Arial" panose="020B0604020202020204" pitchFamily="34" charset="0"/>
              </a:rPr>
              <a:t> </a:t>
            </a:r>
            <a:r>
              <a:rPr lang="en-US" altLang="en-US" sz="2400" b="1" dirty="0" err="1">
                <a:solidFill>
                  <a:srgbClr val="000066"/>
                </a:solidFill>
                <a:latin typeface="Times New Roman" pitchFamily="18" charset="0"/>
                <a:cs typeface="Arial" panose="020B0604020202020204" pitchFamily="34" charset="0"/>
              </a:rPr>
              <a:t>giàu</a:t>
            </a:r>
            <a:r>
              <a:rPr lang="en-US" altLang="en-US" sz="2400" b="1" dirty="0">
                <a:solidFill>
                  <a:srgbClr val="000066"/>
                </a:solidFill>
                <a:latin typeface="Times New Roman" pitchFamily="18" charset="0"/>
                <a:cs typeface="Arial" panose="020B0604020202020204" pitchFamily="34" charset="0"/>
              </a:rPr>
              <a:t> có. </a:t>
            </a:r>
          </a:p>
        </p:txBody>
      </p:sp>
      <p:grpSp>
        <p:nvGrpSpPr>
          <p:cNvPr id="4168" name="Group 72"/>
          <p:cNvGrpSpPr>
            <a:grpSpLocks/>
          </p:cNvGrpSpPr>
          <p:nvPr/>
        </p:nvGrpSpPr>
        <p:grpSpPr bwMode="auto">
          <a:xfrm>
            <a:off x="6172201" y="549276"/>
            <a:ext cx="4081463" cy="5865813"/>
            <a:chOff x="2928" y="576"/>
            <a:chExt cx="2571" cy="3223"/>
          </a:xfrm>
        </p:grpSpPr>
        <p:pic>
          <p:nvPicPr>
            <p:cNvPr id="209928" name="Picture 73" descr="Friedrich_Engels_1820-189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28" y="576"/>
              <a:ext cx="2565" cy="29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70" name="Text Box 74"/>
            <p:cNvSpPr txBox="1">
              <a:spLocks noChangeArrowheads="1"/>
            </p:cNvSpPr>
            <p:nvPr/>
          </p:nvSpPr>
          <p:spPr bwMode="auto">
            <a:xfrm>
              <a:off x="3274" y="3579"/>
              <a:ext cx="2225" cy="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defRPr/>
              </a:pPr>
              <a:r>
                <a:rPr lang="en-US" altLang="en-US" sz="2000" b="1" dirty="0">
                  <a:solidFill>
                    <a:srgbClr val="000000"/>
                  </a:solidFill>
                  <a:cs typeface="Arial" panose="020B0604020202020204" pitchFamily="34" charset="0"/>
                </a:rPr>
                <a:t>Ph. </a:t>
              </a:r>
              <a:r>
                <a:rPr lang="en-US" altLang="en-US" sz="2000" b="1" dirty="0" err="1">
                  <a:solidFill>
                    <a:srgbClr val="000000"/>
                  </a:solidFill>
                  <a:cs typeface="Arial" panose="020B0604020202020204" pitchFamily="34" charset="0"/>
                </a:rPr>
                <a:t>Ăng</a:t>
              </a:r>
              <a:r>
                <a:rPr lang="en-US" altLang="en-US" sz="2000" b="1" dirty="0">
                  <a:solidFill>
                    <a:srgbClr val="000000"/>
                  </a:solidFill>
                  <a:cs typeface="Arial" panose="020B0604020202020204" pitchFamily="34" charset="0"/>
                </a:rPr>
                <a:t>- </a:t>
              </a:r>
              <a:r>
                <a:rPr lang="en-US" altLang="en-US" sz="2000" b="1" dirty="0" err="1">
                  <a:solidFill>
                    <a:srgbClr val="000000"/>
                  </a:solidFill>
                  <a:cs typeface="Arial" panose="020B0604020202020204" pitchFamily="34" charset="0"/>
                </a:rPr>
                <a:t>ghen</a:t>
              </a:r>
              <a:r>
                <a:rPr lang="en-US" altLang="en-US" sz="2000" b="1" dirty="0">
                  <a:solidFill>
                    <a:srgbClr val="000000"/>
                  </a:solidFill>
                  <a:cs typeface="Arial" panose="020B0604020202020204" pitchFamily="34" charset="0"/>
                </a:rPr>
                <a:t> (1820 – </a:t>
              </a:r>
              <a:r>
                <a:rPr lang="en-US" altLang="en-US" sz="2000" b="1" dirty="0">
                  <a:solidFill>
                    <a:srgbClr val="000000"/>
                  </a:solidFill>
                  <a:latin typeface=".VnTime" panose="020B7200000000000000" pitchFamily="34" charset="0"/>
                  <a:cs typeface="Arial" panose="020B0604020202020204" pitchFamily="34" charset="0"/>
                </a:rPr>
                <a:t>1895)</a:t>
              </a:r>
            </a:p>
          </p:txBody>
        </p:sp>
      </p:grpSp>
    </p:spTree>
    <p:extLst>
      <p:ext uri="{BB962C8B-B14F-4D97-AF65-F5344CB8AC3E}">
        <p14:creationId xmlns:p14="http://schemas.microsoft.com/office/powerpoint/2010/main" val="207527265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4" fill="hold" nodeType="clickEffect">
                                  <p:stCondLst>
                                    <p:cond delay="0"/>
                                  </p:stCondLst>
                                  <p:childTnLst>
                                    <p:set>
                                      <p:cBhvr>
                                        <p:cTn id="6" dur="1" fill="hold">
                                          <p:stCondLst>
                                            <p:cond delay="0"/>
                                          </p:stCondLst>
                                        </p:cTn>
                                        <p:tgtEl>
                                          <p:spTgt spid="4168"/>
                                        </p:tgtEl>
                                        <p:attrNameLst>
                                          <p:attrName>style.visibility</p:attrName>
                                        </p:attrNameLst>
                                      </p:cBhvr>
                                      <p:to>
                                        <p:strVal val="visible"/>
                                      </p:to>
                                    </p:set>
                                    <p:animEffect transition="in" filter="wheel(4)">
                                      <p:cBhvr>
                                        <p:cTn id="7" dur="2000"/>
                                        <p:tgtEl>
                                          <p:spTgt spid="416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8" presetClass="entr" presetSubtype="12" fill="hold" grpId="0" nodeType="clickEffect">
                                  <p:stCondLst>
                                    <p:cond delay="0"/>
                                  </p:stCondLst>
                                  <p:childTnLst>
                                    <p:set>
                                      <p:cBhvr>
                                        <p:cTn id="11" dur="1" fill="hold">
                                          <p:stCondLst>
                                            <p:cond delay="0"/>
                                          </p:stCondLst>
                                        </p:cTn>
                                        <p:tgtEl>
                                          <p:spTgt spid="4167"/>
                                        </p:tgtEl>
                                        <p:attrNameLst>
                                          <p:attrName>style.visibility</p:attrName>
                                        </p:attrNameLst>
                                      </p:cBhvr>
                                      <p:to>
                                        <p:strVal val="visible"/>
                                      </p:to>
                                    </p:set>
                                    <p:animEffect transition="in" filter="strips(downLeft)">
                                      <p:cBhvr>
                                        <p:cTn id="12" dur="500"/>
                                        <p:tgtEl>
                                          <p:spTgt spid="41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6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ext Box 9"/>
          <p:cNvSpPr txBox="1">
            <a:spLocks noChangeArrowheads="1"/>
          </p:cNvSpPr>
          <p:nvPr/>
        </p:nvSpPr>
        <p:spPr bwMode="auto">
          <a:xfrm>
            <a:off x="4008439" y="2757489"/>
            <a:ext cx="2879725" cy="923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FontTx/>
              <a:buNone/>
            </a:pPr>
            <a:r>
              <a:rPr lang="vi-VN" altLang="en-US" sz="1800" b="1" i="1">
                <a:solidFill>
                  <a:srgbClr val="FF0000"/>
                </a:solidFill>
              </a:rPr>
              <a:t>Ph.Ăngghen</a:t>
            </a:r>
            <a:endParaRPr lang="en-US" altLang="en-US" sz="1800" b="1" i="1">
              <a:solidFill>
                <a:srgbClr val="FF0000"/>
              </a:solidFill>
            </a:endParaRPr>
          </a:p>
          <a:p>
            <a:pPr algn="ctr" fontAlgn="base">
              <a:spcBef>
                <a:spcPct val="0"/>
              </a:spcBef>
              <a:spcAft>
                <a:spcPct val="0"/>
              </a:spcAft>
              <a:buFontTx/>
              <a:buNone/>
            </a:pPr>
            <a:r>
              <a:rPr lang="en-US" altLang="en-US" sz="1800">
                <a:solidFill>
                  <a:srgbClr val="FF0000"/>
                </a:solidFill>
              </a:rPr>
              <a:t>(28/11/1820 - 5/8/1895)</a:t>
            </a:r>
            <a:r>
              <a:rPr lang="vi-VN" altLang="en-US" sz="1800">
                <a:solidFill>
                  <a:srgbClr val="FF0000"/>
                </a:solidFill>
              </a:rPr>
              <a:t> </a:t>
            </a:r>
          </a:p>
          <a:p>
            <a:pPr fontAlgn="base">
              <a:spcBef>
                <a:spcPct val="0"/>
              </a:spcBef>
              <a:spcAft>
                <a:spcPct val="0"/>
              </a:spcAft>
              <a:buFontTx/>
              <a:buNone/>
            </a:pPr>
            <a:endParaRPr lang="vi-VN" altLang="en-US" sz="1800" b="1" i="1">
              <a:solidFill>
                <a:srgbClr val="FF0000"/>
              </a:solidFill>
            </a:endParaRPr>
          </a:p>
        </p:txBody>
      </p:sp>
      <p:sp>
        <p:nvSpPr>
          <p:cNvPr id="9" name="Rounded Rectangle 8"/>
          <p:cNvSpPr/>
          <p:nvPr/>
        </p:nvSpPr>
        <p:spPr>
          <a:xfrm>
            <a:off x="141667" y="1861322"/>
            <a:ext cx="11663010" cy="4689259"/>
          </a:xfrm>
          <a:prstGeom prst="roundRect">
            <a:avLst/>
          </a:prstGeom>
          <a:solidFill>
            <a:schemeClr val="bg1"/>
          </a:solidFill>
          <a:ln>
            <a:solidFill>
              <a:srgbClr val="0000FF"/>
            </a:solidFill>
          </a:ln>
        </p:spPr>
        <p:style>
          <a:lnRef idx="1">
            <a:schemeClr val="dk1"/>
          </a:lnRef>
          <a:fillRef idx="2">
            <a:schemeClr val="dk1"/>
          </a:fillRef>
          <a:effectRef idx="1">
            <a:schemeClr val="dk1"/>
          </a:effectRef>
          <a:fontRef idx="minor">
            <a:schemeClr val="dk1"/>
          </a:fontRef>
        </p:style>
        <p:txBody>
          <a:bodyPr anchor="ctr"/>
          <a:lstStyle/>
          <a:p>
            <a:pPr algn="just" fontAlgn="base">
              <a:spcBef>
                <a:spcPct val="0"/>
              </a:spcBef>
              <a:spcAft>
                <a:spcPct val="0"/>
              </a:spcAft>
              <a:tabLst>
                <a:tab pos="342900" algn="l"/>
              </a:tabLst>
              <a:defRPr/>
            </a:pPr>
            <a:r>
              <a:rPr lang="en-US" sz="2500" i="1" dirty="0">
                <a:solidFill>
                  <a:srgbClr val="000066"/>
                </a:solidFill>
                <a:latin typeface="Times New Roman" pitchFamily="18" charset="0"/>
                <a:cs typeface="Times New Roman" pitchFamily="18" charset="0"/>
              </a:rPr>
              <a:t>- </a:t>
            </a:r>
            <a:r>
              <a:rPr lang="en-US" sz="2500" i="1" dirty="0" err="1">
                <a:solidFill>
                  <a:srgbClr val="000066"/>
                </a:solidFill>
                <a:latin typeface="Times New Roman" pitchFamily="18" charset="0"/>
                <a:cs typeface="Times New Roman" pitchFamily="18" charset="0"/>
              </a:rPr>
              <a:t>Khái</a:t>
            </a:r>
            <a:r>
              <a:rPr lang="en-US" sz="2500" i="1" dirty="0">
                <a:solidFill>
                  <a:srgbClr val="000066"/>
                </a:solidFill>
                <a:latin typeface="Times New Roman" pitchFamily="18" charset="0"/>
                <a:cs typeface="Times New Roman" pitchFamily="18" charset="0"/>
              </a:rPr>
              <a:t> </a:t>
            </a:r>
            <a:r>
              <a:rPr lang="en-US" sz="2500" i="1" dirty="0" err="1">
                <a:solidFill>
                  <a:srgbClr val="000066"/>
                </a:solidFill>
                <a:latin typeface="Times New Roman" pitchFamily="18" charset="0"/>
                <a:cs typeface="Times New Roman" pitchFamily="18" charset="0"/>
              </a:rPr>
              <a:t>niệm</a:t>
            </a:r>
            <a:endParaRPr lang="en-US" sz="2500" dirty="0">
              <a:solidFill>
                <a:srgbClr val="000000"/>
              </a:solidFill>
            </a:endParaRPr>
          </a:p>
          <a:p>
            <a:pPr marL="342900" indent="-342900" algn="just" fontAlgn="base">
              <a:spcBef>
                <a:spcPct val="0"/>
              </a:spcBef>
              <a:spcAft>
                <a:spcPct val="0"/>
              </a:spcAft>
              <a:buFont typeface="Wingdings" panose="05000000000000000000" pitchFamily="2" charset="2"/>
              <a:buChar char="Ø"/>
              <a:tabLst>
                <a:tab pos="342900" algn="l"/>
              </a:tabLst>
              <a:defRPr/>
            </a:pPr>
            <a:r>
              <a:rPr lang="vi-VN" sz="2500" dirty="0">
                <a:solidFill>
                  <a:srgbClr val="000000"/>
                </a:solidFill>
              </a:rPr>
              <a:t>Chủ nghĩa Mác-Lênin là </a:t>
            </a:r>
            <a:r>
              <a:rPr lang="nl-NL" sz="2800" dirty="0"/>
              <a:t>Chủ nghĩa Mác-Lênin là học thuyết do C.Mác, Ph.Ăngghen sáng lập từ giữa thế kỷ XIX, được V.I.Lênin bổ sung, phát triển đầu thế kỷ XX</a:t>
            </a:r>
          </a:p>
          <a:p>
            <a:pPr marL="342900" indent="-342900" algn="just" fontAlgn="base">
              <a:spcBef>
                <a:spcPct val="0"/>
              </a:spcBef>
              <a:spcAft>
                <a:spcPct val="0"/>
              </a:spcAft>
              <a:buFont typeface="Wingdings" panose="05000000000000000000" pitchFamily="2" charset="2"/>
              <a:buChar char="Ø"/>
              <a:tabLst>
                <a:tab pos="342900" algn="l"/>
              </a:tabLst>
              <a:defRPr/>
            </a:pPr>
            <a:r>
              <a:rPr lang="vi-VN" sz="2500" dirty="0">
                <a:solidFill>
                  <a:srgbClr val="000000"/>
                </a:solidFill>
              </a:rPr>
              <a:t>Hệ thống lý luận thống nhất được cấu thành từ ba bộ phận lý luận cơ bản là triết học Mác-Lênin, kinh tế chính trị học Mác-Lênin và chủ nghĩa xã hội khoa học. </a:t>
            </a:r>
            <a:endParaRPr lang="en-US" sz="2500" dirty="0">
              <a:solidFill>
                <a:srgbClr val="000000"/>
              </a:solidFill>
            </a:endParaRPr>
          </a:p>
          <a:p>
            <a:pPr marL="342900" indent="-342900" algn="just" fontAlgn="base">
              <a:spcBef>
                <a:spcPct val="0"/>
              </a:spcBef>
              <a:spcAft>
                <a:spcPct val="0"/>
              </a:spcAft>
              <a:buFont typeface="Wingdings" panose="05000000000000000000" pitchFamily="2" charset="2"/>
              <a:buChar char="Ø"/>
              <a:tabLst>
                <a:tab pos="342900" algn="l"/>
              </a:tabLst>
              <a:defRPr/>
            </a:pPr>
            <a:r>
              <a:rPr lang="vi-VN" sz="2500" dirty="0">
                <a:solidFill>
                  <a:srgbClr val="000000"/>
                </a:solidFill>
              </a:rPr>
              <a:t>Hệ thống lý luận khoa học thống nhất về mục tiêu, con đường, biện pháp, lực lượng thực hiện sự nghiệp giải phóng giai cấp công nhân, giải phóng xã hội, giải phóng con người, xây dựng thành công chủ nghĩa xã hội và chủ nghĩa cộng sản. </a:t>
            </a:r>
            <a:endParaRPr lang="en-US" sz="2500" i="1" dirty="0">
              <a:solidFill>
                <a:srgbClr val="000066"/>
              </a:solidFill>
              <a:latin typeface="Times New Roman" pitchFamily="18" charset="0"/>
              <a:cs typeface="Times New Roman" pitchFamily="18" charset="0"/>
            </a:endParaRPr>
          </a:p>
        </p:txBody>
      </p:sp>
      <p:pic>
        <p:nvPicPr>
          <p:cNvPr id="206856" name="Picture 14" descr="007"/>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5249" y="6248400"/>
            <a:ext cx="10662751"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1" name="Group 10"/>
          <p:cNvGrpSpPr/>
          <p:nvPr/>
        </p:nvGrpSpPr>
        <p:grpSpPr>
          <a:xfrm>
            <a:off x="141667" y="78464"/>
            <a:ext cx="11969947" cy="745784"/>
            <a:chOff x="0" y="164603"/>
            <a:chExt cx="11590984" cy="1216800"/>
          </a:xfrm>
        </p:grpSpPr>
        <p:sp>
          <p:nvSpPr>
            <p:cNvPr id="12" name="Rounded Rectangle 11"/>
            <p:cNvSpPr/>
            <p:nvPr/>
          </p:nvSpPr>
          <p:spPr>
            <a:xfrm>
              <a:off x="0" y="164603"/>
              <a:ext cx="11590984" cy="1216800"/>
            </a:xfrm>
            <a:prstGeom prst="roundRect">
              <a:avLst/>
            </a:prstGeom>
            <a:solidFill>
              <a:schemeClr val="tx2">
                <a:lumMod val="75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3" name="Rounded Rectangle 4"/>
            <p:cNvSpPr/>
            <p:nvPr/>
          </p:nvSpPr>
          <p:spPr>
            <a:xfrm>
              <a:off x="59399" y="224002"/>
              <a:ext cx="11472186" cy="109800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21920" tIns="121920" rIns="121920" bIns="121920" numCol="1" spcCol="1270" anchor="ctr" anchorCtr="0">
              <a:noAutofit/>
            </a:bodyPr>
            <a:lstStyle/>
            <a:p>
              <a:pPr lvl="0" algn="ctr" defTabSz="1422400">
                <a:lnSpc>
                  <a:spcPct val="90000"/>
                </a:lnSpc>
                <a:spcBef>
                  <a:spcPct val="0"/>
                </a:spcBef>
                <a:spcAft>
                  <a:spcPct val="35000"/>
                </a:spcAft>
              </a:pPr>
              <a:r>
                <a:rPr lang="en-US" sz="2800" b="1" i="0" kern="1200" dirty="0">
                  <a:latin typeface="Arial" pitchFamily="34" charset="0"/>
                  <a:cs typeface="Arial" pitchFamily="34" charset="0"/>
                </a:rPr>
                <a:t>I. KHÁI NIỆM CHỦ NGHĨA MÁC - LÊNIN </a:t>
              </a:r>
            </a:p>
          </p:txBody>
        </p:sp>
      </p:grpSp>
      <p:sp>
        <p:nvSpPr>
          <p:cNvPr id="2" name="Rectangle 1"/>
          <p:cNvSpPr/>
          <p:nvPr/>
        </p:nvSpPr>
        <p:spPr>
          <a:xfrm>
            <a:off x="307376" y="990531"/>
            <a:ext cx="7693132" cy="584775"/>
          </a:xfrm>
          <a:prstGeom prst="rect">
            <a:avLst/>
          </a:prstGeom>
          <a:solidFill>
            <a:schemeClr val="accent2"/>
          </a:solidFill>
        </p:spPr>
        <p:txBody>
          <a:bodyPr wrap="none">
            <a:spAutoFit/>
          </a:bodyPr>
          <a:lstStyle/>
          <a:p>
            <a:r>
              <a:rPr lang="nl-NL" sz="3200" b="1" dirty="0">
                <a:solidFill>
                  <a:schemeClr val="bg1"/>
                </a:solidFill>
              </a:rPr>
              <a:t>1.  Khái niệm và nguồn gốc hình thành</a:t>
            </a:r>
            <a:endParaRPr lang="en-US" sz="3200" b="1" dirty="0">
              <a:solidFill>
                <a:schemeClr val="bg1"/>
              </a:solidFill>
            </a:endParaRPr>
          </a:p>
        </p:txBody>
      </p:sp>
    </p:spTree>
    <p:extLst>
      <p:ext uri="{BB962C8B-B14F-4D97-AF65-F5344CB8AC3E}">
        <p14:creationId xmlns:p14="http://schemas.microsoft.com/office/powerpoint/2010/main" val="2267051073"/>
      </p:ext>
    </p:extLst>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500" fill="hold"/>
                                        <p:tgtEl>
                                          <p:spTgt spid="18"/>
                                        </p:tgtEl>
                                        <p:attrNameLst>
                                          <p:attrName>ppt_w</p:attrName>
                                        </p:attrNameLst>
                                      </p:cBhvr>
                                      <p:tavLst>
                                        <p:tav tm="0">
                                          <p:val>
                                            <p:fltVal val="0"/>
                                          </p:val>
                                        </p:tav>
                                        <p:tav tm="100000">
                                          <p:val>
                                            <p:strVal val="#ppt_w"/>
                                          </p:val>
                                        </p:tav>
                                      </p:tavLst>
                                    </p:anim>
                                    <p:anim calcmode="lin" valueType="num">
                                      <p:cBhvr>
                                        <p:cTn id="8" dur="500" fill="hold"/>
                                        <p:tgtEl>
                                          <p:spTgt spid="18"/>
                                        </p:tgtEl>
                                        <p:attrNameLst>
                                          <p:attrName>ppt_h</p:attrName>
                                        </p:attrNameLst>
                                      </p:cBhvr>
                                      <p:tavLst>
                                        <p:tav tm="0">
                                          <p:val>
                                            <p:fltVal val="0"/>
                                          </p:val>
                                        </p:tav>
                                        <p:tav tm="100000">
                                          <p:val>
                                            <p:strVal val="#ppt_h"/>
                                          </p:val>
                                        </p:tav>
                                      </p:tavLst>
                                    </p:anim>
                                    <p:animEffect transition="in" filter="fade">
                                      <p:cBhvr>
                                        <p:cTn id="9" dur="500"/>
                                        <p:tgtEl>
                                          <p:spTgt spid="18"/>
                                        </p:tgtEl>
                                      </p:cBhvr>
                                    </p:animEffect>
                                  </p:childTnLst>
                                </p:cTn>
                              </p:par>
                              <p:par>
                                <p:cTn id="10" presetID="2" presetClass="entr" presetSubtype="4" fill="hold" grpId="0" nodeType="with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500" fill="hold"/>
                                        <p:tgtEl>
                                          <p:spTgt spid="9"/>
                                        </p:tgtEl>
                                        <p:attrNameLst>
                                          <p:attrName>ppt_x</p:attrName>
                                        </p:attrNameLst>
                                      </p:cBhvr>
                                      <p:tavLst>
                                        <p:tav tm="0">
                                          <p:val>
                                            <p:strVal val="#ppt_x"/>
                                          </p:val>
                                        </p:tav>
                                        <p:tav tm="100000">
                                          <p:val>
                                            <p:strVal val="#ppt_x"/>
                                          </p:val>
                                        </p:tav>
                                      </p:tavLst>
                                    </p:anim>
                                    <p:anim calcmode="lin" valueType="num">
                                      <p:cBhvr additive="base">
                                        <p:cTn id="13"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fade">
                                      <p:cBhvr>
                                        <p:cTn id="1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9" grpId="0" animBg="1"/>
      <p:bldP spid="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Diagram 5"/>
          <p:cNvGraphicFramePr/>
          <p:nvPr>
            <p:extLst>
              <p:ext uri="{D42A27DB-BD31-4B8C-83A1-F6EECF244321}">
                <p14:modId xmlns:p14="http://schemas.microsoft.com/office/powerpoint/2010/main" val="903421319"/>
              </p:ext>
            </p:extLst>
          </p:nvPr>
        </p:nvGraphicFramePr>
        <p:xfrm>
          <a:off x="217702" y="1336832"/>
          <a:ext cx="10421723" cy="55211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Rectangle 6"/>
          <p:cNvSpPr/>
          <p:nvPr/>
        </p:nvSpPr>
        <p:spPr>
          <a:xfrm>
            <a:off x="217702" y="894933"/>
            <a:ext cx="7693132" cy="584775"/>
          </a:xfrm>
          <a:prstGeom prst="rect">
            <a:avLst/>
          </a:prstGeom>
          <a:solidFill>
            <a:srgbClr val="00B050"/>
          </a:solidFill>
        </p:spPr>
        <p:txBody>
          <a:bodyPr wrap="none">
            <a:spAutoFit/>
          </a:bodyPr>
          <a:lstStyle/>
          <a:p>
            <a:r>
              <a:rPr lang="nl-NL" sz="3200" b="1" dirty="0">
                <a:solidFill>
                  <a:schemeClr val="bg1"/>
                </a:solidFill>
              </a:rPr>
              <a:t>1.  Khái niệm và nguồn gốc hình thành</a:t>
            </a:r>
            <a:endParaRPr lang="en-US" sz="3200" b="1" dirty="0">
              <a:solidFill>
                <a:schemeClr val="bg1"/>
              </a:solidFill>
            </a:endParaRPr>
          </a:p>
        </p:txBody>
      </p:sp>
      <p:grpSp>
        <p:nvGrpSpPr>
          <p:cNvPr id="8" name="Group 7"/>
          <p:cNvGrpSpPr/>
          <p:nvPr/>
        </p:nvGrpSpPr>
        <p:grpSpPr>
          <a:xfrm>
            <a:off x="222053" y="6274"/>
            <a:ext cx="11969947" cy="745784"/>
            <a:chOff x="0" y="164603"/>
            <a:chExt cx="11590984" cy="1216800"/>
          </a:xfrm>
        </p:grpSpPr>
        <p:sp>
          <p:nvSpPr>
            <p:cNvPr id="9" name="Rounded Rectangle 8"/>
            <p:cNvSpPr/>
            <p:nvPr/>
          </p:nvSpPr>
          <p:spPr>
            <a:xfrm>
              <a:off x="0" y="164603"/>
              <a:ext cx="11590984" cy="1216800"/>
            </a:xfrm>
            <a:prstGeom prst="roundRect">
              <a:avLst/>
            </a:prstGeom>
            <a:solidFill>
              <a:schemeClr val="tx2">
                <a:lumMod val="75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0" name="Rounded Rectangle 4"/>
            <p:cNvSpPr/>
            <p:nvPr/>
          </p:nvSpPr>
          <p:spPr>
            <a:xfrm>
              <a:off x="59399" y="224002"/>
              <a:ext cx="11472186" cy="109800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21920" tIns="121920" rIns="121920" bIns="121920" numCol="1" spcCol="1270" anchor="ctr" anchorCtr="0">
              <a:noAutofit/>
            </a:bodyPr>
            <a:lstStyle/>
            <a:p>
              <a:pPr lvl="0" defTabSz="1422400">
                <a:lnSpc>
                  <a:spcPct val="90000"/>
                </a:lnSpc>
                <a:spcBef>
                  <a:spcPct val="0"/>
                </a:spcBef>
                <a:spcAft>
                  <a:spcPct val="35000"/>
                </a:spcAft>
              </a:pPr>
              <a:r>
                <a:rPr lang="en-US" sz="2800" b="1" i="0" kern="1200" dirty="0">
                  <a:latin typeface="Arial" pitchFamily="34" charset="0"/>
                  <a:cs typeface="Arial" pitchFamily="34" charset="0"/>
                </a:rPr>
                <a:t>I. KHÁI NIỆM CHỦ NGHĨA MÁC - LÊNIN </a:t>
              </a:r>
            </a:p>
          </p:txBody>
        </p:sp>
      </p:grpSp>
    </p:spTree>
    <p:extLst>
      <p:ext uri="{BB962C8B-B14F-4D97-AF65-F5344CB8AC3E}">
        <p14:creationId xmlns:p14="http://schemas.microsoft.com/office/powerpoint/2010/main" val="11618603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6">
                                            <p:graphicEl>
                                              <a:dgm id="{71D8E19E-BEC7-4064-896D-509D4353FB92}"/>
                                            </p:graphicEl>
                                          </p:spTgt>
                                        </p:tgtEl>
                                        <p:attrNameLst>
                                          <p:attrName>style.visibility</p:attrName>
                                        </p:attrNameLst>
                                      </p:cBhvr>
                                      <p:to>
                                        <p:strVal val="visible"/>
                                      </p:to>
                                    </p:set>
                                    <p:animEffect transition="in" filter="wipe(up)">
                                      <p:cBhvr>
                                        <p:cTn id="7" dur="500"/>
                                        <p:tgtEl>
                                          <p:spTgt spid="6">
                                            <p:graphicEl>
                                              <a:dgm id="{71D8E19E-BEC7-4064-896D-509D4353FB92}"/>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6">
                                            <p:graphicEl>
                                              <a:dgm id="{53A39C18-285B-4E1F-83F7-EBA51C3FA6E3}"/>
                                            </p:graphicEl>
                                          </p:spTgt>
                                        </p:tgtEl>
                                        <p:attrNameLst>
                                          <p:attrName>style.visibility</p:attrName>
                                        </p:attrNameLst>
                                      </p:cBhvr>
                                      <p:to>
                                        <p:strVal val="visible"/>
                                      </p:to>
                                    </p:set>
                                    <p:animEffect transition="in" filter="wipe(up)">
                                      <p:cBhvr>
                                        <p:cTn id="12" dur="500"/>
                                        <p:tgtEl>
                                          <p:spTgt spid="6">
                                            <p:graphicEl>
                                              <a:dgm id="{53A39C18-285B-4E1F-83F7-EBA51C3FA6E3}"/>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Sub>
          <a:bldDgm bld="one"/>
        </p:bldSub>
      </p:bldGraphic>
      <p:bldP spid="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CCE0FB9-CFE3-442A-A284-3B5C3A62F6BC}"/>
              </a:ext>
            </a:extLst>
          </p:cNvPr>
          <p:cNvPicPr>
            <a:picLocks noChangeAspect="1"/>
          </p:cNvPicPr>
          <p:nvPr/>
        </p:nvPicPr>
        <p:blipFill>
          <a:blip r:embed="rId2"/>
          <a:stretch>
            <a:fillRect/>
          </a:stretch>
        </p:blipFill>
        <p:spPr>
          <a:xfrm>
            <a:off x="0" y="-8754"/>
            <a:ext cx="12191999" cy="6833307"/>
          </a:xfrm>
          <a:prstGeom prst="rect">
            <a:avLst/>
          </a:prstGeom>
        </p:spPr>
      </p:pic>
      <p:sp>
        <p:nvSpPr>
          <p:cNvPr id="7" name="Rectangle 6"/>
          <p:cNvSpPr/>
          <p:nvPr/>
        </p:nvSpPr>
        <p:spPr>
          <a:xfrm>
            <a:off x="2032000" y="-8754"/>
            <a:ext cx="8437694" cy="584775"/>
          </a:xfrm>
          <a:prstGeom prst="rect">
            <a:avLst/>
          </a:prstGeom>
          <a:solidFill>
            <a:srgbClr val="00B050"/>
          </a:solidFill>
        </p:spPr>
        <p:txBody>
          <a:bodyPr wrap="none">
            <a:spAutoFit/>
          </a:bodyPr>
          <a:lstStyle/>
          <a:p>
            <a:pPr lvl="0" algn="ctr"/>
            <a:r>
              <a:rPr lang="en-US" sz="3200" b="1" dirty="0" err="1">
                <a:solidFill>
                  <a:srgbClr val="FFFF00"/>
                </a:solidFill>
              </a:rPr>
              <a:t>Các</a:t>
            </a:r>
            <a:r>
              <a:rPr lang="en-US" sz="3200" b="1" dirty="0">
                <a:solidFill>
                  <a:srgbClr val="FFFF00"/>
                </a:solidFill>
              </a:rPr>
              <a:t> </a:t>
            </a:r>
            <a:r>
              <a:rPr lang="en-US" sz="3200" b="1" dirty="0" err="1">
                <a:solidFill>
                  <a:srgbClr val="FFFF00"/>
                </a:solidFill>
              </a:rPr>
              <a:t>nguồn</a:t>
            </a:r>
            <a:r>
              <a:rPr lang="en-US" sz="3200" b="1" dirty="0">
                <a:solidFill>
                  <a:srgbClr val="FFFF00"/>
                </a:solidFill>
              </a:rPr>
              <a:t> </a:t>
            </a:r>
            <a:r>
              <a:rPr lang="en-US" sz="3200" b="1" dirty="0" err="1">
                <a:solidFill>
                  <a:srgbClr val="FFFF00"/>
                </a:solidFill>
              </a:rPr>
              <a:t>gốc</a:t>
            </a:r>
            <a:r>
              <a:rPr lang="en-US" sz="3200" b="1" dirty="0">
                <a:solidFill>
                  <a:srgbClr val="FFFF00"/>
                </a:solidFill>
              </a:rPr>
              <a:t> </a:t>
            </a:r>
            <a:r>
              <a:rPr lang="en-US" sz="3200" b="1" dirty="0" err="1">
                <a:solidFill>
                  <a:srgbClr val="FFFF00"/>
                </a:solidFill>
              </a:rPr>
              <a:t>hình</a:t>
            </a:r>
            <a:r>
              <a:rPr lang="en-US" sz="3200" b="1" dirty="0">
                <a:solidFill>
                  <a:srgbClr val="FFFF00"/>
                </a:solidFill>
              </a:rPr>
              <a:t> </a:t>
            </a:r>
            <a:r>
              <a:rPr lang="en-US" sz="3200" b="1" dirty="0" err="1">
                <a:solidFill>
                  <a:srgbClr val="FFFF00"/>
                </a:solidFill>
              </a:rPr>
              <a:t>thành</a:t>
            </a:r>
            <a:r>
              <a:rPr lang="en-US" sz="3200" b="1" dirty="0">
                <a:solidFill>
                  <a:srgbClr val="FFFF00"/>
                </a:solidFill>
              </a:rPr>
              <a:t> </a:t>
            </a:r>
            <a:r>
              <a:rPr lang="en-US" sz="3200" b="1" dirty="0" err="1">
                <a:solidFill>
                  <a:srgbClr val="FFFF00"/>
                </a:solidFill>
              </a:rPr>
              <a:t>chủ</a:t>
            </a:r>
            <a:r>
              <a:rPr lang="en-US" sz="3200" b="1" dirty="0">
                <a:solidFill>
                  <a:srgbClr val="FFFF00"/>
                </a:solidFill>
              </a:rPr>
              <a:t> </a:t>
            </a:r>
            <a:r>
              <a:rPr lang="en-US" sz="3200" b="1" dirty="0" err="1">
                <a:solidFill>
                  <a:srgbClr val="FFFF00"/>
                </a:solidFill>
              </a:rPr>
              <a:t>nghĩa</a:t>
            </a:r>
            <a:r>
              <a:rPr lang="en-US" sz="3200" b="1" dirty="0">
                <a:solidFill>
                  <a:srgbClr val="FFFF00"/>
                </a:solidFill>
              </a:rPr>
              <a:t> </a:t>
            </a:r>
            <a:r>
              <a:rPr lang="en-US" sz="3200" b="1" dirty="0" err="1">
                <a:solidFill>
                  <a:srgbClr val="FFFF00"/>
                </a:solidFill>
              </a:rPr>
              <a:t>Mác</a:t>
            </a:r>
            <a:r>
              <a:rPr lang="en-US" sz="3200" b="1" dirty="0">
                <a:solidFill>
                  <a:srgbClr val="FFFF00"/>
                </a:solidFill>
              </a:rPr>
              <a:t> – </a:t>
            </a:r>
            <a:r>
              <a:rPr lang="en-US" sz="3200" b="1" dirty="0" err="1">
                <a:solidFill>
                  <a:srgbClr val="FFFF00"/>
                </a:solidFill>
              </a:rPr>
              <a:t>Lênin</a:t>
            </a:r>
            <a:endParaRPr lang="en-US" sz="3200" b="1" dirty="0">
              <a:solidFill>
                <a:srgbClr val="FFFF00"/>
              </a:solidFill>
            </a:endParaRPr>
          </a:p>
        </p:txBody>
      </p:sp>
      <p:graphicFrame>
        <p:nvGraphicFramePr>
          <p:cNvPr id="2" name="Diagram 1">
            <a:extLst>
              <a:ext uri="{FF2B5EF4-FFF2-40B4-BE49-F238E27FC236}">
                <a16:creationId xmlns:a16="http://schemas.microsoft.com/office/drawing/2014/main" id="{E8D1C5E2-671E-493C-9B89-FDD78AE89FDE}"/>
              </a:ext>
            </a:extLst>
          </p:cNvPr>
          <p:cNvGraphicFramePr/>
          <p:nvPr>
            <p:extLst>
              <p:ext uri="{D42A27DB-BD31-4B8C-83A1-F6EECF244321}">
                <p14:modId xmlns:p14="http://schemas.microsoft.com/office/powerpoint/2010/main" val="2061533483"/>
              </p:ext>
            </p:extLst>
          </p:nvPr>
        </p:nvGraphicFramePr>
        <p:xfrm>
          <a:off x="1133475" y="784932"/>
          <a:ext cx="10074275" cy="604837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3947312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CCE0FB9-CFE3-442A-A284-3B5C3A62F6BC}"/>
              </a:ext>
            </a:extLst>
          </p:cNvPr>
          <p:cNvPicPr>
            <a:picLocks noChangeAspect="1"/>
          </p:cNvPicPr>
          <p:nvPr/>
        </p:nvPicPr>
        <p:blipFill>
          <a:blip r:embed="rId2"/>
          <a:stretch>
            <a:fillRect/>
          </a:stretch>
        </p:blipFill>
        <p:spPr>
          <a:xfrm>
            <a:off x="0" y="0"/>
            <a:ext cx="12191999" cy="6833307"/>
          </a:xfrm>
          <a:prstGeom prst="rect">
            <a:avLst/>
          </a:prstGeom>
        </p:spPr>
      </p:pic>
      <p:sp>
        <p:nvSpPr>
          <p:cNvPr id="7" name="Rectangle 6"/>
          <p:cNvSpPr/>
          <p:nvPr/>
        </p:nvSpPr>
        <p:spPr>
          <a:xfrm>
            <a:off x="2032000" y="-8754"/>
            <a:ext cx="8437694" cy="584775"/>
          </a:xfrm>
          <a:prstGeom prst="rect">
            <a:avLst/>
          </a:prstGeom>
          <a:solidFill>
            <a:srgbClr val="00B050"/>
          </a:solidFill>
        </p:spPr>
        <p:txBody>
          <a:bodyPr wrap="none">
            <a:spAutoFit/>
          </a:bodyPr>
          <a:lstStyle/>
          <a:p>
            <a:pPr lvl="0" algn="ctr"/>
            <a:r>
              <a:rPr lang="en-US" sz="3200" b="1" dirty="0" err="1">
                <a:solidFill>
                  <a:srgbClr val="FFFF00"/>
                </a:solidFill>
              </a:rPr>
              <a:t>Các</a:t>
            </a:r>
            <a:r>
              <a:rPr lang="en-US" sz="3200" b="1" dirty="0">
                <a:solidFill>
                  <a:srgbClr val="FFFF00"/>
                </a:solidFill>
              </a:rPr>
              <a:t> </a:t>
            </a:r>
            <a:r>
              <a:rPr lang="en-US" sz="3200" b="1" dirty="0" err="1">
                <a:solidFill>
                  <a:srgbClr val="FFFF00"/>
                </a:solidFill>
              </a:rPr>
              <a:t>nguồn</a:t>
            </a:r>
            <a:r>
              <a:rPr lang="en-US" sz="3200" b="1" dirty="0">
                <a:solidFill>
                  <a:srgbClr val="FFFF00"/>
                </a:solidFill>
              </a:rPr>
              <a:t> </a:t>
            </a:r>
            <a:r>
              <a:rPr lang="en-US" sz="3200" b="1" dirty="0" err="1">
                <a:solidFill>
                  <a:srgbClr val="FFFF00"/>
                </a:solidFill>
              </a:rPr>
              <a:t>gốc</a:t>
            </a:r>
            <a:r>
              <a:rPr lang="en-US" sz="3200" b="1" dirty="0">
                <a:solidFill>
                  <a:srgbClr val="FFFF00"/>
                </a:solidFill>
              </a:rPr>
              <a:t> </a:t>
            </a:r>
            <a:r>
              <a:rPr lang="en-US" sz="3200" b="1" dirty="0" err="1">
                <a:solidFill>
                  <a:srgbClr val="FFFF00"/>
                </a:solidFill>
              </a:rPr>
              <a:t>hình</a:t>
            </a:r>
            <a:r>
              <a:rPr lang="en-US" sz="3200" b="1" dirty="0">
                <a:solidFill>
                  <a:srgbClr val="FFFF00"/>
                </a:solidFill>
              </a:rPr>
              <a:t> </a:t>
            </a:r>
            <a:r>
              <a:rPr lang="en-US" sz="3200" b="1" dirty="0" err="1">
                <a:solidFill>
                  <a:srgbClr val="FFFF00"/>
                </a:solidFill>
              </a:rPr>
              <a:t>thành</a:t>
            </a:r>
            <a:r>
              <a:rPr lang="en-US" sz="3200" b="1" dirty="0">
                <a:solidFill>
                  <a:srgbClr val="FFFF00"/>
                </a:solidFill>
              </a:rPr>
              <a:t> </a:t>
            </a:r>
            <a:r>
              <a:rPr lang="en-US" sz="3200" b="1" dirty="0" err="1">
                <a:solidFill>
                  <a:srgbClr val="FFFF00"/>
                </a:solidFill>
              </a:rPr>
              <a:t>chủ</a:t>
            </a:r>
            <a:r>
              <a:rPr lang="en-US" sz="3200" b="1" dirty="0">
                <a:solidFill>
                  <a:srgbClr val="FFFF00"/>
                </a:solidFill>
              </a:rPr>
              <a:t> </a:t>
            </a:r>
            <a:r>
              <a:rPr lang="en-US" sz="3200" b="1" dirty="0" err="1">
                <a:solidFill>
                  <a:srgbClr val="FFFF00"/>
                </a:solidFill>
              </a:rPr>
              <a:t>nghĩa</a:t>
            </a:r>
            <a:r>
              <a:rPr lang="en-US" sz="3200" b="1" dirty="0">
                <a:solidFill>
                  <a:srgbClr val="FFFF00"/>
                </a:solidFill>
              </a:rPr>
              <a:t> </a:t>
            </a:r>
            <a:r>
              <a:rPr lang="en-US" sz="3200" b="1" dirty="0" err="1">
                <a:solidFill>
                  <a:srgbClr val="FFFF00"/>
                </a:solidFill>
              </a:rPr>
              <a:t>Mác</a:t>
            </a:r>
            <a:r>
              <a:rPr lang="en-US" sz="3200" b="1" dirty="0">
                <a:solidFill>
                  <a:srgbClr val="FFFF00"/>
                </a:solidFill>
              </a:rPr>
              <a:t> – </a:t>
            </a:r>
            <a:r>
              <a:rPr lang="en-US" sz="3200" b="1" dirty="0" err="1">
                <a:solidFill>
                  <a:srgbClr val="FFFF00"/>
                </a:solidFill>
              </a:rPr>
              <a:t>Lênin</a:t>
            </a:r>
            <a:endParaRPr lang="en-US" sz="3200" b="1" dirty="0">
              <a:solidFill>
                <a:srgbClr val="FFFF00"/>
              </a:solidFill>
            </a:endParaRPr>
          </a:p>
        </p:txBody>
      </p:sp>
      <p:graphicFrame>
        <p:nvGraphicFramePr>
          <p:cNvPr id="2" name="Diagram 1">
            <a:extLst>
              <a:ext uri="{FF2B5EF4-FFF2-40B4-BE49-F238E27FC236}">
                <a16:creationId xmlns:a16="http://schemas.microsoft.com/office/drawing/2014/main" id="{E8D1C5E2-671E-493C-9B89-FDD78AE89FDE}"/>
              </a:ext>
            </a:extLst>
          </p:cNvPr>
          <p:cNvGraphicFramePr/>
          <p:nvPr>
            <p:extLst>
              <p:ext uri="{D42A27DB-BD31-4B8C-83A1-F6EECF244321}">
                <p14:modId xmlns:p14="http://schemas.microsoft.com/office/powerpoint/2010/main" val="3293315583"/>
              </p:ext>
            </p:extLst>
          </p:nvPr>
        </p:nvGraphicFramePr>
        <p:xfrm>
          <a:off x="2527300" y="1229783"/>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8185862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CCE0FB9-CFE3-442A-A284-3B5C3A62F6BC}"/>
              </a:ext>
            </a:extLst>
          </p:cNvPr>
          <p:cNvPicPr>
            <a:picLocks noChangeAspect="1"/>
          </p:cNvPicPr>
          <p:nvPr/>
        </p:nvPicPr>
        <p:blipFill>
          <a:blip r:embed="rId2"/>
          <a:stretch>
            <a:fillRect/>
          </a:stretch>
        </p:blipFill>
        <p:spPr>
          <a:xfrm>
            <a:off x="0" y="0"/>
            <a:ext cx="12191999" cy="6833307"/>
          </a:xfrm>
          <a:prstGeom prst="rect">
            <a:avLst/>
          </a:prstGeom>
        </p:spPr>
      </p:pic>
      <p:sp>
        <p:nvSpPr>
          <p:cNvPr id="7" name="Rectangle 6"/>
          <p:cNvSpPr/>
          <p:nvPr/>
        </p:nvSpPr>
        <p:spPr>
          <a:xfrm>
            <a:off x="2032000" y="-8754"/>
            <a:ext cx="8437694" cy="584775"/>
          </a:xfrm>
          <a:prstGeom prst="rect">
            <a:avLst/>
          </a:prstGeom>
          <a:solidFill>
            <a:srgbClr val="00B050"/>
          </a:solidFill>
        </p:spPr>
        <p:txBody>
          <a:bodyPr wrap="none">
            <a:spAutoFit/>
          </a:bodyPr>
          <a:lstStyle/>
          <a:p>
            <a:pPr lvl="0" algn="ctr"/>
            <a:r>
              <a:rPr lang="en-US" sz="3200" b="1" dirty="0" err="1">
                <a:solidFill>
                  <a:srgbClr val="FFFF00"/>
                </a:solidFill>
              </a:rPr>
              <a:t>Các</a:t>
            </a:r>
            <a:r>
              <a:rPr lang="en-US" sz="3200" b="1" dirty="0">
                <a:solidFill>
                  <a:srgbClr val="FFFF00"/>
                </a:solidFill>
              </a:rPr>
              <a:t> </a:t>
            </a:r>
            <a:r>
              <a:rPr lang="en-US" sz="3200" b="1" dirty="0" err="1">
                <a:solidFill>
                  <a:srgbClr val="FFFF00"/>
                </a:solidFill>
              </a:rPr>
              <a:t>nguồn</a:t>
            </a:r>
            <a:r>
              <a:rPr lang="en-US" sz="3200" b="1" dirty="0">
                <a:solidFill>
                  <a:srgbClr val="FFFF00"/>
                </a:solidFill>
              </a:rPr>
              <a:t> </a:t>
            </a:r>
            <a:r>
              <a:rPr lang="en-US" sz="3200" b="1" dirty="0" err="1">
                <a:solidFill>
                  <a:srgbClr val="FFFF00"/>
                </a:solidFill>
              </a:rPr>
              <a:t>gốc</a:t>
            </a:r>
            <a:r>
              <a:rPr lang="en-US" sz="3200" b="1" dirty="0">
                <a:solidFill>
                  <a:srgbClr val="FFFF00"/>
                </a:solidFill>
              </a:rPr>
              <a:t> </a:t>
            </a:r>
            <a:r>
              <a:rPr lang="en-US" sz="3200" b="1" dirty="0" err="1">
                <a:solidFill>
                  <a:srgbClr val="FFFF00"/>
                </a:solidFill>
              </a:rPr>
              <a:t>hình</a:t>
            </a:r>
            <a:r>
              <a:rPr lang="en-US" sz="3200" b="1" dirty="0">
                <a:solidFill>
                  <a:srgbClr val="FFFF00"/>
                </a:solidFill>
              </a:rPr>
              <a:t> </a:t>
            </a:r>
            <a:r>
              <a:rPr lang="en-US" sz="3200" b="1" dirty="0" err="1">
                <a:solidFill>
                  <a:srgbClr val="FFFF00"/>
                </a:solidFill>
              </a:rPr>
              <a:t>thành</a:t>
            </a:r>
            <a:r>
              <a:rPr lang="en-US" sz="3200" b="1" dirty="0">
                <a:solidFill>
                  <a:srgbClr val="FFFF00"/>
                </a:solidFill>
              </a:rPr>
              <a:t> </a:t>
            </a:r>
            <a:r>
              <a:rPr lang="en-US" sz="3200" b="1" dirty="0" err="1">
                <a:solidFill>
                  <a:srgbClr val="FFFF00"/>
                </a:solidFill>
              </a:rPr>
              <a:t>chủ</a:t>
            </a:r>
            <a:r>
              <a:rPr lang="en-US" sz="3200" b="1" dirty="0">
                <a:solidFill>
                  <a:srgbClr val="FFFF00"/>
                </a:solidFill>
              </a:rPr>
              <a:t> </a:t>
            </a:r>
            <a:r>
              <a:rPr lang="en-US" sz="3200" b="1" dirty="0" err="1">
                <a:solidFill>
                  <a:srgbClr val="FFFF00"/>
                </a:solidFill>
              </a:rPr>
              <a:t>nghĩa</a:t>
            </a:r>
            <a:r>
              <a:rPr lang="en-US" sz="3200" b="1" dirty="0">
                <a:solidFill>
                  <a:srgbClr val="FFFF00"/>
                </a:solidFill>
              </a:rPr>
              <a:t> </a:t>
            </a:r>
            <a:r>
              <a:rPr lang="en-US" sz="3200" b="1" dirty="0" err="1">
                <a:solidFill>
                  <a:srgbClr val="FFFF00"/>
                </a:solidFill>
              </a:rPr>
              <a:t>Mác</a:t>
            </a:r>
            <a:r>
              <a:rPr lang="en-US" sz="3200" b="1" dirty="0">
                <a:solidFill>
                  <a:srgbClr val="FFFF00"/>
                </a:solidFill>
              </a:rPr>
              <a:t> – </a:t>
            </a:r>
            <a:r>
              <a:rPr lang="en-US" sz="3200" b="1" dirty="0" err="1">
                <a:solidFill>
                  <a:srgbClr val="FFFF00"/>
                </a:solidFill>
              </a:rPr>
              <a:t>Lênin</a:t>
            </a:r>
            <a:endParaRPr lang="en-US" sz="3200" b="1" dirty="0">
              <a:solidFill>
                <a:srgbClr val="FFFF00"/>
              </a:solidFill>
            </a:endParaRPr>
          </a:p>
        </p:txBody>
      </p:sp>
      <p:graphicFrame>
        <p:nvGraphicFramePr>
          <p:cNvPr id="2" name="Diagram 1">
            <a:extLst>
              <a:ext uri="{FF2B5EF4-FFF2-40B4-BE49-F238E27FC236}">
                <a16:creationId xmlns:a16="http://schemas.microsoft.com/office/drawing/2014/main" id="{E8D1C5E2-671E-493C-9B89-FDD78AE89FDE}"/>
              </a:ext>
            </a:extLst>
          </p:cNvPr>
          <p:cNvGraphicFramePr/>
          <p:nvPr>
            <p:extLst>
              <p:ext uri="{D42A27DB-BD31-4B8C-83A1-F6EECF244321}">
                <p14:modId xmlns:p14="http://schemas.microsoft.com/office/powerpoint/2010/main" val="1618008152"/>
              </p:ext>
            </p:extLst>
          </p:nvPr>
        </p:nvGraphicFramePr>
        <p:xfrm>
          <a:off x="2527300" y="1229783"/>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2979032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CCE0FB9-CFE3-442A-A284-3B5C3A62F6BC}"/>
              </a:ext>
            </a:extLst>
          </p:cNvPr>
          <p:cNvPicPr>
            <a:picLocks noChangeAspect="1"/>
          </p:cNvPicPr>
          <p:nvPr/>
        </p:nvPicPr>
        <p:blipFill>
          <a:blip r:embed="rId2"/>
          <a:stretch>
            <a:fillRect/>
          </a:stretch>
        </p:blipFill>
        <p:spPr>
          <a:xfrm>
            <a:off x="0" y="0"/>
            <a:ext cx="12191999" cy="6833307"/>
          </a:xfrm>
          <a:prstGeom prst="rect">
            <a:avLst/>
          </a:prstGeom>
        </p:spPr>
      </p:pic>
      <p:sp>
        <p:nvSpPr>
          <p:cNvPr id="7" name="Rectangle 6"/>
          <p:cNvSpPr/>
          <p:nvPr/>
        </p:nvSpPr>
        <p:spPr>
          <a:xfrm>
            <a:off x="2032000" y="-8754"/>
            <a:ext cx="8437694" cy="584775"/>
          </a:xfrm>
          <a:prstGeom prst="rect">
            <a:avLst/>
          </a:prstGeom>
          <a:solidFill>
            <a:srgbClr val="00B050"/>
          </a:solidFill>
        </p:spPr>
        <p:txBody>
          <a:bodyPr wrap="none">
            <a:spAutoFit/>
          </a:bodyPr>
          <a:lstStyle/>
          <a:p>
            <a:pPr lvl="0" algn="ctr"/>
            <a:r>
              <a:rPr lang="en-US" sz="3200" b="1" dirty="0" err="1">
                <a:solidFill>
                  <a:srgbClr val="FFFF00"/>
                </a:solidFill>
              </a:rPr>
              <a:t>Các</a:t>
            </a:r>
            <a:r>
              <a:rPr lang="en-US" sz="3200" b="1" dirty="0">
                <a:solidFill>
                  <a:srgbClr val="FFFF00"/>
                </a:solidFill>
              </a:rPr>
              <a:t> </a:t>
            </a:r>
            <a:r>
              <a:rPr lang="en-US" sz="3200" b="1" dirty="0" err="1">
                <a:solidFill>
                  <a:srgbClr val="FFFF00"/>
                </a:solidFill>
              </a:rPr>
              <a:t>nguồn</a:t>
            </a:r>
            <a:r>
              <a:rPr lang="en-US" sz="3200" b="1" dirty="0">
                <a:solidFill>
                  <a:srgbClr val="FFFF00"/>
                </a:solidFill>
              </a:rPr>
              <a:t> </a:t>
            </a:r>
            <a:r>
              <a:rPr lang="en-US" sz="3200" b="1" dirty="0" err="1">
                <a:solidFill>
                  <a:srgbClr val="FFFF00"/>
                </a:solidFill>
              </a:rPr>
              <a:t>gốc</a:t>
            </a:r>
            <a:r>
              <a:rPr lang="en-US" sz="3200" b="1" dirty="0">
                <a:solidFill>
                  <a:srgbClr val="FFFF00"/>
                </a:solidFill>
              </a:rPr>
              <a:t> </a:t>
            </a:r>
            <a:r>
              <a:rPr lang="en-US" sz="3200" b="1" dirty="0" err="1">
                <a:solidFill>
                  <a:srgbClr val="FFFF00"/>
                </a:solidFill>
              </a:rPr>
              <a:t>hình</a:t>
            </a:r>
            <a:r>
              <a:rPr lang="en-US" sz="3200" b="1" dirty="0">
                <a:solidFill>
                  <a:srgbClr val="FFFF00"/>
                </a:solidFill>
              </a:rPr>
              <a:t> </a:t>
            </a:r>
            <a:r>
              <a:rPr lang="en-US" sz="3200" b="1" dirty="0" err="1">
                <a:solidFill>
                  <a:srgbClr val="FFFF00"/>
                </a:solidFill>
              </a:rPr>
              <a:t>thành</a:t>
            </a:r>
            <a:r>
              <a:rPr lang="en-US" sz="3200" b="1" dirty="0">
                <a:solidFill>
                  <a:srgbClr val="FFFF00"/>
                </a:solidFill>
              </a:rPr>
              <a:t> </a:t>
            </a:r>
            <a:r>
              <a:rPr lang="en-US" sz="3200" b="1" dirty="0" err="1">
                <a:solidFill>
                  <a:srgbClr val="FFFF00"/>
                </a:solidFill>
              </a:rPr>
              <a:t>chủ</a:t>
            </a:r>
            <a:r>
              <a:rPr lang="en-US" sz="3200" b="1" dirty="0">
                <a:solidFill>
                  <a:srgbClr val="FFFF00"/>
                </a:solidFill>
              </a:rPr>
              <a:t> </a:t>
            </a:r>
            <a:r>
              <a:rPr lang="en-US" sz="3200" b="1" dirty="0" err="1">
                <a:solidFill>
                  <a:srgbClr val="FFFF00"/>
                </a:solidFill>
              </a:rPr>
              <a:t>nghĩa</a:t>
            </a:r>
            <a:r>
              <a:rPr lang="en-US" sz="3200" b="1" dirty="0">
                <a:solidFill>
                  <a:srgbClr val="FFFF00"/>
                </a:solidFill>
              </a:rPr>
              <a:t> </a:t>
            </a:r>
            <a:r>
              <a:rPr lang="en-US" sz="3200" b="1" dirty="0" err="1">
                <a:solidFill>
                  <a:srgbClr val="FFFF00"/>
                </a:solidFill>
              </a:rPr>
              <a:t>Mác</a:t>
            </a:r>
            <a:r>
              <a:rPr lang="en-US" sz="3200" b="1" dirty="0">
                <a:solidFill>
                  <a:srgbClr val="FFFF00"/>
                </a:solidFill>
              </a:rPr>
              <a:t> – </a:t>
            </a:r>
            <a:r>
              <a:rPr lang="en-US" sz="3200" b="1" dirty="0" err="1">
                <a:solidFill>
                  <a:srgbClr val="FFFF00"/>
                </a:solidFill>
              </a:rPr>
              <a:t>Lênin</a:t>
            </a:r>
            <a:endParaRPr lang="en-US" sz="3200" b="1" dirty="0">
              <a:solidFill>
                <a:srgbClr val="FFFF00"/>
              </a:solidFill>
            </a:endParaRPr>
          </a:p>
        </p:txBody>
      </p:sp>
      <p:graphicFrame>
        <p:nvGraphicFramePr>
          <p:cNvPr id="2" name="Diagram 1">
            <a:extLst>
              <a:ext uri="{FF2B5EF4-FFF2-40B4-BE49-F238E27FC236}">
                <a16:creationId xmlns:a16="http://schemas.microsoft.com/office/drawing/2014/main" id="{E8D1C5E2-671E-493C-9B89-FDD78AE89FDE}"/>
              </a:ext>
            </a:extLst>
          </p:cNvPr>
          <p:cNvGraphicFramePr/>
          <p:nvPr>
            <p:extLst>
              <p:ext uri="{D42A27DB-BD31-4B8C-83A1-F6EECF244321}">
                <p14:modId xmlns:p14="http://schemas.microsoft.com/office/powerpoint/2010/main" val="3356378582"/>
              </p:ext>
            </p:extLst>
          </p:nvPr>
        </p:nvGraphicFramePr>
        <p:xfrm>
          <a:off x="247650" y="1085850"/>
          <a:ext cx="11696700" cy="55626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2130338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b5630f0073b4bf64ea76c1fd39a641a1.png (1160×772) | Hình nền, Hoa, Hìn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2958"/>
            <a:ext cx="12130659" cy="6890958"/>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6" name="Diagram 5"/>
          <p:cNvGraphicFramePr/>
          <p:nvPr>
            <p:extLst>
              <p:ext uri="{D42A27DB-BD31-4B8C-83A1-F6EECF244321}">
                <p14:modId xmlns:p14="http://schemas.microsoft.com/office/powerpoint/2010/main" val="1287823513"/>
              </p:ext>
            </p:extLst>
          </p:nvPr>
        </p:nvGraphicFramePr>
        <p:xfrm>
          <a:off x="1685922" y="1790164"/>
          <a:ext cx="9042208" cy="506783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Rectangle 6"/>
          <p:cNvSpPr/>
          <p:nvPr/>
        </p:nvSpPr>
        <p:spPr>
          <a:xfrm>
            <a:off x="405207" y="978723"/>
            <a:ext cx="4815164" cy="584775"/>
          </a:xfrm>
          <a:prstGeom prst="rect">
            <a:avLst/>
          </a:prstGeom>
          <a:solidFill>
            <a:srgbClr val="00B050"/>
          </a:solidFill>
        </p:spPr>
        <p:txBody>
          <a:bodyPr wrap="none">
            <a:spAutoFit/>
          </a:bodyPr>
          <a:lstStyle/>
          <a:p>
            <a:r>
              <a:rPr lang="nl-NL" sz="3200" b="1" dirty="0">
                <a:solidFill>
                  <a:schemeClr val="bg1"/>
                </a:solidFill>
              </a:rPr>
              <a:t> </a:t>
            </a:r>
            <a:r>
              <a:rPr lang="pt-BR" sz="3200" b="1" dirty="0">
                <a:solidFill>
                  <a:schemeClr val="bg1"/>
                </a:solidFill>
              </a:rPr>
              <a:t>2.  Các giai đoạn phát triển</a:t>
            </a:r>
            <a:endParaRPr lang="en-US" sz="3200" b="1" dirty="0">
              <a:solidFill>
                <a:schemeClr val="bg1"/>
              </a:solidFill>
            </a:endParaRPr>
          </a:p>
        </p:txBody>
      </p:sp>
      <p:grpSp>
        <p:nvGrpSpPr>
          <p:cNvPr id="8" name="Group 7"/>
          <p:cNvGrpSpPr/>
          <p:nvPr/>
        </p:nvGrpSpPr>
        <p:grpSpPr>
          <a:xfrm>
            <a:off x="222053" y="6274"/>
            <a:ext cx="11969947" cy="745784"/>
            <a:chOff x="0" y="164603"/>
            <a:chExt cx="11590984" cy="1216800"/>
          </a:xfrm>
        </p:grpSpPr>
        <p:sp>
          <p:nvSpPr>
            <p:cNvPr id="9" name="Rounded Rectangle 8"/>
            <p:cNvSpPr/>
            <p:nvPr/>
          </p:nvSpPr>
          <p:spPr>
            <a:xfrm>
              <a:off x="0" y="164603"/>
              <a:ext cx="11590984" cy="1216800"/>
            </a:xfrm>
            <a:prstGeom prst="roundRect">
              <a:avLst/>
            </a:prstGeom>
            <a:solidFill>
              <a:schemeClr val="tx2">
                <a:lumMod val="75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0" name="Rounded Rectangle 4"/>
            <p:cNvSpPr/>
            <p:nvPr/>
          </p:nvSpPr>
          <p:spPr>
            <a:xfrm>
              <a:off x="59399" y="224002"/>
              <a:ext cx="11472186" cy="109800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21920" tIns="121920" rIns="121920" bIns="121920" numCol="1" spcCol="1270" anchor="ctr" anchorCtr="0">
              <a:noAutofit/>
            </a:bodyPr>
            <a:lstStyle/>
            <a:p>
              <a:pPr lvl="0" defTabSz="1422400">
                <a:lnSpc>
                  <a:spcPct val="90000"/>
                </a:lnSpc>
                <a:spcBef>
                  <a:spcPct val="0"/>
                </a:spcBef>
                <a:spcAft>
                  <a:spcPct val="35000"/>
                </a:spcAft>
              </a:pPr>
              <a:r>
                <a:rPr lang="en-US" sz="2800" b="1" i="0" kern="1200" dirty="0">
                  <a:latin typeface="Arial" pitchFamily="34" charset="0"/>
                  <a:cs typeface="Arial" pitchFamily="34" charset="0"/>
                </a:rPr>
                <a:t>I. KHÁI NIỆM CHỦ NGHĨA MÁC - LÊNIN </a:t>
              </a:r>
            </a:p>
          </p:txBody>
        </p:sp>
      </p:grpSp>
    </p:spTree>
    <p:extLst>
      <p:ext uri="{BB962C8B-B14F-4D97-AF65-F5344CB8AC3E}">
        <p14:creationId xmlns:p14="http://schemas.microsoft.com/office/powerpoint/2010/main" val="37342179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6">
                                            <p:graphicEl>
                                              <a:dgm id="{71D8E19E-BEC7-4064-896D-509D4353FB92}"/>
                                            </p:graphicEl>
                                          </p:spTgt>
                                        </p:tgtEl>
                                        <p:attrNameLst>
                                          <p:attrName>style.visibility</p:attrName>
                                        </p:attrNameLst>
                                      </p:cBhvr>
                                      <p:to>
                                        <p:strVal val="visible"/>
                                      </p:to>
                                    </p:set>
                                    <p:animEffect transition="in" filter="wipe(up)">
                                      <p:cBhvr>
                                        <p:cTn id="7" dur="500"/>
                                        <p:tgtEl>
                                          <p:spTgt spid="6">
                                            <p:graphicEl>
                                              <a:dgm id="{71D8E19E-BEC7-4064-896D-509D4353FB92}"/>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6">
                                            <p:graphicEl>
                                              <a:dgm id="{21D36377-7D47-40FF-923C-6DC11360322B}"/>
                                            </p:graphicEl>
                                          </p:spTgt>
                                        </p:tgtEl>
                                        <p:attrNameLst>
                                          <p:attrName>style.visibility</p:attrName>
                                        </p:attrNameLst>
                                      </p:cBhvr>
                                      <p:to>
                                        <p:strVal val="visible"/>
                                      </p:to>
                                    </p:set>
                                    <p:animEffect transition="in" filter="wipe(up)">
                                      <p:cBhvr>
                                        <p:cTn id="12" dur="500"/>
                                        <p:tgtEl>
                                          <p:spTgt spid="6">
                                            <p:graphicEl>
                                              <a:dgm id="{21D36377-7D47-40FF-923C-6DC11360322B}"/>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6">
                                            <p:graphicEl>
                                              <a:dgm id="{A7CD70CA-F305-49DD-9DC0-3427553BCEF9}"/>
                                            </p:graphicEl>
                                          </p:spTgt>
                                        </p:tgtEl>
                                        <p:attrNameLst>
                                          <p:attrName>style.visibility</p:attrName>
                                        </p:attrNameLst>
                                      </p:cBhvr>
                                      <p:to>
                                        <p:strVal val="visible"/>
                                      </p:to>
                                    </p:set>
                                    <p:animEffect transition="in" filter="wipe(up)">
                                      <p:cBhvr>
                                        <p:cTn id="17" dur="500"/>
                                        <p:tgtEl>
                                          <p:spTgt spid="6">
                                            <p:graphicEl>
                                              <a:dgm id="{A7CD70CA-F305-49DD-9DC0-3427553BCEF9}"/>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Sub>
          <a:bldDgm bld="one"/>
        </p:bldSub>
      </p:bldGraphic>
      <p:bldP spid="7"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5E3AC176-4D32-4645-ABAB-C82A329BC56B}"/>
              </a:ext>
            </a:extLst>
          </p:cNvPr>
          <p:cNvGraphicFramePr/>
          <p:nvPr>
            <p:extLst>
              <p:ext uri="{D42A27DB-BD31-4B8C-83A1-F6EECF244321}">
                <p14:modId xmlns:p14="http://schemas.microsoft.com/office/powerpoint/2010/main" val="3618579170"/>
              </p:ext>
            </p:extLst>
          </p:nvPr>
        </p:nvGraphicFramePr>
        <p:xfrm>
          <a:off x="-828674" y="21429"/>
          <a:ext cx="9086850" cy="678179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 name="Picture 2">
            <a:extLst>
              <a:ext uri="{FF2B5EF4-FFF2-40B4-BE49-F238E27FC236}">
                <a16:creationId xmlns:a16="http://schemas.microsoft.com/office/drawing/2014/main" id="{77826C06-8984-4B35-91C7-3B58B501272D}"/>
              </a:ext>
            </a:extLst>
          </p:cNvPr>
          <p:cNvPicPr>
            <a:picLocks noChangeAspect="1"/>
          </p:cNvPicPr>
          <p:nvPr/>
        </p:nvPicPr>
        <p:blipFill>
          <a:blip r:embed="rId7"/>
          <a:stretch>
            <a:fillRect/>
          </a:stretch>
        </p:blipFill>
        <p:spPr>
          <a:xfrm>
            <a:off x="7293428" y="311947"/>
            <a:ext cx="3434443" cy="1876425"/>
          </a:xfrm>
          <a:prstGeom prst="rect">
            <a:avLst/>
          </a:prstGeom>
        </p:spPr>
      </p:pic>
      <p:pic>
        <p:nvPicPr>
          <p:cNvPr id="4" name="Picture 3">
            <a:extLst>
              <a:ext uri="{FF2B5EF4-FFF2-40B4-BE49-F238E27FC236}">
                <a16:creationId xmlns:a16="http://schemas.microsoft.com/office/drawing/2014/main" id="{3D1065CF-C0E8-4492-8F25-B6EE1B3E611B}"/>
              </a:ext>
            </a:extLst>
          </p:cNvPr>
          <p:cNvPicPr>
            <a:picLocks noChangeAspect="1"/>
          </p:cNvPicPr>
          <p:nvPr/>
        </p:nvPicPr>
        <p:blipFill>
          <a:blip r:embed="rId8"/>
          <a:stretch>
            <a:fillRect/>
          </a:stretch>
        </p:blipFill>
        <p:spPr>
          <a:xfrm>
            <a:off x="5612948" y="5060153"/>
            <a:ext cx="1136196" cy="1640497"/>
          </a:xfrm>
          <a:prstGeom prst="rect">
            <a:avLst/>
          </a:prstGeom>
        </p:spPr>
      </p:pic>
      <p:pic>
        <p:nvPicPr>
          <p:cNvPr id="5" name="Picture 4">
            <a:extLst>
              <a:ext uri="{FF2B5EF4-FFF2-40B4-BE49-F238E27FC236}">
                <a16:creationId xmlns:a16="http://schemas.microsoft.com/office/drawing/2014/main" id="{380BC5BF-2823-4A20-A8FB-198BB733B600}"/>
              </a:ext>
            </a:extLst>
          </p:cNvPr>
          <p:cNvPicPr>
            <a:picLocks noChangeAspect="1"/>
          </p:cNvPicPr>
          <p:nvPr/>
        </p:nvPicPr>
        <p:blipFill>
          <a:blip r:embed="rId9"/>
          <a:stretch>
            <a:fillRect/>
          </a:stretch>
        </p:blipFill>
        <p:spPr>
          <a:xfrm>
            <a:off x="7866292" y="3429000"/>
            <a:ext cx="3818844" cy="2688771"/>
          </a:xfrm>
          <a:prstGeom prst="rect">
            <a:avLst/>
          </a:prstGeom>
        </p:spPr>
      </p:pic>
      <p:sp>
        <p:nvSpPr>
          <p:cNvPr id="7" name="TextBox 6">
            <a:extLst>
              <a:ext uri="{FF2B5EF4-FFF2-40B4-BE49-F238E27FC236}">
                <a16:creationId xmlns:a16="http://schemas.microsoft.com/office/drawing/2014/main" id="{F279F2FE-5509-4A48-91F8-C118BAB6A4BC}"/>
              </a:ext>
            </a:extLst>
          </p:cNvPr>
          <p:cNvSpPr txBox="1"/>
          <p:nvPr/>
        </p:nvSpPr>
        <p:spPr>
          <a:xfrm>
            <a:off x="2495550" y="2321033"/>
            <a:ext cx="2438401" cy="1815882"/>
          </a:xfrm>
          <a:prstGeom prst="rect">
            <a:avLst/>
          </a:prstGeom>
          <a:noFill/>
          <a:ln w="28575">
            <a:solidFill>
              <a:srgbClr val="0070C0"/>
            </a:solidFill>
          </a:ln>
        </p:spPr>
        <p:txBody>
          <a:bodyPr wrap="square">
            <a:spAutoFit/>
          </a:bodyPr>
          <a:lstStyle/>
          <a:p>
            <a:pPr algn="ctr"/>
            <a:r>
              <a:rPr lang="en-US" sz="2800" b="1" dirty="0">
                <a:solidFill>
                  <a:srgbClr val="FF0000"/>
                </a:solidFill>
              </a:rPr>
              <a:t>- </a:t>
            </a:r>
            <a:r>
              <a:rPr lang="en-US" sz="2800" b="1" dirty="0" err="1">
                <a:solidFill>
                  <a:srgbClr val="FF0000"/>
                </a:solidFill>
              </a:rPr>
              <a:t>Giai</a:t>
            </a:r>
            <a:r>
              <a:rPr lang="en-US" sz="2800" b="1" dirty="0">
                <a:solidFill>
                  <a:srgbClr val="FF0000"/>
                </a:solidFill>
              </a:rPr>
              <a:t> </a:t>
            </a:r>
            <a:r>
              <a:rPr lang="en-US" sz="2800" b="1" dirty="0" err="1">
                <a:solidFill>
                  <a:srgbClr val="FF0000"/>
                </a:solidFill>
              </a:rPr>
              <a:t>đoạn</a:t>
            </a:r>
            <a:r>
              <a:rPr lang="en-US" sz="2800" b="1" dirty="0">
                <a:solidFill>
                  <a:srgbClr val="FF0000"/>
                </a:solidFill>
              </a:rPr>
              <a:t> </a:t>
            </a:r>
            <a:r>
              <a:rPr lang="en-US" sz="2800" b="1" dirty="0" err="1">
                <a:solidFill>
                  <a:srgbClr val="FF0000"/>
                </a:solidFill>
              </a:rPr>
              <a:t>C.Mác</a:t>
            </a:r>
            <a:r>
              <a:rPr lang="en-US" sz="2800" b="1" dirty="0">
                <a:solidFill>
                  <a:srgbClr val="FF0000"/>
                </a:solidFill>
              </a:rPr>
              <a:t>, </a:t>
            </a:r>
            <a:r>
              <a:rPr lang="en-US" sz="2800" b="1" dirty="0" err="1">
                <a:solidFill>
                  <a:srgbClr val="FF0000"/>
                </a:solidFill>
              </a:rPr>
              <a:t>Ph.Ăngghen</a:t>
            </a:r>
            <a:r>
              <a:rPr lang="en-US" sz="2800" b="1" dirty="0">
                <a:solidFill>
                  <a:srgbClr val="FF0000"/>
                </a:solidFill>
              </a:rPr>
              <a:t> (1848-1895)</a:t>
            </a:r>
          </a:p>
        </p:txBody>
      </p:sp>
    </p:spTree>
    <p:extLst>
      <p:ext uri="{BB962C8B-B14F-4D97-AF65-F5344CB8AC3E}">
        <p14:creationId xmlns:p14="http://schemas.microsoft.com/office/powerpoint/2010/main" val="4596792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382E18F2-3426-422E-A8CB-ACC6455AE7AF}"/>
                                            </p:graphicEl>
                                          </p:spTgt>
                                        </p:tgtEl>
                                        <p:attrNameLst>
                                          <p:attrName>style.visibility</p:attrName>
                                        </p:attrNameLst>
                                      </p:cBhvr>
                                      <p:to>
                                        <p:strVal val="visible"/>
                                      </p:to>
                                    </p:set>
                                    <p:animEffect transition="in" filter="fade">
                                      <p:cBhvr>
                                        <p:cTn id="12" dur="500"/>
                                        <p:tgtEl>
                                          <p:spTgt spid="2">
                                            <p:graphicEl>
                                              <a:dgm id="{382E18F2-3426-422E-A8CB-ACC6455AE7AF}"/>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graphicEl>
                                              <a:dgm id="{DF46BDF7-A9A8-40E9-ABC0-0768FE21A60E}"/>
                                            </p:graphicEl>
                                          </p:spTgt>
                                        </p:tgtEl>
                                        <p:attrNameLst>
                                          <p:attrName>style.visibility</p:attrName>
                                        </p:attrNameLst>
                                      </p:cBhvr>
                                      <p:to>
                                        <p:strVal val="visible"/>
                                      </p:to>
                                    </p:set>
                                    <p:animEffect transition="in" filter="fade">
                                      <p:cBhvr>
                                        <p:cTn id="17" dur="500"/>
                                        <p:tgtEl>
                                          <p:spTgt spid="2">
                                            <p:graphicEl>
                                              <a:dgm id="{DF46BDF7-A9A8-40E9-ABC0-0768FE21A60E}"/>
                                            </p:graphic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2">
                                            <p:graphicEl>
                                              <a:dgm id="{EA9FACD1-B2FF-47A5-BA42-424811E92E80}"/>
                                            </p:graphicEl>
                                          </p:spTgt>
                                        </p:tgtEl>
                                        <p:attrNameLst>
                                          <p:attrName>style.visibility</p:attrName>
                                        </p:attrNameLst>
                                      </p:cBhvr>
                                      <p:to>
                                        <p:strVal val="visible"/>
                                      </p:to>
                                    </p:set>
                                    <p:animEffect transition="in" filter="fade">
                                      <p:cBhvr>
                                        <p:cTn id="20" dur="500"/>
                                        <p:tgtEl>
                                          <p:spTgt spid="2">
                                            <p:graphicEl>
                                              <a:dgm id="{EA9FACD1-B2FF-47A5-BA42-424811E92E80}"/>
                                            </p:graphic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2">
                                            <p:graphicEl>
                                              <a:dgm id="{7DF064CC-B952-41A2-8A0E-56367FE4A459}"/>
                                            </p:graphicEl>
                                          </p:spTgt>
                                        </p:tgtEl>
                                        <p:attrNameLst>
                                          <p:attrName>style.visibility</p:attrName>
                                        </p:attrNameLst>
                                      </p:cBhvr>
                                      <p:to>
                                        <p:strVal val="visible"/>
                                      </p:to>
                                    </p:set>
                                    <p:animEffect transition="in" filter="fade">
                                      <p:cBhvr>
                                        <p:cTn id="25" dur="500"/>
                                        <p:tgtEl>
                                          <p:spTgt spid="2">
                                            <p:graphicEl>
                                              <a:dgm id="{7DF064CC-B952-41A2-8A0E-56367FE4A459}"/>
                                            </p:graphic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2">
                                            <p:graphicEl>
                                              <a:dgm id="{9E412433-1D96-456A-8437-8B226801F62F}"/>
                                            </p:graphicEl>
                                          </p:spTgt>
                                        </p:tgtEl>
                                        <p:attrNameLst>
                                          <p:attrName>style.visibility</p:attrName>
                                        </p:attrNameLst>
                                      </p:cBhvr>
                                      <p:to>
                                        <p:strVal val="visible"/>
                                      </p:to>
                                    </p:set>
                                    <p:animEffect transition="in" filter="fade">
                                      <p:cBhvr>
                                        <p:cTn id="28" dur="500"/>
                                        <p:tgtEl>
                                          <p:spTgt spid="2">
                                            <p:graphicEl>
                                              <a:dgm id="{9E412433-1D96-456A-8437-8B226801F62F}"/>
                                            </p:graphicEl>
                                          </p:spTgt>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2">
                                            <p:graphicEl>
                                              <a:dgm id="{680A8419-95C7-47F5-8A35-5BB96F3199E5}"/>
                                            </p:graphicEl>
                                          </p:spTgt>
                                        </p:tgtEl>
                                        <p:attrNameLst>
                                          <p:attrName>style.visibility</p:attrName>
                                        </p:attrNameLst>
                                      </p:cBhvr>
                                      <p:to>
                                        <p:strVal val="visible"/>
                                      </p:to>
                                    </p:set>
                                    <p:animEffect transition="in" filter="fade">
                                      <p:cBhvr>
                                        <p:cTn id="33" dur="500"/>
                                        <p:tgtEl>
                                          <p:spTgt spid="2">
                                            <p:graphicEl>
                                              <a:dgm id="{680A8419-95C7-47F5-8A35-5BB96F3199E5}"/>
                                            </p:graphicEl>
                                          </p:spTgt>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2">
                                            <p:graphicEl>
                                              <a:dgm id="{F025AB15-D77D-4DB4-A775-2E9182CCD18A}"/>
                                            </p:graphicEl>
                                          </p:spTgt>
                                        </p:tgtEl>
                                        <p:attrNameLst>
                                          <p:attrName>style.visibility</p:attrName>
                                        </p:attrNameLst>
                                      </p:cBhvr>
                                      <p:to>
                                        <p:strVal val="visible"/>
                                      </p:to>
                                    </p:set>
                                    <p:animEffect transition="in" filter="fade">
                                      <p:cBhvr>
                                        <p:cTn id="36" dur="500"/>
                                        <p:tgtEl>
                                          <p:spTgt spid="2">
                                            <p:graphicEl>
                                              <a:dgm id="{F025AB15-D77D-4DB4-A775-2E9182CCD18A}"/>
                                            </p:graphicEl>
                                          </p:spTgt>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2">
                                            <p:graphicEl>
                                              <a:dgm id="{318427AB-0DE4-44A2-B66D-F586AB22E84C}"/>
                                            </p:graphicEl>
                                          </p:spTgt>
                                        </p:tgtEl>
                                        <p:attrNameLst>
                                          <p:attrName>style.visibility</p:attrName>
                                        </p:attrNameLst>
                                      </p:cBhvr>
                                      <p:to>
                                        <p:strVal val="visible"/>
                                      </p:to>
                                    </p:set>
                                    <p:animEffect transition="in" filter="fade">
                                      <p:cBhvr>
                                        <p:cTn id="41" dur="500"/>
                                        <p:tgtEl>
                                          <p:spTgt spid="2">
                                            <p:graphicEl>
                                              <a:dgm id="{318427AB-0DE4-44A2-B66D-F586AB22E84C}"/>
                                            </p:graphicEl>
                                          </p:spTgt>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2">
                                            <p:graphicEl>
                                              <a:dgm id="{36B0FC1E-1745-4BFB-B3B9-8FA4284080E3}"/>
                                            </p:graphicEl>
                                          </p:spTgt>
                                        </p:tgtEl>
                                        <p:attrNameLst>
                                          <p:attrName>style.visibility</p:attrName>
                                        </p:attrNameLst>
                                      </p:cBhvr>
                                      <p:to>
                                        <p:strVal val="visible"/>
                                      </p:to>
                                    </p:set>
                                    <p:animEffect transition="in" filter="fade">
                                      <p:cBhvr>
                                        <p:cTn id="44" dur="500"/>
                                        <p:tgtEl>
                                          <p:spTgt spid="2">
                                            <p:graphicEl>
                                              <a:dgm id="{36B0FC1E-1745-4BFB-B3B9-8FA4284080E3}"/>
                                            </p:graphicEl>
                                          </p:spTgt>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2">
                                            <p:graphicEl>
                                              <a:dgm id="{3160C25A-F73C-4046-A9F9-CBF9B8AA074A}"/>
                                            </p:graphicEl>
                                          </p:spTgt>
                                        </p:tgtEl>
                                        <p:attrNameLst>
                                          <p:attrName>style.visibility</p:attrName>
                                        </p:attrNameLst>
                                      </p:cBhvr>
                                      <p:to>
                                        <p:strVal val="visible"/>
                                      </p:to>
                                    </p:set>
                                    <p:animEffect transition="in" filter="fade">
                                      <p:cBhvr>
                                        <p:cTn id="47" dur="500"/>
                                        <p:tgtEl>
                                          <p:spTgt spid="2">
                                            <p:graphicEl>
                                              <a:dgm id="{3160C25A-F73C-4046-A9F9-CBF9B8AA074A}"/>
                                            </p:graphicEl>
                                          </p:spTgt>
                                        </p:tgtEl>
                                      </p:cBhvr>
                                    </p:animEffect>
                                  </p:childTnLst>
                                </p:cTn>
                              </p:par>
                              <p:par>
                                <p:cTn id="48" presetID="10" presetClass="entr" presetSubtype="0" fill="hold" nodeType="withEffect">
                                  <p:stCondLst>
                                    <p:cond delay="0"/>
                                  </p:stCondLst>
                                  <p:childTnLst>
                                    <p:set>
                                      <p:cBhvr>
                                        <p:cTn id="49" dur="1" fill="hold">
                                          <p:stCondLst>
                                            <p:cond delay="0"/>
                                          </p:stCondLst>
                                        </p:cTn>
                                        <p:tgtEl>
                                          <p:spTgt spid="3"/>
                                        </p:tgtEl>
                                        <p:attrNameLst>
                                          <p:attrName>style.visibility</p:attrName>
                                        </p:attrNameLst>
                                      </p:cBhvr>
                                      <p:to>
                                        <p:strVal val="visible"/>
                                      </p:to>
                                    </p:set>
                                    <p:animEffect transition="in" filter="fade">
                                      <p:cBhvr>
                                        <p:cTn id="50" dur="500"/>
                                        <p:tgtEl>
                                          <p:spTgt spid="3"/>
                                        </p:tgtEl>
                                      </p:cBhvr>
                                    </p:animEffect>
                                  </p:childTnLst>
                                </p:cTn>
                              </p:par>
                              <p:par>
                                <p:cTn id="51" presetID="10" presetClass="entr" presetSubtype="0" fill="hold" nodeType="withEffect">
                                  <p:stCondLst>
                                    <p:cond delay="0"/>
                                  </p:stCondLst>
                                  <p:childTnLst>
                                    <p:set>
                                      <p:cBhvr>
                                        <p:cTn id="52" dur="1" fill="hold">
                                          <p:stCondLst>
                                            <p:cond delay="0"/>
                                          </p:stCondLst>
                                        </p:cTn>
                                        <p:tgtEl>
                                          <p:spTgt spid="4"/>
                                        </p:tgtEl>
                                        <p:attrNameLst>
                                          <p:attrName>style.visibility</p:attrName>
                                        </p:attrNameLst>
                                      </p:cBhvr>
                                      <p:to>
                                        <p:strVal val="visible"/>
                                      </p:to>
                                    </p:set>
                                    <p:animEffect transition="in" filter="fade">
                                      <p:cBhvr>
                                        <p:cTn id="53" dur="500"/>
                                        <p:tgtEl>
                                          <p:spTgt spid="4"/>
                                        </p:tgtEl>
                                      </p:cBhvr>
                                    </p:animEffect>
                                  </p:childTnLst>
                                </p:cTn>
                              </p:par>
                              <p:par>
                                <p:cTn id="54" presetID="10" presetClass="entr" presetSubtype="0" fill="hold" nodeType="withEffect">
                                  <p:stCondLst>
                                    <p:cond delay="0"/>
                                  </p:stCondLst>
                                  <p:childTnLst>
                                    <p:set>
                                      <p:cBhvr>
                                        <p:cTn id="55" dur="1" fill="hold">
                                          <p:stCondLst>
                                            <p:cond delay="0"/>
                                          </p:stCondLst>
                                        </p:cTn>
                                        <p:tgtEl>
                                          <p:spTgt spid="5"/>
                                        </p:tgtEl>
                                        <p:attrNameLst>
                                          <p:attrName>style.visibility</p:attrName>
                                        </p:attrNameLst>
                                      </p:cBhvr>
                                      <p:to>
                                        <p:strVal val="visible"/>
                                      </p:to>
                                    </p:set>
                                    <p:animEffect transition="in" filter="fade">
                                      <p:cBhvr>
                                        <p:cTn id="5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P spid="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5E3AC176-4D32-4645-ABAB-C82A329BC56B}"/>
              </a:ext>
            </a:extLst>
          </p:cNvPr>
          <p:cNvGraphicFramePr/>
          <p:nvPr>
            <p:extLst>
              <p:ext uri="{D42A27DB-BD31-4B8C-83A1-F6EECF244321}">
                <p14:modId xmlns:p14="http://schemas.microsoft.com/office/powerpoint/2010/main" val="1520255976"/>
              </p:ext>
            </p:extLst>
          </p:nvPr>
        </p:nvGraphicFramePr>
        <p:xfrm>
          <a:off x="1305604" y="311947"/>
          <a:ext cx="9086850" cy="678179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TextBox 6">
            <a:extLst>
              <a:ext uri="{FF2B5EF4-FFF2-40B4-BE49-F238E27FC236}">
                <a16:creationId xmlns:a16="http://schemas.microsoft.com/office/drawing/2014/main" id="{F279F2FE-5509-4A48-91F8-C118BAB6A4BC}"/>
              </a:ext>
            </a:extLst>
          </p:cNvPr>
          <p:cNvSpPr txBox="1"/>
          <p:nvPr/>
        </p:nvSpPr>
        <p:spPr>
          <a:xfrm>
            <a:off x="4629828" y="2794905"/>
            <a:ext cx="2438401" cy="1815882"/>
          </a:xfrm>
          <a:prstGeom prst="rect">
            <a:avLst/>
          </a:prstGeom>
          <a:noFill/>
          <a:ln w="28575">
            <a:solidFill>
              <a:srgbClr val="0070C0"/>
            </a:solidFill>
          </a:ln>
        </p:spPr>
        <p:txBody>
          <a:bodyPr wrap="square">
            <a:spAutoFit/>
          </a:bodyPr>
          <a:lstStyle/>
          <a:p>
            <a:pPr lvl="0" algn="ctr"/>
            <a:r>
              <a:rPr lang="pt-BR" sz="2800" i="1" dirty="0">
                <a:solidFill>
                  <a:srgbClr val="FF0000"/>
                </a:solidFill>
              </a:rPr>
              <a:t>V.I.Lênin phát triển chủ nghĩa Mác (1895-1924)</a:t>
            </a:r>
            <a:endParaRPr lang="en-US" sz="2800" dirty="0">
              <a:solidFill>
                <a:srgbClr val="FF0000"/>
              </a:solidFill>
            </a:endParaRPr>
          </a:p>
        </p:txBody>
      </p:sp>
    </p:spTree>
    <p:extLst>
      <p:ext uri="{BB962C8B-B14F-4D97-AF65-F5344CB8AC3E}">
        <p14:creationId xmlns:p14="http://schemas.microsoft.com/office/powerpoint/2010/main" val="10975482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382E18F2-3426-422E-A8CB-ACC6455AE7AF}"/>
                                            </p:graphicEl>
                                          </p:spTgt>
                                        </p:tgtEl>
                                        <p:attrNameLst>
                                          <p:attrName>style.visibility</p:attrName>
                                        </p:attrNameLst>
                                      </p:cBhvr>
                                      <p:to>
                                        <p:strVal val="visible"/>
                                      </p:to>
                                    </p:set>
                                    <p:animEffect transition="in" filter="fade">
                                      <p:cBhvr>
                                        <p:cTn id="12" dur="500"/>
                                        <p:tgtEl>
                                          <p:spTgt spid="2">
                                            <p:graphicEl>
                                              <a:dgm id="{382E18F2-3426-422E-A8CB-ACC6455AE7AF}"/>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graphicEl>
                                              <a:dgm id="{DF46BDF7-A9A8-40E9-ABC0-0768FE21A60E}"/>
                                            </p:graphicEl>
                                          </p:spTgt>
                                        </p:tgtEl>
                                        <p:attrNameLst>
                                          <p:attrName>style.visibility</p:attrName>
                                        </p:attrNameLst>
                                      </p:cBhvr>
                                      <p:to>
                                        <p:strVal val="visible"/>
                                      </p:to>
                                    </p:set>
                                    <p:animEffect transition="in" filter="fade">
                                      <p:cBhvr>
                                        <p:cTn id="17" dur="500"/>
                                        <p:tgtEl>
                                          <p:spTgt spid="2">
                                            <p:graphicEl>
                                              <a:dgm id="{DF46BDF7-A9A8-40E9-ABC0-0768FE21A60E}"/>
                                            </p:graphic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2">
                                            <p:graphicEl>
                                              <a:dgm id="{EA9FACD1-B2FF-47A5-BA42-424811E92E80}"/>
                                            </p:graphicEl>
                                          </p:spTgt>
                                        </p:tgtEl>
                                        <p:attrNameLst>
                                          <p:attrName>style.visibility</p:attrName>
                                        </p:attrNameLst>
                                      </p:cBhvr>
                                      <p:to>
                                        <p:strVal val="visible"/>
                                      </p:to>
                                    </p:set>
                                    <p:animEffect transition="in" filter="fade">
                                      <p:cBhvr>
                                        <p:cTn id="20" dur="500"/>
                                        <p:tgtEl>
                                          <p:spTgt spid="2">
                                            <p:graphicEl>
                                              <a:dgm id="{EA9FACD1-B2FF-47A5-BA42-424811E92E80}"/>
                                            </p:graphic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2">
                                            <p:graphicEl>
                                              <a:dgm id="{7DF064CC-B952-41A2-8A0E-56367FE4A459}"/>
                                            </p:graphicEl>
                                          </p:spTgt>
                                        </p:tgtEl>
                                        <p:attrNameLst>
                                          <p:attrName>style.visibility</p:attrName>
                                        </p:attrNameLst>
                                      </p:cBhvr>
                                      <p:to>
                                        <p:strVal val="visible"/>
                                      </p:to>
                                    </p:set>
                                    <p:animEffect transition="in" filter="fade">
                                      <p:cBhvr>
                                        <p:cTn id="25" dur="500"/>
                                        <p:tgtEl>
                                          <p:spTgt spid="2">
                                            <p:graphicEl>
                                              <a:dgm id="{7DF064CC-B952-41A2-8A0E-56367FE4A459}"/>
                                            </p:graphic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2">
                                            <p:graphicEl>
                                              <a:dgm id="{9E412433-1D96-456A-8437-8B226801F62F}"/>
                                            </p:graphicEl>
                                          </p:spTgt>
                                        </p:tgtEl>
                                        <p:attrNameLst>
                                          <p:attrName>style.visibility</p:attrName>
                                        </p:attrNameLst>
                                      </p:cBhvr>
                                      <p:to>
                                        <p:strVal val="visible"/>
                                      </p:to>
                                    </p:set>
                                    <p:animEffect transition="in" filter="fade">
                                      <p:cBhvr>
                                        <p:cTn id="28" dur="500"/>
                                        <p:tgtEl>
                                          <p:spTgt spid="2">
                                            <p:graphicEl>
                                              <a:dgm id="{9E412433-1D96-456A-8437-8B226801F62F}"/>
                                            </p:graphicEl>
                                          </p:spTgt>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2">
                                            <p:graphicEl>
                                              <a:dgm id="{680A8419-95C7-47F5-8A35-5BB96F3199E5}"/>
                                            </p:graphicEl>
                                          </p:spTgt>
                                        </p:tgtEl>
                                        <p:attrNameLst>
                                          <p:attrName>style.visibility</p:attrName>
                                        </p:attrNameLst>
                                      </p:cBhvr>
                                      <p:to>
                                        <p:strVal val="visible"/>
                                      </p:to>
                                    </p:set>
                                    <p:animEffect transition="in" filter="fade">
                                      <p:cBhvr>
                                        <p:cTn id="33" dur="500"/>
                                        <p:tgtEl>
                                          <p:spTgt spid="2">
                                            <p:graphicEl>
                                              <a:dgm id="{680A8419-95C7-47F5-8A35-5BB96F3199E5}"/>
                                            </p:graphicEl>
                                          </p:spTgt>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2">
                                            <p:graphicEl>
                                              <a:dgm id="{F025AB15-D77D-4DB4-A775-2E9182CCD18A}"/>
                                            </p:graphicEl>
                                          </p:spTgt>
                                        </p:tgtEl>
                                        <p:attrNameLst>
                                          <p:attrName>style.visibility</p:attrName>
                                        </p:attrNameLst>
                                      </p:cBhvr>
                                      <p:to>
                                        <p:strVal val="visible"/>
                                      </p:to>
                                    </p:set>
                                    <p:animEffect transition="in" filter="fade">
                                      <p:cBhvr>
                                        <p:cTn id="36" dur="500"/>
                                        <p:tgtEl>
                                          <p:spTgt spid="2">
                                            <p:graphicEl>
                                              <a:dgm id="{F025AB15-D77D-4DB4-A775-2E9182CCD18A}"/>
                                            </p:graphicEl>
                                          </p:spTgt>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2">
                                            <p:graphicEl>
                                              <a:dgm id="{318427AB-0DE4-44A2-B66D-F586AB22E84C}"/>
                                            </p:graphicEl>
                                          </p:spTgt>
                                        </p:tgtEl>
                                        <p:attrNameLst>
                                          <p:attrName>style.visibility</p:attrName>
                                        </p:attrNameLst>
                                      </p:cBhvr>
                                      <p:to>
                                        <p:strVal val="visible"/>
                                      </p:to>
                                    </p:set>
                                    <p:animEffect transition="in" filter="fade">
                                      <p:cBhvr>
                                        <p:cTn id="39" dur="500"/>
                                        <p:tgtEl>
                                          <p:spTgt spid="2">
                                            <p:graphicEl>
                                              <a:dgm id="{318427AB-0DE4-44A2-B66D-F586AB22E84C}"/>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P spid="7"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group of men&#10;&#10;Description automatically generated with low confidence">
            <a:extLst>
              <a:ext uri="{FF2B5EF4-FFF2-40B4-BE49-F238E27FC236}">
                <a16:creationId xmlns:a16="http://schemas.microsoft.com/office/drawing/2014/main" id="{A22B11AD-4CF2-4DDA-AACF-478EF036E9ED}"/>
              </a:ext>
            </a:extLst>
          </p:cNvPr>
          <p:cNvPicPr>
            <a:picLocks noChangeAspect="1"/>
          </p:cNvPicPr>
          <p:nvPr/>
        </p:nvPicPr>
        <p:blipFill>
          <a:blip r:embed="rId2"/>
          <a:stretch>
            <a:fillRect/>
          </a:stretch>
        </p:blipFill>
        <p:spPr>
          <a:xfrm>
            <a:off x="9509753" y="1632856"/>
            <a:ext cx="2766888" cy="1708041"/>
          </a:xfrm>
          <a:prstGeom prst="rect">
            <a:avLst/>
          </a:prstGeom>
        </p:spPr>
      </p:pic>
      <p:graphicFrame>
        <p:nvGraphicFramePr>
          <p:cNvPr id="2" name="Diagram 1">
            <a:extLst>
              <a:ext uri="{FF2B5EF4-FFF2-40B4-BE49-F238E27FC236}">
                <a16:creationId xmlns:a16="http://schemas.microsoft.com/office/drawing/2014/main" id="{5E3AC176-4D32-4645-ABAB-C82A329BC56B}"/>
              </a:ext>
            </a:extLst>
          </p:cNvPr>
          <p:cNvGraphicFramePr/>
          <p:nvPr>
            <p:extLst>
              <p:ext uri="{D42A27DB-BD31-4B8C-83A1-F6EECF244321}">
                <p14:modId xmlns:p14="http://schemas.microsoft.com/office/powerpoint/2010/main" val="2441625318"/>
              </p:ext>
            </p:extLst>
          </p:nvPr>
        </p:nvGraphicFramePr>
        <p:xfrm>
          <a:off x="1752600" y="38100"/>
          <a:ext cx="9140597" cy="678179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TextBox 6">
            <a:extLst>
              <a:ext uri="{FF2B5EF4-FFF2-40B4-BE49-F238E27FC236}">
                <a16:creationId xmlns:a16="http://schemas.microsoft.com/office/drawing/2014/main" id="{F279F2FE-5509-4A48-91F8-C118BAB6A4BC}"/>
              </a:ext>
            </a:extLst>
          </p:cNvPr>
          <p:cNvSpPr txBox="1"/>
          <p:nvPr/>
        </p:nvSpPr>
        <p:spPr>
          <a:xfrm>
            <a:off x="5184400" y="2521058"/>
            <a:ext cx="2438401" cy="1815882"/>
          </a:xfrm>
          <a:prstGeom prst="rect">
            <a:avLst/>
          </a:prstGeom>
          <a:noFill/>
          <a:ln w="28575">
            <a:solidFill>
              <a:srgbClr val="0070C0"/>
            </a:solidFill>
          </a:ln>
        </p:spPr>
        <p:txBody>
          <a:bodyPr wrap="square">
            <a:spAutoFit/>
          </a:bodyPr>
          <a:lstStyle/>
          <a:p>
            <a:pPr algn="ctr"/>
            <a:r>
              <a:rPr lang="pt-BR" sz="2800" i="1" dirty="0">
                <a:solidFill>
                  <a:srgbClr val="FF0000"/>
                </a:solidFill>
              </a:rPr>
              <a:t>Chủ nghĩa Mác-Lênin từ năm 1924 đến nay</a:t>
            </a:r>
            <a:endParaRPr lang="en-US" sz="2800" dirty="0">
              <a:solidFill>
                <a:srgbClr val="FF0000"/>
              </a:solidFill>
            </a:endParaRPr>
          </a:p>
        </p:txBody>
      </p:sp>
      <p:pic>
        <p:nvPicPr>
          <p:cNvPr id="3" name="Picture 2">
            <a:extLst>
              <a:ext uri="{FF2B5EF4-FFF2-40B4-BE49-F238E27FC236}">
                <a16:creationId xmlns:a16="http://schemas.microsoft.com/office/drawing/2014/main" id="{B6E8BB65-1503-41C3-890B-62002684A3AA}"/>
              </a:ext>
            </a:extLst>
          </p:cNvPr>
          <p:cNvPicPr>
            <a:picLocks noChangeAspect="1"/>
          </p:cNvPicPr>
          <p:nvPr/>
        </p:nvPicPr>
        <p:blipFill>
          <a:blip r:embed="rId8"/>
          <a:stretch>
            <a:fillRect/>
          </a:stretch>
        </p:blipFill>
        <p:spPr>
          <a:xfrm>
            <a:off x="124504" y="2266950"/>
            <a:ext cx="2705100" cy="1695450"/>
          </a:xfrm>
          <a:prstGeom prst="rect">
            <a:avLst/>
          </a:prstGeom>
        </p:spPr>
      </p:pic>
    </p:spTree>
    <p:extLst>
      <p:ext uri="{BB962C8B-B14F-4D97-AF65-F5344CB8AC3E}">
        <p14:creationId xmlns:p14="http://schemas.microsoft.com/office/powerpoint/2010/main" val="35206335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382E18F2-3426-422E-A8CB-ACC6455AE7AF}"/>
                                            </p:graphicEl>
                                          </p:spTgt>
                                        </p:tgtEl>
                                        <p:attrNameLst>
                                          <p:attrName>style.visibility</p:attrName>
                                        </p:attrNameLst>
                                      </p:cBhvr>
                                      <p:to>
                                        <p:strVal val="visible"/>
                                      </p:to>
                                    </p:set>
                                    <p:animEffect transition="in" filter="fade">
                                      <p:cBhvr>
                                        <p:cTn id="12" dur="500"/>
                                        <p:tgtEl>
                                          <p:spTgt spid="2">
                                            <p:graphicEl>
                                              <a:dgm id="{382E18F2-3426-422E-A8CB-ACC6455AE7AF}"/>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graphicEl>
                                              <a:dgm id="{DF46BDF7-A9A8-40E9-ABC0-0768FE21A60E}"/>
                                            </p:graphicEl>
                                          </p:spTgt>
                                        </p:tgtEl>
                                        <p:attrNameLst>
                                          <p:attrName>style.visibility</p:attrName>
                                        </p:attrNameLst>
                                      </p:cBhvr>
                                      <p:to>
                                        <p:strVal val="visible"/>
                                      </p:to>
                                    </p:set>
                                    <p:animEffect transition="in" filter="fade">
                                      <p:cBhvr>
                                        <p:cTn id="17" dur="500"/>
                                        <p:tgtEl>
                                          <p:spTgt spid="2">
                                            <p:graphicEl>
                                              <a:dgm id="{DF46BDF7-A9A8-40E9-ABC0-0768FE21A60E}"/>
                                            </p:graphic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2">
                                            <p:graphicEl>
                                              <a:dgm id="{EA9FACD1-B2FF-47A5-BA42-424811E92E80}"/>
                                            </p:graphicEl>
                                          </p:spTgt>
                                        </p:tgtEl>
                                        <p:attrNameLst>
                                          <p:attrName>style.visibility</p:attrName>
                                        </p:attrNameLst>
                                      </p:cBhvr>
                                      <p:to>
                                        <p:strVal val="visible"/>
                                      </p:to>
                                    </p:set>
                                    <p:animEffect transition="in" filter="fade">
                                      <p:cBhvr>
                                        <p:cTn id="20" dur="500"/>
                                        <p:tgtEl>
                                          <p:spTgt spid="2">
                                            <p:graphicEl>
                                              <a:dgm id="{EA9FACD1-B2FF-47A5-BA42-424811E92E80}"/>
                                            </p:graphic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2">
                                            <p:graphicEl>
                                              <a:dgm id="{7DF064CC-B952-41A2-8A0E-56367FE4A459}"/>
                                            </p:graphicEl>
                                          </p:spTgt>
                                        </p:tgtEl>
                                        <p:attrNameLst>
                                          <p:attrName>style.visibility</p:attrName>
                                        </p:attrNameLst>
                                      </p:cBhvr>
                                      <p:to>
                                        <p:strVal val="visible"/>
                                      </p:to>
                                    </p:set>
                                    <p:animEffect transition="in" filter="fade">
                                      <p:cBhvr>
                                        <p:cTn id="25" dur="500"/>
                                        <p:tgtEl>
                                          <p:spTgt spid="2">
                                            <p:graphicEl>
                                              <a:dgm id="{7DF064CC-B952-41A2-8A0E-56367FE4A459}"/>
                                            </p:graphic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2">
                                            <p:graphicEl>
                                              <a:dgm id="{D4D11AB3-9B81-4BF7-9012-2CEADCE86E24}"/>
                                            </p:graphicEl>
                                          </p:spTgt>
                                        </p:tgtEl>
                                        <p:attrNameLst>
                                          <p:attrName>style.visibility</p:attrName>
                                        </p:attrNameLst>
                                      </p:cBhvr>
                                      <p:to>
                                        <p:strVal val="visible"/>
                                      </p:to>
                                    </p:set>
                                    <p:animEffect transition="in" filter="fade">
                                      <p:cBhvr>
                                        <p:cTn id="28" dur="500"/>
                                        <p:tgtEl>
                                          <p:spTgt spid="2">
                                            <p:graphicEl>
                                              <a:dgm id="{D4D11AB3-9B81-4BF7-9012-2CEADCE86E24}"/>
                                            </p:graphicEl>
                                          </p:spTgt>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2">
                                            <p:graphicEl>
                                              <a:dgm id="{8279495A-DB32-431D-9B8D-CC01EF7EEEBD}"/>
                                            </p:graphicEl>
                                          </p:spTgt>
                                        </p:tgtEl>
                                        <p:attrNameLst>
                                          <p:attrName>style.visibility</p:attrName>
                                        </p:attrNameLst>
                                      </p:cBhvr>
                                      <p:to>
                                        <p:strVal val="visible"/>
                                      </p:to>
                                    </p:set>
                                    <p:animEffect transition="in" filter="fade">
                                      <p:cBhvr>
                                        <p:cTn id="33" dur="500"/>
                                        <p:tgtEl>
                                          <p:spTgt spid="2">
                                            <p:graphicEl>
                                              <a:dgm id="{8279495A-DB32-431D-9B8D-CC01EF7EEEBD}"/>
                                            </p:graphicEl>
                                          </p:spTgt>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2">
                                            <p:graphicEl>
                                              <a:dgm id="{A24D01A2-ECD6-43B8-A9F6-20D0F9D3F34D}"/>
                                            </p:graphicEl>
                                          </p:spTgt>
                                        </p:tgtEl>
                                        <p:attrNameLst>
                                          <p:attrName>style.visibility</p:attrName>
                                        </p:attrNameLst>
                                      </p:cBhvr>
                                      <p:to>
                                        <p:strVal val="visible"/>
                                      </p:to>
                                    </p:set>
                                    <p:animEffect transition="in" filter="fade">
                                      <p:cBhvr>
                                        <p:cTn id="36" dur="500"/>
                                        <p:tgtEl>
                                          <p:spTgt spid="2">
                                            <p:graphicEl>
                                              <a:dgm id="{A24D01A2-ECD6-43B8-A9F6-20D0F9D3F34D}"/>
                                            </p:graphicEl>
                                          </p:spTgt>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2">
                                            <p:graphicEl>
                                              <a:dgm id="{C163164F-72F2-4459-B2F9-69EB3A356AC0}"/>
                                            </p:graphicEl>
                                          </p:spTgt>
                                        </p:tgtEl>
                                        <p:attrNameLst>
                                          <p:attrName>style.visibility</p:attrName>
                                        </p:attrNameLst>
                                      </p:cBhvr>
                                      <p:to>
                                        <p:strVal val="visible"/>
                                      </p:to>
                                    </p:set>
                                    <p:animEffect transition="in" filter="fade">
                                      <p:cBhvr>
                                        <p:cTn id="39" dur="500"/>
                                        <p:tgtEl>
                                          <p:spTgt spid="2">
                                            <p:graphicEl>
                                              <a:dgm id="{C163164F-72F2-4459-B2F9-69EB3A356AC0}"/>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P spid="7"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4171952" y="716757"/>
            <a:ext cx="3409947" cy="971550"/>
          </a:xfrm>
          <a:prstGeom prst="round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r>
              <a:rPr lang="en-US" sz="2400" b="1" dirty="0" err="1">
                <a:solidFill>
                  <a:schemeClr val="bg1"/>
                </a:solidFill>
                <a:latin typeface="Tahoma" pitchFamily="34" charset="0"/>
              </a:rPr>
              <a:t>Chủ</a:t>
            </a:r>
            <a:r>
              <a:rPr lang="en-US" sz="2400" b="1" dirty="0">
                <a:solidFill>
                  <a:schemeClr val="bg1"/>
                </a:solidFill>
                <a:latin typeface="Tahoma" pitchFamily="34" charset="0"/>
              </a:rPr>
              <a:t> </a:t>
            </a:r>
            <a:r>
              <a:rPr lang="en-US" sz="2400" b="1" dirty="0" err="1">
                <a:solidFill>
                  <a:schemeClr val="bg1"/>
                </a:solidFill>
                <a:latin typeface="Tahoma" pitchFamily="34" charset="0"/>
              </a:rPr>
              <a:t>nghĩa</a:t>
            </a:r>
            <a:r>
              <a:rPr lang="en-US" sz="2400" b="1" dirty="0">
                <a:solidFill>
                  <a:schemeClr val="bg1"/>
                </a:solidFill>
                <a:latin typeface="Tahoma" pitchFamily="34" charset="0"/>
              </a:rPr>
              <a:t> </a:t>
            </a:r>
          </a:p>
          <a:p>
            <a:pPr algn="ctr" fontAlgn="base">
              <a:spcBef>
                <a:spcPct val="0"/>
              </a:spcBef>
              <a:spcAft>
                <a:spcPct val="0"/>
              </a:spcAft>
              <a:defRPr/>
            </a:pPr>
            <a:r>
              <a:rPr lang="en-US" sz="2400" b="1" dirty="0" err="1">
                <a:solidFill>
                  <a:schemeClr val="bg1"/>
                </a:solidFill>
                <a:latin typeface="Tahoma" pitchFamily="34" charset="0"/>
              </a:rPr>
              <a:t>Mác</a:t>
            </a:r>
            <a:r>
              <a:rPr lang="en-US" sz="2400" b="1" dirty="0">
                <a:solidFill>
                  <a:schemeClr val="bg1"/>
                </a:solidFill>
                <a:latin typeface="Tahoma" pitchFamily="34" charset="0"/>
              </a:rPr>
              <a:t> - </a:t>
            </a:r>
            <a:r>
              <a:rPr lang="en-US" sz="2400" b="1" dirty="0" err="1">
                <a:solidFill>
                  <a:schemeClr val="bg1"/>
                </a:solidFill>
                <a:latin typeface="Tahoma" pitchFamily="34" charset="0"/>
              </a:rPr>
              <a:t>Lênin</a:t>
            </a:r>
            <a:endParaRPr lang="en-US" sz="2400" b="1" dirty="0">
              <a:solidFill>
                <a:schemeClr val="bg1"/>
              </a:solidFill>
              <a:latin typeface="Tahoma" pitchFamily="34" charset="0"/>
            </a:endParaRPr>
          </a:p>
        </p:txBody>
      </p:sp>
      <p:sp>
        <p:nvSpPr>
          <p:cNvPr id="3" name="Rounded Rectangle 2"/>
          <p:cNvSpPr/>
          <p:nvPr/>
        </p:nvSpPr>
        <p:spPr>
          <a:xfrm>
            <a:off x="467519" y="1834802"/>
            <a:ext cx="2508250" cy="1125537"/>
          </a:xfrm>
          <a:prstGeom prst="round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r>
              <a:rPr lang="en-US" sz="2400" b="1" dirty="0">
                <a:solidFill>
                  <a:srgbClr val="F8F8F8"/>
                </a:solidFill>
                <a:latin typeface="Tahoma" pitchFamily="34" charset="0"/>
              </a:rPr>
              <a:t>1. </a:t>
            </a:r>
            <a:r>
              <a:rPr lang="en-US" sz="2400" b="1" dirty="0" err="1">
                <a:solidFill>
                  <a:srgbClr val="F8F8F8"/>
                </a:solidFill>
                <a:latin typeface="Tahoma" pitchFamily="34" charset="0"/>
              </a:rPr>
              <a:t>Triết</a:t>
            </a:r>
            <a:r>
              <a:rPr lang="en-US" sz="2400" b="1" dirty="0">
                <a:solidFill>
                  <a:srgbClr val="F8F8F8"/>
                </a:solidFill>
                <a:latin typeface="Tahoma" pitchFamily="34" charset="0"/>
              </a:rPr>
              <a:t> </a:t>
            </a:r>
            <a:r>
              <a:rPr lang="en-US" sz="2400" b="1" dirty="0" err="1">
                <a:solidFill>
                  <a:srgbClr val="F8F8F8"/>
                </a:solidFill>
                <a:latin typeface="Tahoma" pitchFamily="34" charset="0"/>
              </a:rPr>
              <a:t>học</a:t>
            </a:r>
            <a:endParaRPr lang="en-US" sz="2400" b="1" dirty="0">
              <a:solidFill>
                <a:srgbClr val="F8F8F8"/>
              </a:solidFill>
              <a:latin typeface="Tahoma" pitchFamily="34" charset="0"/>
            </a:endParaRPr>
          </a:p>
        </p:txBody>
      </p:sp>
      <p:sp>
        <p:nvSpPr>
          <p:cNvPr id="7" name="Rounded Rectangle 6"/>
          <p:cNvSpPr/>
          <p:nvPr/>
        </p:nvSpPr>
        <p:spPr>
          <a:xfrm>
            <a:off x="4770835" y="1896105"/>
            <a:ext cx="2498725" cy="1101725"/>
          </a:xfrm>
          <a:prstGeom prst="round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r>
              <a:rPr lang="en-US" sz="2400" b="1" dirty="0">
                <a:solidFill>
                  <a:srgbClr val="F8F8F8"/>
                </a:solidFill>
                <a:latin typeface="Tahoma" pitchFamily="34" charset="0"/>
              </a:rPr>
              <a:t>2. </a:t>
            </a:r>
            <a:r>
              <a:rPr lang="en-US" sz="2400" b="1" dirty="0" err="1">
                <a:solidFill>
                  <a:srgbClr val="F8F8F8"/>
                </a:solidFill>
                <a:latin typeface="Tahoma" pitchFamily="34" charset="0"/>
              </a:rPr>
              <a:t>Kinh</a:t>
            </a:r>
            <a:r>
              <a:rPr lang="en-US" sz="2400" b="1" dirty="0">
                <a:solidFill>
                  <a:srgbClr val="F8F8F8"/>
                </a:solidFill>
                <a:latin typeface="Tahoma" pitchFamily="34" charset="0"/>
              </a:rPr>
              <a:t> </a:t>
            </a:r>
            <a:r>
              <a:rPr lang="en-US" sz="2400" b="1" dirty="0" err="1">
                <a:solidFill>
                  <a:srgbClr val="F8F8F8"/>
                </a:solidFill>
                <a:latin typeface="Tahoma" pitchFamily="34" charset="0"/>
              </a:rPr>
              <a:t>tế</a:t>
            </a:r>
            <a:r>
              <a:rPr lang="en-US" sz="2400" b="1" dirty="0">
                <a:solidFill>
                  <a:srgbClr val="F8F8F8"/>
                </a:solidFill>
                <a:latin typeface="Tahoma" pitchFamily="34" charset="0"/>
              </a:rPr>
              <a:t> </a:t>
            </a:r>
            <a:r>
              <a:rPr lang="en-US" sz="2400" b="1" dirty="0" err="1">
                <a:solidFill>
                  <a:srgbClr val="F8F8F8"/>
                </a:solidFill>
                <a:latin typeface="Tahoma" pitchFamily="34" charset="0"/>
              </a:rPr>
              <a:t>chính</a:t>
            </a:r>
            <a:r>
              <a:rPr lang="en-US" sz="2400" b="1" dirty="0">
                <a:solidFill>
                  <a:srgbClr val="F8F8F8"/>
                </a:solidFill>
                <a:latin typeface="Tahoma" pitchFamily="34" charset="0"/>
              </a:rPr>
              <a:t> </a:t>
            </a:r>
            <a:r>
              <a:rPr lang="en-US" sz="2400" b="1" dirty="0" err="1">
                <a:solidFill>
                  <a:srgbClr val="F8F8F8"/>
                </a:solidFill>
                <a:latin typeface="Tahoma" pitchFamily="34" charset="0"/>
              </a:rPr>
              <a:t>trị</a:t>
            </a:r>
            <a:endParaRPr lang="en-US" sz="2400" b="1" dirty="0">
              <a:solidFill>
                <a:srgbClr val="F8F8F8"/>
              </a:solidFill>
              <a:latin typeface="Tahoma" pitchFamily="34" charset="0"/>
            </a:endParaRPr>
          </a:p>
        </p:txBody>
      </p:sp>
      <p:sp>
        <p:nvSpPr>
          <p:cNvPr id="9" name="Rounded Rectangle 8"/>
          <p:cNvSpPr/>
          <p:nvPr/>
        </p:nvSpPr>
        <p:spPr>
          <a:xfrm>
            <a:off x="9246393" y="1766094"/>
            <a:ext cx="2447925" cy="1076325"/>
          </a:xfrm>
          <a:prstGeom prst="round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r>
              <a:rPr lang="en-US" sz="2400" b="1" dirty="0">
                <a:solidFill>
                  <a:srgbClr val="F8F8F8"/>
                </a:solidFill>
                <a:latin typeface="Tahoma" pitchFamily="34" charset="0"/>
              </a:rPr>
              <a:t>3. CNXH </a:t>
            </a:r>
            <a:r>
              <a:rPr lang="en-US" sz="2400" b="1" dirty="0" err="1">
                <a:solidFill>
                  <a:srgbClr val="F8F8F8"/>
                </a:solidFill>
                <a:latin typeface="Tahoma" pitchFamily="34" charset="0"/>
              </a:rPr>
              <a:t>khoa</a:t>
            </a:r>
            <a:r>
              <a:rPr lang="en-US" sz="2400" b="1" dirty="0">
                <a:solidFill>
                  <a:srgbClr val="F8F8F8"/>
                </a:solidFill>
                <a:latin typeface="Tahoma" pitchFamily="34" charset="0"/>
              </a:rPr>
              <a:t> </a:t>
            </a:r>
            <a:r>
              <a:rPr lang="en-US" sz="2400" b="1" dirty="0" err="1">
                <a:solidFill>
                  <a:srgbClr val="F8F8F8"/>
                </a:solidFill>
                <a:latin typeface="Tahoma" pitchFamily="34" charset="0"/>
              </a:rPr>
              <a:t>học</a:t>
            </a:r>
            <a:endParaRPr lang="en-US" sz="2400" b="1" dirty="0">
              <a:solidFill>
                <a:srgbClr val="F8F8F8"/>
              </a:solidFill>
              <a:latin typeface="Tahoma" pitchFamily="34" charset="0"/>
            </a:endParaRPr>
          </a:p>
        </p:txBody>
      </p:sp>
      <p:cxnSp>
        <p:nvCxnSpPr>
          <p:cNvPr id="11" name="Straight Connector 10"/>
          <p:cNvCxnSpPr>
            <a:cxnSpLocks/>
            <a:endCxn id="2" idx="1"/>
          </p:cNvCxnSpPr>
          <p:nvPr/>
        </p:nvCxnSpPr>
        <p:spPr>
          <a:xfrm>
            <a:off x="1863725" y="1198217"/>
            <a:ext cx="2308227" cy="4315"/>
          </a:xfrm>
          <a:prstGeom prst="line">
            <a:avLst/>
          </a:prstGeom>
        </p:spPr>
        <p:style>
          <a:lnRef idx="2">
            <a:schemeClr val="accent2"/>
          </a:lnRef>
          <a:fillRef idx="0">
            <a:schemeClr val="accent2"/>
          </a:fillRef>
          <a:effectRef idx="1">
            <a:schemeClr val="accent2"/>
          </a:effectRef>
          <a:fontRef idx="minor">
            <a:schemeClr val="tx1"/>
          </a:fontRef>
        </p:style>
      </p:cxnSp>
      <p:cxnSp>
        <p:nvCxnSpPr>
          <p:cNvPr id="13" name="Straight Connector 12"/>
          <p:cNvCxnSpPr>
            <a:cxnSpLocks/>
          </p:cNvCxnSpPr>
          <p:nvPr/>
        </p:nvCxnSpPr>
        <p:spPr>
          <a:xfrm>
            <a:off x="7581900" y="1255713"/>
            <a:ext cx="2888455" cy="0"/>
          </a:xfrm>
          <a:prstGeom prst="line">
            <a:avLst/>
          </a:prstGeom>
        </p:spPr>
        <p:style>
          <a:lnRef idx="2">
            <a:schemeClr val="accent2"/>
          </a:lnRef>
          <a:fillRef idx="0">
            <a:schemeClr val="accent2"/>
          </a:fillRef>
          <a:effectRef idx="1">
            <a:schemeClr val="accent2"/>
          </a:effectRef>
          <a:fontRef idx="minor">
            <a:schemeClr val="tx1"/>
          </a:fontRef>
        </p:style>
      </p:cxnSp>
      <p:cxnSp>
        <p:nvCxnSpPr>
          <p:cNvPr id="15" name="Straight Arrow Connector 14"/>
          <p:cNvCxnSpPr>
            <a:cxnSpLocks/>
          </p:cNvCxnSpPr>
          <p:nvPr/>
        </p:nvCxnSpPr>
        <p:spPr>
          <a:xfrm>
            <a:off x="1863725" y="1198217"/>
            <a:ext cx="0" cy="567877"/>
          </a:xfrm>
          <a:prstGeom prst="straightConnector1">
            <a:avLst/>
          </a:prstGeom>
          <a:ln>
            <a:tailEnd type="arrow"/>
          </a:ln>
        </p:spPr>
        <p:style>
          <a:lnRef idx="2">
            <a:schemeClr val="accent6"/>
          </a:lnRef>
          <a:fillRef idx="0">
            <a:schemeClr val="accent6"/>
          </a:fillRef>
          <a:effectRef idx="1">
            <a:schemeClr val="accent6"/>
          </a:effectRef>
          <a:fontRef idx="minor">
            <a:schemeClr val="tx1"/>
          </a:fontRef>
        </p:style>
      </p:cxnSp>
      <p:cxnSp>
        <p:nvCxnSpPr>
          <p:cNvPr id="19" name="Straight Arrow Connector 18"/>
          <p:cNvCxnSpPr>
            <a:cxnSpLocks/>
            <a:endCxn id="9" idx="0"/>
          </p:cNvCxnSpPr>
          <p:nvPr/>
        </p:nvCxnSpPr>
        <p:spPr>
          <a:xfrm>
            <a:off x="10470355" y="1255713"/>
            <a:ext cx="1" cy="510381"/>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cxnSp>
        <p:nvCxnSpPr>
          <p:cNvPr id="22" name="Straight Arrow Connector 21"/>
          <p:cNvCxnSpPr>
            <a:cxnSpLocks/>
            <a:endCxn id="7" idx="0"/>
          </p:cNvCxnSpPr>
          <p:nvPr/>
        </p:nvCxnSpPr>
        <p:spPr>
          <a:xfrm>
            <a:off x="6020197" y="1766094"/>
            <a:ext cx="1" cy="130011"/>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sp>
        <p:nvSpPr>
          <p:cNvPr id="27" name="Rounded Rectangle 26"/>
          <p:cNvSpPr/>
          <p:nvPr/>
        </p:nvSpPr>
        <p:spPr>
          <a:xfrm>
            <a:off x="329804" y="3282953"/>
            <a:ext cx="3013075" cy="3519485"/>
          </a:xfrm>
          <a:prstGeom prst="roundRect">
            <a:avLst/>
          </a:prstGeom>
          <a:solidFill>
            <a:srgbClr val="0000FF"/>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r>
              <a:rPr lang="en-US" sz="2400" dirty="0"/>
              <a:t>L</a:t>
            </a:r>
            <a:r>
              <a:rPr lang="vi-VN" sz="2400" dirty="0"/>
              <a:t>à khoa học về những quy luật phổ biến chung nhất của sự vận động, phát triển của tự nhiên, xã hội và tư duy con người</a:t>
            </a:r>
            <a:endParaRPr lang="en-US" sz="2400" dirty="0">
              <a:solidFill>
                <a:srgbClr val="F8F8F8"/>
              </a:solidFill>
              <a:latin typeface="Tahoma" pitchFamily="34" charset="0"/>
            </a:endParaRPr>
          </a:p>
        </p:txBody>
      </p:sp>
      <p:sp>
        <p:nvSpPr>
          <p:cNvPr id="28" name="Rounded Rectangle 27"/>
          <p:cNvSpPr/>
          <p:nvPr/>
        </p:nvSpPr>
        <p:spPr>
          <a:xfrm>
            <a:off x="4700587" y="3375023"/>
            <a:ext cx="3013075" cy="3519484"/>
          </a:xfrm>
          <a:prstGeom prst="roundRect">
            <a:avLst/>
          </a:prstGeom>
          <a:solidFill>
            <a:srgbClr val="0066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r>
              <a:rPr lang="en-US" sz="2300" dirty="0"/>
              <a:t>L</a:t>
            </a:r>
            <a:r>
              <a:rPr lang="vi-VN" sz="2300" dirty="0"/>
              <a:t>à khoa học </a:t>
            </a:r>
            <a:r>
              <a:rPr lang="en-US" sz="2300" dirty="0"/>
              <a:t>N/C</a:t>
            </a:r>
            <a:r>
              <a:rPr lang="vi-VN" sz="2300" dirty="0"/>
              <a:t> </a:t>
            </a:r>
            <a:r>
              <a:rPr lang="en-US" sz="2300" dirty="0" err="1"/>
              <a:t>mối</a:t>
            </a:r>
            <a:r>
              <a:rPr lang="en-US" sz="2300" dirty="0"/>
              <a:t> </a:t>
            </a:r>
            <a:r>
              <a:rPr lang="en-US" sz="2300" dirty="0" err="1"/>
              <a:t>quan</a:t>
            </a:r>
            <a:r>
              <a:rPr lang="en-US" sz="2300" dirty="0"/>
              <a:t> </a:t>
            </a:r>
            <a:r>
              <a:rPr lang="en-US" sz="2300" dirty="0" err="1"/>
              <a:t>hệ</a:t>
            </a:r>
            <a:r>
              <a:rPr lang="en-US" sz="2300" dirty="0"/>
              <a:t> </a:t>
            </a:r>
            <a:r>
              <a:rPr lang="en-US" sz="2300" dirty="0" err="1"/>
              <a:t>giữa</a:t>
            </a:r>
            <a:r>
              <a:rPr lang="vi-VN" sz="2300" dirty="0"/>
              <a:t> người trong quá trình sản xuất, phân phối, trao đổi và tiêu dùng của cải vật chất trong xã hội</a:t>
            </a:r>
            <a:r>
              <a:rPr lang="en-US" sz="2300" dirty="0"/>
              <a:t>,</a:t>
            </a:r>
            <a:r>
              <a:rPr lang="vi-VN" sz="2300" dirty="0"/>
              <a:t> </a:t>
            </a:r>
            <a:r>
              <a:rPr lang="en-US" sz="2300" dirty="0"/>
              <a:t>N/C PTSX TBCN</a:t>
            </a:r>
            <a:r>
              <a:rPr lang="vi-VN" sz="2300" dirty="0"/>
              <a:t> với quy luật giá trị thặng dư,</a:t>
            </a:r>
            <a:endParaRPr lang="en-US" sz="2300" dirty="0">
              <a:solidFill>
                <a:srgbClr val="F8F8F8"/>
              </a:solidFill>
              <a:latin typeface="Tahoma" pitchFamily="34" charset="0"/>
            </a:endParaRPr>
          </a:p>
        </p:txBody>
      </p:sp>
      <p:sp>
        <p:nvSpPr>
          <p:cNvPr id="29" name="Rounded Rectangle 28"/>
          <p:cNvSpPr/>
          <p:nvPr/>
        </p:nvSpPr>
        <p:spPr>
          <a:xfrm>
            <a:off x="9015413" y="3446886"/>
            <a:ext cx="2848767" cy="3355551"/>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US" sz="2300" dirty="0"/>
              <a:t>N</a:t>
            </a:r>
            <a:r>
              <a:rPr lang="vi-VN" sz="2300" dirty="0"/>
              <a:t>ghiên cứu những quy luật chuyển biến xã hội tư bản chủ nghĩa lên xã hội xã hội chủ nghĩa và phương hướng xây dựng xã hội mới</a:t>
            </a:r>
            <a:endParaRPr lang="en-US" sz="2300" dirty="0">
              <a:solidFill>
                <a:srgbClr val="FFFFFF"/>
              </a:solidFill>
            </a:endParaRPr>
          </a:p>
        </p:txBody>
      </p:sp>
      <p:cxnSp>
        <p:nvCxnSpPr>
          <p:cNvPr id="80899" name="Straight Arrow Connector 80898"/>
          <p:cNvCxnSpPr>
            <a:stCxn id="9" idx="2"/>
          </p:cNvCxnSpPr>
          <p:nvPr/>
        </p:nvCxnSpPr>
        <p:spPr>
          <a:xfrm>
            <a:off x="10470355" y="2842419"/>
            <a:ext cx="23813" cy="636587"/>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cxnSp>
        <p:nvCxnSpPr>
          <p:cNvPr id="80919" name="Straight Arrow Connector 80918"/>
          <p:cNvCxnSpPr>
            <a:cxnSpLocks/>
          </p:cNvCxnSpPr>
          <p:nvPr/>
        </p:nvCxnSpPr>
        <p:spPr>
          <a:xfrm flipH="1">
            <a:off x="1697832" y="2971005"/>
            <a:ext cx="23812" cy="306733"/>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cxnSp>
        <p:nvCxnSpPr>
          <p:cNvPr id="52" name="Straight Arrow Connector 51"/>
          <p:cNvCxnSpPr>
            <a:cxnSpLocks/>
          </p:cNvCxnSpPr>
          <p:nvPr/>
        </p:nvCxnSpPr>
        <p:spPr>
          <a:xfrm>
            <a:off x="6109096" y="2971005"/>
            <a:ext cx="0" cy="379413"/>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grpSp>
        <p:nvGrpSpPr>
          <p:cNvPr id="20" name="Group 19"/>
          <p:cNvGrpSpPr/>
          <p:nvPr/>
        </p:nvGrpSpPr>
        <p:grpSpPr>
          <a:xfrm>
            <a:off x="0" y="16105"/>
            <a:ext cx="12192000" cy="678426"/>
            <a:chOff x="0" y="0"/>
            <a:chExt cx="11706896" cy="935415"/>
          </a:xfrm>
        </p:grpSpPr>
        <p:sp>
          <p:nvSpPr>
            <p:cNvPr id="21" name="Rounded Rectangle 20"/>
            <p:cNvSpPr/>
            <p:nvPr/>
          </p:nvSpPr>
          <p:spPr>
            <a:xfrm>
              <a:off x="0" y="0"/>
              <a:ext cx="11706896" cy="935415"/>
            </a:xfrm>
            <a:prstGeom prst="roundRect">
              <a:avLst/>
            </a:prstGeom>
            <a:solidFill>
              <a:srgbClr val="5B9BD5">
                <a:lumMod val="50000"/>
              </a:srgbClr>
            </a:solidFill>
            <a:ln w="12700" cap="flat" cmpd="sng" algn="ctr">
              <a:solidFill>
                <a:sysClr val="window" lastClr="FFFFFF">
                  <a:hueOff val="0"/>
                  <a:satOff val="0"/>
                  <a:lumOff val="0"/>
                  <a:alphaOff val="0"/>
                </a:sysClr>
              </a:solidFill>
              <a:prstDash val="solid"/>
              <a:miter lim="800000"/>
            </a:ln>
            <a:effectLst/>
          </p:spPr>
        </p:sp>
        <p:sp>
          <p:nvSpPr>
            <p:cNvPr id="23" name="Rounded Rectangle 4"/>
            <p:cNvSpPr/>
            <p:nvPr/>
          </p:nvSpPr>
          <p:spPr>
            <a:xfrm>
              <a:off x="45663" y="45663"/>
              <a:ext cx="11615570" cy="844089"/>
            </a:xfrm>
            <a:prstGeom prst="rect">
              <a:avLst/>
            </a:prstGeom>
            <a:noFill/>
            <a:ln>
              <a:noFill/>
            </a:ln>
            <a:effectLst/>
          </p:spPr>
          <p:txBody>
            <a:bodyPr spcFirstLastPara="0" vert="horz" wrap="square" lIns="148590" tIns="148590" rIns="148590" bIns="148590" numCol="1" spcCol="1270" anchor="ctr" anchorCtr="0">
              <a:noAutofit/>
            </a:bodyPr>
            <a:lstStyle/>
            <a:p>
              <a:pPr algn="just" defTabSz="1733550">
                <a:lnSpc>
                  <a:spcPct val="90000"/>
                </a:lnSpc>
                <a:spcBef>
                  <a:spcPct val="0"/>
                </a:spcBef>
                <a:spcAft>
                  <a:spcPct val="35000"/>
                </a:spcAft>
              </a:pPr>
              <a:endParaRPr lang="en-US" sz="2400" dirty="0">
                <a:solidFill>
                  <a:sysClr val="window" lastClr="FFFFFF"/>
                </a:solidFill>
                <a:latin typeface="Calibri" panose="020F0502020204030204"/>
              </a:endParaRPr>
            </a:p>
          </p:txBody>
        </p:sp>
      </p:grpSp>
      <p:sp>
        <p:nvSpPr>
          <p:cNvPr id="5" name="Rectangle 4"/>
          <p:cNvSpPr/>
          <p:nvPr/>
        </p:nvSpPr>
        <p:spPr>
          <a:xfrm>
            <a:off x="311149" y="160645"/>
            <a:ext cx="11704839" cy="523220"/>
          </a:xfrm>
          <a:prstGeom prst="rect">
            <a:avLst/>
          </a:prstGeom>
        </p:spPr>
        <p:txBody>
          <a:bodyPr wrap="square">
            <a:spAutoFit/>
          </a:bodyPr>
          <a:lstStyle/>
          <a:p>
            <a:r>
              <a:rPr lang="pt-BR" sz="2800" b="1" dirty="0">
                <a:solidFill>
                  <a:schemeClr val="bg1"/>
                </a:solidFill>
              </a:rPr>
              <a:t>II. MỘT SỐ NỘI DUNG CƠ BẢN CỦA CHỦ NGHĨA MÁC-LÊNIN</a:t>
            </a:r>
            <a:endParaRPr lang="en-US" sz="2800" b="1" dirty="0">
              <a:solidFill>
                <a:schemeClr val="bg1"/>
              </a:solidFill>
            </a:endParaRPr>
          </a:p>
        </p:txBody>
      </p:sp>
    </p:spTree>
    <p:extLst>
      <p:ext uri="{BB962C8B-B14F-4D97-AF65-F5344CB8AC3E}">
        <p14:creationId xmlns:p14="http://schemas.microsoft.com/office/powerpoint/2010/main" val="4036366574"/>
      </p:ext>
    </p:extLst>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53" presetClass="entr" presetSubtype="16" fill="hold" nodeType="clickEffect">
                                  <p:stCondLst>
                                    <p:cond delay="0"/>
                                  </p:stCondLst>
                                  <p:childTnLst>
                                    <p:set>
                                      <p:cBhvr>
                                        <p:cTn id="13" dur="1" fill="hold">
                                          <p:stCondLst>
                                            <p:cond delay="0"/>
                                          </p:stCondLst>
                                        </p:cTn>
                                        <p:tgtEl>
                                          <p:spTgt spid="11"/>
                                        </p:tgtEl>
                                        <p:attrNameLst>
                                          <p:attrName>style.visibility</p:attrName>
                                        </p:attrNameLst>
                                      </p:cBhvr>
                                      <p:to>
                                        <p:strVal val="visible"/>
                                      </p:to>
                                    </p:set>
                                    <p:anim calcmode="lin" valueType="num">
                                      <p:cBhvr>
                                        <p:cTn id="14" dur="500" fill="hold"/>
                                        <p:tgtEl>
                                          <p:spTgt spid="11"/>
                                        </p:tgtEl>
                                        <p:attrNameLst>
                                          <p:attrName>ppt_w</p:attrName>
                                        </p:attrNameLst>
                                      </p:cBhvr>
                                      <p:tavLst>
                                        <p:tav tm="0">
                                          <p:val>
                                            <p:fltVal val="0"/>
                                          </p:val>
                                        </p:tav>
                                        <p:tav tm="100000">
                                          <p:val>
                                            <p:strVal val="#ppt_w"/>
                                          </p:val>
                                        </p:tav>
                                      </p:tavLst>
                                    </p:anim>
                                    <p:anim calcmode="lin" valueType="num">
                                      <p:cBhvr>
                                        <p:cTn id="15" dur="500" fill="hold"/>
                                        <p:tgtEl>
                                          <p:spTgt spid="11"/>
                                        </p:tgtEl>
                                        <p:attrNameLst>
                                          <p:attrName>ppt_h</p:attrName>
                                        </p:attrNameLst>
                                      </p:cBhvr>
                                      <p:tavLst>
                                        <p:tav tm="0">
                                          <p:val>
                                            <p:fltVal val="0"/>
                                          </p:val>
                                        </p:tav>
                                        <p:tav tm="100000">
                                          <p:val>
                                            <p:strVal val="#ppt_h"/>
                                          </p:val>
                                        </p:tav>
                                      </p:tavLst>
                                    </p:anim>
                                    <p:animEffect transition="in" filter="fade">
                                      <p:cBhvr>
                                        <p:cTn id="16" dur="500"/>
                                        <p:tgtEl>
                                          <p:spTgt spid="11"/>
                                        </p:tgtEl>
                                      </p:cBhvr>
                                    </p:animEffect>
                                  </p:childTnLst>
                                </p:cTn>
                              </p:par>
                              <p:par>
                                <p:cTn id="17" presetID="53" presetClass="entr" presetSubtype="16" fill="hold" nodeType="with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p:cTn id="19" dur="500" fill="hold"/>
                                        <p:tgtEl>
                                          <p:spTgt spid="15"/>
                                        </p:tgtEl>
                                        <p:attrNameLst>
                                          <p:attrName>ppt_w</p:attrName>
                                        </p:attrNameLst>
                                      </p:cBhvr>
                                      <p:tavLst>
                                        <p:tav tm="0">
                                          <p:val>
                                            <p:fltVal val="0"/>
                                          </p:val>
                                        </p:tav>
                                        <p:tav tm="100000">
                                          <p:val>
                                            <p:strVal val="#ppt_w"/>
                                          </p:val>
                                        </p:tav>
                                      </p:tavLst>
                                    </p:anim>
                                    <p:anim calcmode="lin" valueType="num">
                                      <p:cBhvr>
                                        <p:cTn id="20" dur="500" fill="hold"/>
                                        <p:tgtEl>
                                          <p:spTgt spid="15"/>
                                        </p:tgtEl>
                                        <p:attrNameLst>
                                          <p:attrName>ppt_h</p:attrName>
                                        </p:attrNameLst>
                                      </p:cBhvr>
                                      <p:tavLst>
                                        <p:tav tm="0">
                                          <p:val>
                                            <p:fltVal val="0"/>
                                          </p:val>
                                        </p:tav>
                                        <p:tav tm="100000">
                                          <p:val>
                                            <p:strVal val="#ppt_h"/>
                                          </p:val>
                                        </p:tav>
                                      </p:tavLst>
                                    </p:anim>
                                    <p:animEffect transition="in" filter="fade">
                                      <p:cBhvr>
                                        <p:cTn id="21" dur="500"/>
                                        <p:tgtEl>
                                          <p:spTgt spid="15"/>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53" presetClass="entr" presetSubtype="16" fill="hold" grpId="0" nodeType="clickEffect">
                                  <p:stCondLst>
                                    <p:cond delay="0"/>
                                  </p:stCondLst>
                                  <p:childTnLst>
                                    <p:set>
                                      <p:cBhvr>
                                        <p:cTn id="25" dur="1" fill="hold">
                                          <p:stCondLst>
                                            <p:cond delay="0"/>
                                          </p:stCondLst>
                                        </p:cTn>
                                        <p:tgtEl>
                                          <p:spTgt spid="3"/>
                                        </p:tgtEl>
                                        <p:attrNameLst>
                                          <p:attrName>style.visibility</p:attrName>
                                        </p:attrNameLst>
                                      </p:cBhvr>
                                      <p:to>
                                        <p:strVal val="visible"/>
                                      </p:to>
                                    </p:set>
                                    <p:anim calcmode="lin" valueType="num">
                                      <p:cBhvr>
                                        <p:cTn id="26" dur="500" fill="hold"/>
                                        <p:tgtEl>
                                          <p:spTgt spid="3"/>
                                        </p:tgtEl>
                                        <p:attrNameLst>
                                          <p:attrName>ppt_w</p:attrName>
                                        </p:attrNameLst>
                                      </p:cBhvr>
                                      <p:tavLst>
                                        <p:tav tm="0">
                                          <p:val>
                                            <p:fltVal val="0"/>
                                          </p:val>
                                        </p:tav>
                                        <p:tav tm="100000">
                                          <p:val>
                                            <p:strVal val="#ppt_w"/>
                                          </p:val>
                                        </p:tav>
                                      </p:tavLst>
                                    </p:anim>
                                    <p:anim calcmode="lin" valueType="num">
                                      <p:cBhvr>
                                        <p:cTn id="27" dur="500" fill="hold"/>
                                        <p:tgtEl>
                                          <p:spTgt spid="3"/>
                                        </p:tgtEl>
                                        <p:attrNameLst>
                                          <p:attrName>ppt_h</p:attrName>
                                        </p:attrNameLst>
                                      </p:cBhvr>
                                      <p:tavLst>
                                        <p:tav tm="0">
                                          <p:val>
                                            <p:fltVal val="0"/>
                                          </p:val>
                                        </p:tav>
                                        <p:tav tm="100000">
                                          <p:val>
                                            <p:strVal val="#ppt_h"/>
                                          </p:val>
                                        </p:tav>
                                      </p:tavLst>
                                    </p:anim>
                                    <p:animEffect transition="in" filter="fade">
                                      <p:cBhvr>
                                        <p:cTn id="28" dur="500"/>
                                        <p:tgtEl>
                                          <p:spTgt spid="3"/>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53" presetClass="entr" presetSubtype="16" fill="hold" nodeType="clickEffect">
                                  <p:stCondLst>
                                    <p:cond delay="0"/>
                                  </p:stCondLst>
                                  <p:childTnLst>
                                    <p:set>
                                      <p:cBhvr>
                                        <p:cTn id="32" dur="1" fill="hold">
                                          <p:stCondLst>
                                            <p:cond delay="0"/>
                                          </p:stCondLst>
                                        </p:cTn>
                                        <p:tgtEl>
                                          <p:spTgt spid="22"/>
                                        </p:tgtEl>
                                        <p:attrNameLst>
                                          <p:attrName>style.visibility</p:attrName>
                                        </p:attrNameLst>
                                      </p:cBhvr>
                                      <p:to>
                                        <p:strVal val="visible"/>
                                      </p:to>
                                    </p:set>
                                    <p:anim calcmode="lin" valueType="num">
                                      <p:cBhvr>
                                        <p:cTn id="33" dur="500" fill="hold"/>
                                        <p:tgtEl>
                                          <p:spTgt spid="22"/>
                                        </p:tgtEl>
                                        <p:attrNameLst>
                                          <p:attrName>ppt_w</p:attrName>
                                        </p:attrNameLst>
                                      </p:cBhvr>
                                      <p:tavLst>
                                        <p:tav tm="0">
                                          <p:val>
                                            <p:fltVal val="0"/>
                                          </p:val>
                                        </p:tav>
                                        <p:tav tm="100000">
                                          <p:val>
                                            <p:strVal val="#ppt_w"/>
                                          </p:val>
                                        </p:tav>
                                      </p:tavLst>
                                    </p:anim>
                                    <p:anim calcmode="lin" valueType="num">
                                      <p:cBhvr>
                                        <p:cTn id="34" dur="500" fill="hold"/>
                                        <p:tgtEl>
                                          <p:spTgt spid="22"/>
                                        </p:tgtEl>
                                        <p:attrNameLst>
                                          <p:attrName>ppt_h</p:attrName>
                                        </p:attrNameLst>
                                      </p:cBhvr>
                                      <p:tavLst>
                                        <p:tav tm="0">
                                          <p:val>
                                            <p:fltVal val="0"/>
                                          </p:val>
                                        </p:tav>
                                        <p:tav tm="100000">
                                          <p:val>
                                            <p:strVal val="#ppt_h"/>
                                          </p:val>
                                        </p:tav>
                                      </p:tavLst>
                                    </p:anim>
                                    <p:animEffect transition="in" filter="fade">
                                      <p:cBhvr>
                                        <p:cTn id="35" dur="500"/>
                                        <p:tgtEl>
                                          <p:spTgt spid="22"/>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p:cTn id="38" dur="500" fill="hold"/>
                                        <p:tgtEl>
                                          <p:spTgt spid="7"/>
                                        </p:tgtEl>
                                        <p:attrNameLst>
                                          <p:attrName>ppt_w</p:attrName>
                                        </p:attrNameLst>
                                      </p:cBhvr>
                                      <p:tavLst>
                                        <p:tav tm="0">
                                          <p:val>
                                            <p:fltVal val="0"/>
                                          </p:val>
                                        </p:tav>
                                        <p:tav tm="100000">
                                          <p:val>
                                            <p:strVal val="#ppt_w"/>
                                          </p:val>
                                        </p:tav>
                                      </p:tavLst>
                                    </p:anim>
                                    <p:anim calcmode="lin" valueType="num">
                                      <p:cBhvr>
                                        <p:cTn id="39" dur="500" fill="hold"/>
                                        <p:tgtEl>
                                          <p:spTgt spid="7"/>
                                        </p:tgtEl>
                                        <p:attrNameLst>
                                          <p:attrName>ppt_h</p:attrName>
                                        </p:attrNameLst>
                                      </p:cBhvr>
                                      <p:tavLst>
                                        <p:tav tm="0">
                                          <p:val>
                                            <p:fltVal val="0"/>
                                          </p:val>
                                        </p:tav>
                                        <p:tav tm="100000">
                                          <p:val>
                                            <p:strVal val="#ppt_h"/>
                                          </p:val>
                                        </p:tav>
                                      </p:tavLst>
                                    </p:anim>
                                    <p:animEffect transition="in" filter="fade">
                                      <p:cBhvr>
                                        <p:cTn id="40" dur="500"/>
                                        <p:tgtEl>
                                          <p:spTgt spid="7"/>
                                        </p:tgtEl>
                                      </p:cBhvr>
                                    </p:animEffect>
                                  </p:childTnLst>
                                </p:cTn>
                              </p:par>
                            </p:childTnLst>
                          </p:cTn>
                        </p:par>
                      </p:childTnLst>
                    </p:cTn>
                  </p:par>
                  <p:par>
                    <p:cTn id="41" fill="hold" nodeType="clickPar">
                      <p:stCondLst>
                        <p:cond delay="indefinite"/>
                      </p:stCondLst>
                      <p:childTnLst>
                        <p:par>
                          <p:cTn id="42" fill="hold" nodeType="withGroup">
                            <p:stCondLst>
                              <p:cond delay="0"/>
                            </p:stCondLst>
                            <p:childTnLst>
                              <p:par>
                                <p:cTn id="43" presetID="53" presetClass="entr" presetSubtype="16" fill="hold" nodeType="click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p:cTn id="45" dur="500" fill="hold"/>
                                        <p:tgtEl>
                                          <p:spTgt spid="13"/>
                                        </p:tgtEl>
                                        <p:attrNameLst>
                                          <p:attrName>ppt_w</p:attrName>
                                        </p:attrNameLst>
                                      </p:cBhvr>
                                      <p:tavLst>
                                        <p:tav tm="0">
                                          <p:val>
                                            <p:fltVal val="0"/>
                                          </p:val>
                                        </p:tav>
                                        <p:tav tm="100000">
                                          <p:val>
                                            <p:strVal val="#ppt_w"/>
                                          </p:val>
                                        </p:tav>
                                      </p:tavLst>
                                    </p:anim>
                                    <p:anim calcmode="lin" valueType="num">
                                      <p:cBhvr>
                                        <p:cTn id="46" dur="500" fill="hold"/>
                                        <p:tgtEl>
                                          <p:spTgt spid="13"/>
                                        </p:tgtEl>
                                        <p:attrNameLst>
                                          <p:attrName>ppt_h</p:attrName>
                                        </p:attrNameLst>
                                      </p:cBhvr>
                                      <p:tavLst>
                                        <p:tav tm="0">
                                          <p:val>
                                            <p:fltVal val="0"/>
                                          </p:val>
                                        </p:tav>
                                        <p:tav tm="100000">
                                          <p:val>
                                            <p:strVal val="#ppt_h"/>
                                          </p:val>
                                        </p:tav>
                                      </p:tavLst>
                                    </p:anim>
                                    <p:animEffect transition="in" filter="fade">
                                      <p:cBhvr>
                                        <p:cTn id="47" dur="500"/>
                                        <p:tgtEl>
                                          <p:spTgt spid="13"/>
                                        </p:tgtEl>
                                      </p:cBhvr>
                                    </p:animEffect>
                                  </p:childTnLst>
                                </p:cTn>
                              </p:par>
                            </p:childTnLst>
                          </p:cTn>
                        </p:par>
                      </p:childTnLst>
                    </p:cTn>
                  </p:par>
                  <p:par>
                    <p:cTn id="48" fill="hold" nodeType="clickPar">
                      <p:stCondLst>
                        <p:cond delay="indefinite"/>
                      </p:stCondLst>
                      <p:childTnLst>
                        <p:par>
                          <p:cTn id="49" fill="hold" nodeType="withGroup">
                            <p:stCondLst>
                              <p:cond delay="0"/>
                            </p:stCondLst>
                            <p:childTnLst>
                              <p:par>
                                <p:cTn id="50" presetID="53" presetClass="entr" presetSubtype="16" fill="hold" nodeType="clickEffect">
                                  <p:stCondLst>
                                    <p:cond delay="0"/>
                                  </p:stCondLst>
                                  <p:childTnLst>
                                    <p:set>
                                      <p:cBhvr>
                                        <p:cTn id="51" dur="1" fill="hold">
                                          <p:stCondLst>
                                            <p:cond delay="0"/>
                                          </p:stCondLst>
                                        </p:cTn>
                                        <p:tgtEl>
                                          <p:spTgt spid="19"/>
                                        </p:tgtEl>
                                        <p:attrNameLst>
                                          <p:attrName>style.visibility</p:attrName>
                                        </p:attrNameLst>
                                      </p:cBhvr>
                                      <p:to>
                                        <p:strVal val="visible"/>
                                      </p:to>
                                    </p:set>
                                    <p:anim calcmode="lin" valueType="num">
                                      <p:cBhvr>
                                        <p:cTn id="52" dur="500" fill="hold"/>
                                        <p:tgtEl>
                                          <p:spTgt spid="19"/>
                                        </p:tgtEl>
                                        <p:attrNameLst>
                                          <p:attrName>ppt_w</p:attrName>
                                        </p:attrNameLst>
                                      </p:cBhvr>
                                      <p:tavLst>
                                        <p:tav tm="0">
                                          <p:val>
                                            <p:fltVal val="0"/>
                                          </p:val>
                                        </p:tav>
                                        <p:tav tm="100000">
                                          <p:val>
                                            <p:strVal val="#ppt_w"/>
                                          </p:val>
                                        </p:tav>
                                      </p:tavLst>
                                    </p:anim>
                                    <p:anim calcmode="lin" valueType="num">
                                      <p:cBhvr>
                                        <p:cTn id="53" dur="500" fill="hold"/>
                                        <p:tgtEl>
                                          <p:spTgt spid="19"/>
                                        </p:tgtEl>
                                        <p:attrNameLst>
                                          <p:attrName>ppt_h</p:attrName>
                                        </p:attrNameLst>
                                      </p:cBhvr>
                                      <p:tavLst>
                                        <p:tav tm="0">
                                          <p:val>
                                            <p:fltVal val="0"/>
                                          </p:val>
                                        </p:tav>
                                        <p:tav tm="100000">
                                          <p:val>
                                            <p:strVal val="#ppt_h"/>
                                          </p:val>
                                        </p:tav>
                                      </p:tavLst>
                                    </p:anim>
                                    <p:animEffect transition="in" filter="fade">
                                      <p:cBhvr>
                                        <p:cTn id="54" dur="500"/>
                                        <p:tgtEl>
                                          <p:spTgt spid="19"/>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9"/>
                                        </p:tgtEl>
                                        <p:attrNameLst>
                                          <p:attrName>style.visibility</p:attrName>
                                        </p:attrNameLst>
                                      </p:cBhvr>
                                      <p:to>
                                        <p:strVal val="visible"/>
                                      </p:to>
                                    </p:set>
                                    <p:anim calcmode="lin" valueType="num">
                                      <p:cBhvr>
                                        <p:cTn id="57" dur="500" fill="hold"/>
                                        <p:tgtEl>
                                          <p:spTgt spid="9"/>
                                        </p:tgtEl>
                                        <p:attrNameLst>
                                          <p:attrName>ppt_w</p:attrName>
                                        </p:attrNameLst>
                                      </p:cBhvr>
                                      <p:tavLst>
                                        <p:tav tm="0">
                                          <p:val>
                                            <p:fltVal val="0"/>
                                          </p:val>
                                        </p:tav>
                                        <p:tav tm="100000">
                                          <p:val>
                                            <p:strVal val="#ppt_w"/>
                                          </p:val>
                                        </p:tav>
                                      </p:tavLst>
                                    </p:anim>
                                    <p:anim calcmode="lin" valueType="num">
                                      <p:cBhvr>
                                        <p:cTn id="58" dur="500" fill="hold"/>
                                        <p:tgtEl>
                                          <p:spTgt spid="9"/>
                                        </p:tgtEl>
                                        <p:attrNameLst>
                                          <p:attrName>ppt_h</p:attrName>
                                        </p:attrNameLst>
                                      </p:cBhvr>
                                      <p:tavLst>
                                        <p:tav tm="0">
                                          <p:val>
                                            <p:fltVal val="0"/>
                                          </p:val>
                                        </p:tav>
                                        <p:tav tm="100000">
                                          <p:val>
                                            <p:strVal val="#ppt_h"/>
                                          </p:val>
                                        </p:tav>
                                      </p:tavLst>
                                    </p:anim>
                                    <p:animEffect transition="in" filter="fade">
                                      <p:cBhvr>
                                        <p:cTn id="59" dur="500"/>
                                        <p:tgtEl>
                                          <p:spTgt spid="9"/>
                                        </p:tgtEl>
                                      </p:cBhvr>
                                    </p:animEffect>
                                  </p:childTnLst>
                                </p:cTn>
                              </p:par>
                            </p:childTnLst>
                          </p:cTn>
                        </p:par>
                      </p:childTnLst>
                    </p:cTn>
                  </p:par>
                  <p:par>
                    <p:cTn id="60" fill="hold" nodeType="clickPar">
                      <p:stCondLst>
                        <p:cond delay="indefinite"/>
                      </p:stCondLst>
                      <p:childTnLst>
                        <p:par>
                          <p:cTn id="61" fill="hold" nodeType="withGroup">
                            <p:stCondLst>
                              <p:cond delay="0"/>
                            </p:stCondLst>
                            <p:childTnLst>
                              <p:par>
                                <p:cTn id="62" presetID="53" presetClass="entr" presetSubtype="16" fill="hold" nodeType="clickEffect">
                                  <p:stCondLst>
                                    <p:cond delay="0"/>
                                  </p:stCondLst>
                                  <p:childTnLst>
                                    <p:set>
                                      <p:cBhvr>
                                        <p:cTn id="63" dur="1" fill="hold">
                                          <p:stCondLst>
                                            <p:cond delay="0"/>
                                          </p:stCondLst>
                                        </p:cTn>
                                        <p:tgtEl>
                                          <p:spTgt spid="80919"/>
                                        </p:tgtEl>
                                        <p:attrNameLst>
                                          <p:attrName>style.visibility</p:attrName>
                                        </p:attrNameLst>
                                      </p:cBhvr>
                                      <p:to>
                                        <p:strVal val="visible"/>
                                      </p:to>
                                    </p:set>
                                    <p:anim calcmode="lin" valueType="num">
                                      <p:cBhvr>
                                        <p:cTn id="64" dur="500" fill="hold"/>
                                        <p:tgtEl>
                                          <p:spTgt spid="80919"/>
                                        </p:tgtEl>
                                        <p:attrNameLst>
                                          <p:attrName>ppt_w</p:attrName>
                                        </p:attrNameLst>
                                      </p:cBhvr>
                                      <p:tavLst>
                                        <p:tav tm="0">
                                          <p:val>
                                            <p:fltVal val="0"/>
                                          </p:val>
                                        </p:tav>
                                        <p:tav tm="100000">
                                          <p:val>
                                            <p:strVal val="#ppt_w"/>
                                          </p:val>
                                        </p:tav>
                                      </p:tavLst>
                                    </p:anim>
                                    <p:anim calcmode="lin" valueType="num">
                                      <p:cBhvr>
                                        <p:cTn id="65" dur="500" fill="hold"/>
                                        <p:tgtEl>
                                          <p:spTgt spid="80919"/>
                                        </p:tgtEl>
                                        <p:attrNameLst>
                                          <p:attrName>ppt_h</p:attrName>
                                        </p:attrNameLst>
                                      </p:cBhvr>
                                      <p:tavLst>
                                        <p:tav tm="0">
                                          <p:val>
                                            <p:fltVal val="0"/>
                                          </p:val>
                                        </p:tav>
                                        <p:tav tm="100000">
                                          <p:val>
                                            <p:strVal val="#ppt_h"/>
                                          </p:val>
                                        </p:tav>
                                      </p:tavLst>
                                    </p:anim>
                                    <p:animEffect transition="in" filter="fade">
                                      <p:cBhvr>
                                        <p:cTn id="66" dur="500"/>
                                        <p:tgtEl>
                                          <p:spTgt spid="80919"/>
                                        </p:tgtEl>
                                      </p:cBhvr>
                                    </p:animEffect>
                                  </p:childTnLst>
                                </p:cTn>
                              </p:par>
                            </p:childTnLst>
                          </p:cTn>
                        </p:par>
                      </p:childTnLst>
                    </p:cTn>
                  </p:par>
                  <p:par>
                    <p:cTn id="67" fill="hold" nodeType="clickPar">
                      <p:stCondLst>
                        <p:cond delay="indefinite"/>
                      </p:stCondLst>
                      <p:childTnLst>
                        <p:par>
                          <p:cTn id="68" fill="hold" nodeType="withGroup">
                            <p:stCondLst>
                              <p:cond delay="0"/>
                            </p:stCondLst>
                            <p:childTnLst>
                              <p:par>
                                <p:cTn id="69" presetID="53" presetClass="entr" presetSubtype="16" fill="hold" grpId="0" nodeType="clickEffect">
                                  <p:stCondLst>
                                    <p:cond delay="0"/>
                                  </p:stCondLst>
                                  <p:childTnLst>
                                    <p:set>
                                      <p:cBhvr>
                                        <p:cTn id="70" dur="1" fill="hold">
                                          <p:stCondLst>
                                            <p:cond delay="0"/>
                                          </p:stCondLst>
                                        </p:cTn>
                                        <p:tgtEl>
                                          <p:spTgt spid="27"/>
                                        </p:tgtEl>
                                        <p:attrNameLst>
                                          <p:attrName>style.visibility</p:attrName>
                                        </p:attrNameLst>
                                      </p:cBhvr>
                                      <p:to>
                                        <p:strVal val="visible"/>
                                      </p:to>
                                    </p:set>
                                    <p:anim calcmode="lin" valueType="num">
                                      <p:cBhvr>
                                        <p:cTn id="71" dur="500" fill="hold"/>
                                        <p:tgtEl>
                                          <p:spTgt spid="27"/>
                                        </p:tgtEl>
                                        <p:attrNameLst>
                                          <p:attrName>ppt_w</p:attrName>
                                        </p:attrNameLst>
                                      </p:cBhvr>
                                      <p:tavLst>
                                        <p:tav tm="0">
                                          <p:val>
                                            <p:fltVal val="0"/>
                                          </p:val>
                                        </p:tav>
                                        <p:tav tm="100000">
                                          <p:val>
                                            <p:strVal val="#ppt_w"/>
                                          </p:val>
                                        </p:tav>
                                      </p:tavLst>
                                    </p:anim>
                                    <p:anim calcmode="lin" valueType="num">
                                      <p:cBhvr>
                                        <p:cTn id="72" dur="500" fill="hold"/>
                                        <p:tgtEl>
                                          <p:spTgt spid="27"/>
                                        </p:tgtEl>
                                        <p:attrNameLst>
                                          <p:attrName>ppt_h</p:attrName>
                                        </p:attrNameLst>
                                      </p:cBhvr>
                                      <p:tavLst>
                                        <p:tav tm="0">
                                          <p:val>
                                            <p:fltVal val="0"/>
                                          </p:val>
                                        </p:tav>
                                        <p:tav tm="100000">
                                          <p:val>
                                            <p:strVal val="#ppt_h"/>
                                          </p:val>
                                        </p:tav>
                                      </p:tavLst>
                                    </p:anim>
                                    <p:animEffect transition="in" filter="fade">
                                      <p:cBhvr>
                                        <p:cTn id="73" dur="500"/>
                                        <p:tgtEl>
                                          <p:spTgt spid="27"/>
                                        </p:tgtEl>
                                      </p:cBhvr>
                                    </p:animEffect>
                                  </p:childTnLst>
                                </p:cTn>
                              </p:par>
                            </p:childTnLst>
                          </p:cTn>
                        </p:par>
                      </p:childTnLst>
                    </p:cTn>
                  </p:par>
                  <p:par>
                    <p:cTn id="74" fill="hold" nodeType="clickPar">
                      <p:stCondLst>
                        <p:cond delay="indefinite"/>
                      </p:stCondLst>
                      <p:childTnLst>
                        <p:par>
                          <p:cTn id="75" fill="hold" nodeType="withGroup">
                            <p:stCondLst>
                              <p:cond delay="0"/>
                            </p:stCondLst>
                            <p:childTnLst>
                              <p:par>
                                <p:cTn id="76" presetID="53" presetClass="entr" presetSubtype="16" fill="hold" nodeType="clickEffect">
                                  <p:stCondLst>
                                    <p:cond delay="0"/>
                                  </p:stCondLst>
                                  <p:childTnLst>
                                    <p:set>
                                      <p:cBhvr>
                                        <p:cTn id="77" dur="1" fill="hold">
                                          <p:stCondLst>
                                            <p:cond delay="0"/>
                                          </p:stCondLst>
                                        </p:cTn>
                                        <p:tgtEl>
                                          <p:spTgt spid="52"/>
                                        </p:tgtEl>
                                        <p:attrNameLst>
                                          <p:attrName>style.visibility</p:attrName>
                                        </p:attrNameLst>
                                      </p:cBhvr>
                                      <p:to>
                                        <p:strVal val="visible"/>
                                      </p:to>
                                    </p:set>
                                    <p:anim calcmode="lin" valueType="num">
                                      <p:cBhvr>
                                        <p:cTn id="78" dur="500" fill="hold"/>
                                        <p:tgtEl>
                                          <p:spTgt spid="52"/>
                                        </p:tgtEl>
                                        <p:attrNameLst>
                                          <p:attrName>ppt_w</p:attrName>
                                        </p:attrNameLst>
                                      </p:cBhvr>
                                      <p:tavLst>
                                        <p:tav tm="0">
                                          <p:val>
                                            <p:fltVal val="0"/>
                                          </p:val>
                                        </p:tav>
                                        <p:tav tm="100000">
                                          <p:val>
                                            <p:strVal val="#ppt_w"/>
                                          </p:val>
                                        </p:tav>
                                      </p:tavLst>
                                    </p:anim>
                                    <p:anim calcmode="lin" valueType="num">
                                      <p:cBhvr>
                                        <p:cTn id="79" dur="500" fill="hold"/>
                                        <p:tgtEl>
                                          <p:spTgt spid="52"/>
                                        </p:tgtEl>
                                        <p:attrNameLst>
                                          <p:attrName>ppt_h</p:attrName>
                                        </p:attrNameLst>
                                      </p:cBhvr>
                                      <p:tavLst>
                                        <p:tav tm="0">
                                          <p:val>
                                            <p:fltVal val="0"/>
                                          </p:val>
                                        </p:tav>
                                        <p:tav tm="100000">
                                          <p:val>
                                            <p:strVal val="#ppt_h"/>
                                          </p:val>
                                        </p:tav>
                                      </p:tavLst>
                                    </p:anim>
                                    <p:animEffect transition="in" filter="fade">
                                      <p:cBhvr>
                                        <p:cTn id="80" dur="500"/>
                                        <p:tgtEl>
                                          <p:spTgt spid="52"/>
                                        </p:tgtEl>
                                      </p:cBhvr>
                                    </p:animEffect>
                                  </p:childTnLst>
                                </p:cTn>
                              </p:par>
                            </p:childTnLst>
                          </p:cTn>
                        </p:par>
                      </p:childTnLst>
                    </p:cTn>
                  </p:par>
                  <p:par>
                    <p:cTn id="81" fill="hold" nodeType="clickPar">
                      <p:stCondLst>
                        <p:cond delay="indefinite"/>
                      </p:stCondLst>
                      <p:childTnLst>
                        <p:par>
                          <p:cTn id="82" fill="hold" nodeType="withGroup">
                            <p:stCondLst>
                              <p:cond delay="0"/>
                            </p:stCondLst>
                            <p:childTnLst>
                              <p:par>
                                <p:cTn id="83" presetID="53" presetClass="entr" presetSubtype="16" fill="hold" grpId="0" nodeType="clickEffect">
                                  <p:stCondLst>
                                    <p:cond delay="0"/>
                                  </p:stCondLst>
                                  <p:childTnLst>
                                    <p:set>
                                      <p:cBhvr>
                                        <p:cTn id="84" dur="1" fill="hold">
                                          <p:stCondLst>
                                            <p:cond delay="0"/>
                                          </p:stCondLst>
                                        </p:cTn>
                                        <p:tgtEl>
                                          <p:spTgt spid="28"/>
                                        </p:tgtEl>
                                        <p:attrNameLst>
                                          <p:attrName>style.visibility</p:attrName>
                                        </p:attrNameLst>
                                      </p:cBhvr>
                                      <p:to>
                                        <p:strVal val="visible"/>
                                      </p:to>
                                    </p:set>
                                    <p:anim calcmode="lin" valueType="num">
                                      <p:cBhvr>
                                        <p:cTn id="85" dur="500" fill="hold"/>
                                        <p:tgtEl>
                                          <p:spTgt spid="28"/>
                                        </p:tgtEl>
                                        <p:attrNameLst>
                                          <p:attrName>ppt_w</p:attrName>
                                        </p:attrNameLst>
                                      </p:cBhvr>
                                      <p:tavLst>
                                        <p:tav tm="0">
                                          <p:val>
                                            <p:fltVal val="0"/>
                                          </p:val>
                                        </p:tav>
                                        <p:tav tm="100000">
                                          <p:val>
                                            <p:strVal val="#ppt_w"/>
                                          </p:val>
                                        </p:tav>
                                      </p:tavLst>
                                    </p:anim>
                                    <p:anim calcmode="lin" valueType="num">
                                      <p:cBhvr>
                                        <p:cTn id="86" dur="500" fill="hold"/>
                                        <p:tgtEl>
                                          <p:spTgt spid="28"/>
                                        </p:tgtEl>
                                        <p:attrNameLst>
                                          <p:attrName>ppt_h</p:attrName>
                                        </p:attrNameLst>
                                      </p:cBhvr>
                                      <p:tavLst>
                                        <p:tav tm="0">
                                          <p:val>
                                            <p:fltVal val="0"/>
                                          </p:val>
                                        </p:tav>
                                        <p:tav tm="100000">
                                          <p:val>
                                            <p:strVal val="#ppt_h"/>
                                          </p:val>
                                        </p:tav>
                                      </p:tavLst>
                                    </p:anim>
                                    <p:animEffect transition="in" filter="fade">
                                      <p:cBhvr>
                                        <p:cTn id="87" dur="500"/>
                                        <p:tgtEl>
                                          <p:spTgt spid="28"/>
                                        </p:tgtEl>
                                      </p:cBhvr>
                                    </p:animEffect>
                                  </p:childTnLst>
                                </p:cTn>
                              </p:par>
                            </p:childTnLst>
                          </p:cTn>
                        </p:par>
                      </p:childTnLst>
                    </p:cTn>
                  </p:par>
                  <p:par>
                    <p:cTn id="88" fill="hold" nodeType="clickPar">
                      <p:stCondLst>
                        <p:cond delay="indefinite"/>
                      </p:stCondLst>
                      <p:childTnLst>
                        <p:par>
                          <p:cTn id="89" fill="hold" nodeType="withGroup">
                            <p:stCondLst>
                              <p:cond delay="0"/>
                            </p:stCondLst>
                            <p:childTnLst>
                              <p:par>
                                <p:cTn id="90" presetID="53" presetClass="entr" presetSubtype="16" fill="hold" nodeType="clickEffect">
                                  <p:stCondLst>
                                    <p:cond delay="0"/>
                                  </p:stCondLst>
                                  <p:childTnLst>
                                    <p:set>
                                      <p:cBhvr>
                                        <p:cTn id="91" dur="1" fill="hold">
                                          <p:stCondLst>
                                            <p:cond delay="0"/>
                                          </p:stCondLst>
                                        </p:cTn>
                                        <p:tgtEl>
                                          <p:spTgt spid="80899"/>
                                        </p:tgtEl>
                                        <p:attrNameLst>
                                          <p:attrName>style.visibility</p:attrName>
                                        </p:attrNameLst>
                                      </p:cBhvr>
                                      <p:to>
                                        <p:strVal val="visible"/>
                                      </p:to>
                                    </p:set>
                                    <p:anim calcmode="lin" valueType="num">
                                      <p:cBhvr>
                                        <p:cTn id="92" dur="500" fill="hold"/>
                                        <p:tgtEl>
                                          <p:spTgt spid="80899"/>
                                        </p:tgtEl>
                                        <p:attrNameLst>
                                          <p:attrName>ppt_w</p:attrName>
                                        </p:attrNameLst>
                                      </p:cBhvr>
                                      <p:tavLst>
                                        <p:tav tm="0">
                                          <p:val>
                                            <p:fltVal val="0"/>
                                          </p:val>
                                        </p:tav>
                                        <p:tav tm="100000">
                                          <p:val>
                                            <p:strVal val="#ppt_w"/>
                                          </p:val>
                                        </p:tav>
                                      </p:tavLst>
                                    </p:anim>
                                    <p:anim calcmode="lin" valueType="num">
                                      <p:cBhvr>
                                        <p:cTn id="93" dur="500" fill="hold"/>
                                        <p:tgtEl>
                                          <p:spTgt spid="80899"/>
                                        </p:tgtEl>
                                        <p:attrNameLst>
                                          <p:attrName>ppt_h</p:attrName>
                                        </p:attrNameLst>
                                      </p:cBhvr>
                                      <p:tavLst>
                                        <p:tav tm="0">
                                          <p:val>
                                            <p:fltVal val="0"/>
                                          </p:val>
                                        </p:tav>
                                        <p:tav tm="100000">
                                          <p:val>
                                            <p:strVal val="#ppt_h"/>
                                          </p:val>
                                        </p:tav>
                                      </p:tavLst>
                                    </p:anim>
                                    <p:animEffect transition="in" filter="fade">
                                      <p:cBhvr>
                                        <p:cTn id="94" dur="500"/>
                                        <p:tgtEl>
                                          <p:spTgt spid="80899"/>
                                        </p:tgtEl>
                                      </p:cBhvr>
                                    </p:animEffect>
                                  </p:childTnLst>
                                </p:cTn>
                              </p:par>
                            </p:childTnLst>
                          </p:cTn>
                        </p:par>
                      </p:childTnLst>
                    </p:cTn>
                  </p:par>
                  <p:par>
                    <p:cTn id="95" fill="hold" nodeType="clickPar">
                      <p:stCondLst>
                        <p:cond delay="indefinite"/>
                      </p:stCondLst>
                      <p:childTnLst>
                        <p:par>
                          <p:cTn id="96" fill="hold" nodeType="withGroup">
                            <p:stCondLst>
                              <p:cond delay="0"/>
                            </p:stCondLst>
                            <p:childTnLst>
                              <p:par>
                                <p:cTn id="97" presetID="53" presetClass="entr" presetSubtype="16" fill="hold" grpId="0" nodeType="clickEffect">
                                  <p:stCondLst>
                                    <p:cond delay="0"/>
                                  </p:stCondLst>
                                  <p:childTnLst>
                                    <p:set>
                                      <p:cBhvr>
                                        <p:cTn id="98" dur="1" fill="hold">
                                          <p:stCondLst>
                                            <p:cond delay="0"/>
                                          </p:stCondLst>
                                        </p:cTn>
                                        <p:tgtEl>
                                          <p:spTgt spid="29"/>
                                        </p:tgtEl>
                                        <p:attrNameLst>
                                          <p:attrName>style.visibility</p:attrName>
                                        </p:attrNameLst>
                                      </p:cBhvr>
                                      <p:to>
                                        <p:strVal val="visible"/>
                                      </p:to>
                                    </p:set>
                                    <p:anim calcmode="lin" valueType="num">
                                      <p:cBhvr>
                                        <p:cTn id="99" dur="500" fill="hold"/>
                                        <p:tgtEl>
                                          <p:spTgt spid="29"/>
                                        </p:tgtEl>
                                        <p:attrNameLst>
                                          <p:attrName>ppt_w</p:attrName>
                                        </p:attrNameLst>
                                      </p:cBhvr>
                                      <p:tavLst>
                                        <p:tav tm="0">
                                          <p:val>
                                            <p:fltVal val="0"/>
                                          </p:val>
                                        </p:tav>
                                        <p:tav tm="100000">
                                          <p:val>
                                            <p:strVal val="#ppt_w"/>
                                          </p:val>
                                        </p:tav>
                                      </p:tavLst>
                                    </p:anim>
                                    <p:anim calcmode="lin" valueType="num">
                                      <p:cBhvr>
                                        <p:cTn id="100" dur="500" fill="hold"/>
                                        <p:tgtEl>
                                          <p:spTgt spid="29"/>
                                        </p:tgtEl>
                                        <p:attrNameLst>
                                          <p:attrName>ppt_h</p:attrName>
                                        </p:attrNameLst>
                                      </p:cBhvr>
                                      <p:tavLst>
                                        <p:tav tm="0">
                                          <p:val>
                                            <p:fltVal val="0"/>
                                          </p:val>
                                        </p:tav>
                                        <p:tav tm="100000">
                                          <p:val>
                                            <p:strVal val="#ppt_h"/>
                                          </p:val>
                                        </p:tav>
                                      </p:tavLst>
                                    </p:anim>
                                    <p:animEffect transition="in" filter="fade">
                                      <p:cBhvr>
                                        <p:cTn id="101"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7" grpId="0" animBg="1"/>
      <p:bldP spid="9" grpId="0" animBg="1"/>
      <p:bldP spid="27" grpId="0" animBg="1"/>
      <p:bldP spid="28" grpId="0" animBg="1"/>
      <p:bldP spid="29"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19050"/>
            <a:ext cx="12192000" cy="6857999"/>
          </a:xfrm>
          <a:prstGeom prst="rect">
            <a:avLst/>
          </a:prstGeom>
        </p:spPr>
      </p:pic>
      <p:graphicFrame>
        <p:nvGraphicFramePr>
          <p:cNvPr id="3" name="Diagram 2">
            <a:extLst>
              <a:ext uri="{FF2B5EF4-FFF2-40B4-BE49-F238E27FC236}">
                <a16:creationId xmlns:a16="http://schemas.microsoft.com/office/drawing/2014/main" id="{46AB6D3C-C744-48C5-B4E1-7893CAC8C543}"/>
              </a:ext>
            </a:extLst>
          </p:cNvPr>
          <p:cNvGraphicFramePr/>
          <p:nvPr>
            <p:extLst>
              <p:ext uri="{D42A27DB-BD31-4B8C-83A1-F6EECF244321}">
                <p14:modId xmlns:p14="http://schemas.microsoft.com/office/powerpoint/2010/main" val="1444622693"/>
              </p:ext>
            </p:extLst>
          </p:nvPr>
        </p:nvGraphicFramePr>
        <p:xfrm>
          <a:off x="109537" y="104774"/>
          <a:ext cx="11972925" cy="66865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05202065"/>
      </p:ext>
    </p:extLst>
  </p:cSld>
  <p:clrMapOvr>
    <a:masterClrMapping/>
  </p:clrMapOvr>
  <p:transition>
    <p:wedg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1" name="Picture 2" descr="D:\tải xuống.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2259170" y="5044562"/>
            <a:ext cx="2232025" cy="1584325"/>
          </a:xfrm>
          <a:solidFill>
            <a:srgbClr val="00FFCC"/>
          </a:solidFill>
        </p:spPr>
      </p:pic>
      <p:pic>
        <p:nvPicPr>
          <p:cNvPr id="441347"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6515100"/>
            <a:ext cx="12192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Cloud Callout 1"/>
          <p:cNvSpPr/>
          <p:nvPr/>
        </p:nvSpPr>
        <p:spPr>
          <a:xfrm>
            <a:off x="2873095" y="2429949"/>
            <a:ext cx="7493000" cy="3406775"/>
          </a:xfrm>
          <a:prstGeom prst="cloudCallout">
            <a:avLst/>
          </a:prstGeom>
          <a:gradFill>
            <a:gsLst>
              <a:gs pos="0">
                <a:schemeClr val="bg1"/>
              </a:gs>
              <a:gs pos="63750">
                <a:schemeClr val="bg1"/>
              </a:gs>
              <a:gs pos="30000">
                <a:srgbClr val="99FF33"/>
              </a:gs>
              <a:gs pos="100000">
                <a:srgbClr val="99FF66"/>
              </a:gs>
            </a:gsLst>
            <a:lin ang="5400000" scaled="1"/>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r>
              <a:rPr lang="en-US" sz="3600" b="1" dirty="0" err="1">
                <a:solidFill>
                  <a:srgbClr val="FF0066"/>
                </a:solidFill>
                <a:latin typeface="Times New Roman" pitchFamily="18" charset="0"/>
                <a:cs typeface="Times New Roman" pitchFamily="18" charset="0"/>
              </a:rPr>
              <a:t>Vật</a:t>
            </a:r>
            <a:r>
              <a:rPr lang="en-US" sz="3600" b="1" dirty="0">
                <a:solidFill>
                  <a:srgbClr val="FF0066"/>
                </a:solidFill>
                <a:latin typeface="Times New Roman" pitchFamily="18" charset="0"/>
                <a:cs typeface="Times New Roman" pitchFamily="18" charset="0"/>
              </a:rPr>
              <a:t> </a:t>
            </a:r>
            <a:r>
              <a:rPr lang="en-US" sz="3600" b="1" dirty="0" err="1">
                <a:solidFill>
                  <a:srgbClr val="FF0066"/>
                </a:solidFill>
                <a:latin typeface="Times New Roman" pitchFamily="18" charset="0"/>
                <a:cs typeface="Times New Roman" pitchFamily="18" charset="0"/>
              </a:rPr>
              <a:t>chất</a:t>
            </a:r>
            <a:r>
              <a:rPr lang="en-US" sz="3600" b="1" dirty="0">
                <a:solidFill>
                  <a:srgbClr val="FF0066"/>
                </a:solidFill>
                <a:latin typeface="Times New Roman" pitchFamily="18" charset="0"/>
                <a:cs typeface="Times New Roman" pitchFamily="18" charset="0"/>
              </a:rPr>
              <a:t> </a:t>
            </a:r>
            <a:r>
              <a:rPr lang="en-US" sz="3600" b="1" dirty="0" err="1">
                <a:solidFill>
                  <a:srgbClr val="FF0066"/>
                </a:solidFill>
                <a:latin typeface="Times New Roman" pitchFamily="18" charset="0"/>
                <a:cs typeface="Times New Roman" pitchFamily="18" charset="0"/>
              </a:rPr>
              <a:t>là</a:t>
            </a:r>
            <a:r>
              <a:rPr lang="en-US" sz="3600" b="1" dirty="0">
                <a:solidFill>
                  <a:srgbClr val="FF0066"/>
                </a:solidFill>
                <a:latin typeface="Times New Roman" pitchFamily="18" charset="0"/>
                <a:cs typeface="Times New Roman" pitchFamily="18" charset="0"/>
              </a:rPr>
              <a:t> </a:t>
            </a:r>
            <a:r>
              <a:rPr lang="en-US" sz="3600" b="1" dirty="0" err="1">
                <a:solidFill>
                  <a:srgbClr val="FF0066"/>
                </a:solidFill>
                <a:latin typeface="Times New Roman" pitchFamily="18" charset="0"/>
                <a:cs typeface="Times New Roman" pitchFamily="18" charset="0"/>
              </a:rPr>
              <a:t>gì</a:t>
            </a:r>
            <a:r>
              <a:rPr lang="en-US" sz="3600" b="1" dirty="0">
                <a:solidFill>
                  <a:srgbClr val="FF0066"/>
                </a:solidFill>
                <a:latin typeface="Times New Roman" pitchFamily="18" charset="0"/>
                <a:cs typeface="Times New Roman" pitchFamily="18" charset="0"/>
              </a:rPr>
              <a:t>?</a:t>
            </a:r>
            <a:endParaRPr lang="en-US" sz="3600" dirty="0">
              <a:solidFill>
                <a:srgbClr val="FF0066"/>
              </a:solidFill>
              <a:latin typeface="Times New Roman" pitchFamily="18" charset="0"/>
              <a:cs typeface="Times New Roman" pitchFamily="18" charset="0"/>
            </a:endParaRPr>
          </a:p>
        </p:txBody>
      </p:sp>
      <p:sp>
        <p:nvSpPr>
          <p:cNvPr id="5" name="Rectangle 4"/>
          <p:cNvSpPr/>
          <p:nvPr/>
        </p:nvSpPr>
        <p:spPr>
          <a:xfrm>
            <a:off x="1527890" y="1798374"/>
            <a:ext cx="3423566" cy="584775"/>
          </a:xfrm>
          <a:prstGeom prst="rect">
            <a:avLst/>
          </a:prstGeom>
        </p:spPr>
        <p:txBody>
          <a:bodyPr wrap="none">
            <a:spAutoFit/>
          </a:bodyPr>
          <a:lstStyle/>
          <a:p>
            <a:r>
              <a:rPr lang="en-US" sz="3200" b="1" dirty="0">
                <a:solidFill>
                  <a:srgbClr val="FF0000"/>
                </a:solidFill>
                <a:latin typeface="Calibri" panose="020F0502020204030204"/>
              </a:rPr>
              <a:t>- </a:t>
            </a:r>
            <a:r>
              <a:rPr lang="en-US" sz="3200" b="1" dirty="0" err="1">
                <a:solidFill>
                  <a:srgbClr val="FF0000"/>
                </a:solidFill>
                <a:latin typeface="Calibri" panose="020F0502020204030204"/>
              </a:rPr>
              <a:t>Phạm</a:t>
            </a:r>
            <a:r>
              <a:rPr lang="en-US" sz="3200" b="1" dirty="0">
                <a:solidFill>
                  <a:srgbClr val="FF0000"/>
                </a:solidFill>
                <a:latin typeface="Calibri" panose="020F0502020204030204"/>
              </a:rPr>
              <a:t> </a:t>
            </a:r>
            <a:r>
              <a:rPr lang="en-US" sz="3200" b="1" dirty="0" err="1">
                <a:solidFill>
                  <a:srgbClr val="FF0000"/>
                </a:solidFill>
                <a:latin typeface="Calibri" panose="020F0502020204030204"/>
              </a:rPr>
              <a:t>trù</a:t>
            </a:r>
            <a:r>
              <a:rPr lang="en-US" sz="3200" b="1" dirty="0">
                <a:solidFill>
                  <a:srgbClr val="FF0000"/>
                </a:solidFill>
                <a:latin typeface="Calibri" panose="020F0502020204030204"/>
              </a:rPr>
              <a:t> </a:t>
            </a:r>
            <a:r>
              <a:rPr lang="en-US" sz="3200" b="1" dirty="0" err="1">
                <a:solidFill>
                  <a:srgbClr val="FF0000"/>
                </a:solidFill>
                <a:latin typeface="Calibri" panose="020F0502020204030204"/>
              </a:rPr>
              <a:t>vật</a:t>
            </a:r>
            <a:r>
              <a:rPr lang="en-US" sz="3200" b="1" dirty="0">
                <a:solidFill>
                  <a:srgbClr val="FF0000"/>
                </a:solidFill>
                <a:latin typeface="Calibri" panose="020F0502020204030204"/>
              </a:rPr>
              <a:t> </a:t>
            </a:r>
            <a:r>
              <a:rPr lang="en-US" sz="3200" b="1" dirty="0" err="1">
                <a:solidFill>
                  <a:srgbClr val="FF0000"/>
                </a:solidFill>
                <a:latin typeface="Calibri" panose="020F0502020204030204"/>
              </a:rPr>
              <a:t>chất</a:t>
            </a:r>
            <a:endParaRPr lang="en-US" sz="3200" b="1" dirty="0">
              <a:solidFill>
                <a:srgbClr val="FF0000"/>
              </a:solidFill>
              <a:latin typeface="Calibri" panose="020F0502020204030204"/>
            </a:endParaRPr>
          </a:p>
        </p:txBody>
      </p:sp>
      <p:sp>
        <p:nvSpPr>
          <p:cNvPr id="3" name="Rectangle 2"/>
          <p:cNvSpPr/>
          <p:nvPr/>
        </p:nvSpPr>
        <p:spPr>
          <a:xfrm>
            <a:off x="1887244" y="817518"/>
            <a:ext cx="8066467" cy="584775"/>
          </a:xfrm>
          <a:prstGeom prst="rect">
            <a:avLst/>
          </a:prstGeom>
        </p:spPr>
        <p:txBody>
          <a:bodyPr wrap="square">
            <a:spAutoFit/>
          </a:bodyPr>
          <a:lstStyle/>
          <a:p>
            <a:pPr algn="ctr"/>
            <a:r>
              <a:rPr lang="en-US" sz="3200" b="1" dirty="0"/>
              <a:t>a. </a:t>
            </a:r>
            <a:r>
              <a:rPr lang="en-US" sz="3200" b="1" dirty="0" err="1"/>
              <a:t>Chủ</a:t>
            </a:r>
            <a:r>
              <a:rPr lang="en-US" sz="3200" b="1" dirty="0"/>
              <a:t> </a:t>
            </a:r>
            <a:r>
              <a:rPr lang="en-US" sz="3200" b="1" dirty="0" err="1"/>
              <a:t>nghĩa</a:t>
            </a:r>
            <a:r>
              <a:rPr lang="en-US" sz="3200" b="1" dirty="0"/>
              <a:t> </a:t>
            </a:r>
            <a:r>
              <a:rPr lang="en-US" sz="3200" b="1" dirty="0" err="1"/>
              <a:t>duy</a:t>
            </a:r>
            <a:r>
              <a:rPr lang="en-US" sz="3200" b="1" dirty="0"/>
              <a:t> </a:t>
            </a:r>
            <a:r>
              <a:rPr lang="en-US" sz="3200" b="1" dirty="0" err="1"/>
              <a:t>vật</a:t>
            </a:r>
            <a:r>
              <a:rPr lang="en-US" sz="3200" b="1" dirty="0"/>
              <a:t> </a:t>
            </a:r>
            <a:r>
              <a:rPr lang="en-US" sz="3200" b="1" dirty="0" err="1"/>
              <a:t>biện</a:t>
            </a:r>
            <a:r>
              <a:rPr lang="en-US" sz="3200" b="1" dirty="0"/>
              <a:t> </a:t>
            </a:r>
            <a:r>
              <a:rPr lang="en-US" sz="3200" b="1" dirty="0" err="1"/>
              <a:t>chứng</a:t>
            </a:r>
            <a:endParaRPr lang="en-US" sz="3200" b="1" dirty="0"/>
          </a:p>
        </p:txBody>
      </p:sp>
      <p:grpSp>
        <p:nvGrpSpPr>
          <p:cNvPr id="7" name="Group 6"/>
          <p:cNvGrpSpPr/>
          <p:nvPr/>
        </p:nvGrpSpPr>
        <p:grpSpPr>
          <a:xfrm>
            <a:off x="0" y="-12319"/>
            <a:ext cx="12192000" cy="738460"/>
            <a:chOff x="0" y="26815"/>
            <a:chExt cx="8709436" cy="1160640"/>
          </a:xfrm>
        </p:grpSpPr>
        <p:sp>
          <p:nvSpPr>
            <p:cNvPr id="8" name="Rounded Rectangle 7"/>
            <p:cNvSpPr/>
            <p:nvPr/>
          </p:nvSpPr>
          <p:spPr>
            <a:xfrm>
              <a:off x="0" y="26815"/>
              <a:ext cx="8709436" cy="1160640"/>
            </a:xfrm>
            <a:prstGeom prst="roundRect">
              <a:avLst/>
            </a:prstGeom>
            <a:solidFill>
              <a:srgbClr val="7030A0"/>
            </a:solidFill>
            <a:ln w="12700" cap="flat" cmpd="sng" algn="ctr">
              <a:solidFill>
                <a:sysClr val="window" lastClr="FFFFFF">
                  <a:hueOff val="0"/>
                  <a:satOff val="0"/>
                  <a:lumOff val="0"/>
                  <a:alphaOff val="0"/>
                </a:sysClr>
              </a:solidFill>
              <a:prstDash val="solid"/>
              <a:miter lim="800000"/>
            </a:ln>
            <a:effectLst/>
          </p:spPr>
        </p:sp>
        <p:sp>
          <p:nvSpPr>
            <p:cNvPr id="9" name="Rounded Rectangle 4"/>
            <p:cNvSpPr/>
            <p:nvPr/>
          </p:nvSpPr>
          <p:spPr>
            <a:xfrm>
              <a:off x="56658" y="83473"/>
              <a:ext cx="8596120" cy="1047324"/>
            </a:xfrm>
            <a:prstGeom prst="rect">
              <a:avLst/>
            </a:prstGeom>
            <a:noFill/>
            <a:ln>
              <a:noFill/>
            </a:ln>
            <a:effectLst/>
          </p:spPr>
          <p:txBody>
            <a:bodyPr spcFirstLastPara="0" vert="horz" wrap="square" lIns="106680" tIns="106680" rIns="106680" bIns="106680" numCol="1" spcCol="1270" anchor="ctr" anchorCtr="0">
              <a:noAutofit/>
            </a:bodyPr>
            <a:lstStyle/>
            <a:p>
              <a:pPr marL="0" marR="0" lvl="0" indent="0" algn="ctr" defTabSz="1244600" eaLnBrk="1" fontAlgn="auto" latinLnBrk="0" hangingPunct="1">
                <a:lnSpc>
                  <a:spcPct val="90000"/>
                </a:lnSpc>
                <a:spcBef>
                  <a:spcPct val="0"/>
                </a:spcBef>
                <a:spcAft>
                  <a:spcPct val="35000"/>
                </a:spcAft>
                <a:buClrTx/>
                <a:buSzTx/>
                <a:buFontTx/>
                <a:buNone/>
                <a:tabLst/>
                <a:defRPr/>
              </a:pPr>
              <a:r>
                <a:rPr kumimoji="0" lang="vi-VN" sz="2800" b="1" i="0" u="none" strike="noStrike" kern="1200" cap="none" spc="0" normalizeH="0" baseline="0" noProof="0" dirty="0">
                  <a:ln>
                    <a:noFill/>
                  </a:ln>
                  <a:solidFill>
                    <a:sysClr val="window" lastClr="FFFFFF"/>
                  </a:solidFill>
                  <a:effectLst/>
                  <a:uLnTx/>
                  <a:uFillTx/>
                  <a:latin typeface="Arial" panose="020B0604020202020204" pitchFamily="34" charset="0"/>
                  <a:ea typeface="+mn-ea"/>
                  <a:cs typeface="+mn-cs"/>
                </a:rPr>
                <a:t>1. Triết học Mác – Lênin</a:t>
              </a:r>
              <a:endParaRPr kumimoji="0" lang="en-US" sz="2800" b="1" i="0" u="none" strike="noStrike" kern="1200" cap="none" spc="0" normalizeH="0" baseline="0" noProof="0" dirty="0">
                <a:ln>
                  <a:noFill/>
                </a:ln>
                <a:solidFill>
                  <a:sysClr val="window" lastClr="FFFFFF"/>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1569448927"/>
      </p:ext>
    </p:extLst>
  </p:cSld>
  <p:clrMapOvr>
    <a:masterClrMapping/>
  </p:clrMapOvr>
  <p:transition>
    <p:circl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nodeType="clickEffect">
                                  <p:stCondLst>
                                    <p:cond delay="0"/>
                                  </p:stCondLst>
                                  <p:childTnLst>
                                    <p:set>
                                      <p:cBhvr>
                                        <p:cTn id="6" dur="1" fill="hold">
                                          <p:stCondLst>
                                            <p:cond delay="0"/>
                                          </p:stCondLst>
                                        </p:cTn>
                                        <p:tgtEl>
                                          <p:spTgt spid="48131"/>
                                        </p:tgtEl>
                                        <p:attrNameLst>
                                          <p:attrName>style.visibility</p:attrName>
                                        </p:attrNameLst>
                                      </p:cBhvr>
                                      <p:to>
                                        <p:strVal val="visible"/>
                                      </p:to>
                                    </p:set>
                                    <p:anim calcmode="lin" valueType="num">
                                      <p:cBhvr>
                                        <p:cTn id="7" dur="1000" fill="hold"/>
                                        <p:tgtEl>
                                          <p:spTgt spid="48131"/>
                                        </p:tgtEl>
                                        <p:attrNameLst>
                                          <p:attrName>ppt_w</p:attrName>
                                        </p:attrNameLst>
                                      </p:cBhvr>
                                      <p:tavLst>
                                        <p:tav tm="0">
                                          <p:val>
                                            <p:fltVal val="0"/>
                                          </p:val>
                                        </p:tav>
                                        <p:tav tm="100000">
                                          <p:val>
                                            <p:strVal val="#ppt_w"/>
                                          </p:val>
                                        </p:tav>
                                      </p:tavLst>
                                    </p:anim>
                                    <p:anim calcmode="lin" valueType="num">
                                      <p:cBhvr>
                                        <p:cTn id="8" dur="1000" fill="hold"/>
                                        <p:tgtEl>
                                          <p:spTgt spid="48131"/>
                                        </p:tgtEl>
                                        <p:attrNameLst>
                                          <p:attrName>ppt_h</p:attrName>
                                        </p:attrNameLst>
                                      </p:cBhvr>
                                      <p:tavLst>
                                        <p:tav tm="0">
                                          <p:val>
                                            <p:fltVal val="0"/>
                                          </p:val>
                                        </p:tav>
                                        <p:tav tm="100000">
                                          <p:val>
                                            <p:strVal val="#ppt_h"/>
                                          </p:val>
                                        </p:tav>
                                      </p:tavLst>
                                    </p:anim>
                                    <p:anim calcmode="lin" valueType="num">
                                      <p:cBhvr>
                                        <p:cTn id="9" dur="1000" fill="hold"/>
                                        <p:tgtEl>
                                          <p:spTgt spid="48131"/>
                                        </p:tgtEl>
                                        <p:attrNameLst>
                                          <p:attrName>style.rotation</p:attrName>
                                        </p:attrNameLst>
                                      </p:cBhvr>
                                      <p:tavLst>
                                        <p:tav tm="0">
                                          <p:val>
                                            <p:fltVal val="90"/>
                                          </p:val>
                                        </p:tav>
                                        <p:tav tm="100000">
                                          <p:val>
                                            <p:fltVal val="0"/>
                                          </p:val>
                                        </p:tav>
                                      </p:tavLst>
                                    </p:anim>
                                    <p:animEffect transition="in" filter="fade">
                                      <p:cBhvr>
                                        <p:cTn id="10" dur="1000"/>
                                        <p:tgtEl>
                                          <p:spTgt spid="48131"/>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2" presetClass="entr" presetSubtype="3"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additive="base">
                                        <p:cTn id="15" dur="500" fill="hold"/>
                                        <p:tgtEl>
                                          <p:spTgt spid="2"/>
                                        </p:tgtEl>
                                        <p:attrNameLst>
                                          <p:attrName>ppt_x</p:attrName>
                                        </p:attrNameLst>
                                      </p:cBhvr>
                                      <p:tavLst>
                                        <p:tav tm="0">
                                          <p:val>
                                            <p:strVal val="1+#ppt_w/2"/>
                                          </p:val>
                                        </p:tav>
                                        <p:tav tm="100000">
                                          <p:val>
                                            <p:strVal val="#ppt_x"/>
                                          </p:val>
                                        </p:tav>
                                      </p:tavLst>
                                    </p:anim>
                                    <p:anim calcmode="lin" valueType="num">
                                      <p:cBhvr additive="base">
                                        <p:cTn id="16" dur="500" fill="hold"/>
                                        <p:tgtEl>
                                          <p:spTgt spid="2"/>
                                        </p:tgtEl>
                                        <p:attrNameLst>
                                          <p:attrName>ppt_y</p:attrName>
                                        </p:attrNameLst>
                                      </p:cBhvr>
                                      <p:tavLst>
                                        <p:tav tm="0">
                                          <p:val>
                                            <p:strVal val="0-#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fade">
                                      <p:cBhvr>
                                        <p:cTn id="21"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90" name="Picture 6" descr="2005_0908Image0029"/>
          <p:cNvPicPr>
            <a:picLocks noChangeAspect="1" noChangeArrowheads="1"/>
          </p:cNvPicPr>
          <p:nvPr/>
        </p:nvPicPr>
        <p:blipFill>
          <a:blip r:embed="rId3">
            <a:lum contrast="36000"/>
            <a:extLst>
              <a:ext uri="{28A0092B-C50C-407E-A947-70E740481C1C}">
                <a14:useLocalDpi xmlns:a14="http://schemas.microsoft.com/office/drawing/2010/main" val="0"/>
              </a:ext>
            </a:extLst>
          </a:blip>
          <a:srcRect l="11348" b="4256"/>
          <a:stretch>
            <a:fillRect/>
          </a:stretch>
        </p:blipFill>
        <p:spPr bwMode="auto">
          <a:xfrm>
            <a:off x="1" y="4129088"/>
            <a:ext cx="2433918" cy="2209800"/>
          </a:xfrm>
          <a:prstGeom prst="rect">
            <a:avLst/>
          </a:prstGeom>
          <a:noFill/>
          <a:ln w="9525">
            <a:solidFill>
              <a:srgbClr val="FFFF00"/>
            </a:solidFill>
            <a:miter lim="800000"/>
            <a:headEnd/>
            <a:tailEnd/>
          </a:ln>
          <a:extLst>
            <a:ext uri="{909E8E84-426E-40DD-AFC4-6F175D3DCCD1}">
              <a14:hiddenFill xmlns:a14="http://schemas.microsoft.com/office/drawing/2010/main">
                <a:solidFill>
                  <a:srgbClr val="FFFFFF"/>
                </a:solidFill>
              </a14:hiddenFill>
            </a:ext>
          </a:extLst>
        </p:spPr>
      </p:pic>
      <p:pic>
        <p:nvPicPr>
          <p:cNvPr id="16392" name="Picture 8" descr="列宁"/>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8431" y="1804988"/>
            <a:ext cx="2554428" cy="2324100"/>
          </a:xfrm>
          <a:prstGeom prst="rect">
            <a:avLst/>
          </a:prstGeom>
          <a:noFill/>
          <a:ln w="38100">
            <a:solidFill>
              <a:srgbClr val="FF3300"/>
            </a:solidFill>
            <a:miter lim="800000"/>
            <a:headEnd/>
            <a:tailEnd/>
          </a:ln>
          <a:effectLst>
            <a:outerShdw dist="35921" dir="2700000" algn="ctr" rotWithShape="0">
              <a:srgbClr val="808080"/>
            </a:outerShdw>
          </a:effectLst>
          <a:extLst>
            <a:ext uri="{909E8E84-426E-40DD-AFC4-6F175D3DCCD1}">
              <a14:hiddenFill xmlns:a14="http://schemas.microsoft.com/office/drawing/2010/main">
                <a:solidFill>
                  <a:srgbClr val="FFFFFF"/>
                </a:solidFill>
              </a14:hiddenFill>
            </a:ext>
          </a:extLst>
        </p:spPr>
      </p:pic>
      <p:sp>
        <p:nvSpPr>
          <p:cNvPr id="9" name="Rectangle 2"/>
          <p:cNvSpPr>
            <a:spLocks noChangeArrowheads="1"/>
          </p:cNvSpPr>
          <p:nvPr/>
        </p:nvSpPr>
        <p:spPr bwMode="auto">
          <a:xfrm>
            <a:off x="2851289" y="2171700"/>
            <a:ext cx="9340711" cy="3352800"/>
          </a:xfrm>
          <a:prstGeom prst="rect">
            <a:avLst/>
          </a:prstGeom>
          <a:solidFill>
            <a:schemeClr val="bg1"/>
          </a:solidFill>
          <a:ln w="38100">
            <a:pattFill prst="sphere">
              <a:fgClr>
                <a:srgbClr val="FF0000"/>
              </a:fgClr>
              <a:bgClr>
                <a:srgbClr val="FFFFFF"/>
              </a:bgClr>
            </a:pattFill>
            <a:miter lim="800000"/>
            <a:headEnd/>
            <a:tailEnd/>
          </a:ln>
        </p:spPr>
        <p:txBody>
          <a:bodyPr/>
          <a:lstStyle>
            <a:lvl1pPr marL="342900" indent="-34290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fontAlgn="base">
              <a:lnSpc>
                <a:spcPct val="90000"/>
              </a:lnSpc>
              <a:spcAft>
                <a:spcPct val="0"/>
              </a:spcAft>
              <a:buFontTx/>
              <a:buNone/>
            </a:pPr>
            <a:r>
              <a:rPr lang="en-US" altLang="en-US" sz="2800" b="1" i="1" dirty="0">
                <a:solidFill>
                  <a:srgbClr val="000000"/>
                </a:solidFill>
                <a:latin typeface=".VnTime" panose="020B7200000000000000" pitchFamily="34" charset="0"/>
              </a:rPr>
              <a:t>  </a:t>
            </a:r>
          </a:p>
          <a:p>
            <a:pPr algn="just" fontAlgn="base">
              <a:lnSpc>
                <a:spcPct val="90000"/>
              </a:lnSpc>
              <a:spcAft>
                <a:spcPct val="0"/>
              </a:spcAft>
              <a:buFontTx/>
              <a:buNone/>
            </a:pPr>
            <a:r>
              <a:rPr lang="en-US" altLang="en-US" sz="2800" b="1" i="1" dirty="0">
                <a:solidFill>
                  <a:srgbClr val="FF0000"/>
                </a:solidFill>
                <a:latin typeface="Times New Roman" panose="02020603050405020304" pitchFamily="18" charset="0"/>
                <a:cs typeface="Times New Roman" panose="02020603050405020304" pitchFamily="18" charset="0"/>
              </a:rPr>
              <a:t>  </a:t>
            </a:r>
            <a:r>
              <a:rPr lang="en-US" altLang="en-US" sz="2800" b="1" dirty="0">
                <a:solidFill>
                  <a:srgbClr val="000000"/>
                </a:solidFill>
                <a:latin typeface="Times New Roman" panose="02020603050405020304" pitchFamily="18" charset="0"/>
                <a:cs typeface="Times New Roman" panose="02020603050405020304" pitchFamily="18" charset="0"/>
              </a:rPr>
              <a:t>“</a:t>
            </a:r>
            <a:r>
              <a:rPr lang="en-US" altLang="en-US" sz="2800" b="1" dirty="0" err="1">
                <a:solidFill>
                  <a:srgbClr val="000000"/>
                </a:solidFill>
                <a:latin typeface="Times New Roman" panose="02020603050405020304" pitchFamily="18" charset="0"/>
                <a:cs typeface="Times New Roman" panose="02020603050405020304" pitchFamily="18" charset="0"/>
              </a:rPr>
              <a:t>Vật</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chất</a:t>
            </a:r>
            <a:r>
              <a:rPr lang="en-US" altLang="en-US" sz="2800" b="1" dirty="0">
                <a:solidFill>
                  <a:srgbClr val="000000"/>
                </a:solidFill>
                <a:latin typeface="Times New Roman" panose="02020603050405020304" pitchFamily="18" charset="0"/>
                <a:cs typeface="Times New Roman" panose="02020603050405020304" pitchFamily="18" charset="0"/>
              </a:rPr>
              <a:t> là </a:t>
            </a:r>
            <a:r>
              <a:rPr lang="en-US" altLang="en-US" sz="2800" b="1" dirty="0" err="1">
                <a:solidFill>
                  <a:srgbClr val="000000"/>
                </a:solidFill>
                <a:latin typeface="Times New Roman" panose="02020603050405020304" pitchFamily="18" charset="0"/>
                <a:cs typeface="Times New Roman" panose="02020603050405020304" pitchFamily="18" charset="0"/>
              </a:rPr>
              <a:t>một</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phạm</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tru</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triết</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học</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dùng</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FF0000"/>
                </a:solidFill>
                <a:latin typeface="Times New Roman" panose="02020603050405020304" pitchFamily="18" charset="0"/>
                <a:cs typeface="Times New Roman" panose="02020603050405020304" pitchFamily="18" charset="0"/>
              </a:rPr>
              <a:t>đê</a:t>
            </a:r>
            <a:r>
              <a:rPr lang="en-US" altLang="en-US" sz="2800" b="1" dirty="0">
                <a:solidFill>
                  <a:srgbClr val="FF0000"/>
                </a:solidFill>
                <a:latin typeface="Times New Roman" panose="02020603050405020304" pitchFamily="18" charset="0"/>
                <a:cs typeface="Times New Roman" panose="02020603050405020304" pitchFamily="18" charset="0"/>
              </a:rPr>
              <a:t>̉ chỉ </a:t>
            </a:r>
            <a:r>
              <a:rPr lang="en-US" altLang="en-US" sz="2800" b="1" dirty="0" err="1">
                <a:solidFill>
                  <a:srgbClr val="FF0000"/>
                </a:solidFill>
                <a:latin typeface="Times New Roman" panose="02020603050405020304" pitchFamily="18" charset="0"/>
                <a:cs typeface="Times New Roman" panose="02020603050405020304" pitchFamily="18" charset="0"/>
              </a:rPr>
              <a:t>thực</a:t>
            </a:r>
            <a:r>
              <a:rPr lang="en-US" altLang="en-US" sz="2800" b="1" dirty="0">
                <a:solidFill>
                  <a:srgbClr val="FF0000"/>
                </a:solidFill>
                <a:latin typeface="Times New Roman" panose="02020603050405020304" pitchFamily="18" charset="0"/>
                <a:cs typeface="Times New Roman" panose="02020603050405020304" pitchFamily="18" charset="0"/>
              </a:rPr>
              <a:t> </a:t>
            </a:r>
            <a:r>
              <a:rPr lang="en-US" altLang="en-US" sz="2800" b="1" dirty="0" err="1">
                <a:solidFill>
                  <a:srgbClr val="FF0000"/>
                </a:solidFill>
                <a:latin typeface="Times New Roman" panose="02020603050405020304" pitchFamily="18" charset="0"/>
                <a:cs typeface="Times New Roman" panose="02020603050405020304" pitchFamily="18" charset="0"/>
              </a:rPr>
              <a:t>tại</a:t>
            </a:r>
            <a:r>
              <a:rPr lang="en-US" altLang="en-US" sz="2800" b="1" dirty="0">
                <a:solidFill>
                  <a:srgbClr val="FF0000"/>
                </a:solidFill>
                <a:latin typeface="Times New Roman" panose="02020603050405020304" pitchFamily="18" charset="0"/>
                <a:cs typeface="Times New Roman" panose="02020603050405020304" pitchFamily="18" charset="0"/>
              </a:rPr>
              <a:t> </a:t>
            </a:r>
            <a:r>
              <a:rPr lang="en-US" altLang="en-US" sz="2800" b="1" dirty="0" err="1">
                <a:solidFill>
                  <a:srgbClr val="FF0000"/>
                </a:solidFill>
                <a:latin typeface="Times New Roman" panose="02020603050405020304" pitchFamily="18" charset="0"/>
                <a:cs typeface="Times New Roman" panose="02020603050405020304" pitchFamily="18" charset="0"/>
              </a:rPr>
              <a:t>khách</a:t>
            </a:r>
            <a:r>
              <a:rPr lang="en-US" altLang="en-US" sz="2800" b="1" dirty="0">
                <a:solidFill>
                  <a:srgbClr val="FF0000"/>
                </a:solidFill>
                <a:latin typeface="Times New Roman" panose="02020603050405020304" pitchFamily="18" charset="0"/>
                <a:cs typeface="Times New Roman" panose="02020603050405020304" pitchFamily="18" charset="0"/>
              </a:rPr>
              <a:t> </a:t>
            </a:r>
            <a:r>
              <a:rPr lang="en-US" altLang="en-US" sz="2800" b="1" dirty="0" err="1">
                <a:solidFill>
                  <a:srgbClr val="FF0000"/>
                </a:solidFill>
                <a:latin typeface="Times New Roman" panose="02020603050405020304" pitchFamily="18" charset="0"/>
                <a:cs typeface="Times New Roman" panose="02020603050405020304" pitchFamily="18" charset="0"/>
              </a:rPr>
              <a:t>quan</a:t>
            </a:r>
            <a:r>
              <a:rPr lang="en-US" altLang="en-US" sz="2800" b="1" dirty="0">
                <a:solidFill>
                  <a:srgbClr val="FF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được</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FF0000"/>
                </a:solidFill>
                <a:latin typeface="Times New Roman" panose="02020603050405020304" pitchFamily="18" charset="0"/>
                <a:cs typeface="Times New Roman" panose="02020603050405020304" pitchFamily="18" charset="0"/>
              </a:rPr>
              <a:t>đem</a:t>
            </a:r>
            <a:r>
              <a:rPr lang="en-US" altLang="en-US" sz="2800" b="1" dirty="0">
                <a:solidFill>
                  <a:srgbClr val="FF0000"/>
                </a:solidFill>
                <a:latin typeface="Times New Roman" panose="02020603050405020304" pitchFamily="18" charset="0"/>
                <a:cs typeface="Times New Roman" panose="02020603050405020304" pitchFamily="18" charset="0"/>
              </a:rPr>
              <a:t> </a:t>
            </a:r>
            <a:r>
              <a:rPr lang="en-US" altLang="en-US" sz="2800" b="1" dirty="0" err="1">
                <a:solidFill>
                  <a:srgbClr val="FF0000"/>
                </a:solidFill>
                <a:latin typeface="Times New Roman" panose="02020603050405020304" pitchFamily="18" charset="0"/>
                <a:cs typeface="Times New Roman" panose="02020603050405020304" pitchFamily="18" charset="0"/>
              </a:rPr>
              <a:t>lại</a:t>
            </a:r>
            <a:r>
              <a:rPr lang="en-US" altLang="en-US" sz="2800" b="1" dirty="0">
                <a:solidFill>
                  <a:srgbClr val="FF0000"/>
                </a:solidFill>
                <a:latin typeface="Times New Roman" panose="02020603050405020304" pitchFamily="18" charset="0"/>
                <a:cs typeface="Times New Roman" panose="02020603050405020304" pitchFamily="18" charset="0"/>
              </a:rPr>
              <a:t> </a:t>
            </a:r>
            <a:r>
              <a:rPr lang="en-US" altLang="en-US" sz="2800" b="1" dirty="0" err="1">
                <a:solidFill>
                  <a:srgbClr val="FF0000"/>
                </a:solidFill>
                <a:latin typeface="Times New Roman" panose="02020603050405020304" pitchFamily="18" charset="0"/>
                <a:cs typeface="Times New Roman" panose="02020603050405020304" pitchFamily="18" charset="0"/>
              </a:rPr>
              <a:t>cho</a:t>
            </a:r>
            <a:r>
              <a:rPr lang="en-US" altLang="en-US" sz="2800" b="1" dirty="0">
                <a:solidFill>
                  <a:srgbClr val="FF0000"/>
                </a:solidFill>
                <a:latin typeface="Times New Roman" panose="02020603050405020304" pitchFamily="18" charset="0"/>
                <a:cs typeface="Times New Roman" panose="02020603050405020304" pitchFamily="18" charset="0"/>
              </a:rPr>
              <a:t> con </a:t>
            </a:r>
            <a:r>
              <a:rPr lang="en-US" altLang="en-US" sz="2800" b="1" dirty="0" err="1">
                <a:solidFill>
                  <a:srgbClr val="FF0000"/>
                </a:solidFill>
                <a:latin typeface="Times New Roman" panose="02020603050405020304" pitchFamily="18" charset="0"/>
                <a:cs typeface="Times New Roman" panose="02020603050405020304" pitchFamily="18" charset="0"/>
              </a:rPr>
              <a:t>người</a:t>
            </a:r>
            <a:r>
              <a:rPr lang="en-US" altLang="en-US" sz="2800" b="1" dirty="0">
                <a:solidFill>
                  <a:srgbClr val="FF0000"/>
                </a:solidFill>
                <a:latin typeface="Times New Roman" panose="02020603050405020304" pitchFamily="18" charset="0"/>
                <a:cs typeface="Times New Roman" panose="02020603050405020304" pitchFamily="18" charset="0"/>
              </a:rPr>
              <a:t> </a:t>
            </a:r>
            <a:r>
              <a:rPr lang="en-US" altLang="en-US" sz="2800" b="1" dirty="0" err="1">
                <a:solidFill>
                  <a:srgbClr val="FF0000"/>
                </a:solidFill>
                <a:latin typeface="Times New Roman" panose="02020603050405020304" pitchFamily="18" charset="0"/>
                <a:cs typeface="Times New Roman" panose="02020603050405020304" pitchFamily="18" charset="0"/>
              </a:rPr>
              <a:t>trong</a:t>
            </a:r>
            <a:r>
              <a:rPr lang="en-US" altLang="en-US" sz="2800" b="1" dirty="0">
                <a:solidFill>
                  <a:srgbClr val="FF0000"/>
                </a:solidFill>
                <a:latin typeface="Times New Roman" panose="02020603050405020304" pitchFamily="18" charset="0"/>
                <a:cs typeface="Times New Roman" panose="02020603050405020304" pitchFamily="18" charset="0"/>
              </a:rPr>
              <a:t> </a:t>
            </a:r>
            <a:r>
              <a:rPr lang="en-US" altLang="en-US" sz="2800" b="1" dirty="0" err="1">
                <a:solidFill>
                  <a:srgbClr val="FF0000"/>
                </a:solidFill>
                <a:latin typeface="Times New Roman" panose="02020603050405020304" pitchFamily="18" charset="0"/>
                <a:cs typeface="Times New Roman" panose="02020603050405020304" pitchFamily="18" charset="0"/>
              </a:rPr>
              <a:t>cảm</a:t>
            </a:r>
            <a:r>
              <a:rPr lang="en-US" altLang="en-US" sz="2800" b="1" dirty="0">
                <a:solidFill>
                  <a:srgbClr val="FF0000"/>
                </a:solidFill>
                <a:latin typeface="Times New Roman" panose="02020603050405020304" pitchFamily="18" charset="0"/>
                <a:cs typeface="Times New Roman" panose="02020603050405020304" pitchFamily="18" charset="0"/>
              </a:rPr>
              <a:t> </a:t>
            </a:r>
            <a:r>
              <a:rPr lang="en-US" altLang="en-US" sz="2800" b="1" dirty="0" err="1">
                <a:solidFill>
                  <a:srgbClr val="FF0000"/>
                </a:solidFill>
                <a:latin typeface="Times New Roman" panose="02020603050405020304" pitchFamily="18" charset="0"/>
                <a:cs typeface="Times New Roman" panose="02020603050405020304" pitchFamily="18" charset="0"/>
              </a:rPr>
              <a:t>giác</a:t>
            </a:r>
            <a:r>
              <a:rPr lang="en-US" altLang="en-US" sz="2800" b="1" dirty="0">
                <a:solidFill>
                  <a:srgbClr val="FF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được</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cảm</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giác</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của</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chúng</a:t>
            </a:r>
            <a:r>
              <a:rPr lang="en-US" altLang="en-US" sz="2800" b="1" dirty="0">
                <a:solidFill>
                  <a:srgbClr val="000000"/>
                </a:solidFill>
                <a:latin typeface="Times New Roman" panose="02020603050405020304" pitchFamily="18" charset="0"/>
                <a:cs typeface="Times New Roman" panose="02020603050405020304" pitchFamily="18" charset="0"/>
              </a:rPr>
              <a:t> ta </a:t>
            </a:r>
            <a:r>
              <a:rPr lang="en-US" altLang="en-US" sz="2800" b="1" dirty="0" err="1">
                <a:solidFill>
                  <a:srgbClr val="FF0000"/>
                </a:solidFill>
                <a:latin typeface="Times New Roman" panose="02020603050405020304" pitchFamily="18" charset="0"/>
                <a:cs typeface="Times New Roman" panose="02020603050405020304" pitchFamily="18" charset="0"/>
              </a:rPr>
              <a:t>chép</a:t>
            </a:r>
            <a:r>
              <a:rPr lang="en-US" altLang="en-US" sz="2800" b="1" dirty="0">
                <a:solidFill>
                  <a:srgbClr val="FF0000"/>
                </a:solidFill>
                <a:latin typeface="Times New Roman" panose="02020603050405020304" pitchFamily="18" charset="0"/>
                <a:cs typeface="Times New Roman" panose="02020603050405020304" pitchFamily="18" charset="0"/>
              </a:rPr>
              <a:t> </a:t>
            </a:r>
            <a:r>
              <a:rPr lang="en-US" altLang="en-US" sz="2800" b="1" dirty="0" err="1">
                <a:solidFill>
                  <a:srgbClr val="FF0000"/>
                </a:solidFill>
                <a:latin typeface="Times New Roman" panose="02020603050405020304" pitchFamily="18" charset="0"/>
                <a:cs typeface="Times New Roman" panose="02020603050405020304" pitchFamily="18" charset="0"/>
              </a:rPr>
              <a:t>lại</a:t>
            </a:r>
            <a:r>
              <a:rPr lang="en-US" altLang="en-US" sz="2800" b="1" dirty="0">
                <a:solidFill>
                  <a:srgbClr val="FF0000"/>
                </a:solidFill>
                <a:latin typeface="Times New Roman" panose="02020603050405020304" pitchFamily="18" charset="0"/>
                <a:cs typeface="Times New Roman" panose="02020603050405020304" pitchFamily="18" charset="0"/>
              </a:rPr>
              <a:t>, </a:t>
            </a:r>
            <a:r>
              <a:rPr lang="en-US" altLang="en-US" sz="2800" b="1" dirty="0" err="1">
                <a:solidFill>
                  <a:srgbClr val="FF0000"/>
                </a:solidFill>
                <a:latin typeface="Times New Roman" panose="02020603050405020304" pitchFamily="18" charset="0"/>
                <a:cs typeface="Times New Roman" panose="02020603050405020304" pitchFamily="18" charset="0"/>
              </a:rPr>
              <a:t>chụp</a:t>
            </a:r>
            <a:r>
              <a:rPr lang="en-US" altLang="en-US" sz="2800" b="1" dirty="0">
                <a:solidFill>
                  <a:srgbClr val="FF0000"/>
                </a:solidFill>
                <a:latin typeface="Times New Roman" panose="02020603050405020304" pitchFamily="18" charset="0"/>
                <a:cs typeface="Times New Roman" panose="02020603050405020304" pitchFamily="18" charset="0"/>
              </a:rPr>
              <a:t> </a:t>
            </a:r>
            <a:r>
              <a:rPr lang="en-US" altLang="en-US" sz="2800" b="1" dirty="0" err="1">
                <a:solidFill>
                  <a:srgbClr val="FF0000"/>
                </a:solidFill>
                <a:latin typeface="Times New Roman" panose="02020603050405020304" pitchFamily="18" charset="0"/>
                <a:cs typeface="Times New Roman" panose="02020603050405020304" pitchFamily="18" charset="0"/>
              </a:rPr>
              <a:t>lại</a:t>
            </a:r>
            <a:r>
              <a:rPr lang="en-US" altLang="en-US" sz="2800" b="1" dirty="0">
                <a:solidFill>
                  <a:srgbClr val="FF0000"/>
                </a:solidFill>
                <a:latin typeface="Times New Roman" panose="02020603050405020304" pitchFamily="18" charset="0"/>
                <a:cs typeface="Times New Roman" panose="02020603050405020304" pitchFamily="18" charset="0"/>
              </a:rPr>
              <a:t> </a:t>
            </a:r>
            <a:r>
              <a:rPr lang="en-US" altLang="en-US" sz="2800" b="1" dirty="0" err="1">
                <a:solidFill>
                  <a:srgbClr val="FF0000"/>
                </a:solidFill>
                <a:latin typeface="Times New Roman" panose="02020603050405020304" pitchFamily="18" charset="0"/>
                <a:cs typeface="Times New Roman" panose="02020603050405020304" pitchFamily="18" charset="0"/>
              </a:rPr>
              <a:t>va</a:t>
            </a:r>
            <a:r>
              <a:rPr lang="en-US" altLang="en-US" sz="2800" b="1" dirty="0">
                <a:solidFill>
                  <a:srgbClr val="FF0000"/>
                </a:solidFill>
                <a:latin typeface="Times New Roman" panose="02020603050405020304" pitchFamily="18" charset="0"/>
                <a:cs typeface="Times New Roman" panose="02020603050405020304" pitchFamily="18" charset="0"/>
              </a:rPr>
              <a:t>̀ </a:t>
            </a:r>
            <a:r>
              <a:rPr lang="en-US" altLang="en-US" sz="2800" b="1" dirty="0" err="1">
                <a:solidFill>
                  <a:srgbClr val="FF0000"/>
                </a:solidFill>
                <a:latin typeface="Times New Roman" panose="02020603050405020304" pitchFamily="18" charset="0"/>
                <a:cs typeface="Times New Roman" panose="02020603050405020304" pitchFamily="18" charset="0"/>
              </a:rPr>
              <a:t>tồn</a:t>
            </a:r>
            <a:r>
              <a:rPr lang="en-US" altLang="en-US" sz="2800" b="1" dirty="0">
                <a:solidFill>
                  <a:srgbClr val="FF0000"/>
                </a:solidFill>
                <a:latin typeface="Times New Roman" panose="02020603050405020304" pitchFamily="18" charset="0"/>
                <a:cs typeface="Times New Roman" panose="02020603050405020304" pitchFamily="18" charset="0"/>
              </a:rPr>
              <a:t> </a:t>
            </a:r>
            <a:r>
              <a:rPr lang="en-US" altLang="en-US" sz="2800" b="1" dirty="0" err="1">
                <a:solidFill>
                  <a:srgbClr val="FF0000"/>
                </a:solidFill>
                <a:latin typeface="Times New Roman" panose="02020603050405020304" pitchFamily="18" charset="0"/>
                <a:cs typeface="Times New Roman" panose="02020603050405020304" pitchFamily="18" charset="0"/>
              </a:rPr>
              <a:t>tại</a:t>
            </a:r>
            <a:r>
              <a:rPr lang="en-US" altLang="en-US" sz="2800" b="1" dirty="0">
                <a:solidFill>
                  <a:srgbClr val="FF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không</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lê</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thuộc</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vào</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cảm</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giác</a:t>
            </a:r>
            <a:r>
              <a:rPr lang="en-US" altLang="en-US" sz="2800" b="1" dirty="0">
                <a:solidFill>
                  <a:srgbClr val="000000"/>
                </a:solidFill>
                <a:latin typeface=".VnTime" panose="020B7200000000000000" pitchFamily="34" charset="0"/>
              </a:rPr>
              <a:t>".</a:t>
            </a:r>
          </a:p>
        </p:txBody>
      </p:sp>
      <p:sp>
        <p:nvSpPr>
          <p:cNvPr id="10" name="AutoShape 2"/>
          <p:cNvSpPr>
            <a:spLocks noChangeArrowheads="1"/>
          </p:cNvSpPr>
          <p:nvPr/>
        </p:nvSpPr>
        <p:spPr bwMode="auto">
          <a:xfrm>
            <a:off x="4969715" y="27207"/>
            <a:ext cx="7437438" cy="928687"/>
          </a:xfrm>
          <a:prstGeom prst="ribbon">
            <a:avLst>
              <a:gd name="adj1" fmla="val 12500"/>
              <a:gd name="adj2" fmla="val 50000"/>
            </a:avLst>
          </a:prstGeom>
          <a:solidFill>
            <a:srgbClr val="66FF33"/>
          </a:solidFill>
          <a:ln w="9525">
            <a:solidFill>
              <a:schemeClr val="tx1"/>
            </a:solidFill>
            <a:round/>
            <a:headEnd/>
            <a:tailEnd/>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FontTx/>
              <a:buNone/>
            </a:pPr>
            <a:r>
              <a:rPr lang="en-US" altLang="en-US" sz="2400" b="1" dirty="0" err="1">
                <a:solidFill>
                  <a:srgbClr val="000066"/>
                </a:solidFill>
                <a:latin typeface="Times New Roman" panose="02020603050405020304" pitchFamily="18" charset="0"/>
                <a:cs typeface="Times New Roman" panose="02020603050405020304" pitchFamily="18" charset="0"/>
              </a:rPr>
              <a:t>Định</a:t>
            </a:r>
            <a:r>
              <a:rPr lang="en-US" altLang="en-US" sz="2400" b="1" dirty="0">
                <a:solidFill>
                  <a:srgbClr val="000066"/>
                </a:solidFill>
                <a:latin typeface="Times New Roman" panose="02020603050405020304" pitchFamily="18" charset="0"/>
                <a:cs typeface="Times New Roman" panose="02020603050405020304" pitchFamily="18" charset="0"/>
              </a:rPr>
              <a:t> </a:t>
            </a:r>
            <a:r>
              <a:rPr lang="en-US" altLang="en-US" sz="2400" b="1" dirty="0" err="1">
                <a:solidFill>
                  <a:srgbClr val="000066"/>
                </a:solidFill>
                <a:latin typeface="Times New Roman" panose="02020603050405020304" pitchFamily="18" charset="0"/>
                <a:cs typeface="Times New Roman" panose="02020603050405020304" pitchFamily="18" charset="0"/>
              </a:rPr>
              <a:t>nghĩa</a:t>
            </a:r>
            <a:r>
              <a:rPr lang="en-US" altLang="en-US" sz="2400" b="1" dirty="0">
                <a:solidFill>
                  <a:srgbClr val="000066"/>
                </a:solidFill>
                <a:latin typeface="Times New Roman" panose="02020603050405020304" pitchFamily="18" charset="0"/>
                <a:cs typeface="Times New Roman" panose="02020603050405020304" pitchFamily="18" charset="0"/>
              </a:rPr>
              <a:t> </a:t>
            </a:r>
            <a:r>
              <a:rPr lang="en-US" altLang="en-US" sz="2400" b="1" dirty="0" err="1">
                <a:solidFill>
                  <a:srgbClr val="000066"/>
                </a:solidFill>
                <a:latin typeface="Times New Roman" panose="02020603050405020304" pitchFamily="18" charset="0"/>
                <a:cs typeface="Times New Roman" panose="02020603050405020304" pitchFamily="18" charset="0"/>
              </a:rPr>
              <a:t>vật</a:t>
            </a:r>
            <a:r>
              <a:rPr lang="en-US" altLang="en-US" sz="2400" b="1" dirty="0">
                <a:solidFill>
                  <a:srgbClr val="000066"/>
                </a:solidFill>
                <a:latin typeface="Times New Roman" panose="02020603050405020304" pitchFamily="18" charset="0"/>
                <a:cs typeface="Times New Roman" panose="02020603050405020304" pitchFamily="18" charset="0"/>
              </a:rPr>
              <a:t> </a:t>
            </a:r>
            <a:r>
              <a:rPr lang="en-US" altLang="en-US" sz="2400" b="1" dirty="0" err="1">
                <a:solidFill>
                  <a:srgbClr val="000066"/>
                </a:solidFill>
                <a:latin typeface="Times New Roman" panose="02020603050405020304" pitchFamily="18" charset="0"/>
                <a:cs typeface="Times New Roman" panose="02020603050405020304" pitchFamily="18" charset="0"/>
              </a:rPr>
              <a:t>chất</a:t>
            </a:r>
            <a:r>
              <a:rPr lang="en-US" altLang="en-US" sz="2400" b="1" dirty="0">
                <a:solidFill>
                  <a:srgbClr val="000066"/>
                </a:solidFill>
                <a:latin typeface="Times New Roman" panose="02020603050405020304" pitchFamily="18" charset="0"/>
                <a:cs typeface="Times New Roman" panose="02020603050405020304" pitchFamily="18" charset="0"/>
              </a:rPr>
              <a:t> </a:t>
            </a:r>
          </a:p>
          <a:p>
            <a:pPr algn="ctr" fontAlgn="base">
              <a:spcBef>
                <a:spcPct val="0"/>
              </a:spcBef>
              <a:spcAft>
                <a:spcPct val="0"/>
              </a:spcAft>
              <a:buFontTx/>
              <a:buNone/>
            </a:pPr>
            <a:r>
              <a:rPr lang="en-US" altLang="en-US" sz="2400" b="1" dirty="0" err="1">
                <a:solidFill>
                  <a:srgbClr val="000066"/>
                </a:solidFill>
                <a:latin typeface="Times New Roman" panose="02020603050405020304" pitchFamily="18" charset="0"/>
                <a:cs typeface="Times New Roman" panose="02020603050405020304" pitchFamily="18" charset="0"/>
              </a:rPr>
              <a:t>của</a:t>
            </a:r>
            <a:r>
              <a:rPr lang="en-US" altLang="en-US" sz="2400" b="1" dirty="0">
                <a:solidFill>
                  <a:srgbClr val="000066"/>
                </a:solidFill>
                <a:latin typeface="Times New Roman" panose="02020603050405020304" pitchFamily="18" charset="0"/>
                <a:cs typeface="Times New Roman" panose="02020603050405020304" pitchFamily="18" charset="0"/>
              </a:rPr>
              <a:t> V.I. </a:t>
            </a:r>
            <a:r>
              <a:rPr lang="en-US" altLang="en-US" sz="2400" b="1" dirty="0" err="1">
                <a:solidFill>
                  <a:srgbClr val="000066"/>
                </a:solidFill>
                <a:latin typeface="Times New Roman" panose="02020603050405020304" pitchFamily="18" charset="0"/>
                <a:cs typeface="Times New Roman" panose="02020603050405020304" pitchFamily="18" charset="0"/>
              </a:rPr>
              <a:t>Lênin</a:t>
            </a:r>
            <a:endParaRPr lang="en-US" altLang="en-US" sz="2400" dirty="0">
              <a:solidFill>
                <a:srgbClr val="000066"/>
              </a:solidFill>
              <a:latin typeface="Times New Roman" panose="02020603050405020304" pitchFamily="18" charset="0"/>
              <a:cs typeface="Times New Roman" panose="02020603050405020304" pitchFamily="18" charset="0"/>
            </a:endParaRPr>
          </a:p>
        </p:txBody>
      </p:sp>
      <p:pic>
        <p:nvPicPr>
          <p:cNvPr id="442374" name="Picture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6515100"/>
            <a:ext cx="12192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p:cNvSpPr/>
          <p:nvPr/>
        </p:nvSpPr>
        <p:spPr>
          <a:xfrm>
            <a:off x="0" y="27207"/>
            <a:ext cx="3423566" cy="584775"/>
          </a:xfrm>
          <a:prstGeom prst="rect">
            <a:avLst/>
          </a:prstGeom>
        </p:spPr>
        <p:txBody>
          <a:bodyPr wrap="none">
            <a:spAutoFit/>
          </a:bodyPr>
          <a:lstStyle/>
          <a:p>
            <a:r>
              <a:rPr lang="en-US" sz="3200" b="1" dirty="0">
                <a:solidFill>
                  <a:srgbClr val="FF0000"/>
                </a:solidFill>
                <a:latin typeface="Calibri" panose="020F0502020204030204"/>
              </a:rPr>
              <a:t>- </a:t>
            </a:r>
            <a:r>
              <a:rPr lang="en-US" sz="3200" b="1" dirty="0" err="1">
                <a:solidFill>
                  <a:srgbClr val="FF0000"/>
                </a:solidFill>
                <a:latin typeface="Calibri" panose="020F0502020204030204"/>
              </a:rPr>
              <a:t>Phạm</a:t>
            </a:r>
            <a:r>
              <a:rPr lang="en-US" sz="3200" b="1" dirty="0">
                <a:solidFill>
                  <a:srgbClr val="FF0000"/>
                </a:solidFill>
                <a:latin typeface="Calibri" panose="020F0502020204030204"/>
              </a:rPr>
              <a:t> </a:t>
            </a:r>
            <a:r>
              <a:rPr lang="en-US" sz="3200" b="1" dirty="0" err="1">
                <a:solidFill>
                  <a:srgbClr val="FF0000"/>
                </a:solidFill>
                <a:latin typeface="Calibri" panose="020F0502020204030204"/>
              </a:rPr>
              <a:t>trù</a:t>
            </a:r>
            <a:r>
              <a:rPr lang="en-US" sz="3200" b="1" dirty="0">
                <a:solidFill>
                  <a:srgbClr val="FF0000"/>
                </a:solidFill>
                <a:latin typeface="Calibri" panose="020F0502020204030204"/>
              </a:rPr>
              <a:t> </a:t>
            </a:r>
            <a:r>
              <a:rPr lang="en-US" sz="3200" b="1" dirty="0" err="1">
                <a:solidFill>
                  <a:srgbClr val="FF0000"/>
                </a:solidFill>
                <a:latin typeface="Calibri" panose="020F0502020204030204"/>
              </a:rPr>
              <a:t>vật</a:t>
            </a:r>
            <a:r>
              <a:rPr lang="en-US" sz="3200" b="1" dirty="0">
                <a:solidFill>
                  <a:srgbClr val="FF0000"/>
                </a:solidFill>
                <a:latin typeface="Calibri" panose="020F0502020204030204"/>
              </a:rPr>
              <a:t> </a:t>
            </a:r>
            <a:r>
              <a:rPr lang="en-US" sz="3200" b="1" dirty="0" err="1">
                <a:solidFill>
                  <a:srgbClr val="FF0000"/>
                </a:solidFill>
                <a:latin typeface="Calibri" panose="020F0502020204030204"/>
              </a:rPr>
              <a:t>chất</a:t>
            </a:r>
            <a:endParaRPr lang="en-US" sz="3200" b="1" dirty="0">
              <a:solidFill>
                <a:srgbClr val="FF0000"/>
              </a:solidFill>
              <a:latin typeface="Calibri" panose="020F0502020204030204"/>
            </a:endParaRPr>
          </a:p>
        </p:txBody>
      </p:sp>
      <p:sp>
        <p:nvSpPr>
          <p:cNvPr id="8" name="AutoShape 3"/>
          <p:cNvSpPr>
            <a:spLocks noChangeAspect="1" noChangeArrowheads="1"/>
          </p:cNvSpPr>
          <p:nvPr/>
        </p:nvSpPr>
        <p:spPr bwMode="auto">
          <a:xfrm flipV="1">
            <a:off x="5230583" y="1069727"/>
            <a:ext cx="6915701" cy="62379"/>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a:spcBef>
                <a:spcPct val="0"/>
              </a:spcBef>
              <a:buFontTx/>
              <a:buNone/>
            </a:pPr>
            <a:endParaRPr lang="en-US" altLang="en-US" sz="1800">
              <a:solidFill>
                <a:srgbClr val="000000"/>
              </a:solidFill>
            </a:endParaRPr>
          </a:p>
        </p:txBody>
      </p:sp>
    </p:spTree>
    <p:extLst>
      <p:ext uri="{BB962C8B-B14F-4D97-AF65-F5344CB8AC3E}">
        <p14:creationId xmlns:p14="http://schemas.microsoft.com/office/powerpoint/2010/main" val="1816190284"/>
      </p:ext>
    </p:extLst>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000" fill="hold"/>
                                        <p:tgtEl>
                                          <p:spTgt spid="10"/>
                                        </p:tgtEl>
                                        <p:attrNameLst>
                                          <p:attrName>ppt_w</p:attrName>
                                        </p:attrNameLst>
                                      </p:cBhvr>
                                      <p:tavLst>
                                        <p:tav tm="0">
                                          <p:val>
                                            <p:fltVal val="0"/>
                                          </p:val>
                                        </p:tav>
                                        <p:tav tm="100000">
                                          <p:val>
                                            <p:strVal val="#ppt_w"/>
                                          </p:val>
                                        </p:tav>
                                      </p:tavLst>
                                    </p:anim>
                                    <p:anim calcmode="lin" valueType="num">
                                      <p:cBhvr>
                                        <p:cTn id="8" dur="1000" fill="hold"/>
                                        <p:tgtEl>
                                          <p:spTgt spid="10"/>
                                        </p:tgtEl>
                                        <p:attrNameLst>
                                          <p:attrName>ppt_h</p:attrName>
                                        </p:attrNameLst>
                                      </p:cBhvr>
                                      <p:tavLst>
                                        <p:tav tm="0">
                                          <p:val>
                                            <p:fltVal val="0"/>
                                          </p:val>
                                        </p:tav>
                                        <p:tav tm="100000">
                                          <p:val>
                                            <p:strVal val="#ppt_h"/>
                                          </p:val>
                                        </p:tav>
                                      </p:tavLst>
                                    </p:anim>
                                    <p:anim calcmode="lin" valueType="num">
                                      <p:cBhvr>
                                        <p:cTn id="9" dur="1000" fill="hold"/>
                                        <p:tgtEl>
                                          <p:spTgt spid="10"/>
                                        </p:tgtEl>
                                        <p:attrNameLst>
                                          <p:attrName>style.rotation</p:attrName>
                                        </p:attrNameLst>
                                      </p:cBhvr>
                                      <p:tavLst>
                                        <p:tav tm="0">
                                          <p:val>
                                            <p:fltVal val="90"/>
                                          </p:val>
                                        </p:tav>
                                        <p:tav tm="100000">
                                          <p:val>
                                            <p:fltVal val="0"/>
                                          </p:val>
                                        </p:tav>
                                      </p:tavLst>
                                    </p:anim>
                                    <p:animEffect transition="in" filter="fade">
                                      <p:cBhvr>
                                        <p:cTn id="10" dur="1000"/>
                                        <p:tgtEl>
                                          <p:spTgt spid="10"/>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53" presetClass="entr" presetSubtype="16" fill="hold" nodeType="clickEffect">
                                  <p:stCondLst>
                                    <p:cond delay="0"/>
                                  </p:stCondLst>
                                  <p:childTnLst>
                                    <p:set>
                                      <p:cBhvr>
                                        <p:cTn id="14" dur="1" fill="hold">
                                          <p:stCondLst>
                                            <p:cond delay="0"/>
                                          </p:stCondLst>
                                        </p:cTn>
                                        <p:tgtEl>
                                          <p:spTgt spid="16392"/>
                                        </p:tgtEl>
                                        <p:attrNameLst>
                                          <p:attrName>style.visibility</p:attrName>
                                        </p:attrNameLst>
                                      </p:cBhvr>
                                      <p:to>
                                        <p:strVal val="visible"/>
                                      </p:to>
                                    </p:set>
                                    <p:anim calcmode="lin" valueType="num">
                                      <p:cBhvr>
                                        <p:cTn id="15" dur="500" fill="hold"/>
                                        <p:tgtEl>
                                          <p:spTgt spid="16392"/>
                                        </p:tgtEl>
                                        <p:attrNameLst>
                                          <p:attrName>ppt_w</p:attrName>
                                        </p:attrNameLst>
                                      </p:cBhvr>
                                      <p:tavLst>
                                        <p:tav tm="0">
                                          <p:val>
                                            <p:fltVal val="0"/>
                                          </p:val>
                                        </p:tav>
                                        <p:tav tm="100000">
                                          <p:val>
                                            <p:strVal val="#ppt_w"/>
                                          </p:val>
                                        </p:tav>
                                      </p:tavLst>
                                    </p:anim>
                                    <p:anim calcmode="lin" valueType="num">
                                      <p:cBhvr>
                                        <p:cTn id="16" dur="500" fill="hold"/>
                                        <p:tgtEl>
                                          <p:spTgt spid="16392"/>
                                        </p:tgtEl>
                                        <p:attrNameLst>
                                          <p:attrName>ppt_h</p:attrName>
                                        </p:attrNameLst>
                                      </p:cBhvr>
                                      <p:tavLst>
                                        <p:tav tm="0">
                                          <p:val>
                                            <p:fltVal val="0"/>
                                          </p:val>
                                        </p:tav>
                                        <p:tav tm="100000">
                                          <p:val>
                                            <p:strVal val="#ppt_h"/>
                                          </p:val>
                                        </p:tav>
                                      </p:tavLst>
                                    </p:anim>
                                    <p:animEffect transition="in" filter="fade">
                                      <p:cBhvr>
                                        <p:cTn id="17" dur="500"/>
                                        <p:tgtEl>
                                          <p:spTgt spid="16392"/>
                                        </p:tgtEl>
                                      </p:cBhvr>
                                    </p:animEffect>
                                  </p:childTnLst>
                                </p:cTn>
                              </p:par>
                              <p:par>
                                <p:cTn id="18" presetID="53" presetClass="entr" presetSubtype="16" fill="hold" nodeType="withEffect">
                                  <p:stCondLst>
                                    <p:cond delay="0"/>
                                  </p:stCondLst>
                                  <p:childTnLst>
                                    <p:set>
                                      <p:cBhvr>
                                        <p:cTn id="19" dur="1" fill="hold">
                                          <p:stCondLst>
                                            <p:cond delay="0"/>
                                          </p:stCondLst>
                                        </p:cTn>
                                        <p:tgtEl>
                                          <p:spTgt spid="16390"/>
                                        </p:tgtEl>
                                        <p:attrNameLst>
                                          <p:attrName>style.visibility</p:attrName>
                                        </p:attrNameLst>
                                      </p:cBhvr>
                                      <p:to>
                                        <p:strVal val="visible"/>
                                      </p:to>
                                    </p:set>
                                    <p:anim calcmode="lin" valueType="num">
                                      <p:cBhvr>
                                        <p:cTn id="20" dur="500" fill="hold"/>
                                        <p:tgtEl>
                                          <p:spTgt spid="16390"/>
                                        </p:tgtEl>
                                        <p:attrNameLst>
                                          <p:attrName>ppt_w</p:attrName>
                                        </p:attrNameLst>
                                      </p:cBhvr>
                                      <p:tavLst>
                                        <p:tav tm="0">
                                          <p:val>
                                            <p:fltVal val="0"/>
                                          </p:val>
                                        </p:tav>
                                        <p:tav tm="100000">
                                          <p:val>
                                            <p:strVal val="#ppt_w"/>
                                          </p:val>
                                        </p:tav>
                                      </p:tavLst>
                                    </p:anim>
                                    <p:anim calcmode="lin" valueType="num">
                                      <p:cBhvr>
                                        <p:cTn id="21" dur="500" fill="hold"/>
                                        <p:tgtEl>
                                          <p:spTgt spid="16390"/>
                                        </p:tgtEl>
                                        <p:attrNameLst>
                                          <p:attrName>ppt_h</p:attrName>
                                        </p:attrNameLst>
                                      </p:cBhvr>
                                      <p:tavLst>
                                        <p:tav tm="0">
                                          <p:val>
                                            <p:fltVal val="0"/>
                                          </p:val>
                                        </p:tav>
                                        <p:tav tm="100000">
                                          <p:val>
                                            <p:strVal val="#ppt_h"/>
                                          </p:val>
                                        </p:tav>
                                      </p:tavLst>
                                    </p:anim>
                                    <p:animEffect transition="in" filter="fade">
                                      <p:cBhvr>
                                        <p:cTn id="22" dur="500"/>
                                        <p:tgtEl>
                                          <p:spTgt spid="16390"/>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1" presetClass="entr" presetSubtype="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p:cTn id="27" dur="1000" fill="hold"/>
                                        <p:tgtEl>
                                          <p:spTgt spid="9"/>
                                        </p:tgtEl>
                                        <p:attrNameLst>
                                          <p:attrName>ppt_w</p:attrName>
                                        </p:attrNameLst>
                                      </p:cBhvr>
                                      <p:tavLst>
                                        <p:tav tm="0">
                                          <p:val>
                                            <p:fltVal val="0"/>
                                          </p:val>
                                        </p:tav>
                                        <p:tav tm="100000">
                                          <p:val>
                                            <p:strVal val="#ppt_w"/>
                                          </p:val>
                                        </p:tav>
                                      </p:tavLst>
                                    </p:anim>
                                    <p:anim calcmode="lin" valueType="num">
                                      <p:cBhvr>
                                        <p:cTn id="28" dur="1000" fill="hold"/>
                                        <p:tgtEl>
                                          <p:spTgt spid="9"/>
                                        </p:tgtEl>
                                        <p:attrNameLst>
                                          <p:attrName>ppt_h</p:attrName>
                                        </p:attrNameLst>
                                      </p:cBhvr>
                                      <p:tavLst>
                                        <p:tav tm="0">
                                          <p:val>
                                            <p:fltVal val="0"/>
                                          </p:val>
                                        </p:tav>
                                        <p:tav tm="100000">
                                          <p:val>
                                            <p:strVal val="#ppt_h"/>
                                          </p:val>
                                        </p:tav>
                                      </p:tavLst>
                                    </p:anim>
                                    <p:anim calcmode="lin" valueType="num">
                                      <p:cBhvr>
                                        <p:cTn id="29" dur="1000" fill="hold"/>
                                        <p:tgtEl>
                                          <p:spTgt spid="9"/>
                                        </p:tgtEl>
                                        <p:attrNameLst>
                                          <p:attrName>style.rotation</p:attrName>
                                        </p:attrNameLst>
                                      </p:cBhvr>
                                      <p:tavLst>
                                        <p:tav tm="0">
                                          <p:val>
                                            <p:fltVal val="90"/>
                                          </p:val>
                                        </p:tav>
                                        <p:tav tm="100000">
                                          <p:val>
                                            <p:fltVal val="0"/>
                                          </p:val>
                                        </p:tav>
                                      </p:tavLst>
                                    </p:anim>
                                    <p:animEffect transition="in" filter="fade">
                                      <p:cBhvr>
                                        <p:cTn id="30" dur="1000"/>
                                        <p:tgtEl>
                                          <p:spTgt spid="9"/>
                                        </p:tgtEl>
                                      </p:cBhvr>
                                    </p:animEffect>
                                  </p:childTnLst>
                                </p:cTn>
                              </p:par>
                            </p:childTnLst>
                          </p:cTn>
                        </p:par>
                        <p:par>
                          <p:cTn id="31" fill="hold">
                            <p:stCondLst>
                              <p:cond delay="1000"/>
                            </p:stCondLst>
                            <p:childTnLst>
                              <p:par>
                                <p:cTn id="32" presetID="3" presetClass="entr" presetSubtype="10" fill="hold" grpId="0" nodeType="after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blinds(horizontal)">
                                      <p:cBhvr>
                                        <p:cTn id="34"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8"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3057464046"/>
              </p:ext>
            </p:extLst>
          </p:nvPr>
        </p:nvGraphicFramePr>
        <p:xfrm>
          <a:off x="1460364" y="1042174"/>
          <a:ext cx="9893837"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Rectangle 3">
            <a:extLst>
              <a:ext uri="{FF2B5EF4-FFF2-40B4-BE49-F238E27FC236}">
                <a16:creationId xmlns:a16="http://schemas.microsoft.com/office/drawing/2014/main" id="{4837B43C-1784-4E4E-8A29-81D92A7552F0}"/>
              </a:ext>
            </a:extLst>
          </p:cNvPr>
          <p:cNvSpPr/>
          <p:nvPr/>
        </p:nvSpPr>
        <p:spPr>
          <a:xfrm>
            <a:off x="0" y="27207"/>
            <a:ext cx="3423566" cy="584775"/>
          </a:xfrm>
          <a:prstGeom prst="rect">
            <a:avLst/>
          </a:prstGeom>
        </p:spPr>
        <p:txBody>
          <a:bodyPr wrap="none">
            <a:spAutoFit/>
          </a:bodyPr>
          <a:lstStyle/>
          <a:p>
            <a:r>
              <a:rPr lang="en-US" sz="3200" b="1" dirty="0">
                <a:solidFill>
                  <a:srgbClr val="FF0000"/>
                </a:solidFill>
                <a:latin typeface="Calibri" panose="020F0502020204030204"/>
              </a:rPr>
              <a:t>- </a:t>
            </a:r>
            <a:r>
              <a:rPr lang="en-US" sz="3200" b="1" dirty="0" err="1">
                <a:solidFill>
                  <a:srgbClr val="FF0000"/>
                </a:solidFill>
                <a:latin typeface="Calibri" panose="020F0502020204030204"/>
              </a:rPr>
              <a:t>Phạm</a:t>
            </a:r>
            <a:r>
              <a:rPr lang="en-US" sz="3200" b="1" dirty="0">
                <a:solidFill>
                  <a:srgbClr val="FF0000"/>
                </a:solidFill>
                <a:latin typeface="Calibri" panose="020F0502020204030204"/>
              </a:rPr>
              <a:t> </a:t>
            </a:r>
            <a:r>
              <a:rPr lang="en-US" sz="3200" b="1" dirty="0" err="1">
                <a:solidFill>
                  <a:srgbClr val="FF0000"/>
                </a:solidFill>
                <a:latin typeface="Calibri" panose="020F0502020204030204"/>
              </a:rPr>
              <a:t>trù</a:t>
            </a:r>
            <a:r>
              <a:rPr lang="en-US" sz="3200" b="1" dirty="0">
                <a:solidFill>
                  <a:srgbClr val="FF0000"/>
                </a:solidFill>
                <a:latin typeface="Calibri" panose="020F0502020204030204"/>
              </a:rPr>
              <a:t> </a:t>
            </a:r>
            <a:r>
              <a:rPr lang="en-US" sz="3200" b="1" dirty="0" err="1">
                <a:solidFill>
                  <a:srgbClr val="FF0000"/>
                </a:solidFill>
                <a:latin typeface="Calibri" panose="020F0502020204030204"/>
              </a:rPr>
              <a:t>vật</a:t>
            </a:r>
            <a:r>
              <a:rPr lang="en-US" sz="3200" b="1" dirty="0">
                <a:solidFill>
                  <a:srgbClr val="FF0000"/>
                </a:solidFill>
                <a:latin typeface="Calibri" panose="020F0502020204030204"/>
              </a:rPr>
              <a:t> </a:t>
            </a:r>
            <a:r>
              <a:rPr lang="en-US" sz="3200" b="1" dirty="0" err="1">
                <a:solidFill>
                  <a:srgbClr val="FF0000"/>
                </a:solidFill>
                <a:latin typeface="Calibri" panose="020F0502020204030204"/>
              </a:rPr>
              <a:t>chất</a:t>
            </a:r>
            <a:endParaRPr lang="en-US" sz="3200" b="1" dirty="0">
              <a:solidFill>
                <a:srgbClr val="FF0000"/>
              </a:solidFill>
              <a:latin typeface="Calibri" panose="020F0502020204030204"/>
            </a:endParaRPr>
          </a:p>
        </p:txBody>
      </p:sp>
    </p:spTree>
    <p:extLst>
      <p:ext uri="{BB962C8B-B14F-4D97-AF65-F5344CB8AC3E}">
        <p14:creationId xmlns:p14="http://schemas.microsoft.com/office/powerpoint/2010/main" val="160648096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02441" name="Rectangle 9"/>
          <p:cNvSpPr>
            <a:spLocks noChangeArrowheads="1"/>
          </p:cNvSpPr>
          <p:nvPr/>
        </p:nvSpPr>
        <p:spPr bwMode="auto">
          <a:xfrm>
            <a:off x="3429793" y="2061249"/>
            <a:ext cx="5332413" cy="609600"/>
          </a:xfrm>
          <a:prstGeom prst="rect">
            <a:avLst/>
          </a:prstGeom>
          <a:gradFill rotWithShape="1">
            <a:gsLst>
              <a:gs pos="0">
                <a:schemeClr val="accent1"/>
              </a:gs>
              <a:gs pos="100000">
                <a:schemeClr val="bg1"/>
              </a:gs>
            </a:gsLst>
            <a:lin ang="5400000" scaled="1"/>
          </a:gradFill>
          <a:ln w="9525">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FontTx/>
              <a:buNone/>
            </a:pPr>
            <a:r>
              <a:rPr lang="en-US" altLang="en-US" sz="2400" b="1">
                <a:solidFill>
                  <a:srgbClr val="000099"/>
                </a:solidFill>
                <a:latin typeface="Times New Roman" panose="02020603050405020304" pitchFamily="18" charset="0"/>
                <a:cs typeface="Times New Roman" panose="02020603050405020304" pitchFamily="18" charset="0"/>
              </a:rPr>
              <a:t>CHỦ NGHĨA DUY VẬT BIỆN CHỨNG</a:t>
            </a:r>
          </a:p>
        </p:txBody>
      </p:sp>
      <p:sp>
        <p:nvSpPr>
          <p:cNvPr id="4" name="Rectangle 3"/>
          <p:cNvSpPr/>
          <p:nvPr/>
        </p:nvSpPr>
        <p:spPr>
          <a:xfrm>
            <a:off x="2774156" y="959358"/>
            <a:ext cx="6410325" cy="461962"/>
          </a:xfrm>
          <a:prstGeom prst="rect">
            <a:avLst/>
          </a:prstGeom>
        </p:spPr>
        <p:txBody>
          <a:bodyPr>
            <a:spAutoFit/>
          </a:bodyPr>
          <a:lstStyle/>
          <a:p>
            <a:pPr algn="ctr" fontAlgn="base">
              <a:spcBef>
                <a:spcPts val="300"/>
              </a:spcBef>
              <a:spcAft>
                <a:spcPts val="300"/>
              </a:spcAft>
              <a:defRPr/>
            </a:pPr>
            <a:r>
              <a:rPr lang="en-US" sz="2400" b="1" dirty="0">
                <a:solidFill>
                  <a:srgbClr val="FF0000"/>
                </a:solidFill>
              </a:rPr>
              <a:t> </a:t>
            </a:r>
            <a:r>
              <a:rPr lang="en-US" sz="2400" b="1" dirty="0" err="1">
                <a:solidFill>
                  <a:srgbClr val="FF0000"/>
                </a:solidFill>
              </a:rPr>
              <a:t>Mối</a:t>
            </a:r>
            <a:r>
              <a:rPr lang="en-US" sz="2400" b="1" dirty="0">
                <a:solidFill>
                  <a:srgbClr val="FF0000"/>
                </a:solidFill>
              </a:rPr>
              <a:t> </a:t>
            </a:r>
            <a:r>
              <a:rPr lang="en-US" sz="2400" b="1" dirty="0" err="1">
                <a:solidFill>
                  <a:srgbClr val="FF0000"/>
                </a:solidFill>
              </a:rPr>
              <a:t>quan</a:t>
            </a:r>
            <a:r>
              <a:rPr lang="en-US" sz="2400" b="1" dirty="0">
                <a:solidFill>
                  <a:srgbClr val="FF0000"/>
                </a:solidFill>
              </a:rPr>
              <a:t> </a:t>
            </a:r>
            <a:r>
              <a:rPr lang="en-US" sz="2400" b="1" dirty="0" err="1">
                <a:solidFill>
                  <a:srgbClr val="FF0000"/>
                </a:solidFill>
              </a:rPr>
              <a:t>hệ</a:t>
            </a:r>
            <a:r>
              <a:rPr lang="en-US" sz="2400" b="1" dirty="0">
                <a:solidFill>
                  <a:srgbClr val="FF0000"/>
                </a:solidFill>
              </a:rPr>
              <a:t> </a:t>
            </a:r>
            <a:r>
              <a:rPr lang="en-US" sz="2400" b="1" dirty="0" err="1">
                <a:solidFill>
                  <a:srgbClr val="FF0000"/>
                </a:solidFill>
              </a:rPr>
              <a:t>giữa</a:t>
            </a:r>
            <a:r>
              <a:rPr lang="en-US" sz="2400" b="1" dirty="0">
                <a:solidFill>
                  <a:srgbClr val="FF0000"/>
                </a:solidFill>
              </a:rPr>
              <a:t> </a:t>
            </a:r>
            <a:r>
              <a:rPr lang="en-US" sz="2400" b="1" dirty="0" err="1">
                <a:solidFill>
                  <a:srgbClr val="FF0000"/>
                </a:solidFill>
              </a:rPr>
              <a:t>vật</a:t>
            </a:r>
            <a:r>
              <a:rPr lang="en-US" sz="2400" b="1" dirty="0">
                <a:solidFill>
                  <a:srgbClr val="FF0000"/>
                </a:solidFill>
              </a:rPr>
              <a:t> </a:t>
            </a:r>
            <a:r>
              <a:rPr lang="en-US" sz="2400" b="1" dirty="0" err="1">
                <a:solidFill>
                  <a:srgbClr val="FF0000"/>
                </a:solidFill>
              </a:rPr>
              <a:t>chất</a:t>
            </a:r>
            <a:r>
              <a:rPr lang="en-US" sz="2400" b="1" dirty="0">
                <a:solidFill>
                  <a:srgbClr val="FF0000"/>
                </a:solidFill>
              </a:rPr>
              <a:t> </a:t>
            </a:r>
            <a:r>
              <a:rPr lang="en-US" sz="2400" b="1" dirty="0" err="1">
                <a:solidFill>
                  <a:srgbClr val="FF0000"/>
                </a:solidFill>
              </a:rPr>
              <a:t>và</a:t>
            </a:r>
            <a:r>
              <a:rPr lang="en-US" sz="2400" b="1" dirty="0">
                <a:solidFill>
                  <a:srgbClr val="FF0000"/>
                </a:solidFill>
              </a:rPr>
              <a:t> ý </a:t>
            </a:r>
            <a:r>
              <a:rPr lang="en-US" sz="2400" b="1" dirty="0" err="1">
                <a:solidFill>
                  <a:srgbClr val="FF0000"/>
                </a:solidFill>
              </a:rPr>
              <a:t>thức</a:t>
            </a:r>
            <a:endParaRPr lang="en-US" sz="2400" b="1" dirty="0">
              <a:solidFill>
                <a:srgbClr val="FF0000"/>
              </a:solidFill>
            </a:endParaRPr>
          </a:p>
        </p:txBody>
      </p:sp>
      <p:sp>
        <p:nvSpPr>
          <p:cNvPr id="15" name="Oval 10"/>
          <p:cNvSpPr>
            <a:spLocks noChangeArrowheads="1"/>
          </p:cNvSpPr>
          <p:nvPr/>
        </p:nvSpPr>
        <p:spPr bwMode="auto">
          <a:xfrm>
            <a:off x="2932755" y="2798711"/>
            <a:ext cx="1627188" cy="1944687"/>
          </a:xfrm>
          <a:prstGeom prst="ellipse">
            <a:avLst/>
          </a:prstGeom>
          <a:gradFill rotWithShape="1">
            <a:gsLst>
              <a:gs pos="0">
                <a:schemeClr val="accent1"/>
              </a:gs>
              <a:gs pos="100000">
                <a:schemeClr val="bg1"/>
              </a:gs>
            </a:gsLst>
            <a:lin ang="5400000" scaled="1"/>
          </a:gradFill>
          <a:ln w="19050">
            <a:solidFill>
              <a:schemeClr val="tx1"/>
            </a:solidFill>
            <a:round/>
            <a:headEnd/>
            <a:tailEnd/>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FontTx/>
              <a:buNone/>
            </a:pPr>
            <a:r>
              <a:rPr lang="en-US" altLang="en-US" sz="5400" b="1">
                <a:solidFill>
                  <a:srgbClr val="000000"/>
                </a:solidFill>
              </a:rPr>
              <a:t>VC</a:t>
            </a:r>
          </a:p>
        </p:txBody>
      </p:sp>
      <p:sp>
        <p:nvSpPr>
          <p:cNvPr id="16" name="Oval 11"/>
          <p:cNvSpPr>
            <a:spLocks noChangeArrowheads="1"/>
          </p:cNvSpPr>
          <p:nvPr/>
        </p:nvSpPr>
        <p:spPr bwMode="auto">
          <a:xfrm>
            <a:off x="7913689" y="2815318"/>
            <a:ext cx="1643063" cy="1944687"/>
          </a:xfrm>
          <a:prstGeom prst="ellipse">
            <a:avLst/>
          </a:prstGeom>
          <a:gradFill rotWithShape="1">
            <a:gsLst>
              <a:gs pos="0">
                <a:schemeClr val="accent1"/>
              </a:gs>
              <a:gs pos="100000">
                <a:schemeClr val="bg1"/>
              </a:gs>
            </a:gsLst>
            <a:lin ang="5400000" scaled="1"/>
          </a:gradFill>
          <a:ln w="9525">
            <a:solidFill>
              <a:schemeClr val="tx1"/>
            </a:solidFill>
            <a:round/>
            <a:headEnd/>
            <a:tailEnd/>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FontTx/>
              <a:buNone/>
            </a:pPr>
            <a:r>
              <a:rPr lang="en-US" altLang="en-US" sz="5400" b="1">
                <a:solidFill>
                  <a:srgbClr val="000000"/>
                </a:solidFill>
              </a:rPr>
              <a:t>YT</a:t>
            </a:r>
          </a:p>
        </p:txBody>
      </p:sp>
      <p:sp>
        <p:nvSpPr>
          <p:cNvPr id="17" name="Text Box 20"/>
          <p:cNvSpPr txBox="1">
            <a:spLocks noChangeArrowheads="1"/>
          </p:cNvSpPr>
          <p:nvPr/>
        </p:nvSpPr>
        <p:spPr bwMode="auto">
          <a:xfrm>
            <a:off x="4836319" y="3174258"/>
            <a:ext cx="1447800" cy="396875"/>
          </a:xfrm>
          <a:prstGeom prst="rect">
            <a:avLst/>
          </a:prstGeom>
          <a:gradFill rotWithShape="1">
            <a:gsLst>
              <a:gs pos="0">
                <a:schemeClr val="accent1"/>
              </a:gs>
              <a:gs pos="100000">
                <a:schemeClr val="bg1"/>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fontAlgn="base">
              <a:spcBef>
                <a:spcPct val="50000"/>
              </a:spcBef>
              <a:spcAft>
                <a:spcPct val="0"/>
              </a:spcAft>
              <a:buFontTx/>
              <a:buNone/>
            </a:pPr>
            <a:r>
              <a:rPr lang="en-US" altLang="en-US" sz="2000" dirty="0">
                <a:solidFill>
                  <a:srgbClr val="FF0000"/>
                </a:solidFill>
              </a:rPr>
              <a:t>QUYẾT</a:t>
            </a:r>
          </a:p>
        </p:txBody>
      </p:sp>
      <p:sp>
        <p:nvSpPr>
          <p:cNvPr id="18" name="Text Box 21"/>
          <p:cNvSpPr txBox="1">
            <a:spLocks noChangeArrowheads="1"/>
          </p:cNvSpPr>
          <p:nvPr/>
        </p:nvSpPr>
        <p:spPr bwMode="auto">
          <a:xfrm>
            <a:off x="6284119" y="3164709"/>
            <a:ext cx="1371600" cy="396875"/>
          </a:xfrm>
          <a:prstGeom prst="rect">
            <a:avLst/>
          </a:prstGeom>
          <a:gradFill rotWithShape="1">
            <a:gsLst>
              <a:gs pos="0">
                <a:schemeClr val="accent1"/>
              </a:gs>
              <a:gs pos="100000">
                <a:schemeClr val="bg1"/>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fontAlgn="base">
              <a:spcBef>
                <a:spcPct val="50000"/>
              </a:spcBef>
              <a:spcAft>
                <a:spcPct val="0"/>
              </a:spcAft>
              <a:buFontTx/>
              <a:buNone/>
            </a:pPr>
            <a:r>
              <a:rPr lang="en-US" altLang="en-US" sz="2000" dirty="0">
                <a:solidFill>
                  <a:srgbClr val="FF0000"/>
                </a:solidFill>
              </a:rPr>
              <a:t>ĐỊNH</a:t>
            </a:r>
          </a:p>
        </p:txBody>
      </p:sp>
      <p:sp>
        <p:nvSpPr>
          <p:cNvPr id="20" name="Line 22"/>
          <p:cNvSpPr>
            <a:spLocks noChangeShapeType="1"/>
          </p:cNvSpPr>
          <p:nvPr/>
        </p:nvSpPr>
        <p:spPr bwMode="auto">
          <a:xfrm>
            <a:off x="5211987" y="3687328"/>
            <a:ext cx="2590800" cy="0"/>
          </a:xfrm>
          <a:prstGeom prst="line">
            <a:avLst/>
          </a:prstGeom>
          <a:noFill/>
          <a:ln w="57150">
            <a:solidFill>
              <a:srgbClr val="FF0000"/>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srgbClr val="000000"/>
              </a:solidFill>
              <a:latin typeface=".VnTime" panose="020B7200000000000000" pitchFamily="34" charset="0"/>
            </a:endParaRPr>
          </a:p>
        </p:txBody>
      </p:sp>
      <p:sp>
        <p:nvSpPr>
          <p:cNvPr id="21" name="Text Box 23"/>
          <p:cNvSpPr txBox="1">
            <a:spLocks noChangeArrowheads="1"/>
          </p:cNvSpPr>
          <p:nvPr/>
        </p:nvSpPr>
        <p:spPr bwMode="auto">
          <a:xfrm>
            <a:off x="4189105" y="4469671"/>
            <a:ext cx="2318282" cy="396875"/>
          </a:xfrm>
          <a:prstGeom prst="rect">
            <a:avLst/>
          </a:prstGeom>
          <a:gradFill rotWithShape="1">
            <a:gsLst>
              <a:gs pos="0">
                <a:schemeClr val="accent1"/>
              </a:gs>
              <a:gs pos="100000">
                <a:schemeClr val="bg1"/>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fontAlgn="base">
              <a:spcBef>
                <a:spcPct val="50000"/>
              </a:spcBef>
              <a:spcAft>
                <a:spcPct val="0"/>
              </a:spcAft>
              <a:buFontTx/>
              <a:buNone/>
            </a:pPr>
            <a:r>
              <a:rPr lang="en-US" altLang="en-US" sz="2000" dirty="0">
                <a:solidFill>
                  <a:srgbClr val="FF0000"/>
                </a:solidFill>
              </a:rPr>
              <a:t>TÁC ĐỘNG</a:t>
            </a:r>
          </a:p>
        </p:txBody>
      </p:sp>
      <p:sp>
        <p:nvSpPr>
          <p:cNvPr id="22" name="Text Box 24"/>
          <p:cNvSpPr txBox="1">
            <a:spLocks noChangeArrowheads="1"/>
          </p:cNvSpPr>
          <p:nvPr/>
        </p:nvSpPr>
        <p:spPr bwMode="auto">
          <a:xfrm>
            <a:off x="5979319" y="4469672"/>
            <a:ext cx="1676400" cy="396875"/>
          </a:xfrm>
          <a:prstGeom prst="rect">
            <a:avLst/>
          </a:prstGeom>
          <a:gradFill rotWithShape="1">
            <a:gsLst>
              <a:gs pos="0">
                <a:schemeClr val="accent1"/>
              </a:gs>
              <a:gs pos="100000">
                <a:schemeClr val="bg1"/>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fontAlgn="base">
              <a:spcBef>
                <a:spcPct val="50000"/>
              </a:spcBef>
              <a:spcAft>
                <a:spcPct val="0"/>
              </a:spcAft>
              <a:buFontTx/>
              <a:buNone/>
            </a:pPr>
            <a:r>
              <a:rPr lang="en-US" altLang="en-US" sz="2000" dirty="0">
                <a:solidFill>
                  <a:srgbClr val="FF0000"/>
                </a:solidFill>
              </a:rPr>
              <a:t>TRỞ LẠI</a:t>
            </a:r>
          </a:p>
        </p:txBody>
      </p:sp>
      <p:cxnSp>
        <p:nvCxnSpPr>
          <p:cNvPr id="23" name="Straight Arrow Connector 22"/>
          <p:cNvCxnSpPr/>
          <p:nvPr/>
        </p:nvCxnSpPr>
        <p:spPr>
          <a:xfrm flipH="1">
            <a:off x="4947220" y="4256467"/>
            <a:ext cx="2855567" cy="10445"/>
          </a:xfrm>
          <a:prstGeom prst="straightConnector1">
            <a:avLst/>
          </a:prstGeom>
          <a:ln>
            <a:solidFill>
              <a:srgbClr val="FF0000"/>
            </a:solidFill>
            <a:tailEnd type="arrow"/>
          </a:ln>
        </p:spPr>
        <p:style>
          <a:lnRef idx="3">
            <a:schemeClr val="accent2"/>
          </a:lnRef>
          <a:fillRef idx="0">
            <a:schemeClr val="accent2"/>
          </a:fillRef>
          <a:effectRef idx="2">
            <a:schemeClr val="accent2"/>
          </a:effectRef>
          <a:fontRef idx="minor">
            <a:schemeClr val="tx1"/>
          </a:fontRef>
        </p:style>
      </p:cxnSp>
      <p:sp>
        <p:nvSpPr>
          <p:cNvPr id="13" name="Rectangle 12">
            <a:extLst>
              <a:ext uri="{FF2B5EF4-FFF2-40B4-BE49-F238E27FC236}">
                <a16:creationId xmlns:a16="http://schemas.microsoft.com/office/drawing/2014/main" id="{A02B8C27-AD4F-45D9-8C86-B3A29E3698F2}"/>
              </a:ext>
            </a:extLst>
          </p:cNvPr>
          <p:cNvSpPr/>
          <p:nvPr/>
        </p:nvSpPr>
        <p:spPr>
          <a:xfrm>
            <a:off x="0" y="27207"/>
            <a:ext cx="3423566" cy="584775"/>
          </a:xfrm>
          <a:prstGeom prst="rect">
            <a:avLst/>
          </a:prstGeom>
        </p:spPr>
        <p:txBody>
          <a:bodyPr wrap="none">
            <a:spAutoFit/>
          </a:bodyPr>
          <a:lstStyle/>
          <a:p>
            <a:r>
              <a:rPr lang="en-US" sz="3200" b="1" dirty="0">
                <a:solidFill>
                  <a:srgbClr val="FF0000"/>
                </a:solidFill>
                <a:latin typeface="Calibri" panose="020F0502020204030204"/>
              </a:rPr>
              <a:t>- </a:t>
            </a:r>
            <a:r>
              <a:rPr lang="en-US" sz="3200" b="1" dirty="0" err="1">
                <a:solidFill>
                  <a:srgbClr val="FF0000"/>
                </a:solidFill>
                <a:latin typeface="Calibri" panose="020F0502020204030204"/>
              </a:rPr>
              <a:t>Phạm</a:t>
            </a:r>
            <a:r>
              <a:rPr lang="en-US" sz="3200" b="1" dirty="0">
                <a:solidFill>
                  <a:srgbClr val="FF0000"/>
                </a:solidFill>
                <a:latin typeface="Calibri" panose="020F0502020204030204"/>
              </a:rPr>
              <a:t> </a:t>
            </a:r>
            <a:r>
              <a:rPr lang="en-US" sz="3200" b="1" dirty="0" err="1">
                <a:solidFill>
                  <a:srgbClr val="FF0000"/>
                </a:solidFill>
                <a:latin typeface="Calibri" panose="020F0502020204030204"/>
              </a:rPr>
              <a:t>trù</a:t>
            </a:r>
            <a:r>
              <a:rPr lang="en-US" sz="3200" b="1" dirty="0">
                <a:solidFill>
                  <a:srgbClr val="FF0000"/>
                </a:solidFill>
                <a:latin typeface="Calibri" panose="020F0502020204030204"/>
              </a:rPr>
              <a:t> </a:t>
            </a:r>
            <a:r>
              <a:rPr lang="en-US" sz="3200" b="1" dirty="0" err="1">
                <a:solidFill>
                  <a:srgbClr val="FF0000"/>
                </a:solidFill>
                <a:latin typeface="Calibri" panose="020F0502020204030204"/>
              </a:rPr>
              <a:t>vật</a:t>
            </a:r>
            <a:r>
              <a:rPr lang="en-US" sz="3200" b="1" dirty="0">
                <a:solidFill>
                  <a:srgbClr val="FF0000"/>
                </a:solidFill>
                <a:latin typeface="Calibri" panose="020F0502020204030204"/>
              </a:rPr>
              <a:t> </a:t>
            </a:r>
            <a:r>
              <a:rPr lang="en-US" sz="3200" b="1" dirty="0" err="1">
                <a:solidFill>
                  <a:srgbClr val="FF0000"/>
                </a:solidFill>
                <a:latin typeface="Calibri" panose="020F0502020204030204"/>
              </a:rPr>
              <a:t>chất</a:t>
            </a:r>
            <a:endParaRPr lang="en-US" sz="3200" b="1" dirty="0">
              <a:solidFill>
                <a:srgbClr val="FF0000"/>
              </a:solidFill>
              <a:latin typeface="Calibri" panose="020F0502020204030204"/>
            </a:endParaRPr>
          </a:p>
        </p:txBody>
      </p:sp>
    </p:spTree>
    <p:extLst>
      <p:ext uri="{BB962C8B-B14F-4D97-AF65-F5344CB8AC3E}">
        <p14:creationId xmlns:p14="http://schemas.microsoft.com/office/powerpoint/2010/main" val="3932568321"/>
      </p:ext>
    </p:extLst>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0" presetClass="entr" presetSubtype="0" fill="hold" grpId="0" nodeType="clickEffect">
                                  <p:stCondLst>
                                    <p:cond delay="0"/>
                                  </p:stCondLst>
                                  <p:childTnLst>
                                    <p:set>
                                      <p:cBhvr>
                                        <p:cTn id="6" dur="1" fill="hold">
                                          <p:stCondLst>
                                            <p:cond delay="0"/>
                                          </p:stCondLst>
                                        </p:cTn>
                                        <p:tgtEl>
                                          <p:spTgt spid="402441"/>
                                        </p:tgtEl>
                                        <p:attrNameLst>
                                          <p:attrName>style.visibility</p:attrName>
                                        </p:attrNameLst>
                                      </p:cBhvr>
                                      <p:to>
                                        <p:strVal val="visible"/>
                                      </p:to>
                                    </p:set>
                                    <p:animEffect transition="in" filter="wedge">
                                      <p:cBhvr>
                                        <p:cTn id="7" dur="3000"/>
                                        <p:tgtEl>
                                          <p:spTgt spid="402441"/>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ppt_w</p:attrName>
                                        </p:attrNameLst>
                                      </p:cBhvr>
                                      <p:tavLst>
                                        <p:tav tm="0">
                                          <p:val>
                                            <p:fltVal val="0"/>
                                          </p:val>
                                        </p:tav>
                                        <p:tav tm="100000">
                                          <p:val>
                                            <p:strVal val="#ppt_w"/>
                                          </p:val>
                                        </p:tav>
                                      </p:tavLst>
                                    </p:anim>
                                    <p:anim calcmode="lin" valueType="num">
                                      <p:cBhvr>
                                        <p:cTn id="13" dur="500" fill="hold"/>
                                        <p:tgtEl>
                                          <p:spTgt spid="15"/>
                                        </p:tgtEl>
                                        <p:attrNameLst>
                                          <p:attrName>ppt_h</p:attrName>
                                        </p:attrNameLst>
                                      </p:cBhvr>
                                      <p:tavLst>
                                        <p:tav tm="0">
                                          <p:val>
                                            <p:fltVal val="0"/>
                                          </p:val>
                                        </p:tav>
                                        <p:tav tm="100000">
                                          <p:val>
                                            <p:strVal val="#ppt_h"/>
                                          </p:val>
                                        </p:tav>
                                      </p:tavLst>
                                    </p:anim>
                                    <p:animEffect transition="in" filter="fade">
                                      <p:cBhvr>
                                        <p:cTn id="14" dur="500"/>
                                        <p:tgtEl>
                                          <p:spTgt spid="15"/>
                                        </p:tgtEl>
                                      </p:cBhvr>
                                    </p:animEffect>
                                  </p:childTnLst>
                                </p:cTn>
                              </p:par>
                            </p:childTnLst>
                          </p:cTn>
                        </p:par>
                      </p:childTnLst>
                    </p:cTn>
                  </p:par>
                  <p:par>
                    <p:cTn id="15" fill="hold">
                      <p:stCondLst>
                        <p:cond delay="indefinite"/>
                      </p:stCondLst>
                      <p:childTnLst>
                        <p:par>
                          <p:cTn id="16" fill="hold">
                            <p:stCondLst>
                              <p:cond delay="0"/>
                            </p:stCondLst>
                            <p:childTnLst>
                              <p:par>
                                <p:cTn id="17" presetID="20" presetClass="entr" presetSubtype="0" fill="hold" grpId="0" nodeType="click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wedge">
                                      <p:cBhvr>
                                        <p:cTn id="19" dur="3000"/>
                                        <p:tgtEl>
                                          <p:spTgt spid="17"/>
                                        </p:tgtEl>
                                      </p:cBhvr>
                                    </p:animEffect>
                                  </p:childTnLst>
                                </p:cTn>
                              </p:par>
                            </p:childTnLst>
                          </p:cTn>
                        </p:par>
                      </p:childTnLst>
                    </p:cTn>
                  </p:par>
                  <p:par>
                    <p:cTn id="20" fill="hold">
                      <p:stCondLst>
                        <p:cond delay="indefinite"/>
                      </p:stCondLst>
                      <p:childTnLst>
                        <p:par>
                          <p:cTn id="21" fill="hold">
                            <p:stCondLst>
                              <p:cond delay="0"/>
                            </p:stCondLst>
                            <p:childTnLst>
                              <p:par>
                                <p:cTn id="22" presetID="20" presetClass="entr" presetSubtype="0" fill="hold" grpId="0" nodeType="clickEffect">
                                  <p:stCondLst>
                                    <p:cond delay="0"/>
                                  </p:stCondLst>
                                  <p:childTnLst>
                                    <p:set>
                                      <p:cBhvr>
                                        <p:cTn id="23" dur="1" fill="hold">
                                          <p:stCondLst>
                                            <p:cond delay="0"/>
                                          </p:stCondLst>
                                        </p:cTn>
                                        <p:tgtEl>
                                          <p:spTgt spid="18"/>
                                        </p:tgtEl>
                                        <p:attrNameLst>
                                          <p:attrName>style.visibility</p:attrName>
                                        </p:attrNameLst>
                                      </p:cBhvr>
                                      <p:to>
                                        <p:strVal val="visible"/>
                                      </p:to>
                                    </p:set>
                                    <p:animEffect transition="in" filter="wedge">
                                      <p:cBhvr>
                                        <p:cTn id="24" dur="3000"/>
                                        <p:tgtEl>
                                          <p:spTgt spid="18"/>
                                        </p:tgtEl>
                                      </p:cBhvr>
                                    </p:animEffect>
                                  </p:childTnLst>
                                </p:cTn>
                              </p:par>
                            </p:childTnLst>
                          </p:cTn>
                        </p:par>
                      </p:childTnLst>
                    </p:cTn>
                  </p:par>
                  <p:par>
                    <p:cTn id="25" fill="hold">
                      <p:stCondLst>
                        <p:cond delay="indefinite"/>
                      </p:stCondLst>
                      <p:childTnLst>
                        <p:par>
                          <p:cTn id="26" fill="hold">
                            <p:stCondLst>
                              <p:cond delay="0"/>
                            </p:stCondLst>
                            <p:childTnLst>
                              <p:par>
                                <p:cTn id="27" presetID="20" presetClass="entr" presetSubtype="0" fill="hold" grpId="0" nodeType="clickEffect">
                                  <p:stCondLst>
                                    <p:cond delay="0"/>
                                  </p:stCondLst>
                                  <p:childTnLst>
                                    <p:set>
                                      <p:cBhvr>
                                        <p:cTn id="28" dur="1" fill="hold">
                                          <p:stCondLst>
                                            <p:cond delay="0"/>
                                          </p:stCondLst>
                                        </p:cTn>
                                        <p:tgtEl>
                                          <p:spTgt spid="20"/>
                                        </p:tgtEl>
                                        <p:attrNameLst>
                                          <p:attrName>style.visibility</p:attrName>
                                        </p:attrNameLst>
                                      </p:cBhvr>
                                      <p:to>
                                        <p:strVal val="visible"/>
                                      </p:to>
                                    </p:set>
                                    <p:animEffect transition="in" filter="wedge">
                                      <p:cBhvr>
                                        <p:cTn id="29" dur="3000"/>
                                        <p:tgtEl>
                                          <p:spTgt spid="20"/>
                                        </p:tgtEl>
                                      </p:cBhvr>
                                    </p:animEffect>
                                  </p:childTnLst>
                                </p:cTn>
                              </p:par>
                            </p:childTnLst>
                          </p:cTn>
                        </p:par>
                      </p:childTnLst>
                    </p:cTn>
                  </p:par>
                  <p:par>
                    <p:cTn id="30" fill="hold">
                      <p:stCondLst>
                        <p:cond delay="indefinite"/>
                      </p:stCondLst>
                      <p:childTnLst>
                        <p:par>
                          <p:cTn id="31" fill="hold">
                            <p:stCondLst>
                              <p:cond delay="0"/>
                            </p:stCondLst>
                            <p:childTnLst>
                              <p:par>
                                <p:cTn id="32" presetID="53" presetClass="entr" presetSubtype="16" fill="hold" grpId="0" nodeType="clickEffect">
                                  <p:stCondLst>
                                    <p:cond delay="0"/>
                                  </p:stCondLst>
                                  <p:childTnLst>
                                    <p:set>
                                      <p:cBhvr>
                                        <p:cTn id="33" dur="1" fill="hold">
                                          <p:stCondLst>
                                            <p:cond delay="0"/>
                                          </p:stCondLst>
                                        </p:cTn>
                                        <p:tgtEl>
                                          <p:spTgt spid="16"/>
                                        </p:tgtEl>
                                        <p:attrNameLst>
                                          <p:attrName>style.visibility</p:attrName>
                                        </p:attrNameLst>
                                      </p:cBhvr>
                                      <p:to>
                                        <p:strVal val="visible"/>
                                      </p:to>
                                    </p:set>
                                    <p:anim calcmode="lin" valueType="num">
                                      <p:cBhvr>
                                        <p:cTn id="34" dur="500" fill="hold"/>
                                        <p:tgtEl>
                                          <p:spTgt spid="16"/>
                                        </p:tgtEl>
                                        <p:attrNameLst>
                                          <p:attrName>ppt_w</p:attrName>
                                        </p:attrNameLst>
                                      </p:cBhvr>
                                      <p:tavLst>
                                        <p:tav tm="0">
                                          <p:val>
                                            <p:fltVal val="0"/>
                                          </p:val>
                                        </p:tav>
                                        <p:tav tm="100000">
                                          <p:val>
                                            <p:strVal val="#ppt_w"/>
                                          </p:val>
                                        </p:tav>
                                      </p:tavLst>
                                    </p:anim>
                                    <p:anim calcmode="lin" valueType="num">
                                      <p:cBhvr>
                                        <p:cTn id="35" dur="500" fill="hold"/>
                                        <p:tgtEl>
                                          <p:spTgt spid="16"/>
                                        </p:tgtEl>
                                        <p:attrNameLst>
                                          <p:attrName>ppt_h</p:attrName>
                                        </p:attrNameLst>
                                      </p:cBhvr>
                                      <p:tavLst>
                                        <p:tav tm="0">
                                          <p:val>
                                            <p:fltVal val="0"/>
                                          </p:val>
                                        </p:tav>
                                        <p:tav tm="100000">
                                          <p:val>
                                            <p:strVal val="#ppt_h"/>
                                          </p:val>
                                        </p:tav>
                                      </p:tavLst>
                                    </p:anim>
                                    <p:animEffect transition="in" filter="fade">
                                      <p:cBhvr>
                                        <p:cTn id="36" dur="500"/>
                                        <p:tgtEl>
                                          <p:spTgt spid="16"/>
                                        </p:tgtEl>
                                      </p:cBhvr>
                                    </p:animEffect>
                                  </p:childTnLst>
                                </p:cTn>
                              </p:par>
                            </p:childTnLst>
                          </p:cTn>
                        </p:par>
                      </p:childTnLst>
                    </p:cTn>
                  </p:par>
                  <p:par>
                    <p:cTn id="37" fill="hold">
                      <p:stCondLst>
                        <p:cond delay="indefinite"/>
                      </p:stCondLst>
                      <p:childTnLst>
                        <p:par>
                          <p:cTn id="38" fill="hold">
                            <p:stCondLst>
                              <p:cond delay="0"/>
                            </p:stCondLst>
                            <p:childTnLst>
                              <p:par>
                                <p:cTn id="39" presetID="20" presetClass="entr" presetSubtype="0" fill="hold" grpId="0" nodeType="clickEffect">
                                  <p:stCondLst>
                                    <p:cond delay="0"/>
                                  </p:stCondLst>
                                  <p:childTnLst>
                                    <p:set>
                                      <p:cBhvr>
                                        <p:cTn id="40" dur="1" fill="hold">
                                          <p:stCondLst>
                                            <p:cond delay="0"/>
                                          </p:stCondLst>
                                        </p:cTn>
                                        <p:tgtEl>
                                          <p:spTgt spid="21"/>
                                        </p:tgtEl>
                                        <p:attrNameLst>
                                          <p:attrName>style.visibility</p:attrName>
                                        </p:attrNameLst>
                                      </p:cBhvr>
                                      <p:to>
                                        <p:strVal val="visible"/>
                                      </p:to>
                                    </p:set>
                                    <p:animEffect transition="in" filter="wedge">
                                      <p:cBhvr>
                                        <p:cTn id="41" dur="3000"/>
                                        <p:tgtEl>
                                          <p:spTgt spid="21"/>
                                        </p:tgtEl>
                                      </p:cBhvr>
                                    </p:animEffect>
                                  </p:childTnLst>
                                </p:cTn>
                              </p:par>
                            </p:childTnLst>
                          </p:cTn>
                        </p:par>
                      </p:childTnLst>
                    </p:cTn>
                  </p:par>
                  <p:par>
                    <p:cTn id="42" fill="hold">
                      <p:stCondLst>
                        <p:cond delay="indefinite"/>
                      </p:stCondLst>
                      <p:childTnLst>
                        <p:par>
                          <p:cTn id="43" fill="hold">
                            <p:stCondLst>
                              <p:cond delay="0"/>
                            </p:stCondLst>
                            <p:childTnLst>
                              <p:par>
                                <p:cTn id="44" presetID="20" presetClass="entr" presetSubtype="0" fill="hold" grpId="0" nodeType="clickEffect">
                                  <p:stCondLst>
                                    <p:cond delay="0"/>
                                  </p:stCondLst>
                                  <p:childTnLst>
                                    <p:set>
                                      <p:cBhvr>
                                        <p:cTn id="45" dur="1" fill="hold">
                                          <p:stCondLst>
                                            <p:cond delay="0"/>
                                          </p:stCondLst>
                                        </p:cTn>
                                        <p:tgtEl>
                                          <p:spTgt spid="22"/>
                                        </p:tgtEl>
                                        <p:attrNameLst>
                                          <p:attrName>style.visibility</p:attrName>
                                        </p:attrNameLst>
                                      </p:cBhvr>
                                      <p:to>
                                        <p:strVal val="visible"/>
                                      </p:to>
                                    </p:set>
                                    <p:animEffect transition="in" filter="wedge">
                                      <p:cBhvr>
                                        <p:cTn id="46" dur="3000"/>
                                        <p:tgtEl>
                                          <p:spTgt spid="22"/>
                                        </p:tgtEl>
                                      </p:cBhvr>
                                    </p:animEffect>
                                  </p:childTnLst>
                                </p:cTn>
                              </p:par>
                            </p:childTnLst>
                          </p:cTn>
                        </p:par>
                      </p:childTnLst>
                    </p:cTn>
                  </p:par>
                  <p:par>
                    <p:cTn id="47" fill="hold">
                      <p:stCondLst>
                        <p:cond delay="indefinite"/>
                      </p:stCondLst>
                      <p:childTnLst>
                        <p:par>
                          <p:cTn id="48" fill="hold">
                            <p:stCondLst>
                              <p:cond delay="0"/>
                            </p:stCondLst>
                            <p:childTnLst>
                              <p:par>
                                <p:cTn id="49" presetID="2" presetClass="entr" presetSubtype="4" fill="hold" nodeType="clickEffect">
                                  <p:stCondLst>
                                    <p:cond delay="0"/>
                                  </p:stCondLst>
                                  <p:childTnLst>
                                    <p:set>
                                      <p:cBhvr>
                                        <p:cTn id="50" dur="1" fill="hold">
                                          <p:stCondLst>
                                            <p:cond delay="0"/>
                                          </p:stCondLst>
                                        </p:cTn>
                                        <p:tgtEl>
                                          <p:spTgt spid="23"/>
                                        </p:tgtEl>
                                        <p:attrNameLst>
                                          <p:attrName>style.visibility</p:attrName>
                                        </p:attrNameLst>
                                      </p:cBhvr>
                                      <p:to>
                                        <p:strVal val="visible"/>
                                      </p:to>
                                    </p:set>
                                    <p:anim calcmode="lin" valueType="num">
                                      <p:cBhvr additive="base">
                                        <p:cTn id="51" dur="500" fill="hold"/>
                                        <p:tgtEl>
                                          <p:spTgt spid="23"/>
                                        </p:tgtEl>
                                        <p:attrNameLst>
                                          <p:attrName>ppt_x</p:attrName>
                                        </p:attrNameLst>
                                      </p:cBhvr>
                                      <p:tavLst>
                                        <p:tav tm="0">
                                          <p:val>
                                            <p:strVal val="#ppt_x"/>
                                          </p:val>
                                        </p:tav>
                                        <p:tav tm="100000">
                                          <p:val>
                                            <p:strVal val="#ppt_x"/>
                                          </p:val>
                                        </p:tav>
                                      </p:tavLst>
                                    </p:anim>
                                    <p:anim calcmode="lin" valueType="num">
                                      <p:cBhvr additive="base">
                                        <p:cTn id="52"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2441" grpId="0" animBg="1"/>
      <p:bldP spid="15" grpId="0" animBg="1"/>
      <p:bldP spid="16" grpId="0" animBg="1"/>
      <p:bldP spid="17" grpId="0" animBg="1"/>
      <p:bldP spid="18" grpId="0" animBg="1"/>
      <p:bldP spid="20" grpId="0" animBg="1"/>
      <p:bldP spid="21" grpId="0" animBg="1"/>
      <p:bldP spid="22"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6E7F024C-B890-4F19-B373-364803BF25E6}"/>
              </a:ext>
            </a:extLst>
          </p:cNvPr>
          <p:cNvPicPr>
            <a:picLocks noChangeAspect="1"/>
          </p:cNvPicPr>
          <p:nvPr/>
        </p:nvPicPr>
        <p:blipFill>
          <a:blip r:embed="rId2"/>
          <a:stretch>
            <a:fillRect/>
          </a:stretch>
        </p:blipFill>
        <p:spPr>
          <a:xfrm>
            <a:off x="0" y="0"/>
            <a:ext cx="12192000" cy="6840538"/>
          </a:xfrm>
          <a:prstGeom prst="rect">
            <a:avLst/>
          </a:prstGeom>
        </p:spPr>
      </p:pic>
      <p:graphicFrame>
        <p:nvGraphicFramePr>
          <p:cNvPr id="5" name="Content Placeholder 4">
            <a:extLst>
              <a:ext uri="{FF2B5EF4-FFF2-40B4-BE49-F238E27FC236}">
                <a16:creationId xmlns:a16="http://schemas.microsoft.com/office/drawing/2014/main" id="{B5191105-07F0-4C2F-AD51-DDEDED28AC30}"/>
              </a:ext>
            </a:extLst>
          </p:cNvPr>
          <p:cNvGraphicFramePr>
            <a:graphicFrameLocks noGrp="1"/>
          </p:cNvGraphicFramePr>
          <p:nvPr>
            <p:ph idx="1"/>
            <p:extLst>
              <p:ext uri="{D42A27DB-BD31-4B8C-83A1-F6EECF244321}">
                <p14:modId xmlns:p14="http://schemas.microsoft.com/office/powerpoint/2010/main" val="114967714"/>
              </p:ext>
            </p:extLst>
          </p:nvPr>
        </p:nvGraphicFramePr>
        <p:xfrm>
          <a:off x="85724" y="1543050"/>
          <a:ext cx="8924925" cy="43354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itle 5">
            <a:extLst>
              <a:ext uri="{FF2B5EF4-FFF2-40B4-BE49-F238E27FC236}">
                <a16:creationId xmlns:a16="http://schemas.microsoft.com/office/drawing/2014/main" id="{5A522764-AE4E-420A-B3B5-359DA699F8D2}"/>
              </a:ext>
            </a:extLst>
          </p:cNvPr>
          <p:cNvSpPr>
            <a:spLocks noGrp="1"/>
          </p:cNvSpPr>
          <p:nvPr>
            <p:ph type="title"/>
          </p:nvPr>
        </p:nvSpPr>
        <p:spPr>
          <a:xfrm>
            <a:off x="1971675" y="517822"/>
            <a:ext cx="8401050" cy="461665"/>
          </a:xfrm>
          <a:prstGeom prst="rect">
            <a:avLst/>
          </a:prstGeom>
        </p:spPr>
        <p:txBody>
          <a:bodyPr wrap="square">
            <a:spAutoFit/>
          </a:bodyPr>
          <a:lstStyle/>
          <a:p>
            <a:pPr algn="ctr" fontAlgn="base">
              <a:spcBef>
                <a:spcPts val="300"/>
              </a:spcBef>
              <a:spcAft>
                <a:spcPts val="300"/>
              </a:spcAft>
              <a:defRPr/>
            </a:pPr>
            <a:r>
              <a:rPr lang="en-US" sz="2400" b="1" dirty="0">
                <a:solidFill>
                  <a:srgbClr val="FF0000"/>
                </a:solidFill>
              </a:rPr>
              <a:t> </a:t>
            </a:r>
            <a:r>
              <a:rPr lang="en-US" sz="2400" b="1" dirty="0" err="1">
                <a:solidFill>
                  <a:srgbClr val="FF0000"/>
                </a:solidFill>
              </a:rPr>
              <a:t>Mối</a:t>
            </a:r>
            <a:r>
              <a:rPr lang="en-US" sz="2400" b="1" dirty="0">
                <a:solidFill>
                  <a:srgbClr val="FF0000"/>
                </a:solidFill>
              </a:rPr>
              <a:t> </a:t>
            </a:r>
            <a:r>
              <a:rPr lang="en-US" sz="2400" b="1" dirty="0" err="1">
                <a:solidFill>
                  <a:srgbClr val="FF0000"/>
                </a:solidFill>
              </a:rPr>
              <a:t>quan</a:t>
            </a:r>
            <a:r>
              <a:rPr lang="en-US" sz="2400" b="1" dirty="0">
                <a:solidFill>
                  <a:srgbClr val="FF0000"/>
                </a:solidFill>
              </a:rPr>
              <a:t> </a:t>
            </a:r>
            <a:r>
              <a:rPr lang="en-US" sz="2400" b="1" dirty="0" err="1">
                <a:solidFill>
                  <a:srgbClr val="FF0000"/>
                </a:solidFill>
              </a:rPr>
              <a:t>hệ</a:t>
            </a:r>
            <a:r>
              <a:rPr lang="en-US" sz="2400" b="1" dirty="0">
                <a:solidFill>
                  <a:srgbClr val="FF0000"/>
                </a:solidFill>
              </a:rPr>
              <a:t> </a:t>
            </a:r>
            <a:r>
              <a:rPr lang="en-US" sz="2400" b="1" dirty="0" err="1">
                <a:solidFill>
                  <a:srgbClr val="FF0000"/>
                </a:solidFill>
              </a:rPr>
              <a:t>giữa</a:t>
            </a:r>
            <a:r>
              <a:rPr lang="en-US" sz="2400" b="1" dirty="0">
                <a:solidFill>
                  <a:srgbClr val="FF0000"/>
                </a:solidFill>
              </a:rPr>
              <a:t> </a:t>
            </a:r>
            <a:r>
              <a:rPr lang="en-US" sz="2400" b="1" dirty="0" err="1">
                <a:solidFill>
                  <a:srgbClr val="FF0000"/>
                </a:solidFill>
              </a:rPr>
              <a:t>vật</a:t>
            </a:r>
            <a:r>
              <a:rPr lang="en-US" sz="2400" b="1" dirty="0">
                <a:solidFill>
                  <a:srgbClr val="FF0000"/>
                </a:solidFill>
              </a:rPr>
              <a:t> </a:t>
            </a:r>
            <a:r>
              <a:rPr lang="en-US" sz="2400" b="1" dirty="0" err="1">
                <a:solidFill>
                  <a:srgbClr val="FF0000"/>
                </a:solidFill>
              </a:rPr>
              <a:t>chất</a:t>
            </a:r>
            <a:r>
              <a:rPr lang="en-US" sz="2400" b="1" dirty="0">
                <a:solidFill>
                  <a:srgbClr val="FF0000"/>
                </a:solidFill>
              </a:rPr>
              <a:t> </a:t>
            </a:r>
            <a:r>
              <a:rPr lang="en-US" sz="2400" b="1" dirty="0" err="1">
                <a:solidFill>
                  <a:srgbClr val="FF0000"/>
                </a:solidFill>
              </a:rPr>
              <a:t>và</a:t>
            </a:r>
            <a:r>
              <a:rPr lang="en-US" sz="2400" b="1" dirty="0">
                <a:solidFill>
                  <a:srgbClr val="FF0000"/>
                </a:solidFill>
              </a:rPr>
              <a:t> ý </a:t>
            </a:r>
            <a:r>
              <a:rPr lang="en-US" sz="2400" b="1" dirty="0" err="1">
                <a:solidFill>
                  <a:srgbClr val="FF0000"/>
                </a:solidFill>
              </a:rPr>
              <a:t>thức</a:t>
            </a:r>
            <a:endParaRPr lang="en-US" sz="2400" b="1" dirty="0">
              <a:solidFill>
                <a:srgbClr val="FF0000"/>
              </a:solidFill>
            </a:endParaRPr>
          </a:p>
        </p:txBody>
      </p:sp>
    </p:spTree>
    <p:extLst>
      <p:ext uri="{BB962C8B-B14F-4D97-AF65-F5344CB8AC3E}">
        <p14:creationId xmlns:p14="http://schemas.microsoft.com/office/powerpoint/2010/main" val="319508850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2005340395"/>
              </p:ext>
            </p:extLst>
          </p:nvPr>
        </p:nvGraphicFramePr>
        <p:xfrm>
          <a:off x="1929551" y="1333950"/>
          <a:ext cx="7747850" cy="526203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angle 2">
            <a:extLst>
              <a:ext uri="{FF2B5EF4-FFF2-40B4-BE49-F238E27FC236}">
                <a16:creationId xmlns:a16="http://schemas.microsoft.com/office/drawing/2014/main" id="{348E483C-61AE-4553-BC99-FCECFA231BE7}"/>
              </a:ext>
            </a:extLst>
          </p:cNvPr>
          <p:cNvSpPr/>
          <p:nvPr/>
        </p:nvSpPr>
        <p:spPr>
          <a:xfrm>
            <a:off x="2360188" y="452517"/>
            <a:ext cx="6410325" cy="461962"/>
          </a:xfrm>
          <a:prstGeom prst="rect">
            <a:avLst/>
          </a:prstGeom>
        </p:spPr>
        <p:txBody>
          <a:bodyPr>
            <a:spAutoFit/>
          </a:bodyPr>
          <a:lstStyle/>
          <a:p>
            <a:pPr algn="ctr" fontAlgn="base">
              <a:spcBef>
                <a:spcPts val="300"/>
              </a:spcBef>
              <a:spcAft>
                <a:spcPts val="300"/>
              </a:spcAft>
              <a:defRPr/>
            </a:pPr>
            <a:r>
              <a:rPr lang="en-US" sz="2400" b="1" dirty="0">
                <a:solidFill>
                  <a:srgbClr val="FF0000"/>
                </a:solidFill>
              </a:rPr>
              <a:t> - </a:t>
            </a:r>
            <a:r>
              <a:rPr lang="en-US" sz="2400" b="1" dirty="0" err="1">
                <a:solidFill>
                  <a:srgbClr val="FF0000"/>
                </a:solidFill>
              </a:rPr>
              <a:t>Mối</a:t>
            </a:r>
            <a:r>
              <a:rPr lang="en-US" sz="2400" b="1" dirty="0">
                <a:solidFill>
                  <a:srgbClr val="FF0000"/>
                </a:solidFill>
              </a:rPr>
              <a:t> </a:t>
            </a:r>
            <a:r>
              <a:rPr lang="en-US" sz="2400" b="1" dirty="0" err="1">
                <a:solidFill>
                  <a:srgbClr val="FF0000"/>
                </a:solidFill>
              </a:rPr>
              <a:t>quan</a:t>
            </a:r>
            <a:r>
              <a:rPr lang="en-US" sz="2400" b="1" dirty="0">
                <a:solidFill>
                  <a:srgbClr val="FF0000"/>
                </a:solidFill>
              </a:rPr>
              <a:t> </a:t>
            </a:r>
            <a:r>
              <a:rPr lang="en-US" sz="2400" b="1" dirty="0" err="1">
                <a:solidFill>
                  <a:srgbClr val="FF0000"/>
                </a:solidFill>
              </a:rPr>
              <a:t>hệ</a:t>
            </a:r>
            <a:r>
              <a:rPr lang="en-US" sz="2400" b="1" dirty="0">
                <a:solidFill>
                  <a:srgbClr val="FF0000"/>
                </a:solidFill>
              </a:rPr>
              <a:t> </a:t>
            </a:r>
            <a:r>
              <a:rPr lang="en-US" sz="2400" b="1" dirty="0" err="1">
                <a:solidFill>
                  <a:srgbClr val="FF0000"/>
                </a:solidFill>
              </a:rPr>
              <a:t>giữa</a:t>
            </a:r>
            <a:r>
              <a:rPr lang="en-US" sz="2400" b="1" dirty="0">
                <a:solidFill>
                  <a:srgbClr val="FF0000"/>
                </a:solidFill>
              </a:rPr>
              <a:t> </a:t>
            </a:r>
            <a:r>
              <a:rPr lang="en-US" sz="2400" b="1" dirty="0" err="1">
                <a:solidFill>
                  <a:srgbClr val="FF0000"/>
                </a:solidFill>
              </a:rPr>
              <a:t>vật</a:t>
            </a:r>
            <a:r>
              <a:rPr lang="en-US" sz="2400" b="1" dirty="0">
                <a:solidFill>
                  <a:srgbClr val="FF0000"/>
                </a:solidFill>
              </a:rPr>
              <a:t> </a:t>
            </a:r>
            <a:r>
              <a:rPr lang="en-US" sz="2400" b="1" dirty="0" err="1">
                <a:solidFill>
                  <a:srgbClr val="FF0000"/>
                </a:solidFill>
              </a:rPr>
              <a:t>chất</a:t>
            </a:r>
            <a:r>
              <a:rPr lang="en-US" sz="2400" b="1" dirty="0">
                <a:solidFill>
                  <a:srgbClr val="FF0000"/>
                </a:solidFill>
              </a:rPr>
              <a:t> </a:t>
            </a:r>
            <a:r>
              <a:rPr lang="en-US" sz="2400" b="1" dirty="0" err="1">
                <a:solidFill>
                  <a:srgbClr val="FF0000"/>
                </a:solidFill>
              </a:rPr>
              <a:t>và</a:t>
            </a:r>
            <a:r>
              <a:rPr lang="en-US" sz="2400" b="1" dirty="0">
                <a:solidFill>
                  <a:srgbClr val="FF0000"/>
                </a:solidFill>
              </a:rPr>
              <a:t> ý </a:t>
            </a:r>
            <a:r>
              <a:rPr lang="en-US" sz="2400" b="1" dirty="0" err="1">
                <a:solidFill>
                  <a:srgbClr val="FF0000"/>
                </a:solidFill>
              </a:rPr>
              <a:t>thức</a:t>
            </a:r>
            <a:endParaRPr lang="en-US" sz="2400" b="1" dirty="0">
              <a:solidFill>
                <a:srgbClr val="FF0000"/>
              </a:solidFill>
            </a:endParaRPr>
          </a:p>
        </p:txBody>
      </p:sp>
    </p:spTree>
    <p:extLst>
      <p:ext uri="{BB962C8B-B14F-4D97-AF65-F5344CB8AC3E}">
        <p14:creationId xmlns:p14="http://schemas.microsoft.com/office/powerpoint/2010/main" val="267413965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1" name="Picture 2" descr="D:\tải xuống.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3980330" y="4020205"/>
            <a:ext cx="2845922" cy="2494895"/>
          </a:xfrm>
          <a:solidFill>
            <a:srgbClr val="00FFCC"/>
          </a:solidFill>
        </p:spPr>
      </p:pic>
      <p:pic>
        <p:nvPicPr>
          <p:cNvPr id="495619"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6515100"/>
            <a:ext cx="9144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Cloud Callout 1"/>
          <p:cNvSpPr/>
          <p:nvPr/>
        </p:nvSpPr>
        <p:spPr>
          <a:xfrm>
            <a:off x="4594226" y="161638"/>
            <a:ext cx="7491413" cy="3406775"/>
          </a:xfrm>
          <a:prstGeom prst="cloudCallout">
            <a:avLst/>
          </a:prstGeom>
          <a:gradFill>
            <a:gsLst>
              <a:gs pos="0">
                <a:schemeClr val="bg1"/>
              </a:gs>
              <a:gs pos="63750">
                <a:schemeClr val="bg1"/>
              </a:gs>
              <a:gs pos="30000">
                <a:srgbClr val="00B0F0"/>
              </a:gs>
              <a:gs pos="100000">
                <a:srgbClr val="99FF66"/>
              </a:gs>
            </a:gsLst>
            <a:lin ang="5400000" scaled="1"/>
          </a:gra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r>
              <a:rPr lang="en-SG" sz="2800" b="1" i="1" dirty="0" err="1">
                <a:solidFill>
                  <a:srgbClr val="660066"/>
                </a:solidFill>
                <a:latin typeface="Times New Roman" panose="02020603050405020304" pitchFamily="18" charset="0"/>
                <a:cs typeface="Times New Roman" panose="02020603050405020304" pitchFamily="18" charset="0"/>
              </a:rPr>
              <a:t>Nghiên</a:t>
            </a:r>
            <a:r>
              <a:rPr lang="en-SG" sz="2800" b="1" i="1" dirty="0">
                <a:solidFill>
                  <a:srgbClr val="660066"/>
                </a:solidFill>
                <a:latin typeface="Times New Roman" panose="02020603050405020304" pitchFamily="18" charset="0"/>
                <a:cs typeface="Times New Roman" panose="02020603050405020304" pitchFamily="18" charset="0"/>
              </a:rPr>
              <a:t> </a:t>
            </a:r>
            <a:r>
              <a:rPr lang="en-SG" sz="2800" b="1" i="1" dirty="0" err="1">
                <a:solidFill>
                  <a:srgbClr val="660066"/>
                </a:solidFill>
                <a:latin typeface="Times New Roman" panose="02020603050405020304" pitchFamily="18" charset="0"/>
                <a:cs typeface="Times New Roman" panose="02020603050405020304" pitchFamily="18" charset="0"/>
              </a:rPr>
              <a:t>cứu</a:t>
            </a:r>
            <a:r>
              <a:rPr lang="en-SG" sz="2800" b="1" i="1" dirty="0">
                <a:solidFill>
                  <a:srgbClr val="660066"/>
                </a:solidFill>
                <a:latin typeface="Times New Roman" panose="02020603050405020304" pitchFamily="18" charset="0"/>
                <a:cs typeface="Times New Roman" panose="02020603050405020304" pitchFamily="18" charset="0"/>
              </a:rPr>
              <a:t> </a:t>
            </a:r>
            <a:r>
              <a:rPr lang="en-SG" sz="2800" b="1" i="1" dirty="0" err="1">
                <a:solidFill>
                  <a:srgbClr val="660066"/>
                </a:solidFill>
                <a:latin typeface="Times New Roman" panose="02020603050405020304" pitchFamily="18" charset="0"/>
                <a:cs typeface="Times New Roman" panose="02020603050405020304" pitchFamily="18" charset="0"/>
              </a:rPr>
              <a:t>mối</a:t>
            </a:r>
            <a:r>
              <a:rPr lang="en-SG" sz="2800" b="1" i="1" dirty="0">
                <a:solidFill>
                  <a:srgbClr val="660066"/>
                </a:solidFill>
                <a:latin typeface="Times New Roman" panose="02020603050405020304" pitchFamily="18" charset="0"/>
                <a:cs typeface="Times New Roman" panose="02020603050405020304" pitchFamily="18" charset="0"/>
              </a:rPr>
              <a:t> </a:t>
            </a:r>
            <a:r>
              <a:rPr lang="en-SG" sz="2800" b="1" i="1" dirty="0" err="1">
                <a:solidFill>
                  <a:srgbClr val="660066"/>
                </a:solidFill>
                <a:latin typeface="Times New Roman" panose="02020603050405020304" pitchFamily="18" charset="0"/>
                <a:cs typeface="Times New Roman" panose="02020603050405020304" pitchFamily="18" charset="0"/>
              </a:rPr>
              <a:t>quan</a:t>
            </a:r>
            <a:r>
              <a:rPr lang="en-SG" sz="2800" b="1" i="1" dirty="0">
                <a:solidFill>
                  <a:srgbClr val="660066"/>
                </a:solidFill>
                <a:latin typeface="Times New Roman" panose="02020603050405020304" pitchFamily="18" charset="0"/>
                <a:cs typeface="Times New Roman" panose="02020603050405020304" pitchFamily="18" charset="0"/>
              </a:rPr>
              <a:t> </a:t>
            </a:r>
            <a:r>
              <a:rPr lang="en-SG" sz="2800" b="1" i="1" dirty="0" err="1">
                <a:solidFill>
                  <a:srgbClr val="660066"/>
                </a:solidFill>
                <a:latin typeface="Times New Roman" panose="02020603050405020304" pitchFamily="18" charset="0"/>
                <a:cs typeface="Times New Roman" panose="02020603050405020304" pitchFamily="18" charset="0"/>
              </a:rPr>
              <a:t>hê</a:t>
            </a:r>
            <a:r>
              <a:rPr lang="en-SG" sz="2800" b="1" i="1" dirty="0">
                <a:solidFill>
                  <a:srgbClr val="660066"/>
                </a:solidFill>
                <a:latin typeface="Times New Roman" panose="02020603050405020304" pitchFamily="18" charset="0"/>
                <a:cs typeface="Times New Roman" panose="02020603050405020304" pitchFamily="18" charset="0"/>
              </a:rPr>
              <a:t>̣ </a:t>
            </a:r>
            <a:r>
              <a:rPr lang="en-SG" sz="2800" b="1" i="1" dirty="0" err="1">
                <a:solidFill>
                  <a:srgbClr val="660066"/>
                </a:solidFill>
                <a:latin typeface="Times New Roman" panose="02020603050405020304" pitchFamily="18" charset="0"/>
                <a:cs typeface="Times New Roman" panose="02020603050405020304" pitchFamily="18" charset="0"/>
              </a:rPr>
              <a:t>giữa</a:t>
            </a:r>
            <a:r>
              <a:rPr lang="en-SG" sz="2800" b="1" i="1" dirty="0">
                <a:solidFill>
                  <a:srgbClr val="660066"/>
                </a:solidFill>
                <a:latin typeface="Times New Roman" panose="02020603050405020304" pitchFamily="18" charset="0"/>
                <a:cs typeface="Times New Roman" panose="02020603050405020304" pitchFamily="18" charset="0"/>
              </a:rPr>
              <a:t> VC </a:t>
            </a:r>
            <a:r>
              <a:rPr lang="en-SG" sz="2800" b="1" i="1" dirty="0" err="1">
                <a:solidFill>
                  <a:srgbClr val="660066"/>
                </a:solidFill>
                <a:latin typeface="Times New Roman" panose="02020603050405020304" pitchFamily="18" charset="0"/>
                <a:cs typeface="Times New Roman" panose="02020603050405020304" pitchFamily="18" charset="0"/>
              </a:rPr>
              <a:t>va</a:t>
            </a:r>
            <a:r>
              <a:rPr lang="en-SG" sz="2800" b="1" i="1" dirty="0">
                <a:solidFill>
                  <a:srgbClr val="660066"/>
                </a:solidFill>
                <a:latin typeface="Times New Roman" panose="02020603050405020304" pitchFamily="18" charset="0"/>
                <a:cs typeface="Times New Roman" panose="02020603050405020304" pitchFamily="18" charset="0"/>
              </a:rPr>
              <a:t>̀ YT có ý </a:t>
            </a:r>
            <a:r>
              <a:rPr lang="en-SG" sz="2800" b="1" i="1" dirty="0" err="1">
                <a:solidFill>
                  <a:srgbClr val="660066"/>
                </a:solidFill>
                <a:latin typeface="Times New Roman" panose="02020603050405020304" pitchFamily="18" charset="0"/>
                <a:cs typeface="Times New Roman" panose="02020603050405020304" pitchFamily="18" charset="0"/>
              </a:rPr>
              <a:t>nghĩa</a:t>
            </a:r>
            <a:r>
              <a:rPr lang="en-SG" sz="2800" b="1" i="1" dirty="0">
                <a:solidFill>
                  <a:srgbClr val="660066"/>
                </a:solidFill>
                <a:latin typeface="Times New Roman" panose="02020603050405020304" pitchFamily="18" charset="0"/>
                <a:cs typeface="Times New Roman" panose="02020603050405020304" pitchFamily="18" charset="0"/>
              </a:rPr>
              <a:t> </a:t>
            </a:r>
            <a:r>
              <a:rPr lang="en-SG" sz="2800" b="1" i="1" dirty="0" err="1">
                <a:solidFill>
                  <a:srgbClr val="660066"/>
                </a:solidFill>
                <a:latin typeface="Times New Roman" panose="02020603050405020304" pitchFamily="18" charset="0"/>
                <a:cs typeface="Times New Roman" panose="02020603050405020304" pitchFamily="18" charset="0"/>
              </a:rPr>
              <a:t>như</a:t>
            </a:r>
            <a:r>
              <a:rPr lang="en-SG" sz="2800" b="1" i="1" dirty="0">
                <a:solidFill>
                  <a:srgbClr val="660066"/>
                </a:solidFill>
                <a:latin typeface="Times New Roman" panose="02020603050405020304" pitchFamily="18" charset="0"/>
                <a:cs typeface="Times New Roman" panose="02020603050405020304" pitchFamily="18" charset="0"/>
              </a:rPr>
              <a:t> </a:t>
            </a:r>
            <a:r>
              <a:rPr lang="en-SG" sz="2800" b="1" i="1" dirty="0" err="1">
                <a:solidFill>
                  <a:srgbClr val="660066"/>
                </a:solidFill>
                <a:latin typeface="Times New Roman" panose="02020603050405020304" pitchFamily="18" charset="0"/>
                <a:cs typeface="Times New Roman" panose="02020603050405020304" pitchFamily="18" charset="0"/>
              </a:rPr>
              <a:t>thê</a:t>
            </a:r>
            <a:r>
              <a:rPr lang="en-SG" sz="2800" b="1" i="1" dirty="0">
                <a:solidFill>
                  <a:srgbClr val="660066"/>
                </a:solidFill>
                <a:latin typeface="Times New Roman" panose="02020603050405020304" pitchFamily="18" charset="0"/>
                <a:cs typeface="Times New Roman" panose="02020603050405020304" pitchFamily="18" charset="0"/>
              </a:rPr>
              <a:t>́ </a:t>
            </a:r>
            <a:r>
              <a:rPr lang="en-SG" sz="2800" b="1" i="1" dirty="0" err="1">
                <a:solidFill>
                  <a:srgbClr val="660066"/>
                </a:solidFill>
                <a:latin typeface="Times New Roman" panose="02020603050405020304" pitchFamily="18" charset="0"/>
                <a:cs typeface="Times New Roman" panose="02020603050405020304" pitchFamily="18" charset="0"/>
              </a:rPr>
              <a:t>nào</a:t>
            </a:r>
            <a:r>
              <a:rPr lang="en-SG" sz="2800" b="1" i="1" dirty="0">
                <a:solidFill>
                  <a:srgbClr val="660066"/>
                </a:solidFill>
                <a:latin typeface="Times New Roman" panose="02020603050405020304" pitchFamily="18" charset="0"/>
                <a:cs typeface="Times New Roman" panose="02020603050405020304" pitchFamily="18" charset="0"/>
              </a:rPr>
              <a:t> </a:t>
            </a:r>
            <a:r>
              <a:rPr lang="en-SG" sz="2800" b="1" i="1" dirty="0" err="1">
                <a:solidFill>
                  <a:srgbClr val="660066"/>
                </a:solidFill>
                <a:latin typeface="Times New Roman" panose="02020603050405020304" pitchFamily="18" charset="0"/>
                <a:cs typeface="Times New Roman" panose="02020603050405020304" pitchFamily="18" charset="0"/>
              </a:rPr>
              <a:t>trong</a:t>
            </a:r>
            <a:r>
              <a:rPr lang="en-SG" sz="2800" b="1" i="1" dirty="0">
                <a:solidFill>
                  <a:srgbClr val="660066"/>
                </a:solidFill>
                <a:latin typeface="Times New Roman" panose="02020603050405020304" pitchFamily="18" charset="0"/>
                <a:cs typeface="Times New Roman" panose="02020603050405020304" pitchFamily="18" charset="0"/>
              </a:rPr>
              <a:t> </a:t>
            </a:r>
            <a:r>
              <a:rPr lang="en-SG" sz="2800" b="1" i="1" dirty="0" err="1">
                <a:solidFill>
                  <a:srgbClr val="660066"/>
                </a:solidFill>
                <a:latin typeface="Times New Roman" panose="02020603050405020304" pitchFamily="18" charset="0"/>
                <a:cs typeface="Times New Roman" panose="02020603050405020304" pitchFamily="18" charset="0"/>
              </a:rPr>
              <a:t>nhận</a:t>
            </a:r>
            <a:r>
              <a:rPr lang="en-SG" sz="2800" b="1" i="1" dirty="0">
                <a:solidFill>
                  <a:srgbClr val="660066"/>
                </a:solidFill>
                <a:latin typeface="Times New Roman" panose="02020603050405020304" pitchFamily="18" charset="0"/>
                <a:cs typeface="Times New Roman" panose="02020603050405020304" pitchFamily="18" charset="0"/>
              </a:rPr>
              <a:t> </a:t>
            </a:r>
            <a:r>
              <a:rPr lang="en-SG" sz="2800" b="1" i="1" dirty="0" err="1">
                <a:solidFill>
                  <a:srgbClr val="660066"/>
                </a:solidFill>
                <a:latin typeface="Times New Roman" panose="02020603050405020304" pitchFamily="18" charset="0"/>
                <a:cs typeface="Times New Roman" panose="02020603050405020304" pitchFamily="18" charset="0"/>
              </a:rPr>
              <a:t>thức</a:t>
            </a:r>
            <a:r>
              <a:rPr lang="en-SG" sz="2800" b="1" i="1" dirty="0">
                <a:solidFill>
                  <a:srgbClr val="660066"/>
                </a:solidFill>
                <a:latin typeface="Times New Roman" panose="02020603050405020304" pitchFamily="18" charset="0"/>
                <a:cs typeface="Times New Roman" panose="02020603050405020304" pitchFamily="18" charset="0"/>
              </a:rPr>
              <a:t> </a:t>
            </a:r>
            <a:r>
              <a:rPr lang="en-SG" sz="2800" b="1" i="1" dirty="0" err="1">
                <a:solidFill>
                  <a:srgbClr val="660066"/>
                </a:solidFill>
                <a:latin typeface="Times New Roman" panose="02020603050405020304" pitchFamily="18" charset="0"/>
                <a:cs typeface="Times New Roman" panose="02020603050405020304" pitchFamily="18" charset="0"/>
              </a:rPr>
              <a:t>va</a:t>
            </a:r>
            <a:r>
              <a:rPr lang="en-SG" sz="2800" b="1" i="1" dirty="0">
                <a:solidFill>
                  <a:srgbClr val="660066"/>
                </a:solidFill>
                <a:latin typeface="Times New Roman" panose="02020603050405020304" pitchFamily="18" charset="0"/>
                <a:cs typeface="Times New Roman" panose="02020603050405020304" pitchFamily="18" charset="0"/>
              </a:rPr>
              <a:t>̀ </a:t>
            </a:r>
            <a:r>
              <a:rPr lang="en-SG" sz="2800" b="1" i="1" dirty="0" err="1">
                <a:solidFill>
                  <a:srgbClr val="660066"/>
                </a:solidFill>
                <a:latin typeface="Times New Roman" panose="02020603050405020304" pitchFamily="18" charset="0"/>
                <a:cs typeface="Times New Roman" panose="02020603050405020304" pitchFamily="18" charset="0"/>
              </a:rPr>
              <a:t>hoạt</a:t>
            </a:r>
            <a:r>
              <a:rPr lang="en-SG" sz="2800" b="1" i="1" dirty="0">
                <a:solidFill>
                  <a:srgbClr val="660066"/>
                </a:solidFill>
                <a:latin typeface="Times New Roman" panose="02020603050405020304" pitchFamily="18" charset="0"/>
                <a:cs typeface="Times New Roman" panose="02020603050405020304" pitchFamily="18" charset="0"/>
              </a:rPr>
              <a:t> </a:t>
            </a:r>
            <a:r>
              <a:rPr lang="en-SG" sz="2800" b="1" i="1" dirty="0" err="1">
                <a:solidFill>
                  <a:srgbClr val="660066"/>
                </a:solidFill>
                <a:latin typeface="Times New Roman" panose="02020603050405020304" pitchFamily="18" charset="0"/>
                <a:cs typeface="Times New Roman" panose="02020603050405020304" pitchFamily="18" charset="0"/>
              </a:rPr>
              <a:t>động</a:t>
            </a:r>
            <a:r>
              <a:rPr lang="en-SG" sz="2800" b="1" i="1" dirty="0">
                <a:solidFill>
                  <a:srgbClr val="660066"/>
                </a:solidFill>
                <a:latin typeface="Times New Roman" panose="02020603050405020304" pitchFamily="18" charset="0"/>
                <a:cs typeface="Times New Roman" panose="02020603050405020304" pitchFamily="18" charset="0"/>
              </a:rPr>
              <a:t> </a:t>
            </a:r>
            <a:r>
              <a:rPr lang="en-SG" sz="2800" b="1" i="1" dirty="0" err="1">
                <a:solidFill>
                  <a:srgbClr val="660066"/>
                </a:solidFill>
                <a:latin typeface="Times New Roman" panose="02020603050405020304" pitchFamily="18" charset="0"/>
                <a:cs typeface="Times New Roman" panose="02020603050405020304" pitchFamily="18" charset="0"/>
              </a:rPr>
              <a:t>thực</a:t>
            </a:r>
            <a:r>
              <a:rPr lang="en-SG" sz="2800" b="1" i="1" dirty="0">
                <a:solidFill>
                  <a:srgbClr val="660066"/>
                </a:solidFill>
                <a:latin typeface="Times New Roman" panose="02020603050405020304" pitchFamily="18" charset="0"/>
                <a:cs typeface="Times New Roman" panose="02020603050405020304" pitchFamily="18" charset="0"/>
              </a:rPr>
              <a:t> </a:t>
            </a:r>
            <a:r>
              <a:rPr lang="en-SG" sz="2800" b="1" i="1" dirty="0" err="1">
                <a:solidFill>
                  <a:srgbClr val="660066"/>
                </a:solidFill>
                <a:latin typeface="Times New Roman" panose="02020603050405020304" pitchFamily="18" charset="0"/>
                <a:cs typeface="Times New Roman" panose="02020603050405020304" pitchFamily="18" charset="0"/>
              </a:rPr>
              <a:t>tiễn</a:t>
            </a:r>
            <a:r>
              <a:rPr lang="en-SG" sz="2800" b="1" i="1" dirty="0">
                <a:solidFill>
                  <a:srgbClr val="660066"/>
                </a:solidFill>
                <a:latin typeface="Times New Roman" panose="02020603050405020304" pitchFamily="18" charset="0"/>
                <a:cs typeface="Times New Roman" panose="02020603050405020304" pitchFamily="18" charset="0"/>
              </a:rPr>
              <a:t> ? </a:t>
            </a:r>
            <a:r>
              <a:rPr lang="en-SG" sz="2800" b="1" i="1" dirty="0" err="1">
                <a:solidFill>
                  <a:srgbClr val="660066"/>
                </a:solidFill>
                <a:latin typeface="Times New Roman" panose="02020603050405020304" pitchFamily="18" charset="0"/>
                <a:cs typeface="Times New Roman" panose="02020603050405020304" pitchFamily="18" charset="0"/>
              </a:rPr>
              <a:t>Liên</a:t>
            </a:r>
            <a:r>
              <a:rPr lang="en-SG" sz="2800" b="1" i="1" dirty="0">
                <a:solidFill>
                  <a:srgbClr val="660066"/>
                </a:solidFill>
                <a:latin typeface="Times New Roman" panose="02020603050405020304" pitchFamily="18" charset="0"/>
                <a:cs typeface="Times New Roman" panose="02020603050405020304" pitchFamily="18" charset="0"/>
              </a:rPr>
              <a:t> </a:t>
            </a:r>
            <a:r>
              <a:rPr lang="en-SG" sz="2800" b="1" i="1" dirty="0" err="1">
                <a:solidFill>
                  <a:srgbClr val="660066"/>
                </a:solidFill>
                <a:latin typeface="Times New Roman" panose="02020603050405020304" pitchFamily="18" charset="0"/>
                <a:cs typeface="Times New Roman" panose="02020603050405020304" pitchFamily="18" charset="0"/>
              </a:rPr>
              <a:t>hê</a:t>
            </a:r>
            <a:r>
              <a:rPr lang="en-SG" sz="2800" b="1" i="1" dirty="0">
                <a:solidFill>
                  <a:srgbClr val="660066"/>
                </a:solidFill>
                <a:latin typeface="Times New Roman" panose="02020603050405020304" pitchFamily="18" charset="0"/>
                <a:cs typeface="Times New Roman" panose="02020603050405020304" pitchFamily="18" charset="0"/>
              </a:rPr>
              <a:t>̣ </a:t>
            </a:r>
            <a:r>
              <a:rPr lang="en-SG" sz="2800" b="1" i="1" dirty="0" err="1">
                <a:solidFill>
                  <a:srgbClr val="660066"/>
                </a:solidFill>
                <a:latin typeface="Times New Roman" panose="02020603050405020304" pitchFamily="18" charset="0"/>
                <a:cs typeface="Times New Roman" panose="02020603050405020304" pitchFamily="18" charset="0"/>
              </a:rPr>
              <a:t>thực</a:t>
            </a:r>
            <a:r>
              <a:rPr lang="en-SG" sz="2800" b="1" i="1" dirty="0">
                <a:solidFill>
                  <a:srgbClr val="660066"/>
                </a:solidFill>
                <a:latin typeface="Times New Roman" panose="02020603050405020304" pitchFamily="18" charset="0"/>
                <a:cs typeface="Times New Roman" panose="02020603050405020304" pitchFamily="18" charset="0"/>
              </a:rPr>
              <a:t> </a:t>
            </a:r>
            <a:r>
              <a:rPr lang="en-SG" sz="2800" b="1" i="1" dirty="0" err="1">
                <a:solidFill>
                  <a:srgbClr val="660066"/>
                </a:solidFill>
                <a:latin typeface="Times New Roman" panose="02020603050405020304" pitchFamily="18" charset="0"/>
                <a:cs typeface="Times New Roman" panose="02020603050405020304" pitchFamily="18" charset="0"/>
              </a:rPr>
              <a:t>tê</a:t>
            </a:r>
            <a:r>
              <a:rPr lang="en-SG" sz="2800" b="1" i="1" dirty="0">
                <a:solidFill>
                  <a:srgbClr val="660066"/>
                </a:solidFill>
                <a:latin typeface="Times New Roman" panose="02020603050405020304" pitchFamily="18" charset="0"/>
                <a:cs typeface="Times New Roman" panose="02020603050405020304" pitchFamily="18" charset="0"/>
              </a:rPr>
              <a:t>́?</a:t>
            </a:r>
            <a:endParaRPr lang="en-US" sz="2800" b="1" i="1" dirty="0">
              <a:solidFill>
                <a:srgbClr val="660066"/>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159310" y="161638"/>
            <a:ext cx="3686547" cy="584775"/>
          </a:xfrm>
          <a:prstGeom prst="rect">
            <a:avLst/>
          </a:prstGeom>
          <a:noFill/>
        </p:spPr>
        <p:txBody>
          <a:bodyPr wrap="square" rtlCol="0">
            <a:spAutoFit/>
          </a:bodyPr>
          <a:lstStyle/>
          <a:p>
            <a:pPr marL="457200" indent="-457200" algn="ctr">
              <a:buFont typeface="Wingdings" panose="05000000000000000000" pitchFamily="2" charset="2"/>
              <a:buChar char="v"/>
            </a:pPr>
            <a:r>
              <a:rPr lang="en-US" sz="3200" b="1" dirty="0">
                <a:solidFill>
                  <a:srgbClr val="FF0000"/>
                </a:solidFill>
              </a:rPr>
              <a:t>THẢO LUẬN</a:t>
            </a:r>
          </a:p>
        </p:txBody>
      </p:sp>
    </p:spTree>
    <p:extLst>
      <p:ext uri="{BB962C8B-B14F-4D97-AF65-F5344CB8AC3E}">
        <p14:creationId xmlns:p14="http://schemas.microsoft.com/office/powerpoint/2010/main" val="2217881783"/>
      </p:ext>
    </p:extLst>
  </p:cSld>
  <p:clrMapOvr>
    <a:masterClrMapping/>
  </p:clrMapOvr>
  <p:transition>
    <p:circl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nodeType="clickEffect">
                                  <p:stCondLst>
                                    <p:cond delay="0"/>
                                  </p:stCondLst>
                                  <p:childTnLst>
                                    <p:set>
                                      <p:cBhvr>
                                        <p:cTn id="6" dur="1" fill="hold">
                                          <p:stCondLst>
                                            <p:cond delay="0"/>
                                          </p:stCondLst>
                                        </p:cTn>
                                        <p:tgtEl>
                                          <p:spTgt spid="48131"/>
                                        </p:tgtEl>
                                        <p:attrNameLst>
                                          <p:attrName>style.visibility</p:attrName>
                                        </p:attrNameLst>
                                      </p:cBhvr>
                                      <p:to>
                                        <p:strVal val="visible"/>
                                      </p:to>
                                    </p:set>
                                    <p:anim calcmode="lin" valueType="num">
                                      <p:cBhvr>
                                        <p:cTn id="7" dur="1000" fill="hold"/>
                                        <p:tgtEl>
                                          <p:spTgt spid="48131"/>
                                        </p:tgtEl>
                                        <p:attrNameLst>
                                          <p:attrName>ppt_w</p:attrName>
                                        </p:attrNameLst>
                                      </p:cBhvr>
                                      <p:tavLst>
                                        <p:tav tm="0">
                                          <p:val>
                                            <p:fltVal val="0"/>
                                          </p:val>
                                        </p:tav>
                                        <p:tav tm="100000">
                                          <p:val>
                                            <p:strVal val="#ppt_w"/>
                                          </p:val>
                                        </p:tav>
                                      </p:tavLst>
                                    </p:anim>
                                    <p:anim calcmode="lin" valueType="num">
                                      <p:cBhvr>
                                        <p:cTn id="8" dur="1000" fill="hold"/>
                                        <p:tgtEl>
                                          <p:spTgt spid="48131"/>
                                        </p:tgtEl>
                                        <p:attrNameLst>
                                          <p:attrName>ppt_h</p:attrName>
                                        </p:attrNameLst>
                                      </p:cBhvr>
                                      <p:tavLst>
                                        <p:tav tm="0">
                                          <p:val>
                                            <p:fltVal val="0"/>
                                          </p:val>
                                        </p:tav>
                                        <p:tav tm="100000">
                                          <p:val>
                                            <p:strVal val="#ppt_h"/>
                                          </p:val>
                                        </p:tav>
                                      </p:tavLst>
                                    </p:anim>
                                    <p:anim calcmode="lin" valueType="num">
                                      <p:cBhvr>
                                        <p:cTn id="9" dur="1000" fill="hold"/>
                                        <p:tgtEl>
                                          <p:spTgt spid="48131"/>
                                        </p:tgtEl>
                                        <p:attrNameLst>
                                          <p:attrName>style.rotation</p:attrName>
                                        </p:attrNameLst>
                                      </p:cBhvr>
                                      <p:tavLst>
                                        <p:tav tm="0">
                                          <p:val>
                                            <p:fltVal val="90"/>
                                          </p:val>
                                        </p:tav>
                                        <p:tav tm="100000">
                                          <p:val>
                                            <p:fltVal val="0"/>
                                          </p:val>
                                        </p:tav>
                                      </p:tavLst>
                                    </p:anim>
                                    <p:animEffect transition="in" filter="fade">
                                      <p:cBhvr>
                                        <p:cTn id="10" dur="1000"/>
                                        <p:tgtEl>
                                          <p:spTgt spid="48131"/>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2" presetClass="entr" presetSubtype="3"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additive="base">
                                        <p:cTn id="15" dur="500" fill="hold"/>
                                        <p:tgtEl>
                                          <p:spTgt spid="2"/>
                                        </p:tgtEl>
                                        <p:attrNameLst>
                                          <p:attrName>ppt_x</p:attrName>
                                        </p:attrNameLst>
                                      </p:cBhvr>
                                      <p:tavLst>
                                        <p:tav tm="0">
                                          <p:val>
                                            <p:strVal val="1+#ppt_w/2"/>
                                          </p:val>
                                        </p:tav>
                                        <p:tav tm="100000">
                                          <p:val>
                                            <p:strVal val="#ppt_x"/>
                                          </p:val>
                                        </p:tav>
                                      </p:tavLst>
                                    </p:anim>
                                    <p:anim calcmode="lin" valueType="num">
                                      <p:cBhvr additive="base">
                                        <p:cTn id="16" dur="500" fill="hold"/>
                                        <p:tgtEl>
                                          <p:spTgt spid="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AutoShape 3"/>
          <p:cNvSpPr>
            <a:spLocks noChangeAspect="1" noChangeArrowheads="1"/>
          </p:cNvSpPr>
          <p:nvPr/>
        </p:nvSpPr>
        <p:spPr bwMode="auto">
          <a:xfrm>
            <a:off x="2819400" y="918886"/>
            <a:ext cx="6769100" cy="46038"/>
          </a:xfrm>
          <a:prstGeom prst="flowChartPredefinedProcess">
            <a:avLst/>
          </a:prstGeom>
          <a:solidFill>
            <a:srgbClr val="660066"/>
          </a:solidFill>
          <a:ln w="6350">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FontTx/>
              <a:buNone/>
            </a:pPr>
            <a:endParaRPr lang="en-US" altLang="en-US" sz="1800">
              <a:solidFill>
                <a:srgbClr val="000000"/>
              </a:solidFill>
            </a:endParaRPr>
          </a:p>
        </p:txBody>
      </p:sp>
      <p:pic>
        <p:nvPicPr>
          <p:cNvPr id="498692" name="Picture 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24070" y="3486150"/>
            <a:ext cx="6629400" cy="32004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498693"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576" y="6515100"/>
            <a:ext cx="12084424"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AutoShape 3"/>
          <p:cNvSpPr>
            <a:spLocks noChangeAspect="1" noChangeArrowheads="1"/>
          </p:cNvSpPr>
          <p:nvPr/>
        </p:nvSpPr>
        <p:spPr bwMode="auto">
          <a:xfrm>
            <a:off x="2279650" y="1010961"/>
            <a:ext cx="8064500" cy="44450"/>
          </a:xfrm>
          <a:prstGeom prst="flowChartPredefinedProcess">
            <a:avLst/>
          </a:prstGeom>
          <a:solidFill>
            <a:srgbClr val="660066"/>
          </a:solidFill>
          <a:ln w="6350">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FontTx/>
              <a:buNone/>
            </a:pPr>
            <a:endParaRPr lang="en-US" altLang="en-US" sz="1800">
              <a:solidFill>
                <a:srgbClr val="000000"/>
              </a:solidFill>
            </a:endParaRPr>
          </a:p>
        </p:txBody>
      </p:sp>
      <p:sp>
        <p:nvSpPr>
          <p:cNvPr id="4" name="Rectangle 3"/>
          <p:cNvSpPr/>
          <p:nvPr/>
        </p:nvSpPr>
        <p:spPr>
          <a:xfrm>
            <a:off x="3282314" y="288910"/>
            <a:ext cx="5537543" cy="523220"/>
          </a:xfrm>
          <a:prstGeom prst="rect">
            <a:avLst/>
          </a:prstGeom>
        </p:spPr>
        <p:txBody>
          <a:bodyPr wrap="none">
            <a:spAutoFit/>
          </a:bodyPr>
          <a:lstStyle/>
          <a:p>
            <a:pPr algn="ctr"/>
            <a:r>
              <a:rPr lang="pt-BR" sz="2800" b="1" dirty="0">
                <a:latin typeface="Times New Roman" panose="02020603050405020304" pitchFamily="18" charset="0"/>
                <a:ea typeface="Times New Roman" panose="02020603050405020304" pitchFamily="18" charset="0"/>
              </a:rPr>
              <a:t>- </a:t>
            </a:r>
            <a:r>
              <a:rPr lang="pt-BR" sz="2800" b="1" dirty="0">
                <a:effectLst/>
                <a:latin typeface="Times New Roman" panose="02020603050405020304" pitchFamily="18" charset="0"/>
                <a:ea typeface="Times New Roman" panose="02020603050405020304" pitchFamily="18" charset="0"/>
              </a:rPr>
              <a:t> PHÉP BIỆN CHỨNG DUY VẬT</a:t>
            </a:r>
            <a:endParaRPr lang="en-US" sz="2800" dirty="0"/>
          </a:p>
        </p:txBody>
      </p:sp>
      <p:sp>
        <p:nvSpPr>
          <p:cNvPr id="5" name="Rectangle 4"/>
          <p:cNvSpPr/>
          <p:nvPr/>
        </p:nvSpPr>
        <p:spPr>
          <a:xfrm>
            <a:off x="107576" y="1523440"/>
            <a:ext cx="12084424" cy="1791260"/>
          </a:xfrm>
          <a:prstGeom prst="rect">
            <a:avLst/>
          </a:prstGeom>
        </p:spPr>
        <p:txBody>
          <a:bodyPr wrap="square">
            <a:spAutoFit/>
          </a:bodyPr>
          <a:lstStyle/>
          <a:p>
            <a:pPr indent="457200" algn="just">
              <a:lnSpc>
                <a:spcPct val="115000"/>
              </a:lnSpc>
              <a:tabLst>
                <a:tab pos="5257800" algn="l"/>
              </a:tabLst>
            </a:pPr>
            <a:r>
              <a:rPr lang="pt-BR" sz="2400" i="1" dirty="0">
                <a:latin typeface="Times New Roman" panose="02020603050405020304" pitchFamily="18" charset="0"/>
                <a:ea typeface="Calibri" panose="020F0502020204030204" pitchFamily="34" charset="0"/>
                <a:cs typeface="Times New Roman" panose="02020603050405020304" pitchFamily="18" charset="0"/>
              </a:rPr>
              <a:t>Phép biện chứng duy vật là lý luận khoa học về các mối liên hệ phổ biến về sự vận động, phát triển của mọi sự vật, hiện tượng, là những quy luật chung nhất, phổ biến nhất của mọi quá trình vận động, phát triển trong tự nhiên, xã hội và tư duy. Phép biện chứng duy vật bao gồm hai nguyên lý; ba quy luật cơ bản và sáu cặp phạm trù. </a:t>
            </a:r>
            <a:endParaRPr lang="en-US" sz="2400" i="1"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89658809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 presetClass="entr" presetSubtype="1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heckerboard(across)">
                                      <p:cBhvr>
                                        <p:cTn id="7" dur="500"/>
                                        <p:tgtEl>
                                          <p:spTgt spid="3"/>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heckerboard(across)">
                                      <p:cBhvr>
                                        <p:cTn id="10" dur="50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5"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ChangeArrowheads="1"/>
          </p:cNvSpPr>
          <p:nvPr>
            <p:ph type="title"/>
          </p:nvPr>
        </p:nvSpPr>
        <p:spPr>
          <a:xfrm>
            <a:off x="1752600" y="533400"/>
            <a:ext cx="8534400" cy="1143000"/>
          </a:xfrm>
        </p:spPr>
        <p:txBody>
          <a:bodyPr/>
          <a:lstStyle/>
          <a:p>
            <a:pPr algn="ctr" eaLnBrk="1" hangingPunct="1"/>
            <a:r>
              <a:rPr lang="en-US" altLang="en-US" sz="3300" b="1" dirty="0">
                <a:solidFill>
                  <a:srgbClr val="FF0000"/>
                </a:solidFill>
                <a:latin typeface="Times New Roman" panose="02020603050405020304" pitchFamily="18" charset="0"/>
              </a:rPr>
              <a:t>+ HAI NGUYÊN LÝ CƠ BẢN CỦA PHÉP BIỆN CHỨNG DUY VẬT</a:t>
            </a:r>
          </a:p>
        </p:txBody>
      </p:sp>
      <p:sp>
        <p:nvSpPr>
          <p:cNvPr id="57347" name="Oval 3"/>
          <p:cNvSpPr>
            <a:spLocks noChangeArrowheads="1"/>
          </p:cNvSpPr>
          <p:nvPr/>
        </p:nvSpPr>
        <p:spPr bwMode="auto">
          <a:xfrm>
            <a:off x="2133600" y="2286000"/>
            <a:ext cx="3581400" cy="2438400"/>
          </a:xfrm>
          <a:prstGeom prst="ellipse">
            <a:avLst/>
          </a:prstGeom>
          <a:solidFill>
            <a:srgbClr val="FFFF99"/>
          </a:solidFill>
          <a:ln w="38100" cmpd="dbl">
            <a:solidFill>
              <a:srgbClr val="000099"/>
            </a:solidFill>
            <a:round/>
            <a:headEnd/>
            <a:tailEnd/>
          </a:ln>
          <a:effectLst>
            <a:outerShdw sy="50000" kx="-2453608" rotWithShape="0">
              <a:schemeClr val="bg2">
                <a:alpha val="50000"/>
              </a:schemeClr>
            </a:outerShdw>
          </a:effectLst>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algn="ctr" fontAlgn="base">
              <a:spcBef>
                <a:spcPct val="0"/>
              </a:spcBef>
              <a:spcAft>
                <a:spcPct val="0"/>
              </a:spcAft>
            </a:pPr>
            <a:r>
              <a:rPr lang="en-US" altLang="en-US" b="1">
                <a:solidFill>
                  <a:srgbClr val="000000"/>
                </a:solidFill>
                <a:latin typeface="Arial" panose="020B0604020202020204" pitchFamily="34" charset="0"/>
              </a:rPr>
              <a:t>NGUYÊN LÝ VỀ </a:t>
            </a:r>
          </a:p>
          <a:p>
            <a:pPr algn="ctr" fontAlgn="base">
              <a:spcBef>
                <a:spcPct val="0"/>
              </a:spcBef>
              <a:spcAft>
                <a:spcPct val="0"/>
              </a:spcAft>
            </a:pPr>
            <a:r>
              <a:rPr lang="en-US" altLang="en-US" sz="2400" b="1">
                <a:solidFill>
                  <a:srgbClr val="FF0000"/>
                </a:solidFill>
                <a:latin typeface="Arial" panose="020B0604020202020204" pitchFamily="34" charset="0"/>
              </a:rPr>
              <a:t>MỐI LIÊN HỆ PHỔ BIẾN</a:t>
            </a:r>
          </a:p>
        </p:txBody>
      </p:sp>
      <p:sp>
        <p:nvSpPr>
          <p:cNvPr id="57348" name="Oval 4"/>
          <p:cNvSpPr>
            <a:spLocks noChangeArrowheads="1"/>
          </p:cNvSpPr>
          <p:nvPr/>
        </p:nvSpPr>
        <p:spPr bwMode="auto">
          <a:xfrm>
            <a:off x="6172200" y="2209800"/>
            <a:ext cx="3657600" cy="2438400"/>
          </a:xfrm>
          <a:prstGeom prst="ellipse">
            <a:avLst/>
          </a:prstGeom>
          <a:solidFill>
            <a:srgbClr val="FFFF99"/>
          </a:solidFill>
          <a:ln w="38100" cmpd="dbl">
            <a:solidFill>
              <a:srgbClr val="000099"/>
            </a:solidFill>
            <a:round/>
            <a:headEnd/>
            <a:tailEnd/>
          </a:ln>
          <a:effectLst>
            <a:outerShdw sy="50000" kx="-2453608" rotWithShape="0">
              <a:schemeClr val="bg2">
                <a:alpha val="50000"/>
              </a:schemeClr>
            </a:outerShdw>
          </a:effectLst>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algn="ctr" fontAlgn="base">
              <a:spcBef>
                <a:spcPct val="0"/>
              </a:spcBef>
              <a:spcAft>
                <a:spcPct val="0"/>
              </a:spcAft>
            </a:pPr>
            <a:r>
              <a:rPr lang="en-US" altLang="en-US" b="1">
                <a:solidFill>
                  <a:srgbClr val="000000"/>
                </a:solidFill>
                <a:latin typeface="Arial" panose="020B0604020202020204" pitchFamily="34" charset="0"/>
              </a:rPr>
              <a:t>NGUYÊN LÝ VỀ</a:t>
            </a:r>
          </a:p>
          <a:p>
            <a:pPr algn="ctr" fontAlgn="base">
              <a:spcBef>
                <a:spcPct val="0"/>
              </a:spcBef>
              <a:spcAft>
                <a:spcPct val="0"/>
              </a:spcAft>
            </a:pPr>
            <a:r>
              <a:rPr lang="en-US" altLang="en-US" sz="2400" b="1">
                <a:solidFill>
                  <a:srgbClr val="FF0000"/>
                </a:solidFill>
                <a:latin typeface="Arial" panose="020B0604020202020204" pitchFamily="34" charset="0"/>
              </a:rPr>
              <a:t>SỰ PHÁT TRIỂN</a:t>
            </a:r>
          </a:p>
        </p:txBody>
      </p:sp>
      <p:sp>
        <p:nvSpPr>
          <p:cNvPr id="500742" name="Line 5"/>
          <p:cNvSpPr>
            <a:spLocks noChangeShapeType="1"/>
          </p:cNvSpPr>
          <p:nvPr/>
        </p:nvSpPr>
        <p:spPr bwMode="auto">
          <a:xfrm flipH="1">
            <a:off x="4191000" y="1752600"/>
            <a:ext cx="1828800" cy="533400"/>
          </a:xfrm>
          <a:prstGeom prst="line">
            <a:avLst/>
          </a:prstGeom>
          <a:noFill/>
          <a:ln w="76200" cmpd="tri">
            <a:solidFill>
              <a:srgbClr val="0000FF"/>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VnTime" panose="020B7200000000000000" pitchFamily="34" charset="0"/>
              <a:cs typeface="Arial" panose="020B0604020202020204" pitchFamily="34" charset="0"/>
            </a:endParaRPr>
          </a:p>
        </p:txBody>
      </p:sp>
      <p:sp>
        <p:nvSpPr>
          <p:cNvPr id="500743" name="Line 6"/>
          <p:cNvSpPr>
            <a:spLocks noChangeShapeType="1"/>
          </p:cNvSpPr>
          <p:nvPr/>
        </p:nvSpPr>
        <p:spPr bwMode="auto">
          <a:xfrm>
            <a:off x="6019800" y="1752600"/>
            <a:ext cx="1905000" cy="457200"/>
          </a:xfrm>
          <a:prstGeom prst="line">
            <a:avLst/>
          </a:prstGeom>
          <a:noFill/>
          <a:ln w="76200" cmpd="tri">
            <a:solidFill>
              <a:srgbClr val="0000FF"/>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VnTime" panose="020B7200000000000000" pitchFamily="34" charset="0"/>
              <a:cs typeface="Arial" panose="020B0604020202020204" pitchFamily="34" charset="0"/>
            </a:endParaRPr>
          </a:p>
        </p:txBody>
      </p:sp>
    </p:spTree>
    <p:extLst>
      <p:ext uri="{BB962C8B-B14F-4D97-AF65-F5344CB8AC3E}">
        <p14:creationId xmlns:p14="http://schemas.microsoft.com/office/powerpoint/2010/main" val="83331905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26" fill="hold" grpId="0" nodeType="afterEffect">
                                  <p:stCondLst>
                                    <p:cond delay="0"/>
                                  </p:stCondLst>
                                  <p:childTnLst>
                                    <p:set>
                                      <p:cBhvr>
                                        <p:cTn id="6" dur="1" fill="hold">
                                          <p:stCondLst>
                                            <p:cond delay="0"/>
                                          </p:stCondLst>
                                        </p:cTn>
                                        <p:tgtEl>
                                          <p:spTgt spid="57346"/>
                                        </p:tgtEl>
                                        <p:attrNameLst>
                                          <p:attrName>style.visibility</p:attrName>
                                        </p:attrNameLst>
                                      </p:cBhvr>
                                      <p:to>
                                        <p:strVal val="visible"/>
                                      </p:to>
                                    </p:set>
                                    <p:animEffect transition="in" filter="barn(inHorizontal)">
                                      <p:cBhvr>
                                        <p:cTn id="7" dur="500"/>
                                        <p:tgtEl>
                                          <p:spTgt spid="57346"/>
                                        </p:tgtEl>
                                      </p:cBhvr>
                                    </p:animEffect>
                                  </p:childTnLst>
                                </p:cTn>
                              </p:par>
                            </p:childTnLst>
                          </p:cTn>
                        </p:par>
                        <p:par>
                          <p:cTn id="8" fill="hold" nodeType="afterGroup">
                            <p:stCondLst>
                              <p:cond delay="500"/>
                            </p:stCondLst>
                            <p:childTnLst>
                              <p:par>
                                <p:cTn id="9" presetID="8" presetClass="entr" presetSubtype="16" fill="hold" grpId="0" nodeType="afterEffect">
                                  <p:stCondLst>
                                    <p:cond delay="0"/>
                                  </p:stCondLst>
                                  <p:childTnLst>
                                    <p:set>
                                      <p:cBhvr>
                                        <p:cTn id="10" dur="1" fill="hold">
                                          <p:stCondLst>
                                            <p:cond delay="0"/>
                                          </p:stCondLst>
                                        </p:cTn>
                                        <p:tgtEl>
                                          <p:spTgt spid="57347"/>
                                        </p:tgtEl>
                                        <p:attrNameLst>
                                          <p:attrName>style.visibility</p:attrName>
                                        </p:attrNameLst>
                                      </p:cBhvr>
                                      <p:to>
                                        <p:strVal val="visible"/>
                                      </p:to>
                                    </p:set>
                                    <p:animEffect transition="in" filter="diamond(in)">
                                      <p:cBhvr>
                                        <p:cTn id="11" dur="1000"/>
                                        <p:tgtEl>
                                          <p:spTgt spid="57347"/>
                                        </p:tgtEl>
                                      </p:cBhvr>
                                    </p:animEffect>
                                  </p:childTnLst>
                                </p:cTn>
                              </p:par>
                            </p:childTnLst>
                          </p:cTn>
                        </p:par>
                        <p:par>
                          <p:cTn id="12" fill="hold" nodeType="afterGroup">
                            <p:stCondLst>
                              <p:cond delay="1500"/>
                            </p:stCondLst>
                            <p:childTnLst>
                              <p:par>
                                <p:cTn id="13" presetID="8" presetClass="entr" presetSubtype="16" fill="hold" grpId="0" nodeType="afterEffect">
                                  <p:stCondLst>
                                    <p:cond delay="0"/>
                                  </p:stCondLst>
                                  <p:childTnLst>
                                    <p:set>
                                      <p:cBhvr>
                                        <p:cTn id="14" dur="1" fill="hold">
                                          <p:stCondLst>
                                            <p:cond delay="0"/>
                                          </p:stCondLst>
                                        </p:cTn>
                                        <p:tgtEl>
                                          <p:spTgt spid="57348"/>
                                        </p:tgtEl>
                                        <p:attrNameLst>
                                          <p:attrName>style.visibility</p:attrName>
                                        </p:attrNameLst>
                                      </p:cBhvr>
                                      <p:to>
                                        <p:strVal val="visible"/>
                                      </p:to>
                                    </p:set>
                                    <p:animEffect transition="in" filter="diamond(in)">
                                      <p:cBhvr>
                                        <p:cTn id="15" dur="500"/>
                                        <p:tgtEl>
                                          <p:spTgt spid="57348"/>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21" presetClass="exit" presetSubtype="4" fill="hold" grpId="1" nodeType="clickEffect">
                                  <p:stCondLst>
                                    <p:cond delay="0"/>
                                  </p:stCondLst>
                                  <p:childTnLst>
                                    <p:animEffect transition="out" filter="wheel(4)">
                                      <p:cBhvr>
                                        <p:cTn id="19" dur="1000"/>
                                        <p:tgtEl>
                                          <p:spTgt spid="57346"/>
                                        </p:tgtEl>
                                      </p:cBhvr>
                                    </p:animEffect>
                                    <p:set>
                                      <p:cBhvr>
                                        <p:cTn id="20" dur="1" fill="hold">
                                          <p:stCondLst>
                                            <p:cond delay="999"/>
                                          </p:stCondLst>
                                        </p:cTn>
                                        <p:tgtEl>
                                          <p:spTgt spid="57346"/>
                                        </p:tgtEl>
                                        <p:attrNameLst>
                                          <p:attrName>style.visibility</p:attrName>
                                        </p:attrNameLst>
                                      </p:cBhvr>
                                      <p:to>
                                        <p:strVal val="hidden"/>
                                      </p:to>
                                    </p:set>
                                  </p:childTnLst>
                                </p:cTn>
                              </p:par>
                              <p:par>
                                <p:cTn id="21" presetID="21" presetClass="exit" presetSubtype="4" fill="hold" grpId="1" nodeType="withEffect">
                                  <p:stCondLst>
                                    <p:cond delay="0"/>
                                  </p:stCondLst>
                                  <p:childTnLst>
                                    <p:animEffect transition="out" filter="wheel(4)">
                                      <p:cBhvr>
                                        <p:cTn id="22" dur="1000"/>
                                        <p:tgtEl>
                                          <p:spTgt spid="57347"/>
                                        </p:tgtEl>
                                      </p:cBhvr>
                                    </p:animEffect>
                                    <p:set>
                                      <p:cBhvr>
                                        <p:cTn id="23" dur="1" fill="hold">
                                          <p:stCondLst>
                                            <p:cond delay="999"/>
                                          </p:stCondLst>
                                        </p:cTn>
                                        <p:tgtEl>
                                          <p:spTgt spid="57347"/>
                                        </p:tgtEl>
                                        <p:attrNameLst>
                                          <p:attrName>style.visibility</p:attrName>
                                        </p:attrNameLst>
                                      </p:cBhvr>
                                      <p:to>
                                        <p:strVal val="hidden"/>
                                      </p:to>
                                    </p:set>
                                  </p:childTnLst>
                                </p:cTn>
                              </p:par>
                              <p:par>
                                <p:cTn id="24" presetID="21" presetClass="exit" presetSubtype="4" fill="hold" grpId="1" nodeType="withEffect">
                                  <p:stCondLst>
                                    <p:cond delay="0"/>
                                  </p:stCondLst>
                                  <p:childTnLst>
                                    <p:animEffect transition="out" filter="wheel(4)">
                                      <p:cBhvr>
                                        <p:cTn id="25" dur="1000"/>
                                        <p:tgtEl>
                                          <p:spTgt spid="57348"/>
                                        </p:tgtEl>
                                      </p:cBhvr>
                                    </p:animEffect>
                                    <p:set>
                                      <p:cBhvr>
                                        <p:cTn id="26" dur="1" fill="hold">
                                          <p:stCondLst>
                                            <p:cond delay="999"/>
                                          </p:stCondLst>
                                        </p:cTn>
                                        <p:tgtEl>
                                          <p:spTgt spid="5734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346" grpId="0"/>
      <p:bldP spid="57346" grpId="1"/>
      <p:bldP spid="57347" grpId="0" animBg="1"/>
      <p:bldP spid="57347" grpId="1" animBg="1"/>
      <p:bldP spid="57348" grpId="0" animBg="1"/>
      <p:bldP spid="57348" grpId="1"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3810" name="Rectangle 2"/>
          <p:cNvSpPr>
            <a:spLocks noChangeArrowheads="1"/>
          </p:cNvSpPr>
          <p:nvPr/>
        </p:nvSpPr>
        <p:spPr bwMode="auto">
          <a:xfrm>
            <a:off x="5181600" y="381000"/>
            <a:ext cx="38862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fontAlgn="base">
              <a:lnSpc>
                <a:spcPct val="80000"/>
              </a:lnSpc>
              <a:spcAft>
                <a:spcPct val="0"/>
              </a:spcAft>
              <a:buFontTx/>
              <a:buNone/>
            </a:pPr>
            <a:endParaRPr kumimoji="0" lang="de-DE" altLang="en-US" sz="2800">
              <a:solidFill>
                <a:srgbClr val="000000"/>
              </a:solidFill>
              <a:latin typeface="Arial" panose="020B0604020202020204" pitchFamily="34" charset="0"/>
              <a:cs typeface="Arial" panose="020B0604020202020204" pitchFamily="34" charset="0"/>
            </a:endParaRPr>
          </a:p>
        </p:txBody>
      </p:sp>
      <p:sp>
        <p:nvSpPr>
          <p:cNvPr id="26" name="Rectangle 7"/>
          <p:cNvSpPr>
            <a:spLocks noChangeArrowheads="1"/>
          </p:cNvSpPr>
          <p:nvPr/>
        </p:nvSpPr>
        <p:spPr bwMode="auto">
          <a:xfrm>
            <a:off x="6044733" y="1430338"/>
            <a:ext cx="4090941" cy="830262"/>
          </a:xfrm>
          <a:prstGeom prst="rect">
            <a:avLst/>
          </a:prstGeom>
          <a:solidFill>
            <a:srgbClr val="FF0000"/>
          </a:solidFill>
          <a:ln w="9525">
            <a:solidFill>
              <a:schemeClr val="tx1"/>
            </a:solidFill>
            <a:miter lim="800000"/>
            <a:headEnd/>
            <a:tailEnd/>
          </a:ln>
        </p:spPr>
        <p:txBody>
          <a:bodyPr wrap="square">
            <a:spAutoFit/>
          </a:bodyPr>
          <a:lstStyle>
            <a:lvl1pPr eaLnBrk="0" hangingPunct="0">
              <a:spcBef>
                <a:spcPct val="20000"/>
              </a:spcBef>
              <a:buChar char="•"/>
              <a:defRPr sz="3200">
                <a:solidFill>
                  <a:schemeClr val="tx1"/>
                </a:solidFill>
                <a:latin typeface="Arial" pitchFamily="34" charset="0"/>
                <a:cs typeface="Arial" pitchFamily="34" charset="0"/>
              </a:defRPr>
            </a:lvl1pPr>
            <a:lvl2pPr marL="742950" indent="-285750" eaLnBrk="0" hangingPunct="0">
              <a:spcBef>
                <a:spcPct val="20000"/>
              </a:spcBef>
              <a:buChar char="–"/>
              <a:defRPr sz="2800">
                <a:solidFill>
                  <a:schemeClr val="tx1"/>
                </a:solidFill>
                <a:latin typeface="Arial" pitchFamily="34" charset="0"/>
                <a:cs typeface="Arial" pitchFamily="34" charset="0"/>
              </a:defRPr>
            </a:lvl2pPr>
            <a:lvl3pPr marL="1143000" indent="-228600" eaLnBrk="0" hangingPunct="0">
              <a:spcBef>
                <a:spcPct val="20000"/>
              </a:spcBef>
              <a:buChar char="•"/>
              <a:defRPr sz="2400">
                <a:solidFill>
                  <a:schemeClr val="tx1"/>
                </a:solidFill>
                <a:latin typeface="Arial" pitchFamily="34" charset="0"/>
                <a:cs typeface="Arial" pitchFamily="34" charset="0"/>
              </a:defRPr>
            </a:lvl3pPr>
            <a:lvl4pPr marL="1600200" indent="-228600" eaLnBrk="0" hangingPunct="0">
              <a:spcBef>
                <a:spcPct val="20000"/>
              </a:spcBef>
              <a:buChar char="–"/>
              <a:defRPr sz="2000">
                <a:solidFill>
                  <a:schemeClr val="tx1"/>
                </a:solidFill>
                <a:latin typeface="Arial" pitchFamily="34" charset="0"/>
                <a:cs typeface="Arial" pitchFamily="34" charset="0"/>
              </a:defRPr>
            </a:lvl4pPr>
            <a:lvl5pPr marL="2057400" indent="-228600" eaLnBrk="0" hangingPunct="0">
              <a:spcBef>
                <a:spcPct val="20000"/>
              </a:spcBef>
              <a:buChar char="»"/>
              <a:defRPr sz="2000">
                <a:solidFill>
                  <a:schemeClr val="tx1"/>
                </a:solidFill>
                <a:latin typeface="Arial" pitchFamily="34" charset="0"/>
                <a:cs typeface="Arial" pitchFamily="34" charset="0"/>
              </a:defRPr>
            </a:lvl5pPr>
            <a:lvl6pPr marL="2514600" indent="-228600" eaLnBrk="0" fontAlgn="base" hangingPunct="0">
              <a:spcBef>
                <a:spcPct val="20000"/>
              </a:spcBef>
              <a:spcAft>
                <a:spcPct val="0"/>
              </a:spcAft>
              <a:buChar char="»"/>
              <a:defRPr sz="2000">
                <a:solidFill>
                  <a:schemeClr val="tx1"/>
                </a:solidFill>
                <a:latin typeface="Arial" pitchFamily="34" charset="0"/>
                <a:cs typeface="Arial" pitchFamily="34" charset="0"/>
              </a:defRPr>
            </a:lvl6pPr>
            <a:lvl7pPr marL="2971800" indent="-228600" eaLnBrk="0" fontAlgn="base" hangingPunct="0">
              <a:spcBef>
                <a:spcPct val="20000"/>
              </a:spcBef>
              <a:spcAft>
                <a:spcPct val="0"/>
              </a:spcAft>
              <a:buChar char="»"/>
              <a:defRPr sz="2000">
                <a:solidFill>
                  <a:schemeClr val="tx1"/>
                </a:solidFill>
                <a:latin typeface="Arial" pitchFamily="34" charset="0"/>
                <a:cs typeface="Arial" pitchFamily="34" charset="0"/>
              </a:defRPr>
            </a:lvl7pPr>
            <a:lvl8pPr marL="3429000" indent="-228600" eaLnBrk="0" fontAlgn="base" hangingPunct="0">
              <a:spcBef>
                <a:spcPct val="20000"/>
              </a:spcBef>
              <a:spcAft>
                <a:spcPct val="0"/>
              </a:spcAft>
              <a:buChar char="»"/>
              <a:defRPr sz="2000">
                <a:solidFill>
                  <a:schemeClr val="tx1"/>
                </a:solidFill>
                <a:latin typeface="Arial" pitchFamily="34" charset="0"/>
                <a:cs typeface="Arial" pitchFamily="34" charset="0"/>
              </a:defRPr>
            </a:lvl8pPr>
            <a:lvl9pPr marL="3886200" indent="-228600" eaLnBrk="0" fontAlgn="base" hangingPunct="0">
              <a:spcBef>
                <a:spcPct val="20000"/>
              </a:spcBef>
              <a:spcAft>
                <a:spcPct val="0"/>
              </a:spcAft>
              <a:buChar char="»"/>
              <a:defRPr sz="2000">
                <a:solidFill>
                  <a:schemeClr val="tx1"/>
                </a:solidFill>
                <a:latin typeface="Arial" pitchFamily="34" charset="0"/>
                <a:cs typeface="Arial" pitchFamily="34" charset="0"/>
              </a:defRPr>
            </a:lvl9pPr>
          </a:lstStyle>
          <a:p>
            <a:pPr algn="ctr" eaLnBrk="1" fontAlgn="base" hangingPunct="1">
              <a:spcBef>
                <a:spcPct val="0"/>
              </a:spcBef>
              <a:spcAft>
                <a:spcPct val="0"/>
              </a:spcAft>
              <a:buFontTx/>
              <a:buNone/>
              <a:defRPr/>
            </a:pPr>
            <a:r>
              <a:rPr lang="en-SG" sz="2400" b="1" dirty="0">
                <a:solidFill>
                  <a:schemeClr val="bg1"/>
                </a:solidFill>
              </a:rPr>
              <a:t>Chủ </a:t>
            </a:r>
            <a:r>
              <a:rPr lang="en-SG" sz="2400" b="1" dirty="0" err="1">
                <a:solidFill>
                  <a:schemeClr val="bg1"/>
                </a:solidFill>
              </a:rPr>
              <a:t>nghĩa</a:t>
            </a:r>
            <a:r>
              <a:rPr lang="en-SG" sz="2400" b="1" dirty="0">
                <a:solidFill>
                  <a:schemeClr val="bg1"/>
                </a:solidFill>
              </a:rPr>
              <a:t> </a:t>
            </a:r>
            <a:r>
              <a:rPr lang="en-SG" sz="2400" b="1" dirty="0" err="1">
                <a:solidFill>
                  <a:schemeClr val="bg1"/>
                </a:solidFill>
              </a:rPr>
              <a:t>duy</a:t>
            </a:r>
            <a:r>
              <a:rPr lang="en-SG" sz="2400" b="1" dirty="0">
                <a:solidFill>
                  <a:schemeClr val="bg1"/>
                </a:solidFill>
              </a:rPr>
              <a:t> </a:t>
            </a:r>
            <a:r>
              <a:rPr lang="en-SG" sz="2400" b="1" dirty="0" err="1">
                <a:solidFill>
                  <a:schemeClr val="bg1"/>
                </a:solidFill>
              </a:rPr>
              <a:t>vật</a:t>
            </a:r>
            <a:r>
              <a:rPr lang="en-SG" sz="2400" b="1" dirty="0">
                <a:solidFill>
                  <a:schemeClr val="bg1"/>
                </a:solidFill>
              </a:rPr>
              <a:t> </a:t>
            </a:r>
            <a:r>
              <a:rPr lang="en-SG" sz="2400" b="1" dirty="0" err="1">
                <a:solidFill>
                  <a:schemeClr val="bg1"/>
                </a:solidFill>
              </a:rPr>
              <a:t>biện</a:t>
            </a:r>
            <a:r>
              <a:rPr lang="en-SG" sz="2400" b="1" dirty="0">
                <a:solidFill>
                  <a:schemeClr val="bg1"/>
                </a:solidFill>
              </a:rPr>
              <a:t> </a:t>
            </a:r>
            <a:r>
              <a:rPr lang="en-SG" sz="2400" b="1" dirty="0" err="1">
                <a:solidFill>
                  <a:schemeClr val="bg1"/>
                </a:solidFill>
              </a:rPr>
              <a:t>chứn</a:t>
            </a:r>
            <a:r>
              <a:rPr lang="en-SG" sz="2400" b="1" dirty="0" err="1">
                <a:solidFill>
                  <a:schemeClr val="bg1"/>
                </a:solidFill>
                <a:latin typeface="Times New Roman"/>
              </a:rPr>
              <a:t>g</a:t>
            </a:r>
            <a:endParaRPr lang="en-US" sz="2400" b="1" dirty="0">
              <a:solidFill>
                <a:schemeClr val="bg1"/>
              </a:solidFill>
              <a:latin typeface="Times New Roman"/>
            </a:endParaRPr>
          </a:p>
        </p:txBody>
      </p:sp>
      <p:cxnSp>
        <p:nvCxnSpPr>
          <p:cNvPr id="49" name="Straight Arrow Connector 48"/>
          <p:cNvCxnSpPr/>
          <p:nvPr/>
        </p:nvCxnSpPr>
        <p:spPr>
          <a:xfrm>
            <a:off x="8075916" y="2305050"/>
            <a:ext cx="14287" cy="1341209"/>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pic>
        <p:nvPicPr>
          <p:cNvPr id="503818"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515100"/>
            <a:ext cx="12192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 name="Rectangle 33"/>
          <p:cNvSpPr/>
          <p:nvPr/>
        </p:nvSpPr>
        <p:spPr bwMode="auto">
          <a:xfrm>
            <a:off x="5587283" y="3654425"/>
            <a:ext cx="5085011" cy="2646511"/>
          </a:xfrm>
          <a:prstGeom prst="rect">
            <a:avLst/>
          </a:prstGeom>
          <a:solidFill>
            <a:srgbClr val="002060"/>
          </a:solidFill>
          <a:ln w="9525" cap="flat" cmpd="sng" algn="ctr">
            <a:solidFill>
              <a:schemeClr val="tx1"/>
            </a:solidFill>
            <a:prstDash val="solid"/>
            <a:round/>
            <a:headEnd type="none" w="med" len="med"/>
            <a:tailEnd type="none" w="med" len="med"/>
          </a:ln>
          <a:effectLst/>
        </p:spPr>
        <p:txBody>
          <a:bodyPr/>
          <a:lstStyle/>
          <a:p>
            <a:pPr algn="ctr" fontAlgn="base">
              <a:spcBef>
                <a:spcPct val="0"/>
              </a:spcBef>
              <a:spcAft>
                <a:spcPct val="0"/>
              </a:spcAft>
              <a:defRPr/>
            </a:pPr>
            <a:r>
              <a:rPr lang="en-SG" sz="3200" dirty="0" err="1">
                <a:solidFill>
                  <a:schemeClr val="bg1"/>
                </a:solidFill>
                <a:latin typeface="Arial" panose="020B0604020202020204" pitchFamily="34" charset="0"/>
                <a:cs typeface="Arial" panose="020B0604020202020204" pitchFamily="34" charset="0"/>
              </a:rPr>
              <a:t>Thế</a:t>
            </a:r>
            <a:r>
              <a:rPr lang="en-SG" sz="3200" dirty="0">
                <a:solidFill>
                  <a:schemeClr val="bg1"/>
                </a:solidFill>
                <a:latin typeface="Arial" panose="020B0604020202020204" pitchFamily="34" charset="0"/>
                <a:cs typeface="Arial" panose="020B0604020202020204" pitchFamily="34" charset="0"/>
              </a:rPr>
              <a:t> </a:t>
            </a:r>
            <a:r>
              <a:rPr lang="en-SG" sz="3200" dirty="0" err="1">
                <a:solidFill>
                  <a:schemeClr val="bg1"/>
                </a:solidFill>
                <a:latin typeface="Arial" panose="020B0604020202020204" pitchFamily="34" charset="0"/>
                <a:cs typeface="Arial" panose="020B0604020202020204" pitchFamily="34" charset="0"/>
              </a:rPr>
              <a:t>giới</a:t>
            </a:r>
            <a:r>
              <a:rPr lang="en-SG" sz="3200" dirty="0">
                <a:solidFill>
                  <a:schemeClr val="bg1"/>
                </a:solidFill>
                <a:latin typeface="Arial" panose="020B0604020202020204" pitchFamily="34" charset="0"/>
                <a:cs typeface="Arial" panose="020B0604020202020204" pitchFamily="34" charset="0"/>
              </a:rPr>
              <a:t> </a:t>
            </a:r>
            <a:r>
              <a:rPr lang="en-SG" sz="3200" dirty="0" err="1">
                <a:solidFill>
                  <a:schemeClr val="bg1"/>
                </a:solidFill>
                <a:latin typeface="Arial" panose="020B0604020202020204" pitchFamily="34" charset="0"/>
                <a:cs typeface="Arial" panose="020B0604020202020204" pitchFamily="34" charset="0"/>
              </a:rPr>
              <a:t>thống</a:t>
            </a:r>
            <a:r>
              <a:rPr lang="en-SG" sz="3200" dirty="0">
                <a:solidFill>
                  <a:schemeClr val="bg1"/>
                </a:solidFill>
                <a:latin typeface="Arial" panose="020B0604020202020204" pitchFamily="34" charset="0"/>
                <a:cs typeface="Arial" panose="020B0604020202020204" pitchFamily="34" charset="0"/>
              </a:rPr>
              <a:t> </a:t>
            </a:r>
            <a:r>
              <a:rPr lang="en-SG" sz="3200" dirty="0" err="1">
                <a:solidFill>
                  <a:schemeClr val="bg1"/>
                </a:solidFill>
                <a:latin typeface="Arial" panose="020B0604020202020204" pitchFamily="34" charset="0"/>
                <a:cs typeface="Arial" panose="020B0604020202020204" pitchFamily="34" charset="0"/>
              </a:rPr>
              <a:t>nhất</a:t>
            </a:r>
            <a:r>
              <a:rPr lang="en-SG" sz="3200" dirty="0">
                <a:solidFill>
                  <a:schemeClr val="bg1"/>
                </a:solidFill>
                <a:latin typeface="Arial" panose="020B0604020202020204" pitchFamily="34" charset="0"/>
                <a:cs typeface="Arial" panose="020B0604020202020204" pitchFamily="34" charset="0"/>
              </a:rPr>
              <a:t> </a:t>
            </a:r>
            <a:r>
              <a:rPr lang="en-SG" sz="3200" dirty="0" err="1">
                <a:solidFill>
                  <a:schemeClr val="bg1"/>
                </a:solidFill>
                <a:latin typeface="Arial" panose="020B0604020202020204" pitchFamily="34" charset="0"/>
                <a:cs typeface="Arial" panose="020B0604020202020204" pitchFamily="34" charset="0"/>
              </a:rPr>
              <a:t>với</a:t>
            </a:r>
            <a:r>
              <a:rPr lang="en-SG" sz="3200" dirty="0">
                <a:solidFill>
                  <a:schemeClr val="bg1"/>
                </a:solidFill>
                <a:latin typeface="Arial" panose="020B0604020202020204" pitchFamily="34" charset="0"/>
                <a:cs typeface="Arial" panose="020B0604020202020204" pitchFamily="34" charset="0"/>
              </a:rPr>
              <a:t> </a:t>
            </a:r>
            <a:r>
              <a:rPr lang="en-SG" sz="3200" dirty="0" err="1">
                <a:solidFill>
                  <a:schemeClr val="bg1"/>
                </a:solidFill>
                <a:latin typeface="Arial" panose="020B0604020202020204" pitchFamily="34" charset="0"/>
                <a:cs typeface="Arial" panose="020B0604020202020204" pitchFamily="34" charset="0"/>
              </a:rPr>
              <a:t>nhau</a:t>
            </a:r>
            <a:r>
              <a:rPr lang="en-SG" sz="3200" dirty="0">
                <a:solidFill>
                  <a:schemeClr val="bg1"/>
                </a:solidFill>
                <a:latin typeface="Arial" panose="020B0604020202020204" pitchFamily="34" charset="0"/>
                <a:cs typeface="Arial" panose="020B0604020202020204" pitchFamily="34" charset="0"/>
              </a:rPr>
              <a:t> ở </a:t>
            </a:r>
            <a:r>
              <a:rPr lang="en-SG" sz="3200" dirty="0" err="1">
                <a:solidFill>
                  <a:schemeClr val="bg1"/>
                </a:solidFill>
                <a:latin typeface="Arial" panose="020B0604020202020204" pitchFamily="34" charset="0"/>
                <a:cs typeface="Arial" panose="020B0604020202020204" pitchFamily="34" charset="0"/>
              </a:rPr>
              <a:t>tính</a:t>
            </a:r>
            <a:r>
              <a:rPr lang="en-SG" sz="3200" dirty="0">
                <a:solidFill>
                  <a:schemeClr val="bg1"/>
                </a:solidFill>
                <a:latin typeface="Arial" panose="020B0604020202020204" pitchFamily="34" charset="0"/>
                <a:cs typeface="Arial" panose="020B0604020202020204" pitchFamily="34" charset="0"/>
              </a:rPr>
              <a:t> </a:t>
            </a:r>
            <a:r>
              <a:rPr lang="en-SG" sz="3200" dirty="0" err="1">
                <a:solidFill>
                  <a:schemeClr val="bg1"/>
                </a:solidFill>
                <a:latin typeface="Arial" panose="020B0604020202020204" pitchFamily="34" charset="0"/>
                <a:cs typeface="Arial" panose="020B0604020202020204" pitchFamily="34" charset="0"/>
              </a:rPr>
              <a:t>vật</a:t>
            </a:r>
            <a:r>
              <a:rPr lang="en-SG" sz="3200" dirty="0">
                <a:solidFill>
                  <a:schemeClr val="bg1"/>
                </a:solidFill>
                <a:latin typeface="Arial" panose="020B0604020202020204" pitchFamily="34" charset="0"/>
                <a:cs typeface="Arial" panose="020B0604020202020204" pitchFamily="34" charset="0"/>
              </a:rPr>
              <a:t> </a:t>
            </a:r>
            <a:r>
              <a:rPr lang="en-SG" sz="3200" dirty="0" err="1">
                <a:solidFill>
                  <a:schemeClr val="bg1"/>
                </a:solidFill>
                <a:latin typeface="Arial" panose="020B0604020202020204" pitchFamily="34" charset="0"/>
                <a:cs typeface="Arial" panose="020B0604020202020204" pitchFamily="34" charset="0"/>
              </a:rPr>
              <a:t>chất</a:t>
            </a:r>
            <a:r>
              <a:rPr lang="en-SG" sz="3200" dirty="0">
                <a:solidFill>
                  <a:schemeClr val="bg1"/>
                </a:solidFill>
                <a:latin typeface="Arial" panose="020B0604020202020204" pitchFamily="34" charset="0"/>
                <a:cs typeface="Arial" panose="020B0604020202020204" pitchFamily="34" charset="0"/>
              </a:rPr>
              <a:t> </a:t>
            </a:r>
            <a:r>
              <a:rPr lang="en-SG" sz="3200" dirty="0" err="1">
                <a:solidFill>
                  <a:schemeClr val="bg1"/>
                </a:solidFill>
                <a:latin typeface="Arial" panose="020B0604020202020204" pitchFamily="34" charset="0"/>
                <a:cs typeface="Arial" panose="020B0604020202020204" pitchFamily="34" charset="0"/>
              </a:rPr>
              <a:t>nên</a:t>
            </a:r>
            <a:r>
              <a:rPr lang="en-SG" sz="3200" dirty="0">
                <a:solidFill>
                  <a:schemeClr val="bg1"/>
                </a:solidFill>
                <a:latin typeface="Arial" panose="020B0604020202020204" pitchFamily="34" charset="0"/>
                <a:cs typeface="Arial" panose="020B0604020202020204" pitchFamily="34" charset="0"/>
              </a:rPr>
              <a:t> </a:t>
            </a:r>
            <a:r>
              <a:rPr lang="en-SG" sz="3200" dirty="0" err="1">
                <a:solidFill>
                  <a:schemeClr val="bg1"/>
                </a:solidFill>
                <a:latin typeface="Arial" panose="020B0604020202020204" pitchFamily="34" charset="0"/>
                <a:cs typeface="Arial" panose="020B0604020202020204" pitchFamily="34" charset="0"/>
              </a:rPr>
              <a:t>giữa</a:t>
            </a:r>
            <a:r>
              <a:rPr lang="en-SG" sz="3200" dirty="0">
                <a:solidFill>
                  <a:schemeClr val="bg1"/>
                </a:solidFill>
                <a:latin typeface="Arial" panose="020B0604020202020204" pitchFamily="34" charset="0"/>
                <a:cs typeface="Arial" panose="020B0604020202020204" pitchFamily="34" charset="0"/>
              </a:rPr>
              <a:t> </a:t>
            </a:r>
            <a:r>
              <a:rPr lang="en-SG" sz="3200" dirty="0" err="1">
                <a:solidFill>
                  <a:schemeClr val="bg1"/>
                </a:solidFill>
                <a:latin typeface="Arial" panose="020B0604020202020204" pitchFamily="34" charset="0"/>
                <a:cs typeface="Arial" panose="020B0604020202020204" pitchFamily="34" charset="0"/>
              </a:rPr>
              <a:t>chúng</a:t>
            </a:r>
            <a:r>
              <a:rPr lang="en-SG" sz="3200" dirty="0">
                <a:solidFill>
                  <a:schemeClr val="bg1"/>
                </a:solidFill>
                <a:latin typeface="Arial" panose="020B0604020202020204" pitchFamily="34" charset="0"/>
                <a:cs typeface="Arial" panose="020B0604020202020204" pitchFamily="34" charset="0"/>
              </a:rPr>
              <a:t> </a:t>
            </a:r>
            <a:r>
              <a:rPr lang="en-SG" sz="3200" dirty="0" err="1">
                <a:solidFill>
                  <a:schemeClr val="bg1"/>
                </a:solidFill>
                <a:latin typeface="Arial" panose="020B0604020202020204" pitchFamily="34" charset="0"/>
                <a:cs typeface="Arial" panose="020B0604020202020204" pitchFamily="34" charset="0"/>
              </a:rPr>
              <a:t>tất</a:t>
            </a:r>
            <a:r>
              <a:rPr lang="en-SG" sz="3200" dirty="0">
                <a:solidFill>
                  <a:schemeClr val="bg1"/>
                </a:solidFill>
                <a:latin typeface="Arial" panose="020B0604020202020204" pitchFamily="34" charset="0"/>
                <a:cs typeface="Arial" panose="020B0604020202020204" pitchFamily="34" charset="0"/>
              </a:rPr>
              <a:t> </a:t>
            </a:r>
            <a:r>
              <a:rPr lang="en-SG" sz="3200" dirty="0" err="1">
                <a:solidFill>
                  <a:schemeClr val="bg1"/>
                </a:solidFill>
                <a:latin typeface="Arial" panose="020B0604020202020204" pitchFamily="34" charset="0"/>
                <a:cs typeface="Arial" panose="020B0604020202020204" pitchFamily="34" charset="0"/>
              </a:rPr>
              <a:t>yếu</a:t>
            </a:r>
            <a:r>
              <a:rPr lang="en-SG" sz="3200" dirty="0">
                <a:solidFill>
                  <a:schemeClr val="bg1"/>
                </a:solidFill>
                <a:latin typeface="Arial" panose="020B0604020202020204" pitchFamily="34" charset="0"/>
                <a:cs typeface="Arial" panose="020B0604020202020204" pitchFamily="34" charset="0"/>
              </a:rPr>
              <a:t> </a:t>
            </a:r>
            <a:r>
              <a:rPr lang="en-SG" sz="3200" dirty="0" err="1">
                <a:solidFill>
                  <a:schemeClr val="bg1"/>
                </a:solidFill>
                <a:latin typeface="Arial" panose="020B0604020202020204" pitchFamily="34" charset="0"/>
                <a:cs typeface="Arial" panose="020B0604020202020204" pitchFamily="34" charset="0"/>
              </a:rPr>
              <a:t>phải</a:t>
            </a:r>
            <a:r>
              <a:rPr lang="en-SG" sz="3200" dirty="0">
                <a:solidFill>
                  <a:schemeClr val="bg1"/>
                </a:solidFill>
                <a:latin typeface="Arial" panose="020B0604020202020204" pitchFamily="34" charset="0"/>
                <a:cs typeface="Arial" panose="020B0604020202020204" pitchFamily="34" charset="0"/>
              </a:rPr>
              <a:t> </a:t>
            </a:r>
            <a:r>
              <a:rPr lang="en-SG" sz="3200" dirty="0" err="1">
                <a:solidFill>
                  <a:schemeClr val="bg1"/>
                </a:solidFill>
                <a:latin typeface="Arial" panose="020B0604020202020204" pitchFamily="34" charset="0"/>
                <a:cs typeface="Arial" panose="020B0604020202020204" pitchFamily="34" charset="0"/>
              </a:rPr>
              <a:t>có</a:t>
            </a:r>
            <a:r>
              <a:rPr lang="en-SG" sz="3200" dirty="0">
                <a:solidFill>
                  <a:schemeClr val="bg1"/>
                </a:solidFill>
                <a:latin typeface="Arial" panose="020B0604020202020204" pitchFamily="34" charset="0"/>
                <a:cs typeface="Arial" panose="020B0604020202020204" pitchFamily="34" charset="0"/>
              </a:rPr>
              <a:t> </a:t>
            </a:r>
            <a:r>
              <a:rPr lang="en-SG" sz="3200" i="1" dirty="0" err="1">
                <a:solidFill>
                  <a:schemeClr val="bg1"/>
                </a:solidFill>
                <a:latin typeface="Arial" panose="020B0604020202020204" pitchFamily="34" charset="0"/>
                <a:cs typeface="Arial" panose="020B0604020202020204" pitchFamily="34" charset="0"/>
              </a:rPr>
              <a:t>mối</a:t>
            </a:r>
            <a:r>
              <a:rPr lang="en-SG" sz="3200" i="1" dirty="0">
                <a:solidFill>
                  <a:schemeClr val="bg1"/>
                </a:solidFill>
                <a:latin typeface="Arial" panose="020B0604020202020204" pitchFamily="34" charset="0"/>
                <a:cs typeface="Arial" panose="020B0604020202020204" pitchFamily="34" charset="0"/>
              </a:rPr>
              <a:t> </a:t>
            </a:r>
            <a:r>
              <a:rPr lang="en-SG" sz="3200" i="1" dirty="0" err="1">
                <a:solidFill>
                  <a:schemeClr val="bg1"/>
                </a:solidFill>
                <a:latin typeface="Arial" panose="020B0604020202020204" pitchFamily="34" charset="0"/>
                <a:cs typeface="Arial" panose="020B0604020202020204" pitchFamily="34" charset="0"/>
              </a:rPr>
              <a:t>liên</a:t>
            </a:r>
            <a:r>
              <a:rPr lang="en-SG" sz="3200" i="1" dirty="0">
                <a:solidFill>
                  <a:schemeClr val="bg1"/>
                </a:solidFill>
                <a:latin typeface="Arial" panose="020B0604020202020204" pitchFamily="34" charset="0"/>
                <a:cs typeface="Arial" panose="020B0604020202020204" pitchFamily="34" charset="0"/>
              </a:rPr>
              <a:t> </a:t>
            </a:r>
            <a:r>
              <a:rPr lang="en-SG" sz="3200" i="1" dirty="0" err="1">
                <a:solidFill>
                  <a:schemeClr val="bg1"/>
                </a:solidFill>
                <a:latin typeface="Arial" panose="020B0604020202020204" pitchFamily="34" charset="0"/>
                <a:cs typeface="Arial" panose="020B0604020202020204" pitchFamily="34" charset="0"/>
              </a:rPr>
              <a:t>hệ</a:t>
            </a:r>
            <a:endParaRPr kumimoji="1" lang="en-US" sz="3200" b="1" dirty="0">
              <a:solidFill>
                <a:schemeClr val="bg1"/>
              </a:solidFill>
              <a:latin typeface="Arial" pitchFamily="34" charset="0"/>
              <a:cs typeface="Arial" panose="020B0604020202020204" pitchFamily="34" charset="0"/>
            </a:endParaRPr>
          </a:p>
        </p:txBody>
      </p:sp>
      <p:sp>
        <p:nvSpPr>
          <p:cNvPr id="365582" name="Rectangle 17"/>
          <p:cNvSpPr>
            <a:spLocks noChangeArrowheads="1"/>
          </p:cNvSpPr>
          <p:nvPr/>
        </p:nvSpPr>
        <p:spPr bwMode="auto">
          <a:xfrm>
            <a:off x="26211" y="874068"/>
            <a:ext cx="568296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indent="457200">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fontAlgn="base">
              <a:spcBef>
                <a:spcPts val="300"/>
              </a:spcBef>
              <a:spcAft>
                <a:spcPts val="300"/>
              </a:spcAft>
              <a:buFont typeface="Wingdings" panose="05000000000000000000" pitchFamily="2" charset="2"/>
              <a:buChar char="v"/>
            </a:pPr>
            <a:r>
              <a:rPr kumimoji="0" lang="en-US" altLang="en-US" sz="2400" b="1" u="sng" dirty="0">
                <a:solidFill>
                  <a:srgbClr val="FF0066"/>
                </a:solidFill>
                <a:latin typeface="Arial" panose="020B0604020202020204" pitchFamily="34" charset="0"/>
                <a:cs typeface="Arial" panose="020B0604020202020204" pitchFamily="34" charset="0"/>
              </a:rPr>
              <a:t> </a:t>
            </a:r>
            <a:r>
              <a:rPr kumimoji="0" lang="en-US" altLang="en-US" sz="2400" b="1" u="sng" dirty="0" err="1">
                <a:solidFill>
                  <a:srgbClr val="FF0066"/>
                </a:solidFill>
                <a:latin typeface="Arial" panose="020B0604020202020204" pitchFamily="34" charset="0"/>
                <a:cs typeface="Arial" panose="020B0604020202020204" pitchFamily="34" charset="0"/>
              </a:rPr>
              <a:t>Nguyên</a:t>
            </a:r>
            <a:r>
              <a:rPr kumimoji="0" lang="en-US" altLang="en-US" sz="2400" b="1" u="sng" dirty="0">
                <a:solidFill>
                  <a:srgbClr val="FF0066"/>
                </a:solidFill>
                <a:latin typeface="Arial" panose="020B0604020202020204" pitchFamily="34" charset="0"/>
                <a:cs typeface="Arial" panose="020B0604020202020204" pitchFamily="34" charset="0"/>
              </a:rPr>
              <a:t> </a:t>
            </a:r>
            <a:r>
              <a:rPr kumimoji="0" lang="en-US" altLang="en-US" sz="2400" b="1" u="sng" dirty="0" err="1">
                <a:solidFill>
                  <a:srgbClr val="FF0066"/>
                </a:solidFill>
                <a:latin typeface="Arial" panose="020B0604020202020204" pitchFamily="34" charset="0"/>
                <a:cs typeface="Arial" panose="020B0604020202020204" pitchFamily="34" charset="0"/>
              </a:rPr>
              <a:t>lý</a:t>
            </a:r>
            <a:r>
              <a:rPr kumimoji="0" lang="en-US" altLang="en-US" sz="2400" b="1" u="sng" dirty="0">
                <a:solidFill>
                  <a:srgbClr val="FF0066"/>
                </a:solidFill>
                <a:latin typeface="Arial" panose="020B0604020202020204" pitchFamily="34" charset="0"/>
                <a:cs typeface="Arial" panose="020B0604020202020204" pitchFamily="34" charset="0"/>
              </a:rPr>
              <a:t> </a:t>
            </a:r>
            <a:r>
              <a:rPr kumimoji="0" lang="en-US" altLang="en-US" sz="2400" b="1" u="sng" dirty="0" err="1">
                <a:solidFill>
                  <a:srgbClr val="FF0066"/>
                </a:solidFill>
                <a:latin typeface="Arial" panose="020B0604020202020204" pitchFamily="34" charset="0"/>
                <a:cs typeface="Arial" panose="020B0604020202020204" pitchFamily="34" charset="0"/>
              </a:rPr>
              <a:t>về</a:t>
            </a:r>
            <a:r>
              <a:rPr kumimoji="0" lang="en-US" altLang="en-US" sz="2400" b="1" u="sng" dirty="0">
                <a:solidFill>
                  <a:srgbClr val="FF0066"/>
                </a:solidFill>
                <a:latin typeface="Arial" panose="020B0604020202020204" pitchFamily="34" charset="0"/>
                <a:cs typeface="Arial" panose="020B0604020202020204" pitchFamily="34" charset="0"/>
              </a:rPr>
              <a:t> </a:t>
            </a:r>
            <a:r>
              <a:rPr kumimoji="0" lang="en-US" altLang="en-US" sz="2400" b="1" u="sng" dirty="0" err="1">
                <a:solidFill>
                  <a:srgbClr val="FF0066"/>
                </a:solidFill>
                <a:latin typeface="Arial" panose="020B0604020202020204" pitchFamily="34" charset="0"/>
                <a:cs typeface="Arial" panose="020B0604020202020204" pitchFamily="34" charset="0"/>
              </a:rPr>
              <a:t>mối</a:t>
            </a:r>
            <a:r>
              <a:rPr kumimoji="0" lang="en-US" altLang="en-US" sz="2400" b="1" u="sng" dirty="0">
                <a:solidFill>
                  <a:srgbClr val="FF0066"/>
                </a:solidFill>
                <a:latin typeface="Arial" panose="020B0604020202020204" pitchFamily="34" charset="0"/>
                <a:cs typeface="Arial" panose="020B0604020202020204" pitchFamily="34" charset="0"/>
              </a:rPr>
              <a:t> </a:t>
            </a:r>
            <a:r>
              <a:rPr kumimoji="0" lang="en-US" altLang="en-US" sz="2400" b="1" u="sng" dirty="0" err="1">
                <a:solidFill>
                  <a:srgbClr val="FF0066"/>
                </a:solidFill>
                <a:latin typeface="Arial" panose="020B0604020202020204" pitchFamily="34" charset="0"/>
                <a:cs typeface="Arial" panose="020B0604020202020204" pitchFamily="34" charset="0"/>
              </a:rPr>
              <a:t>liên</a:t>
            </a:r>
            <a:r>
              <a:rPr kumimoji="0" lang="en-US" altLang="en-US" sz="2400" b="1" u="sng" dirty="0">
                <a:solidFill>
                  <a:srgbClr val="FF0066"/>
                </a:solidFill>
                <a:latin typeface="Arial" panose="020B0604020202020204" pitchFamily="34" charset="0"/>
                <a:cs typeface="Arial" panose="020B0604020202020204" pitchFamily="34" charset="0"/>
              </a:rPr>
              <a:t> </a:t>
            </a:r>
            <a:r>
              <a:rPr kumimoji="0" lang="en-US" altLang="en-US" sz="2400" b="1" u="sng" dirty="0" err="1">
                <a:solidFill>
                  <a:srgbClr val="FF0066"/>
                </a:solidFill>
                <a:latin typeface="Arial" panose="020B0604020202020204" pitchFamily="34" charset="0"/>
                <a:cs typeface="Arial" panose="020B0604020202020204" pitchFamily="34" charset="0"/>
              </a:rPr>
              <a:t>hệ</a:t>
            </a:r>
            <a:r>
              <a:rPr kumimoji="0" lang="en-US" altLang="en-US" sz="2400" b="1" u="sng" dirty="0">
                <a:solidFill>
                  <a:srgbClr val="FF0066"/>
                </a:solidFill>
                <a:latin typeface="Arial" panose="020B0604020202020204" pitchFamily="34" charset="0"/>
                <a:cs typeface="Arial" panose="020B0604020202020204" pitchFamily="34" charset="0"/>
              </a:rPr>
              <a:t> </a:t>
            </a:r>
            <a:r>
              <a:rPr kumimoji="0" lang="en-US" altLang="en-US" sz="2400" b="1" u="sng" dirty="0" err="1">
                <a:solidFill>
                  <a:srgbClr val="FF0066"/>
                </a:solidFill>
                <a:latin typeface="Arial" panose="020B0604020202020204" pitchFamily="34" charset="0"/>
                <a:cs typeface="Arial" panose="020B0604020202020204" pitchFamily="34" charset="0"/>
              </a:rPr>
              <a:t>phổ</a:t>
            </a:r>
            <a:r>
              <a:rPr kumimoji="0" lang="en-US" altLang="en-US" sz="2400" b="1" u="sng" dirty="0">
                <a:solidFill>
                  <a:srgbClr val="FF0066"/>
                </a:solidFill>
                <a:latin typeface="Arial" panose="020B0604020202020204" pitchFamily="34" charset="0"/>
                <a:cs typeface="Arial" panose="020B0604020202020204" pitchFamily="34" charset="0"/>
              </a:rPr>
              <a:t> </a:t>
            </a:r>
            <a:r>
              <a:rPr kumimoji="0" lang="en-US" altLang="en-US" sz="2400" b="1" u="sng" dirty="0" err="1">
                <a:solidFill>
                  <a:srgbClr val="FF0066"/>
                </a:solidFill>
                <a:latin typeface="Arial" panose="020B0604020202020204" pitchFamily="34" charset="0"/>
                <a:cs typeface="Arial" panose="020B0604020202020204" pitchFamily="34" charset="0"/>
              </a:rPr>
              <a:t>biến</a:t>
            </a:r>
            <a:endParaRPr kumimoji="0" lang="en-US" altLang="en-US" sz="2400" b="1" u="sng" dirty="0">
              <a:solidFill>
                <a:srgbClr val="FF0066"/>
              </a:solidFill>
              <a:latin typeface="Arial" panose="020B0604020202020204" pitchFamily="34" charset="0"/>
              <a:cs typeface="Arial" panose="020B0604020202020204" pitchFamily="34" charset="0"/>
            </a:endParaRPr>
          </a:p>
        </p:txBody>
      </p:sp>
      <p:sp>
        <p:nvSpPr>
          <p:cNvPr id="14" name="Oval 22"/>
          <p:cNvSpPr>
            <a:spLocks noChangeArrowheads="1"/>
          </p:cNvSpPr>
          <p:nvPr/>
        </p:nvSpPr>
        <p:spPr bwMode="auto">
          <a:xfrm>
            <a:off x="962694" y="2498497"/>
            <a:ext cx="1371600" cy="990600"/>
          </a:xfrm>
          <a:prstGeom prst="ellipse">
            <a:avLst/>
          </a:prstGeom>
          <a:solidFill>
            <a:srgbClr val="FFFF99"/>
          </a:solidFill>
          <a:ln w="9525">
            <a:solidFill>
              <a:sysClr val="windowText" lastClr="000000"/>
            </a:solidFill>
            <a:round/>
            <a:headEnd/>
            <a:tailEnd/>
          </a:ln>
        </p:spPr>
        <p:txBody>
          <a:bodyPr wrap="none" anchor="ctr"/>
          <a:lstStyle>
            <a:lvl1pPr>
              <a:spcBef>
                <a:spcPts val="600"/>
              </a:spcBef>
              <a:buClr>
                <a:schemeClr val="accent1"/>
              </a:buClr>
              <a:buSzPct val="76000"/>
              <a:buFont typeface="Wingdings 3" panose="05040102010807070707" pitchFamily="18" charset="2"/>
              <a:buChar char=""/>
              <a:defRPr sz="2600">
                <a:solidFill>
                  <a:schemeClr val="tx1"/>
                </a:solidFill>
                <a:latin typeface="Arial" panose="020B0604020202020204" pitchFamily="34" charset="0"/>
              </a:defRPr>
            </a:lvl1pPr>
            <a:lvl2pPr marL="742950" indent="-285750">
              <a:spcBef>
                <a:spcPts val="500"/>
              </a:spcBef>
              <a:buClr>
                <a:schemeClr val="accent2"/>
              </a:buClr>
              <a:buSzPct val="76000"/>
              <a:buFont typeface="Wingdings 3" panose="05040102010807070707" pitchFamily="18" charset="2"/>
              <a:buChar char=""/>
              <a:defRPr sz="2300">
                <a:solidFill>
                  <a:schemeClr val="tx2"/>
                </a:solidFill>
                <a:latin typeface="Arial" panose="020B0604020202020204" pitchFamily="34" charset="0"/>
              </a:defRPr>
            </a:lvl2pPr>
            <a:lvl3pPr marL="1143000" indent="-228600">
              <a:spcBef>
                <a:spcPts val="500"/>
              </a:spcBef>
              <a:buClr>
                <a:srgbClr val="BCBCBC"/>
              </a:buClr>
              <a:buSzPct val="76000"/>
              <a:buFont typeface="Wingdings 3" panose="05040102010807070707" pitchFamily="18" charset="2"/>
              <a:buChar char=""/>
              <a:defRPr sz="2000">
                <a:solidFill>
                  <a:schemeClr val="tx1"/>
                </a:solidFill>
                <a:latin typeface="Arial" panose="020B0604020202020204" pitchFamily="34" charset="0"/>
              </a:defRPr>
            </a:lvl3pPr>
            <a:lvl4pPr marL="1600200" indent="-228600">
              <a:spcBef>
                <a:spcPts val="400"/>
              </a:spcBef>
              <a:buClr>
                <a:srgbClr val="8BA2B4"/>
              </a:buClr>
              <a:buSzPct val="70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ts val="300"/>
              </a:spcBef>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5pPr>
            <a:lvl6pPr marL="25146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6pPr>
            <a:lvl7pPr marL="29718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7pPr>
            <a:lvl8pPr marL="34290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8pPr>
            <a:lvl9pPr marL="38862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9p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altLang="en-US" sz="1800" b="1" i="0" u="none" strike="noStrike" kern="0" cap="none" spc="0" normalizeH="0" baseline="0" noProof="0">
                <a:ln>
                  <a:noFill/>
                </a:ln>
                <a:solidFill>
                  <a:srgbClr val="000000"/>
                </a:solidFill>
                <a:effectLst/>
                <a:uLnTx/>
                <a:uFillTx/>
                <a:latin typeface="Arial" panose="020B0604020202020204" pitchFamily="34" charset="0"/>
                <a:cs typeface="Arial" panose="020B0604020202020204" pitchFamily="34" charset="0"/>
              </a:rPr>
              <a:t>A</a:t>
            </a:r>
          </a:p>
        </p:txBody>
      </p:sp>
      <p:sp>
        <p:nvSpPr>
          <p:cNvPr id="15" name="Oval 23"/>
          <p:cNvSpPr>
            <a:spLocks noChangeArrowheads="1"/>
          </p:cNvSpPr>
          <p:nvPr/>
        </p:nvSpPr>
        <p:spPr bwMode="auto">
          <a:xfrm>
            <a:off x="2943894" y="3946297"/>
            <a:ext cx="1066800" cy="838200"/>
          </a:xfrm>
          <a:prstGeom prst="ellipse">
            <a:avLst/>
          </a:prstGeom>
          <a:solidFill>
            <a:srgbClr val="FFFF99"/>
          </a:solidFill>
          <a:ln w="9525">
            <a:solidFill>
              <a:sysClr val="windowText" lastClr="000000"/>
            </a:solidFill>
            <a:round/>
            <a:headEnd/>
            <a:tailEnd/>
          </a:ln>
        </p:spPr>
        <p:txBody>
          <a:bodyPr wrap="none" anchor="ctr"/>
          <a:lstStyle>
            <a:lvl1pPr>
              <a:spcBef>
                <a:spcPts val="600"/>
              </a:spcBef>
              <a:buClr>
                <a:schemeClr val="accent1"/>
              </a:buClr>
              <a:buSzPct val="76000"/>
              <a:buFont typeface="Wingdings 3" panose="05040102010807070707" pitchFamily="18" charset="2"/>
              <a:buChar char=""/>
              <a:defRPr sz="2600">
                <a:solidFill>
                  <a:schemeClr val="tx1"/>
                </a:solidFill>
                <a:latin typeface="Arial" panose="020B0604020202020204" pitchFamily="34" charset="0"/>
              </a:defRPr>
            </a:lvl1pPr>
            <a:lvl2pPr marL="742950" indent="-285750">
              <a:spcBef>
                <a:spcPts val="500"/>
              </a:spcBef>
              <a:buClr>
                <a:schemeClr val="accent2"/>
              </a:buClr>
              <a:buSzPct val="76000"/>
              <a:buFont typeface="Wingdings 3" panose="05040102010807070707" pitchFamily="18" charset="2"/>
              <a:buChar char=""/>
              <a:defRPr sz="2300">
                <a:solidFill>
                  <a:schemeClr val="tx2"/>
                </a:solidFill>
                <a:latin typeface="Arial" panose="020B0604020202020204" pitchFamily="34" charset="0"/>
              </a:defRPr>
            </a:lvl2pPr>
            <a:lvl3pPr marL="1143000" indent="-228600">
              <a:spcBef>
                <a:spcPts val="500"/>
              </a:spcBef>
              <a:buClr>
                <a:srgbClr val="BCBCBC"/>
              </a:buClr>
              <a:buSzPct val="76000"/>
              <a:buFont typeface="Wingdings 3" panose="05040102010807070707" pitchFamily="18" charset="2"/>
              <a:buChar char=""/>
              <a:defRPr sz="2000">
                <a:solidFill>
                  <a:schemeClr val="tx1"/>
                </a:solidFill>
                <a:latin typeface="Arial" panose="020B0604020202020204" pitchFamily="34" charset="0"/>
              </a:defRPr>
            </a:lvl3pPr>
            <a:lvl4pPr marL="1600200" indent="-228600">
              <a:spcBef>
                <a:spcPts val="400"/>
              </a:spcBef>
              <a:buClr>
                <a:srgbClr val="8BA2B4"/>
              </a:buClr>
              <a:buSzPct val="70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ts val="300"/>
              </a:spcBef>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5pPr>
            <a:lvl6pPr marL="25146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6pPr>
            <a:lvl7pPr marL="29718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7pPr>
            <a:lvl8pPr marL="34290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8pPr>
            <a:lvl9pPr marL="38862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9p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altLang="en-US" sz="1800" b="1" i="0" u="none" strike="noStrike" kern="0" cap="none" spc="0" normalizeH="0" baseline="0" noProof="0">
                <a:ln>
                  <a:noFill/>
                </a:ln>
                <a:solidFill>
                  <a:srgbClr val="000000"/>
                </a:solidFill>
                <a:effectLst/>
                <a:uLnTx/>
                <a:uFillTx/>
                <a:latin typeface="Arial" panose="020B0604020202020204" pitchFamily="34" charset="0"/>
                <a:cs typeface="Arial" panose="020B0604020202020204" pitchFamily="34" charset="0"/>
              </a:rPr>
              <a:t>C</a:t>
            </a:r>
          </a:p>
        </p:txBody>
      </p:sp>
      <p:sp>
        <p:nvSpPr>
          <p:cNvPr id="16" name="Oval 24"/>
          <p:cNvSpPr>
            <a:spLocks noChangeArrowheads="1"/>
          </p:cNvSpPr>
          <p:nvPr/>
        </p:nvSpPr>
        <p:spPr bwMode="auto">
          <a:xfrm>
            <a:off x="505494" y="4327297"/>
            <a:ext cx="1219200" cy="457200"/>
          </a:xfrm>
          <a:prstGeom prst="ellipse">
            <a:avLst/>
          </a:prstGeom>
          <a:solidFill>
            <a:srgbClr val="FFFF99"/>
          </a:solidFill>
          <a:ln w="9525">
            <a:solidFill>
              <a:sysClr val="windowText" lastClr="000000"/>
            </a:solidFill>
            <a:round/>
            <a:headEnd/>
            <a:tailEnd/>
          </a:ln>
        </p:spPr>
        <p:txBody>
          <a:bodyPr wrap="none" anchor="ctr"/>
          <a:lstStyle>
            <a:lvl1pPr>
              <a:spcBef>
                <a:spcPts val="600"/>
              </a:spcBef>
              <a:buClr>
                <a:schemeClr val="accent1"/>
              </a:buClr>
              <a:buSzPct val="76000"/>
              <a:buFont typeface="Wingdings 3" panose="05040102010807070707" pitchFamily="18" charset="2"/>
              <a:buChar char=""/>
              <a:defRPr sz="2600">
                <a:solidFill>
                  <a:schemeClr val="tx1"/>
                </a:solidFill>
                <a:latin typeface="Arial" panose="020B0604020202020204" pitchFamily="34" charset="0"/>
              </a:defRPr>
            </a:lvl1pPr>
            <a:lvl2pPr marL="742950" indent="-285750">
              <a:spcBef>
                <a:spcPts val="500"/>
              </a:spcBef>
              <a:buClr>
                <a:schemeClr val="accent2"/>
              </a:buClr>
              <a:buSzPct val="76000"/>
              <a:buFont typeface="Wingdings 3" panose="05040102010807070707" pitchFamily="18" charset="2"/>
              <a:buChar char=""/>
              <a:defRPr sz="2300">
                <a:solidFill>
                  <a:schemeClr val="tx2"/>
                </a:solidFill>
                <a:latin typeface="Arial" panose="020B0604020202020204" pitchFamily="34" charset="0"/>
              </a:defRPr>
            </a:lvl2pPr>
            <a:lvl3pPr marL="1143000" indent="-228600">
              <a:spcBef>
                <a:spcPts val="500"/>
              </a:spcBef>
              <a:buClr>
                <a:srgbClr val="BCBCBC"/>
              </a:buClr>
              <a:buSzPct val="76000"/>
              <a:buFont typeface="Wingdings 3" panose="05040102010807070707" pitchFamily="18" charset="2"/>
              <a:buChar char=""/>
              <a:defRPr sz="2000">
                <a:solidFill>
                  <a:schemeClr val="tx1"/>
                </a:solidFill>
                <a:latin typeface="Arial" panose="020B0604020202020204" pitchFamily="34" charset="0"/>
              </a:defRPr>
            </a:lvl3pPr>
            <a:lvl4pPr marL="1600200" indent="-228600">
              <a:spcBef>
                <a:spcPts val="400"/>
              </a:spcBef>
              <a:buClr>
                <a:srgbClr val="8BA2B4"/>
              </a:buClr>
              <a:buSzPct val="70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ts val="300"/>
              </a:spcBef>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5pPr>
            <a:lvl6pPr marL="25146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6pPr>
            <a:lvl7pPr marL="29718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7pPr>
            <a:lvl8pPr marL="34290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8pPr>
            <a:lvl9pPr marL="38862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9p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altLang="en-US" sz="1800" b="1" i="0" u="none" strike="noStrike" kern="0" cap="none" spc="0" normalizeH="0" baseline="0" noProof="0">
                <a:ln>
                  <a:noFill/>
                </a:ln>
                <a:solidFill>
                  <a:srgbClr val="000000"/>
                </a:solidFill>
                <a:effectLst/>
                <a:uLnTx/>
                <a:uFillTx/>
                <a:latin typeface="Arial" panose="020B0604020202020204" pitchFamily="34" charset="0"/>
                <a:cs typeface="Arial" panose="020B0604020202020204" pitchFamily="34" charset="0"/>
              </a:rPr>
              <a:t>D</a:t>
            </a:r>
          </a:p>
        </p:txBody>
      </p:sp>
      <p:sp>
        <p:nvSpPr>
          <p:cNvPr id="17" name="Oval 25"/>
          <p:cNvSpPr>
            <a:spLocks noChangeArrowheads="1"/>
          </p:cNvSpPr>
          <p:nvPr/>
        </p:nvSpPr>
        <p:spPr bwMode="auto">
          <a:xfrm>
            <a:off x="4772694" y="3412897"/>
            <a:ext cx="533400" cy="838200"/>
          </a:xfrm>
          <a:prstGeom prst="ellipse">
            <a:avLst/>
          </a:prstGeom>
          <a:solidFill>
            <a:srgbClr val="FFFF99"/>
          </a:solidFill>
          <a:ln w="9525">
            <a:solidFill>
              <a:sysClr val="windowText" lastClr="000000"/>
            </a:solidFill>
            <a:round/>
            <a:headEnd/>
            <a:tailEnd/>
          </a:ln>
        </p:spPr>
        <p:txBody>
          <a:bodyPr wrap="none" anchor="ctr"/>
          <a:lstStyle>
            <a:lvl1pPr>
              <a:spcBef>
                <a:spcPts val="600"/>
              </a:spcBef>
              <a:buClr>
                <a:schemeClr val="accent1"/>
              </a:buClr>
              <a:buSzPct val="76000"/>
              <a:buFont typeface="Wingdings 3" panose="05040102010807070707" pitchFamily="18" charset="2"/>
              <a:buChar char=""/>
              <a:defRPr sz="2600">
                <a:solidFill>
                  <a:schemeClr val="tx1"/>
                </a:solidFill>
                <a:latin typeface="Arial" panose="020B0604020202020204" pitchFamily="34" charset="0"/>
              </a:defRPr>
            </a:lvl1pPr>
            <a:lvl2pPr marL="742950" indent="-285750">
              <a:spcBef>
                <a:spcPts val="500"/>
              </a:spcBef>
              <a:buClr>
                <a:schemeClr val="accent2"/>
              </a:buClr>
              <a:buSzPct val="76000"/>
              <a:buFont typeface="Wingdings 3" panose="05040102010807070707" pitchFamily="18" charset="2"/>
              <a:buChar char=""/>
              <a:defRPr sz="2300">
                <a:solidFill>
                  <a:schemeClr val="tx2"/>
                </a:solidFill>
                <a:latin typeface="Arial" panose="020B0604020202020204" pitchFamily="34" charset="0"/>
              </a:defRPr>
            </a:lvl2pPr>
            <a:lvl3pPr marL="1143000" indent="-228600">
              <a:spcBef>
                <a:spcPts val="500"/>
              </a:spcBef>
              <a:buClr>
                <a:srgbClr val="BCBCBC"/>
              </a:buClr>
              <a:buSzPct val="76000"/>
              <a:buFont typeface="Wingdings 3" panose="05040102010807070707" pitchFamily="18" charset="2"/>
              <a:buChar char=""/>
              <a:defRPr sz="2000">
                <a:solidFill>
                  <a:schemeClr val="tx1"/>
                </a:solidFill>
                <a:latin typeface="Arial" panose="020B0604020202020204" pitchFamily="34" charset="0"/>
              </a:defRPr>
            </a:lvl3pPr>
            <a:lvl4pPr marL="1600200" indent="-228600">
              <a:spcBef>
                <a:spcPts val="400"/>
              </a:spcBef>
              <a:buClr>
                <a:srgbClr val="8BA2B4"/>
              </a:buClr>
              <a:buSzPct val="70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ts val="300"/>
              </a:spcBef>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5pPr>
            <a:lvl6pPr marL="25146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6pPr>
            <a:lvl7pPr marL="29718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7pPr>
            <a:lvl8pPr marL="34290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8pPr>
            <a:lvl9pPr marL="38862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9p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altLang="en-US" sz="1800" b="1" i="0" u="none" strike="noStrike" kern="0" cap="none" spc="0" normalizeH="0" baseline="0" noProof="0">
                <a:ln>
                  <a:noFill/>
                </a:ln>
                <a:solidFill>
                  <a:srgbClr val="000000"/>
                </a:solidFill>
                <a:effectLst/>
                <a:uLnTx/>
                <a:uFillTx/>
                <a:latin typeface="Arial" panose="020B0604020202020204" pitchFamily="34" charset="0"/>
                <a:cs typeface="Arial" panose="020B0604020202020204" pitchFamily="34" charset="0"/>
              </a:rPr>
              <a:t>E</a:t>
            </a:r>
          </a:p>
        </p:txBody>
      </p:sp>
      <p:sp>
        <p:nvSpPr>
          <p:cNvPr id="18" name="Oval 26"/>
          <p:cNvSpPr>
            <a:spLocks noChangeArrowheads="1"/>
          </p:cNvSpPr>
          <p:nvPr/>
        </p:nvSpPr>
        <p:spPr bwMode="auto">
          <a:xfrm>
            <a:off x="3401094" y="2574697"/>
            <a:ext cx="838200" cy="838200"/>
          </a:xfrm>
          <a:prstGeom prst="ellipse">
            <a:avLst/>
          </a:prstGeom>
          <a:solidFill>
            <a:srgbClr val="FFFF99"/>
          </a:solidFill>
          <a:ln w="9525">
            <a:solidFill>
              <a:sysClr val="windowText" lastClr="000000"/>
            </a:solidFill>
            <a:round/>
            <a:headEnd/>
            <a:tailEnd/>
          </a:ln>
        </p:spPr>
        <p:txBody>
          <a:bodyPr wrap="none" anchor="ctr"/>
          <a:lstStyle>
            <a:lvl1pPr>
              <a:spcBef>
                <a:spcPts val="600"/>
              </a:spcBef>
              <a:buClr>
                <a:schemeClr val="accent1"/>
              </a:buClr>
              <a:buSzPct val="76000"/>
              <a:buFont typeface="Wingdings 3" panose="05040102010807070707" pitchFamily="18" charset="2"/>
              <a:buChar char=""/>
              <a:defRPr sz="2600">
                <a:solidFill>
                  <a:schemeClr val="tx1"/>
                </a:solidFill>
                <a:latin typeface="Arial" panose="020B0604020202020204" pitchFamily="34" charset="0"/>
              </a:defRPr>
            </a:lvl1pPr>
            <a:lvl2pPr marL="742950" indent="-285750">
              <a:spcBef>
                <a:spcPts val="500"/>
              </a:spcBef>
              <a:buClr>
                <a:schemeClr val="accent2"/>
              </a:buClr>
              <a:buSzPct val="76000"/>
              <a:buFont typeface="Wingdings 3" panose="05040102010807070707" pitchFamily="18" charset="2"/>
              <a:buChar char=""/>
              <a:defRPr sz="2300">
                <a:solidFill>
                  <a:schemeClr val="tx2"/>
                </a:solidFill>
                <a:latin typeface="Arial" panose="020B0604020202020204" pitchFamily="34" charset="0"/>
              </a:defRPr>
            </a:lvl2pPr>
            <a:lvl3pPr marL="1143000" indent="-228600">
              <a:spcBef>
                <a:spcPts val="500"/>
              </a:spcBef>
              <a:buClr>
                <a:srgbClr val="BCBCBC"/>
              </a:buClr>
              <a:buSzPct val="76000"/>
              <a:buFont typeface="Wingdings 3" panose="05040102010807070707" pitchFamily="18" charset="2"/>
              <a:buChar char=""/>
              <a:defRPr sz="2000">
                <a:solidFill>
                  <a:schemeClr val="tx1"/>
                </a:solidFill>
                <a:latin typeface="Arial" panose="020B0604020202020204" pitchFamily="34" charset="0"/>
              </a:defRPr>
            </a:lvl3pPr>
            <a:lvl4pPr marL="1600200" indent="-228600">
              <a:spcBef>
                <a:spcPts val="400"/>
              </a:spcBef>
              <a:buClr>
                <a:srgbClr val="8BA2B4"/>
              </a:buClr>
              <a:buSzPct val="70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ts val="300"/>
              </a:spcBef>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5pPr>
            <a:lvl6pPr marL="25146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6pPr>
            <a:lvl7pPr marL="29718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7pPr>
            <a:lvl8pPr marL="34290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8pPr>
            <a:lvl9pPr marL="38862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9p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altLang="en-US" sz="1800" b="1" i="0" u="none" strike="noStrike" kern="0" cap="none" spc="0" normalizeH="0" baseline="0" noProof="0">
                <a:ln>
                  <a:noFill/>
                </a:ln>
                <a:solidFill>
                  <a:srgbClr val="000000"/>
                </a:solidFill>
                <a:effectLst/>
                <a:uLnTx/>
                <a:uFillTx/>
                <a:latin typeface="Arial" panose="020B0604020202020204" pitchFamily="34" charset="0"/>
                <a:cs typeface="Arial" panose="020B0604020202020204" pitchFamily="34" charset="0"/>
              </a:rPr>
              <a:t>B</a:t>
            </a:r>
          </a:p>
        </p:txBody>
      </p:sp>
      <p:sp>
        <p:nvSpPr>
          <p:cNvPr id="20" name="Line 29"/>
          <p:cNvSpPr>
            <a:spLocks noChangeShapeType="1"/>
          </p:cNvSpPr>
          <p:nvPr/>
        </p:nvSpPr>
        <p:spPr bwMode="auto">
          <a:xfrm>
            <a:off x="2334294" y="2955697"/>
            <a:ext cx="1066800" cy="0"/>
          </a:xfrm>
          <a:prstGeom prst="line">
            <a:avLst/>
          </a:prstGeom>
          <a:noFill/>
          <a:ln w="9525">
            <a:solidFill>
              <a:sysClr val="windowText" lastClr="000000"/>
            </a:solidFill>
            <a:round/>
            <a:headEnd type="triangle" w="med" len="med"/>
            <a:tailEnd type="triangle" w="med" len="med"/>
          </a:ln>
          <a:extLst>
            <a:ext uri="{909E8E84-426E-40DD-AFC4-6F175D3DCCD1}">
              <a14:hiddenFill xmlns:a14="http://schemas.microsoft.com/office/drawing/2010/main">
                <a:noFill/>
              </a14:hiddenFill>
            </a:ext>
          </a:extLst>
        </p:spPr>
        <p:txBody>
          <a:bodyP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VnTime" panose="020B7200000000000000" pitchFamily="34" charset="0"/>
              <a:cs typeface="Arial" panose="020B0604020202020204" pitchFamily="34" charset="0"/>
            </a:endParaRPr>
          </a:p>
        </p:txBody>
      </p:sp>
      <p:sp>
        <p:nvSpPr>
          <p:cNvPr id="21" name="Line 30"/>
          <p:cNvSpPr>
            <a:spLocks noChangeShapeType="1"/>
          </p:cNvSpPr>
          <p:nvPr/>
        </p:nvSpPr>
        <p:spPr bwMode="auto">
          <a:xfrm>
            <a:off x="3677989" y="3412897"/>
            <a:ext cx="1066800" cy="762000"/>
          </a:xfrm>
          <a:prstGeom prst="line">
            <a:avLst/>
          </a:prstGeom>
          <a:noFill/>
          <a:ln w="9525">
            <a:solidFill>
              <a:sysClr val="windowText" lastClr="000000"/>
            </a:solidFill>
            <a:round/>
            <a:headEnd type="triangle" w="med" len="med"/>
            <a:tailEnd type="triangle" w="med" len="med"/>
          </a:ln>
          <a:extLst>
            <a:ext uri="{909E8E84-426E-40DD-AFC4-6F175D3DCCD1}">
              <a14:hiddenFill xmlns:a14="http://schemas.microsoft.com/office/drawing/2010/main">
                <a:noFill/>
              </a14:hiddenFill>
            </a:ext>
          </a:extLst>
        </p:spPr>
        <p:txBody>
          <a:bodyP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VnTime" panose="020B7200000000000000" pitchFamily="34" charset="0"/>
              <a:cs typeface="Arial" panose="020B0604020202020204" pitchFamily="34" charset="0"/>
            </a:endParaRPr>
          </a:p>
        </p:txBody>
      </p:sp>
      <p:sp>
        <p:nvSpPr>
          <p:cNvPr id="22" name="Line 32"/>
          <p:cNvSpPr>
            <a:spLocks noChangeShapeType="1"/>
          </p:cNvSpPr>
          <p:nvPr/>
        </p:nvSpPr>
        <p:spPr bwMode="auto">
          <a:xfrm flipH="1" flipV="1">
            <a:off x="2258094" y="3260497"/>
            <a:ext cx="2514600" cy="609600"/>
          </a:xfrm>
          <a:prstGeom prst="line">
            <a:avLst/>
          </a:prstGeom>
          <a:noFill/>
          <a:ln w="9525">
            <a:solidFill>
              <a:sysClr val="windowText" lastClr="000000"/>
            </a:solidFill>
            <a:round/>
            <a:headEnd type="triangle" w="med" len="med"/>
            <a:tailEnd type="triangle" w="med" len="med"/>
          </a:ln>
          <a:extLst>
            <a:ext uri="{909E8E84-426E-40DD-AFC4-6F175D3DCCD1}">
              <a14:hiddenFill xmlns:a14="http://schemas.microsoft.com/office/drawing/2010/main">
                <a:noFill/>
              </a14:hiddenFill>
            </a:ext>
          </a:extLst>
        </p:spPr>
        <p:txBody>
          <a:bodyP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VnTime" panose="020B7200000000000000" pitchFamily="34" charset="0"/>
              <a:cs typeface="Arial" panose="020B0604020202020204" pitchFamily="34" charset="0"/>
            </a:endParaRPr>
          </a:p>
        </p:txBody>
      </p:sp>
      <p:sp>
        <p:nvSpPr>
          <p:cNvPr id="23" name="Line 33"/>
          <p:cNvSpPr>
            <a:spLocks noChangeShapeType="1"/>
          </p:cNvSpPr>
          <p:nvPr/>
        </p:nvSpPr>
        <p:spPr bwMode="auto">
          <a:xfrm flipH="1">
            <a:off x="1191294" y="3489097"/>
            <a:ext cx="304800" cy="838200"/>
          </a:xfrm>
          <a:prstGeom prst="line">
            <a:avLst/>
          </a:prstGeom>
          <a:noFill/>
          <a:ln w="9525">
            <a:solidFill>
              <a:sysClr val="windowText" lastClr="000000"/>
            </a:solidFill>
            <a:round/>
            <a:headEnd type="triangle" w="med" len="med"/>
            <a:tailEnd type="triangle" w="med" len="med"/>
          </a:ln>
          <a:extLst>
            <a:ext uri="{909E8E84-426E-40DD-AFC4-6F175D3DCCD1}">
              <a14:hiddenFill xmlns:a14="http://schemas.microsoft.com/office/drawing/2010/main">
                <a:noFill/>
              </a14:hiddenFill>
            </a:ext>
          </a:extLst>
        </p:spPr>
        <p:txBody>
          <a:bodyP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VnTime" panose="020B7200000000000000" pitchFamily="34" charset="0"/>
              <a:cs typeface="Arial" panose="020B0604020202020204" pitchFamily="34" charset="0"/>
            </a:endParaRPr>
          </a:p>
        </p:txBody>
      </p:sp>
      <p:sp>
        <p:nvSpPr>
          <p:cNvPr id="24" name="Line 34"/>
          <p:cNvSpPr>
            <a:spLocks noChangeShapeType="1"/>
          </p:cNvSpPr>
          <p:nvPr/>
        </p:nvSpPr>
        <p:spPr bwMode="auto">
          <a:xfrm flipV="1">
            <a:off x="1724694" y="4403497"/>
            <a:ext cx="1219200" cy="152400"/>
          </a:xfrm>
          <a:prstGeom prst="line">
            <a:avLst/>
          </a:prstGeom>
          <a:noFill/>
          <a:ln w="9525">
            <a:solidFill>
              <a:sysClr val="windowText" lastClr="000000"/>
            </a:solidFill>
            <a:round/>
            <a:headEnd type="triangle" w="med" len="med"/>
            <a:tailEnd type="triangle" w="med" len="med"/>
          </a:ln>
          <a:extLst>
            <a:ext uri="{909E8E84-426E-40DD-AFC4-6F175D3DCCD1}">
              <a14:hiddenFill xmlns:a14="http://schemas.microsoft.com/office/drawing/2010/main">
                <a:noFill/>
              </a14:hiddenFill>
            </a:ext>
          </a:extLst>
        </p:spPr>
        <p:txBody>
          <a:bodyP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VnTime" panose="020B7200000000000000" pitchFamily="34" charset="0"/>
              <a:cs typeface="Arial" panose="020B0604020202020204" pitchFamily="34" charset="0"/>
            </a:endParaRPr>
          </a:p>
        </p:txBody>
      </p:sp>
      <p:sp>
        <p:nvSpPr>
          <p:cNvPr id="25" name="Line 35"/>
          <p:cNvSpPr>
            <a:spLocks noChangeShapeType="1"/>
          </p:cNvSpPr>
          <p:nvPr/>
        </p:nvSpPr>
        <p:spPr bwMode="auto">
          <a:xfrm flipH="1">
            <a:off x="1572294" y="3260497"/>
            <a:ext cx="1905000" cy="1143000"/>
          </a:xfrm>
          <a:prstGeom prst="line">
            <a:avLst/>
          </a:prstGeom>
          <a:noFill/>
          <a:ln w="9525">
            <a:solidFill>
              <a:sysClr val="windowText" lastClr="000000"/>
            </a:solidFill>
            <a:round/>
            <a:headEnd type="triangle" w="med" len="med"/>
            <a:tailEnd type="triangle" w="med" len="med"/>
          </a:ln>
          <a:extLst>
            <a:ext uri="{909E8E84-426E-40DD-AFC4-6F175D3DCCD1}">
              <a14:hiddenFill xmlns:a14="http://schemas.microsoft.com/office/drawing/2010/main">
                <a:noFill/>
              </a14:hiddenFill>
            </a:ext>
          </a:extLst>
        </p:spPr>
        <p:txBody>
          <a:bodyP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VnTime" panose="020B7200000000000000" pitchFamily="34" charset="0"/>
              <a:cs typeface="Arial" panose="020B0604020202020204" pitchFamily="34" charset="0"/>
            </a:endParaRPr>
          </a:p>
        </p:txBody>
      </p:sp>
      <p:sp>
        <p:nvSpPr>
          <p:cNvPr id="27" name="Line 36"/>
          <p:cNvSpPr>
            <a:spLocks noChangeShapeType="1"/>
          </p:cNvSpPr>
          <p:nvPr/>
        </p:nvSpPr>
        <p:spPr bwMode="auto">
          <a:xfrm>
            <a:off x="4163094" y="3184297"/>
            <a:ext cx="685800" cy="381000"/>
          </a:xfrm>
          <a:prstGeom prst="line">
            <a:avLst/>
          </a:prstGeom>
          <a:noFill/>
          <a:ln w="9525">
            <a:solidFill>
              <a:sysClr val="windowText" lastClr="000000"/>
            </a:solidFill>
            <a:round/>
            <a:headEnd type="triangle" w="med" len="med"/>
            <a:tailEnd type="triangle" w="med" len="med"/>
          </a:ln>
          <a:extLst>
            <a:ext uri="{909E8E84-426E-40DD-AFC4-6F175D3DCCD1}">
              <a14:hiddenFill xmlns:a14="http://schemas.microsoft.com/office/drawing/2010/main">
                <a:noFill/>
              </a14:hiddenFill>
            </a:ext>
          </a:extLst>
        </p:spPr>
        <p:txBody>
          <a:bodyP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VnTime" panose="020B7200000000000000" pitchFamily="34" charset="0"/>
              <a:cs typeface="Arial" panose="020B0604020202020204" pitchFamily="34" charset="0"/>
            </a:endParaRPr>
          </a:p>
        </p:txBody>
      </p:sp>
      <p:sp>
        <p:nvSpPr>
          <p:cNvPr id="28" name="Line 37"/>
          <p:cNvSpPr>
            <a:spLocks noChangeShapeType="1"/>
          </p:cNvSpPr>
          <p:nvPr/>
        </p:nvSpPr>
        <p:spPr bwMode="auto">
          <a:xfrm flipH="1">
            <a:off x="4010694" y="4098697"/>
            <a:ext cx="838200" cy="152400"/>
          </a:xfrm>
          <a:prstGeom prst="line">
            <a:avLst/>
          </a:prstGeom>
          <a:noFill/>
          <a:ln w="9525">
            <a:solidFill>
              <a:sysClr val="windowText" lastClr="000000"/>
            </a:solidFill>
            <a:round/>
            <a:headEnd type="triangle" w="med" len="med"/>
            <a:tailEnd type="triangle" w="med" len="med"/>
          </a:ln>
          <a:extLst>
            <a:ext uri="{909E8E84-426E-40DD-AFC4-6F175D3DCCD1}">
              <a14:hiddenFill xmlns:a14="http://schemas.microsoft.com/office/drawing/2010/main">
                <a:noFill/>
              </a14:hiddenFill>
            </a:ext>
          </a:extLst>
        </p:spPr>
        <p:txBody>
          <a:bodyP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VnTime" panose="020B7200000000000000" pitchFamily="34" charset="0"/>
              <a:cs typeface="Arial" panose="020B0604020202020204" pitchFamily="34" charset="0"/>
            </a:endParaRPr>
          </a:p>
        </p:txBody>
      </p:sp>
      <p:sp>
        <p:nvSpPr>
          <p:cNvPr id="29" name="Text Box 39"/>
          <p:cNvSpPr txBox="1">
            <a:spLocks noChangeArrowheads="1"/>
          </p:cNvSpPr>
          <p:nvPr/>
        </p:nvSpPr>
        <p:spPr bwMode="auto">
          <a:xfrm>
            <a:off x="2105694" y="3489098"/>
            <a:ext cx="19050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600"/>
              </a:spcBef>
              <a:buClr>
                <a:schemeClr val="accent1"/>
              </a:buClr>
              <a:buSzPct val="76000"/>
              <a:buFont typeface="Wingdings 3" panose="05040102010807070707" pitchFamily="18" charset="2"/>
              <a:buChar char=""/>
              <a:defRPr sz="2600">
                <a:solidFill>
                  <a:schemeClr val="tx1"/>
                </a:solidFill>
                <a:latin typeface="Arial" panose="020B0604020202020204" pitchFamily="34" charset="0"/>
              </a:defRPr>
            </a:lvl1pPr>
            <a:lvl2pPr marL="742950" indent="-285750">
              <a:spcBef>
                <a:spcPts val="500"/>
              </a:spcBef>
              <a:buClr>
                <a:schemeClr val="accent2"/>
              </a:buClr>
              <a:buSzPct val="76000"/>
              <a:buFont typeface="Wingdings 3" panose="05040102010807070707" pitchFamily="18" charset="2"/>
              <a:buChar char=""/>
              <a:defRPr sz="2300">
                <a:solidFill>
                  <a:schemeClr val="tx2"/>
                </a:solidFill>
                <a:latin typeface="Arial" panose="020B0604020202020204" pitchFamily="34" charset="0"/>
              </a:defRPr>
            </a:lvl2pPr>
            <a:lvl3pPr marL="1143000" indent="-228600">
              <a:spcBef>
                <a:spcPts val="500"/>
              </a:spcBef>
              <a:buClr>
                <a:srgbClr val="BCBCBC"/>
              </a:buClr>
              <a:buSzPct val="76000"/>
              <a:buFont typeface="Wingdings 3" panose="05040102010807070707" pitchFamily="18" charset="2"/>
              <a:buChar char=""/>
              <a:defRPr sz="2000">
                <a:solidFill>
                  <a:schemeClr val="tx1"/>
                </a:solidFill>
                <a:latin typeface="Arial" panose="020B0604020202020204" pitchFamily="34" charset="0"/>
              </a:defRPr>
            </a:lvl3pPr>
            <a:lvl4pPr marL="1600200" indent="-228600">
              <a:spcBef>
                <a:spcPts val="400"/>
              </a:spcBef>
              <a:buClr>
                <a:srgbClr val="8BA2B4"/>
              </a:buClr>
              <a:buSzPct val="70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ts val="300"/>
              </a:spcBef>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5pPr>
            <a:lvl6pPr marL="25146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6pPr>
            <a:lvl7pPr marL="29718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7pPr>
            <a:lvl8pPr marL="34290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8pPr>
            <a:lvl9pPr marL="3886200" indent="-228600" eaLnBrk="0" fontAlgn="base" hangingPunct="0">
              <a:spcBef>
                <a:spcPts val="300"/>
              </a:spcBef>
              <a:spcAft>
                <a:spcPct val="0"/>
              </a:spcAft>
              <a:buClr>
                <a:schemeClr val="accent2"/>
              </a:buClr>
              <a:buSzPct val="70000"/>
              <a:buFont typeface="Wingdings" panose="05000000000000000000" pitchFamily="2" charset="2"/>
              <a:buChar char=""/>
              <a:defRPr sz="1600">
                <a:solidFill>
                  <a:schemeClr val="tx1"/>
                </a:solidFill>
                <a:latin typeface="Arial" panose="020B0604020202020204" pitchFamily="34" charset="0"/>
              </a:defRPr>
            </a:lvl9pPr>
          </a:lstStyle>
          <a:p>
            <a:pPr fontAlgn="base">
              <a:spcBef>
                <a:spcPct val="50000"/>
              </a:spcBef>
              <a:spcAft>
                <a:spcPct val="0"/>
              </a:spcAft>
              <a:buClrTx/>
              <a:buSzTx/>
              <a:buFontTx/>
              <a:buNone/>
            </a:pPr>
            <a:r>
              <a:rPr lang="en-US" altLang="en-US" sz="1800" b="1">
                <a:solidFill>
                  <a:srgbClr val="FF3399"/>
                </a:solidFill>
                <a:cs typeface="Arial" panose="020B0604020202020204" pitchFamily="34" charset="0"/>
              </a:rPr>
              <a:t>KHÁCH QUAN</a:t>
            </a:r>
          </a:p>
        </p:txBody>
      </p:sp>
      <p:sp>
        <p:nvSpPr>
          <p:cNvPr id="30" name="Rectangle 2"/>
          <p:cNvSpPr txBox="1">
            <a:spLocks noChangeArrowheads="1"/>
          </p:cNvSpPr>
          <p:nvPr/>
        </p:nvSpPr>
        <p:spPr bwMode="auto">
          <a:xfrm>
            <a:off x="1777533" y="-98127"/>
            <a:ext cx="8534400" cy="550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algn="l" rtl="0" eaLnBrk="0" fontAlgn="base" hangingPunct="0">
              <a:spcBef>
                <a:spcPct val="0"/>
              </a:spcBef>
              <a:spcAft>
                <a:spcPct val="0"/>
              </a:spcAft>
              <a:defRPr sz="3200" kern="1200">
                <a:solidFill>
                  <a:schemeClr val="tx2"/>
                </a:solidFill>
                <a:latin typeface="+mj-lt"/>
                <a:ea typeface="+mj-ea"/>
                <a:cs typeface="+mj-cs"/>
              </a:defRPr>
            </a:lvl1pPr>
            <a:lvl2pPr algn="l" rtl="0" eaLnBrk="0" fontAlgn="base" hangingPunct="0">
              <a:spcBef>
                <a:spcPct val="0"/>
              </a:spcBef>
              <a:spcAft>
                <a:spcPct val="0"/>
              </a:spcAft>
              <a:defRPr sz="3200">
                <a:solidFill>
                  <a:schemeClr val="tx2"/>
                </a:solidFill>
                <a:latin typeface="Times New Roman" panose="02020603050405020304" pitchFamily="18" charset="0"/>
              </a:defRPr>
            </a:lvl2pPr>
            <a:lvl3pPr algn="l" rtl="0" eaLnBrk="0" fontAlgn="base" hangingPunct="0">
              <a:spcBef>
                <a:spcPct val="0"/>
              </a:spcBef>
              <a:spcAft>
                <a:spcPct val="0"/>
              </a:spcAft>
              <a:defRPr sz="3200">
                <a:solidFill>
                  <a:schemeClr val="tx2"/>
                </a:solidFill>
                <a:latin typeface="Times New Roman" panose="02020603050405020304" pitchFamily="18" charset="0"/>
              </a:defRPr>
            </a:lvl3pPr>
            <a:lvl4pPr algn="l" rtl="0" eaLnBrk="0" fontAlgn="base" hangingPunct="0">
              <a:spcBef>
                <a:spcPct val="0"/>
              </a:spcBef>
              <a:spcAft>
                <a:spcPct val="0"/>
              </a:spcAft>
              <a:defRPr sz="3200">
                <a:solidFill>
                  <a:schemeClr val="tx2"/>
                </a:solidFill>
                <a:latin typeface="Times New Roman" panose="02020603050405020304" pitchFamily="18" charset="0"/>
              </a:defRPr>
            </a:lvl4pPr>
            <a:lvl5pPr algn="l" rtl="0" eaLnBrk="0" fontAlgn="base" hangingPunct="0">
              <a:spcBef>
                <a:spcPct val="0"/>
              </a:spcBef>
              <a:spcAft>
                <a:spcPct val="0"/>
              </a:spcAft>
              <a:defRPr sz="3200">
                <a:solidFill>
                  <a:schemeClr val="tx2"/>
                </a:solidFill>
                <a:latin typeface="Times New Roman" panose="02020603050405020304" pitchFamily="18" charset="0"/>
              </a:defRPr>
            </a:lvl5pPr>
            <a:lvl6pPr marL="457200" algn="l" rtl="0" fontAlgn="base">
              <a:spcBef>
                <a:spcPct val="0"/>
              </a:spcBef>
              <a:spcAft>
                <a:spcPct val="0"/>
              </a:spcAft>
              <a:defRPr sz="3200">
                <a:solidFill>
                  <a:schemeClr val="tx2"/>
                </a:solidFill>
                <a:latin typeface="Bookman Old Style" pitchFamily="18" charset="0"/>
              </a:defRPr>
            </a:lvl6pPr>
            <a:lvl7pPr marL="914400" algn="l" rtl="0" fontAlgn="base">
              <a:spcBef>
                <a:spcPct val="0"/>
              </a:spcBef>
              <a:spcAft>
                <a:spcPct val="0"/>
              </a:spcAft>
              <a:defRPr sz="3200">
                <a:solidFill>
                  <a:schemeClr val="tx2"/>
                </a:solidFill>
                <a:latin typeface="Bookman Old Style" pitchFamily="18" charset="0"/>
              </a:defRPr>
            </a:lvl7pPr>
            <a:lvl8pPr marL="1371600" algn="l" rtl="0" fontAlgn="base">
              <a:spcBef>
                <a:spcPct val="0"/>
              </a:spcBef>
              <a:spcAft>
                <a:spcPct val="0"/>
              </a:spcAft>
              <a:defRPr sz="3200">
                <a:solidFill>
                  <a:schemeClr val="tx2"/>
                </a:solidFill>
                <a:latin typeface="Bookman Old Style" pitchFamily="18" charset="0"/>
              </a:defRPr>
            </a:lvl8pPr>
            <a:lvl9pPr marL="1828800" algn="l" rtl="0" fontAlgn="base">
              <a:spcBef>
                <a:spcPct val="0"/>
              </a:spcBef>
              <a:spcAft>
                <a:spcPct val="0"/>
              </a:spcAft>
              <a:defRPr sz="3200">
                <a:solidFill>
                  <a:schemeClr val="tx2"/>
                </a:solidFill>
                <a:latin typeface="Bookman Old Style" pitchFamily="18" charset="0"/>
              </a:defRPr>
            </a:lvl9pPr>
          </a:lstStyle>
          <a:p>
            <a:pPr algn="ctr" eaLnBrk="1" hangingPunct="1"/>
            <a:r>
              <a:rPr lang="en-US" altLang="en-US" sz="3300" b="1" dirty="0">
                <a:solidFill>
                  <a:srgbClr val="FF0000"/>
                </a:solidFill>
                <a:latin typeface="Times New Roman" panose="02020603050405020304" pitchFamily="18" charset="0"/>
              </a:rPr>
              <a:t>HAI NGUYÊN LÝ CƠ BẢN</a:t>
            </a:r>
          </a:p>
        </p:txBody>
      </p:sp>
      <p:sp>
        <p:nvSpPr>
          <p:cNvPr id="31" name="AutoShape 3"/>
          <p:cNvSpPr>
            <a:spLocks noChangeAspect="1" noChangeArrowheads="1"/>
          </p:cNvSpPr>
          <p:nvPr/>
        </p:nvSpPr>
        <p:spPr bwMode="auto">
          <a:xfrm>
            <a:off x="2385808" y="492145"/>
            <a:ext cx="6769100" cy="46038"/>
          </a:xfrm>
          <a:prstGeom prst="flowChartPredefinedProcess">
            <a:avLst/>
          </a:prstGeom>
          <a:solidFill>
            <a:srgbClr val="660066"/>
          </a:solidFill>
          <a:ln w="6350">
            <a:solidFill>
              <a:srgbClr val="000000"/>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altLang="en-US" sz="1800" b="0" i="0" u="none" strike="noStrike" kern="0" cap="none" spc="0" normalizeH="0" baseline="0" noProof="0">
              <a:ln>
                <a:noFill/>
              </a:ln>
              <a:solidFill>
                <a:srgbClr val="000000"/>
              </a:solidFill>
              <a:effectLst/>
              <a:uLnTx/>
              <a:uFillTx/>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16174061"/>
      </p:ext>
    </p:extLst>
  </p:cSld>
  <p:clrMapOvr>
    <a:masterClrMapping/>
  </p:clrMapOvr>
  <p:transition spd="med">
    <p:check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65582"/>
                                        </p:tgtEl>
                                        <p:attrNameLst>
                                          <p:attrName>style.visibility</p:attrName>
                                        </p:attrNameLst>
                                      </p:cBhvr>
                                      <p:to>
                                        <p:strVal val="visible"/>
                                      </p:to>
                                    </p:set>
                                    <p:anim calcmode="lin" valueType="num">
                                      <p:cBhvr>
                                        <p:cTn id="7" dur="1000" fill="hold"/>
                                        <p:tgtEl>
                                          <p:spTgt spid="365582"/>
                                        </p:tgtEl>
                                        <p:attrNameLst>
                                          <p:attrName>ppt_w</p:attrName>
                                        </p:attrNameLst>
                                      </p:cBhvr>
                                      <p:tavLst>
                                        <p:tav tm="0">
                                          <p:val>
                                            <p:fltVal val="0"/>
                                          </p:val>
                                        </p:tav>
                                        <p:tav tm="100000">
                                          <p:val>
                                            <p:strVal val="#ppt_w"/>
                                          </p:val>
                                        </p:tav>
                                      </p:tavLst>
                                    </p:anim>
                                    <p:anim calcmode="lin" valueType="num">
                                      <p:cBhvr>
                                        <p:cTn id="8" dur="1000" fill="hold"/>
                                        <p:tgtEl>
                                          <p:spTgt spid="365582"/>
                                        </p:tgtEl>
                                        <p:attrNameLst>
                                          <p:attrName>ppt_h</p:attrName>
                                        </p:attrNameLst>
                                      </p:cBhvr>
                                      <p:tavLst>
                                        <p:tav tm="0">
                                          <p:val>
                                            <p:fltVal val="0"/>
                                          </p:val>
                                        </p:tav>
                                        <p:tav tm="100000">
                                          <p:val>
                                            <p:strVal val="#ppt_h"/>
                                          </p:val>
                                        </p:tav>
                                      </p:tavLst>
                                    </p:anim>
                                    <p:anim calcmode="lin" valueType="num">
                                      <p:cBhvr>
                                        <p:cTn id="9" dur="1000" fill="hold"/>
                                        <p:tgtEl>
                                          <p:spTgt spid="365582"/>
                                        </p:tgtEl>
                                        <p:attrNameLst>
                                          <p:attrName>style.rotation</p:attrName>
                                        </p:attrNameLst>
                                      </p:cBhvr>
                                      <p:tavLst>
                                        <p:tav tm="0">
                                          <p:val>
                                            <p:fltVal val="90"/>
                                          </p:val>
                                        </p:tav>
                                        <p:tav tm="100000">
                                          <p:val>
                                            <p:fltVal val="0"/>
                                          </p:val>
                                        </p:tav>
                                      </p:tavLst>
                                    </p:anim>
                                    <p:animEffect transition="in" filter="fade">
                                      <p:cBhvr>
                                        <p:cTn id="10" dur="1000"/>
                                        <p:tgtEl>
                                          <p:spTgt spid="365582"/>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53" presetClass="entr" presetSubtype="16" fill="hold" grpId="0" nodeType="clickEffect">
                                  <p:stCondLst>
                                    <p:cond delay="0"/>
                                  </p:stCondLst>
                                  <p:childTnLst>
                                    <p:set>
                                      <p:cBhvr>
                                        <p:cTn id="14" dur="1" fill="hold">
                                          <p:stCondLst>
                                            <p:cond delay="0"/>
                                          </p:stCondLst>
                                        </p:cTn>
                                        <p:tgtEl>
                                          <p:spTgt spid="26"/>
                                        </p:tgtEl>
                                        <p:attrNameLst>
                                          <p:attrName>style.visibility</p:attrName>
                                        </p:attrNameLst>
                                      </p:cBhvr>
                                      <p:to>
                                        <p:strVal val="visible"/>
                                      </p:to>
                                    </p:set>
                                    <p:anim calcmode="lin" valueType="num">
                                      <p:cBhvr>
                                        <p:cTn id="15" dur="500" fill="hold"/>
                                        <p:tgtEl>
                                          <p:spTgt spid="26"/>
                                        </p:tgtEl>
                                        <p:attrNameLst>
                                          <p:attrName>ppt_w</p:attrName>
                                        </p:attrNameLst>
                                      </p:cBhvr>
                                      <p:tavLst>
                                        <p:tav tm="0">
                                          <p:val>
                                            <p:fltVal val="0"/>
                                          </p:val>
                                        </p:tav>
                                        <p:tav tm="100000">
                                          <p:val>
                                            <p:strVal val="#ppt_w"/>
                                          </p:val>
                                        </p:tav>
                                      </p:tavLst>
                                    </p:anim>
                                    <p:anim calcmode="lin" valueType="num">
                                      <p:cBhvr>
                                        <p:cTn id="16" dur="500" fill="hold"/>
                                        <p:tgtEl>
                                          <p:spTgt spid="26"/>
                                        </p:tgtEl>
                                        <p:attrNameLst>
                                          <p:attrName>ppt_h</p:attrName>
                                        </p:attrNameLst>
                                      </p:cBhvr>
                                      <p:tavLst>
                                        <p:tav tm="0">
                                          <p:val>
                                            <p:fltVal val="0"/>
                                          </p:val>
                                        </p:tav>
                                        <p:tav tm="100000">
                                          <p:val>
                                            <p:strVal val="#ppt_h"/>
                                          </p:val>
                                        </p:tav>
                                      </p:tavLst>
                                    </p:anim>
                                    <p:animEffect transition="in" filter="fade">
                                      <p:cBhvr>
                                        <p:cTn id="17" dur="500"/>
                                        <p:tgtEl>
                                          <p:spTgt spid="26"/>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53" presetClass="entr" presetSubtype="16" fill="hold" nodeType="clickEffect">
                                  <p:stCondLst>
                                    <p:cond delay="0"/>
                                  </p:stCondLst>
                                  <p:childTnLst>
                                    <p:set>
                                      <p:cBhvr>
                                        <p:cTn id="21" dur="1" fill="hold">
                                          <p:stCondLst>
                                            <p:cond delay="0"/>
                                          </p:stCondLst>
                                        </p:cTn>
                                        <p:tgtEl>
                                          <p:spTgt spid="49"/>
                                        </p:tgtEl>
                                        <p:attrNameLst>
                                          <p:attrName>style.visibility</p:attrName>
                                        </p:attrNameLst>
                                      </p:cBhvr>
                                      <p:to>
                                        <p:strVal val="visible"/>
                                      </p:to>
                                    </p:set>
                                    <p:anim calcmode="lin" valueType="num">
                                      <p:cBhvr>
                                        <p:cTn id="22" dur="500" fill="hold"/>
                                        <p:tgtEl>
                                          <p:spTgt spid="49"/>
                                        </p:tgtEl>
                                        <p:attrNameLst>
                                          <p:attrName>ppt_w</p:attrName>
                                        </p:attrNameLst>
                                      </p:cBhvr>
                                      <p:tavLst>
                                        <p:tav tm="0">
                                          <p:val>
                                            <p:fltVal val="0"/>
                                          </p:val>
                                        </p:tav>
                                        <p:tav tm="100000">
                                          <p:val>
                                            <p:strVal val="#ppt_w"/>
                                          </p:val>
                                        </p:tav>
                                      </p:tavLst>
                                    </p:anim>
                                    <p:anim calcmode="lin" valueType="num">
                                      <p:cBhvr>
                                        <p:cTn id="23" dur="500" fill="hold"/>
                                        <p:tgtEl>
                                          <p:spTgt spid="49"/>
                                        </p:tgtEl>
                                        <p:attrNameLst>
                                          <p:attrName>ppt_h</p:attrName>
                                        </p:attrNameLst>
                                      </p:cBhvr>
                                      <p:tavLst>
                                        <p:tav tm="0">
                                          <p:val>
                                            <p:fltVal val="0"/>
                                          </p:val>
                                        </p:tav>
                                        <p:tav tm="100000">
                                          <p:val>
                                            <p:strVal val="#ppt_h"/>
                                          </p:val>
                                        </p:tav>
                                      </p:tavLst>
                                    </p:anim>
                                    <p:animEffect transition="in" filter="fade">
                                      <p:cBhvr>
                                        <p:cTn id="24" dur="500"/>
                                        <p:tgtEl>
                                          <p:spTgt spid="49"/>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34"/>
                                        </p:tgtEl>
                                        <p:attrNameLst>
                                          <p:attrName>style.visibility</p:attrName>
                                        </p:attrNameLst>
                                      </p:cBhvr>
                                      <p:to>
                                        <p:strVal val="visible"/>
                                      </p:to>
                                    </p:set>
                                    <p:animEffect transition="in" filter="fade">
                                      <p:cBhvr>
                                        <p:cTn id="29" dur="1000"/>
                                        <p:tgtEl>
                                          <p:spTgt spid="34"/>
                                        </p:tgtEl>
                                      </p:cBhvr>
                                    </p:animEffect>
                                    <p:anim calcmode="lin" valueType="num">
                                      <p:cBhvr>
                                        <p:cTn id="30" dur="1000" fill="hold"/>
                                        <p:tgtEl>
                                          <p:spTgt spid="34"/>
                                        </p:tgtEl>
                                        <p:attrNameLst>
                                          <p:attrName>ppt_x</p:attrName>
                                        </p:attrNameLst>
                                      </p:cBhvr>
                                      <p:tavLst>
                                        <p:tav tm="0">
                                          <p:val>
                                            <p:strVal val="#ppt_x"/>
                                          </p:val>
                                        </p:tav>
                                        <p:tav tm="100000">
                                          <p:val>
                                            <p:strVal val="#ppt_x"/>
                                          </p:val>
                                        </p:tav>
                                      </p:tavLst>
                                    </p:anim>
                                    <p:anim calcmode="lin" valueType="num">
                                      <p:cBhvr>
                                        <p:cTn id="31" dur="1000" fill="hold"/>
                                        <p:tgtEl>
                                          <p:spTgt spid="34"/>
                                        </p:tgtEl>
                                        <p:attrNameLst>
                                          <p:attrName>ppt_y</p:attrName>
                                        </p:attrNameLst>
                                      </p:cBhvr>
                                      <p:tavLst>
                                        <p:tav tm="0">
                                          <p:val>
                                            <p:strVal val="#ppt_y+.1"/>
                                          </p:val>
                                        </p:tav>
                                        <p:tav tm="100000">
                                          <p:val>
                                            <p:strVal val="#ppt_y"/>
                                          </p:val>
                                        </p:tav>
                                      </p:tavLst>
                                    </p:anim>
                                  </p:childTnLst>
                                </p:cTn>
                              </p:par>
                            </p:childTnLst>
                          </p:cTn>
                        </p:par>
                        <p:par>
                          <p:cTn id="32" fill="hold">
                            <p:stCondLst>
                              <p:cond delay="1000"/>
                            </p:stCondLst>
                            <p:childTnLst>
                              <p:par>
                                <p:cTn id="33" presetID="15" presetClass="entr" presetSubtype="0" fill="hold" grpId="1" nodeType="afterEffect">
                                  <p:stCondLst>
                                    <p:cond delay="0"/>
                                  </p:stCondLst>
                                  <p:childTnLst>
                                    <p:set>
                                      <p:cBhvr>
                                        <p:cTn id="34" dur="1" fill="hold">
                                          <p:stCondLst>
                                            <p:cond delay="0"/>
                                          </p:stCondLst>
                                        </p:cTn>
                                        <p:tgtEl>
                                          <p:spTgt spid="14"/>
                                        </p:tgtEl>
                                        <p:attrNameLst>
                                          <p:attrName>style.visibility</p:attrName>
                                        </p:attrNameLst>
                                      </p:cBhvr>
                                      <p:to>
                                        <p:strVal val="visible"/>
                                      </p:to>
                                    </p:set>
                                    <p:anim calcmode="lin" valueType="num">
                                      <p:cBhvr>
                                        <p:cTn id="35" dur="1000" fill="hold"/>
                                        <p:tgtEl>
                                          <p:spTgt spid="14"/>
                                        </p:tgtEl>
                                        <p:attrNameLst>
                                          <p:attrName>ppt_w</p:attrName>
                                        </p:attrNameLst>
                                      </p:cBhvr>
                                      <p:tavLst>
                                        <p:tav tm="0">
                                          <p:val>
                                            <p:fltVal val="0"/>
                                          </p:val>
                                        </p:tav>
                                        <p:tav tm="100000">
                                          <p:val>
                                            <p:strVal val="#ppt_w"/>
                                          </p:val>
                                        </p:tav>
                                      </p:tavLst>
                                    </p:anim>
                                    <p:anim calcmode="lin" valueType="num">
                                      <p:cBhvr>
                                        <p:cTn id="36" dur="1000" fill="hold"/>
                                        <p:tgtEl>
                                          <p:spTgt spid="14"/>
                                        </p:tgtEl>
                                        <p:attrNameLst>
                                          <p:attrName>ppt_h</p:attrName>
                                        </p:attrNameLst>
                                      </p:cBhvr>
                                      <p:tavLst>
                                        <p:tav tm="0">
                                          <p:val>
                                            <p:fltVal val="0"/>
                                          </p:val>
                                        </p:tav>
                                        <p:tav tm="100000">
                                          <p:val>
                                            <p:strVal val="#ppt_h"/>
                                          </p:val>
                                        </p:tav>
                                      </p:tavLst>
                                    </p:anim>
                                    <p:anim calcmode="lin" valueType="num">
                                      <p:cBhvr>
                                        <p:cTn id="37" dur="1000" fill="hold"/>
                                        <p:tgtEl>
                                          <p:spTgt spid="14"/>
                                        </p:tgtEl>
                                        <p:attrNameLst>
                                          <p:attrName>ppt_x</p:attrName>
                                        </p:attrNameLst>
                                      </p:cBhvr>
                                      <p:tavLst>
                                        <p:tav tm="0" fmla="#ppt_x+(cos(-2*pi*(1-$))*-#ppt_x-sin(-2*pi*(1-$))*(1-#ppt_y))*(1-$)">
                                          <p:val>
                                            <p:fltVal val="0"/>
                                          </p:val>
                                        </p:tav>
                                        <p:tav tm="100000">
                                          <p:val>
                                            <p:fltVal val="1"/>
                                          </p:val>
                                        </p:tav>
                                      </p:tavLst>
                                    </p:anim>
                                    <p:anim calcmode="lin" valueType="num">
                                      <p:cBhvr>
                                        <p:cTn id="38" dur="1000" fill="hold"/>
                                        <p:tgtEl>
                                          <p:spTgt spid="14"/>
                                        </p:tgtEl>
                                        <p:attrNameLst>
                                          <p:attrName>ppt_y</p:attrName>
                                        </p:attrNameLst>
                                      </p:cBhvr>
                                      <p:tavLst>
                                        <p:tav tm="0" fmla="#ppt_y+(sin(-2*pi*(1-$))*-#ppt_x+cos(-2*pi*(1-$))*(1-#ppt_y))*(1-$)">
                                          <p:val>
                                            <p:fltVal val="0"/>
                                          </p:val>
                                        </p:tav>
                                        <p:tav tm="100000">
                                          <p:val>
                                            <p:fltVal val="1"/>
                                          </p:val>
                                        </p:tav>
                                      </p:tavLst>
                                    </p:anim>
                                  </p:childTnLst>
                                </p:cTn>
                              </p:par>
                            </p:childTnLst>
                          </p:cTn>
                        </p:par>
                        <p:par>
                          <p:cTn id="39" fill="hold">
                            <p:stCondLst>
                              <p:cond delay="2000"/>
                            </p:stCondLst>
                            <p:childTnLst>
                              <p:par>
                                <p:cTn id="40" presetID="15" presetClass="entr" presetSubtype="0" fill="hold" grpId="1" nodeType="afterEffect">
                                  <p:stCondLst>
                                    <p:cond delay="0"/>
                                  </p:stCondLst>
                                  <p:childTnLst>
                                    <p:set>
                                      <p:cBhvr>
                                        <p:cTn id="41" dur="1" fill="hold">
                                          <p:stCondLst>
                                            <p:cond delay="0"/>
                                          </p:stCondLst>
                                        </p:cTn>
                                        <p:tgtEl>
                                          <p:spTgt spid="18"/>
                                        </p:tgtEl>
                                        <p:attrNameLst>
                                          <p:attrName>style.visibility</p:attrName>
                                        </p:attrNameLst>
                                      </p:cBhvr>
                                      <p:to>
                                        <p:strVal val="visible"/>
                                      </p:to>
                                    </p:set>
                                    <p:anim calcmode="lin" valueType="num">
                                      <p:cBhvr>
                                        <p:cTn id="42" dur="1000" fill="hold"/>
                                        <p:tgtEl>
                                          <p:spTgt spid="18"/>
                                        </p:tgtEl>
                                        <p:attrNameLst>
                                          <p:attrName>ppt_w</p:attrName>
                                        </p:attrNameLst>
                                      </p:cBhvr>
                                      <p:tavLst>
                                        <p:tav tm="0">
                                          <p:val>
                                            <p:fltVal val="0"/>
                                          </p:val>
                                        </p:tav>
                                        <p:tav tm="100000">
                                          <p:val>
                                            <p:strVal val="#ppt_w"/>
                                          </p:val>
                                        </p:tav>
                                      </p:tavLst>
                                    </p:anim>
                                    <p:anim calcmode="lin" valueType="num">
                                      <p:cBhvr>
                                        <p:cTn id="43" dur="1000" fill="hold"/>
                                        <p:tgtEl>
                                          <p:spTgt spid="18"/>
                                        </p:tgtEl>
                                        <p:attrNameLst>
                                          <p:attrName>ppt_h</p:attrName>
                                        </p:attrNameLst>
                                      </p:cBhvr>
                                      <p:tavLst>
                                        <p:tav tm="0">
                                          <p:val>
                                            <p:fltVal val="0"/>
                                          </p:val>
                                        </p:tav>
                                        <p:tav tm="100000">
                                          <p:val>
                                            <p:strVal val="#ppt_h"/>
                                          </p:val>
                                        </p:tav>
                                      </p:tavLst>
                                    </p:anim>
                                    <p:anim calcmode="lin" valueType="num">
                                      <p:cBhvr>
                                        <p:cTn id="44" dur="1000" fill="hold"/>
                                        <p:tgtEl>
                                          <p:spTgt spid="18"/>
                                        </p:tgtEl>
                                        <p:attrNameLst>
                                          <p:attrName>ppt_x</p:attrName>
                                        </p:attrNameLst>
                                      </p:cBhvr>
                                      <p:tavLst>
                                        <p:tav tm="0" fmla="#ppt_x+(cos(-2*pi*(1-$))*-#ppt_x-sin(-2*pi*(1-$))*(1-#ppt_y))*(1-$)">
                                          <p:val>
                                            <p:fltVal val="0"/>
                                          </p:val>
                                        </p:tav>
                                        <p:tav tm="100000">
                                          <p:val>
                                            <p:fltVal val="1"/>
                                          </p:val>
                                        </p:tav>
                                      </p:tavLst>
                                    </p:anim>
                                    <p:anim calcmode="lin" valueType="num">
                                      <p:cBhvr>
                                        <p:cTn id="45" dur="1000" fill="hold"/>
                                        <p:tgtEl>
                                          <p:spTgt spid="18"/>
                                        </p:tgtEl>
                                        <p:attrNameLst>
                                          <p:attrName>ppt_y</p:attrName>
                                        </p:attrNameLst>
                                      </p:cBhvr>
                                      <p:tavLst>
                                        <p:tav tm="0" fmla="#ppt_y+(sin(-2*pi*(1-$))*-#ppt_x+cos(-2*pi*(1-$))*(1-#ppt_y))*(1-$)">
                                          <p:val>
                                            <p:fltVal val="0"/>
                                          </p:val>
                                        </p:tav>
                                        <p:tav tm="100000">
                                          <p:val>
                                            <p:fltVal val="1"/>
                                          </p:val>
                                        </p:tav>
                                      </p:tavLst>
                                    </p:anim>
                                  </p:childTnLst>
                                </p:cTn>
                              </p:par>
                            </p:childTnLst>
                          </p:cTn>
                        </p:par>
                        <p:par>
                          <p:cTn id="46" fill="hold">
                            <p:stCondLst>
                              <p:cond delay="3000"/>
                            </p:stCondLst>
                            <p:childTnLst>
                              <p:par>
                                <p:cTn id="47" presetID="49" presetClass="entr" presetSubtype="0" decel="100000" fill="hold" grpId="1" nodeType="afterEffect">
                                  <p:stCondLst>
                                    <p:cond delay="0"/>
                                  </p:stCondLst>
                                  <p:childTnLst>
                                    <p:set>
                                      <p:cBhvr>
                                        <p:cTn id="48" dur="1" fill="hold">
                                          <p:stCondLst>
                                            <p:cond delay="0"/>
                                          </p:stCondLst>
                                        </p:cTn>
                                        <p:tgtEl>
                                          <p:spTgt spid="16"/>
                                        </p:tgtEl>
                                        <p:attrNameLst>
                                          <p:attrName>style.visibility</p:attrName>
                                        </p:attrNameLst>
                                      </p:cBhvr>
                                      <p:to>
                                        <p:strVal val="visible"/>
                                      </p:to>
                                    </p:set>
                                    <p:anim calcmode="lin" valueType="num">
                                      <p:cBhvr>
                                        <p:cTn id="49" dur="1000" fill="hold"/>
                                        <p:tgtEl>
                                          <p:spTgt spid="16"/>
                                        </p:tgtEl>
                                        <p:attrNameLst>
                                          <p:attrName>ppt_w</p:attrName>
                                        </p:attrNameLst>
                                      </p:cBhvr>
                                      <p:tavLst>
                                        <p:tav tm="0">
                                          <p:val>
                                            <p:fltVal val="0"/>
                                          </p:val>
                                        </p:tav>
                                        <p:tav tm="100000">
                                          <p:val>
                                            <p:strVal val="#ppt_w"/>
                                          </p:val>
                                        </p:tav>
                                      </p:tavLst>
                                    </p:anim>
                                    <p:anim calcmode="lin" valueType="num">
                                      <p:cBhvr>
                                        <p:cTn id="50" dur="1000" fill="hold"/>
                                        <p:tgtEl>
                                          <p:spTgt spid="16"/>
                                        </p:tgtEl>
                                        <p:attrNameLst>
                                          <p:attrName>ppt_h</p:attrName>
                                        </p:attrNameLst>
                                      </p:cBhvr>
                                      <p:tavLst>
                                        <p:tav tm="0">
                                          <p:val>
                                            <p:fltVal val="0"/>
                                          </p:val>
                                        </p:tav>
                                        <p:tav tm="100000">
                                          <p:val>
                                            <p:strVal val="#ppt_h"/>
                                          </p:val>
                                        </p:tav>
                                      </p:tavLst>
                                    </p:anim>
                                    <p:anim calcmode="lin" valueType="num">
                                      <p:cBhvr>
                                        <p:cTn id="51" dur="1000" fill="hold"/>
                                        <p:tgtEl>
                                          <p:spTgt spid="16"/>
                                        </p:tgtEl>
                                        <p:attrNameLst>
                                          <p:attrName>style.rotation</p:attrName>
                                        </p:attrNameLst>
                                      </p:cBhvr>
                                      <p:tavLst>
                                        <p:tav tm="0">
                                          <p:val>
                                            <p:fltVal val="360"/>
                                          </p:val>
                                        </p:tav>
                                        <p:tav tm="100000">
                                          <p:val>
                                            <p:fltVal val="0"/>
                                          </p:val>
                                        </p:tav>
                                      </p:tavLst>
                                    </p:anim>
                                    <p:animEffect transition="in" filter="fade">
                                      <p:cBhvr>
                                        <p:cTn id="52" dur="1000"/>
                                        <p:tgtEl>
                                          <p:spTgt spid="16"/>
                                        </p:tgtEl>
                                      </p:cBhvr>
                                    </p:animEffect>
                                  </p:childTnLst>
                                </p:cTn>
                              </p:par>
                            </p:childTnLst>
                          </p:cTn>
                        </p:par>
                        <p:par>
                          <p:cTn id="53" fill="hold">
                            <p:stCondLst>
                              <p:cond delay="4000"/>
                            </p:stCondLst>
                            <p:childTnLst>
                              <p:par>
                                <p:cTn id="54" presetID="15" presetClass="entr" presetSubtype="0" fill="hold" grpId="1" nodeType="afterEffect">
                                  <p:stCondLst>
                                    <p:cond delay="0"/>
                                  </p:stCondLst>
                                  <p:childTnLst>
                                    <p:set>
                                      <p:cBhvr>
                                        <p:cTn id="55" dur="1" fill="hold">
                                          <p:stCondLst>
                                            <p:cond delay="0"/>
                                          </p:stCondLst>
                                        </p:cTn>
                                        <p:tgtEl>
                                          <p:spTgt spid="15"/>
                                        </p:tgtEl>
                                        <p:attrNameLst>
                                          <p:attrName>style.visibility</p:attrName>
                                        </p:attrNameLst>
                                      </p:cBhvr>
                                      <p:to>
                                        <p:strVal val="visible"/>
                                      </p:to>
                                    </p:set>
                                    <p:anim calcmode="lin" valueType="num">
                                      <p:cBhvr>
                                        <p:cTn id="56" dur="1000" fill="hold"/>
                                        <p:tgtEl>
                                          <p:spTgt spid="15"/>
                                        </p:tgtEl>
                                        <p:attrNameLst>
                                          <p:attrName>ppt_w</p:attrName>
                                        </p:attrNameLst>
                                      </p:cBhvr>
                                      <p:tavLst>
                                        <p:tav tm="0">
                                          <p:val>
                                            <p:fltVal val="0"/>
                                          </p:val>
                                        </p:tav>
                                        <p:tav tm="100000">
                                          <p:val>
                                            <p:strVal val="#ppt_w"/>
                                          </p:val>
                                        </p:tav>
                                      </p:tavLst>
                                    </p:anim>
                                    <p:anim calcmode="lin" valueType="num">
                                      <p:cBhvr>
                                        <p:cTn id="57" dur="1000" fill="hold"/>
                                        <p:tgtEl>
                                          <p:spTgt spid="15"/>
                                        </p:tgtEl>
                                        <p:attrNameLst>
                                          <p:attrName>ppt_h</p:attrName>
                                        </p:attrNameLst>
                                      </p:cBhvr>
                                      <p:tavLst>
                                        <p:tav tm="0">
                                          <p:val>
                                            <p:fltVal val="0"/>
                                          </p:val>
                                        </p:tav>
                                        <p:tav tm="100000">
                                          <p:val>
                                            <p:strVal val="#ppt_h"/>
                                          </p:val>
                                        </p:tav>
                                      </p:tavLst>
                                    </p:anim>
                                    <p:anim calcmode="lin" valueType="num">
                                      <p:cBhvr>
                                        <p:cTn id="58" dur="1000" fill="hold"/>
                                        <p:tgtEl>
                                          <p:spTgt spid="15"/>
                                        </p:tgtEl>
                                        <p:attrNameLst>
                                          <p:attrName>ppt_x</p:attrName>
                                        </p:attrNameLst>
                                      </p:cBhvr>
                                      <p:tavLst>
                                        <p:tav tm="0" fmla="#ppt_x+(cos(-2*pi*(1-$))*-#ppt_x-sin(-2*pi*(1-$))*(1-#ppt_y))*(1-$)">
                                          <p:val>
                                            <p:fltVal val="0"/>
                                          </p:val>
                                        </p:tav>
                                        <p:tav tm="100000">
                                          <p:val>
                                            <p:fltVal val="1"/>
                                          </p:val>
                                        </p:tav>
                                      </p:tavLst>
                                    </p:anim>
                                    <p:anim calcmode="lin" valueType="num">
                                      <p:cBhvr>
                                        <p:cTn id="59" dur="1000" fill="hold"/>
                                        <p:tgtEl>
                                          <p:spTgt spid="15"/>
                                        </p:tgtEl>
                                        <p:attrNameLst>
                                          <p:attrName>ppt_y</p:attrName>
                                        </p:attrNameLst>
                                      </p:cBhvr>
                                      <p:tavLst>
                                        <p:tav tm="0" fmla="#ppt_y+(sin(-2*pi*(1-$))*-#ppt_x+cos(-2*pi*(1-$))*(1-#ppt_y))*(1-$)">
                                          <p:val>
                                            <p:fltVal val="0"/>
                                          </p:val>
                                        </p:tav>
                                        <p:tav tm="100000">
                                          <p:val>
                                            <p:fltVal val="1"/>
                                          </p:val>
                                        </p:tav>
                                      </p:tavLst>
                                    </p:anim>
                                  </p:childTnLst>
                                </p:cTn>
                              </p:par>
                            </p:childTnLst>
                          </p:cTn>
                        </p:par>
                        <p:par>
                          <p:cTn id="60" fill="hold">
                            <p:stCondLst>
                              <p:cond delay="5000"/>
                            </p:stCondLst>
                            <p:childTnLst>
                              <p:par>
                                <p:cTn id="61" presetID="15" presetClass="entr" presetSubtype="0" fill="hold" grpId="1" nodeType="afterEffect">
                                  <p:stCondLst>
                                    <p:cond delay="0"/>
                                  </p:stCondLst>
                                  <p:childTnLst>
                                    <p:set>
                                      <p:cBhvr>
                                        <p:cTn id="62" dur="1" fill="hold">
                                          <p:stCondLst>
                                            <p:cond delay="0"/>
                                          </p:stCondLst>
                                        </p:cTn>
                                        <p:tgtEl>
                                          <p:spTgt spid="17"/>
                                        </p:tgtEl>
                                        <p:attrNameLst>
                                          <p:attrName>style.visibility</p:attrName>
                                        </p:attrNameLst>
                                      </p:cBhvr>
                                      <p:to>
                                        <p:strVal val="visible"/>
                                      </p:to>
                                    </p:set>
                                    <p:anim calcmode="lin" valueType="num">
                                      <p:cBhvr>
                                        <p:cTn id="63" dur="1000" fill="hold"/>
                                        <p:tgtEl>
                                          <p:spTgt spid="17"/>
                                        </p:tgtEl>
                                        <p:attrNameLst>
                                          <p:attrName>ppt_w</p:attrName>
                                        </p:attrNameLst>
                                      </p:cBhvr>
                                      <p:tavLst>
                                        <p:tav tm="0">
                                          <p:val>
                                            <p:fltVal val="0"/>
                                          </p:val>
                                        </p:tav>
                                        <p:tav tm="100000">
                                          <p:val>
                                            <p:strVal val="#ppt_w"/>
                                          </p:val>
                                        </p:tav>
                                      </p:tavLst>
                                    </p:anim>
                                    <p:anim calcmode="lin" valueType="num">
                                      <p:cBhvr>
                                        <p:cTn id="64" dur="1000" fill="hold"/>
                                        <p:tgtEl>
                                          <p:spTgt spid="17"/>
                                        </p:tgtEl>
                                        <p:attrNameLst>
                                          <p:attrName>ppt_h</p:attrName>
                                        </p:attrNameLst>
                                      </p:cBhvr>
                                      <p:tavLst>
                                        <p:tav tm="0">
                                          <p:val>
                                            <p:fltVal val="0"/>
                                          </p:val>
                                        </p:tav>
                                        <p:tav tm="100000">
                                          <p:val>
                                            <p:strVal val="#ppt_h"/>
                                          </p:val>
                                        </p:tav>
                                      </p:tavLst>
                                    </p:anim>
                                    <p:anim calcmode="lin" valueType="num">
                                      <p:cBhvr>
                                        <p:cTn id="65" dur="1000" fill="hold"/>
                                        <p:tgtEl>
                                          <p:spTgt spid="17"/>
                                        </p:tgtEl>
                                        <p:attrNameLst>
                                          <p:attrName>ppt_x</p:attrName>
                                        </p:attrNameLst>
                                      </p:cBhvr>
                                      <p:tavLst>
                                        <p:tav tm="0" fmla="#ppt_x+(cos(-2*pi*(1-$))*-#ppt_x-sin(-2*pi*(1-$))*(1-#ppt_y))*(1-$)">
                                          <p:val>
                                            <p:fltVal val="0"/>
                                          </p:val>
                                        </p:tav>
                                        <p:tav tm="100000">
                                          <p:val>
                                            <p:fltVal val="1"/>
                                          </p:val>
                                        </p:tav>
                                      </p:tavLst>
                                    </p:anim>
                                    <p:anim calcmode="lin" valueType="num">
                                      <p:cBhvr>
                                        <p:cTn id="66" dur="1000" fill="hold"/>
                                        <p:tgtEl>
                                          <p:spTgt spid="17"/>
                                        </p:tgtEl>
                                        <p:attrNameLst>
                                          <p:attrName>ppt_y</p:attrName>
                                        </p:attrNameLst>
                                      </p:cBhvr>
                                      <p:tavLst>
                                        <p:tav tm="0" fmla="#ppt_y+(sin(-2*pi*(1-$))*-#ppt_x+cos(-2*pi*(1-$))*(1-#ppt_y))*(1-$)">
                                          <p:val>
                                            <p:fltVal val="0"/>
                                          </p:val>
                                        </p:tav>
                                        <p:tav tm="100000">
                                          <p:val>
                                            <p:fltVal val="1"/>
                                          </p:val>
                                        </p:tav>
                                      </p:tavLst>
                                    </p:anim>
                                  </p:childTnLst>
                                </p:cTn>
                              </p:par>
                            </p:childTnLst>
                          </p:cTn>
                        </p:par>
                        <p:par>
                          <p:cTn id="67" fill="hold">
                            <p:stCondLst>
                              <p:cond delay="6000"/>
                            </p:stCondLst>
                            <p:childTnLst>
                              <p:par>
                                <p:cTn id="68" presetID="20" presetClass="path" presetSubtype="0" accel="50000" decel="50000" fill="hold" grpId="0" nodeType="afterEffect">
                                  <p:stCondLst>
                                    <p:cond delay="0"/>
                                  </p:stCondLst>
                                  <p:childTnLst>
                                    <p:animMotion origin="layout" path="M 0.0 0.0  C 0.0 -0.04271  0.026 -0.07741  0.058 -0.07741  L 0.192 -0.07741  C 0.224 -0.07741  0.25 -0.04271  0.25 0.0  L 0.25 0.17616  C 0.25 0.21887  0.224 0.2549  0.192 0.2549  L 0.058 0.2549  C 0.026 0.2549  0.0 0.21887  0.0 0.17616  Z" pathEditMode="relative" ptsTypes="">
                                      <p:cBhvr>
                                        <p:cTn id="69" dur="2000" fill="hold"/>
                                        <p:tgtEl>
                                          <p:spTgt spid="14"/>
                                        </p:tgtEl>
                                        <p:attrNameLst>
                                          <p:attrName>ppt_x</p:attrName>
                                          <p:attrName>ppt_y</p:attrName>
                                        </p:attrNameLst>
                                      </p:cBhvr>
                                    </p:animMotion>
                                  </p:childTnLst>
                                </p:cTn>
                              </p:par>
                            </p:childTnLst>
                          </p:cTn>
                        </p:par>
                        <p:par>
                          <p:cTn id="70" fill="hold">
                            <p:stCondLst>
                              <p:cond delay="8000"/>
                            </p:stCondLst>
                            <p:childTnLst>
                              <p:par>
                                <p:cTn id="71" presetID="34" presetClass="path" presetSubtype="0" accel="50000" decel="50000" fill="hold" grpId="0" nodeType="afterEffect">
                                  <p:stCondLst>
                                    <p:cond delay="0"/>
                                  </p:stCondLst>
                                  <p:childTnLst>
                                    <p:animMotion origin="layout" path="M 0.0 0.0  C 0.004 -0.00534  0.01 -0.00801  0.015 -0.00801  C 0.022 -0.00801  0.029 -0.004  0.033 0.00267  C 0.05 0.02936  0.063 0.08808  0.063 0.15748  C 0.063 0.15748  0.063 0.15881  0.063 0.15881  C 0.063 0.15881  0.063 0.16015  0.063 0.16015  C 0.063 0.22955  0.05 0.2896  0.033 0.31629  C 0.029 0.32163  0.022 0.32563  0.015 0.32563  C 0.01 0.32563  0.004 0.32297  0.0 0.31763  C -0.004 0.31229  -0.006 0.30562  -0.006 0.29761  C -0.006 0.28827  -0.003 0.28026  0.002 0.27492  C 0.022 0.2509  0.066 0.23355  0.118 0.23355  C 0.118 0.23355  0.119 0.23355  0.119 0.23355  C 0.119 0.23355  0.12 0.23355  0.12 0.23355  C 0.172 0.23355  0.217 0.2509  0.237 0.27492  C 0.241 0.28026  0.244 0.28827  0.244 0.29761  C 0.244 0.30562  0.242 0.31229  0.238 0.31763  C 0.234 0.32297  0.229 0.32563  0.223 0.32563  C 0.216 0.32563  0.21 0.32163  0.206 0.31629  C 0.188 0.2896  0.175 0.22955  0.175 0.16015  C 0.175 0.16015  0.175 0.15881  0.175 0.15881  C 0.175 0.15881  0.175 0.15748  0.175 0.15748  C 0.175 0.08808  0.188 0.02936  0.206 0.00133  C 0.21 -0.004  0.216 -0.00801  0.223 -0.00801  C 0.229 -0.00801  0.234 -0.00534  0.238 0.0  C 0.242 0.00534  0.244 0.01335  0.244 0.02002  C 0.244 0.02936  0.241 0.03737  0.237 0.04404  C 0.217 0.06673  0.172 0.08408  0.12 0.08408  C 0.12 0.08408  0.12 0.08408  0.119 0.08408  C 0.119 0.08408  0.118 0.08408  0.118 0.08408  C 0.066 0.08408  0.022 0.06673  0.002 0.04404  C -0.003 0.03737  -0.006 0.02936  -0.006 0.02002  C -0.006 0.01335  -0.004 0.00534  0.0 0.0  Z" pathEditMode="relative" ptsTypes="">
                                      <p:cBhvr>
                                        <p:cTn id="72" dur="2000" fill="hold"/>
                                        <p:tgtEl>
                                          <p:spTgt spid="18"/>
                                        </p:tgtEl>
                                        <p:attrNameLst>
                                          <p:attrName>ppt_x</p:attrName>
                                          <p:attrName>ppt_y</p:attrName>
                                        </p:attrNameLst>
                                      </p:cBhvr>
                                    </p:animMotion>
                                  </p:childTnLst>
                                </p:cTn>
                              </p:par>
                            </p:childTnLst>
                          </p:cTn>
                        </p:par>
                        <p:par>
                          <p:cTn id="73" fill="hold">
                            <p:stCondLst>
                              <p:cond delay="10000"/>
                            </p:stCondLst>
                            <p:childTnLst>
                              <p:par>
                                <p:cTn id="74" presetID="30" presetClass="path" presetSubtype="0" accel="50000" decel="50000" fill="hold" grpId="0" nodeType="afterEffect">
                                  <p:stCondLst>
                                    <p:cond delay="0"/>
                                  </p:stCondLst>
                                  <p:childTnLst>
                                    <p:animMotion origin="layout" path="M 0.0 0.0  C 0.0 0.0  0.017 -0.08675  0.017 -0.08675  C 0.034 -0.15748  0.061 -0.18551  0.1 -0.18551  C 0.12 -0.18551  0.138 -0.17483  0.152 -0.15748  C 0.162 -0.14547  0.174 -0.1388  0.187 -0.1388  C 0.212 -0.1388  0.233 -0.16282  0.241 -0.19752  C 0.241 -0.19752  0.25 -0.23889  0.25 -0.23889  C 0.25 -0.23889  0.232 -0.15081  0.232 -0.15081  C 0.215 -0.08141  0.188 -0.05338  0.15 -0.05338  C 0.13 -0.05338  0.111 -0.06406  0.096 -0.08274  C 0.087 -0.09342  0.075 -0.10009  0.063 -0.10009  C 0.038 -0.10009  0.017 -0.07607  0.009 -0.04137  C 0.009 -0.04137  0.0 0.0  0.0 0.0  Z" pathEditMode="relative" ptsTypes="">
                                      <p:cBhvr>
                                        <p:cTn id="75" dur="2000" fill="hold"/>
                                        <p:tgtEl>
                                          <p:spTgt spid="16"/>
                                        </p:tgtEl>
                                        <p:attrNameLst>
                                          <p:attrName>ppt_x</p:attrName>
                                          <p:attrName>ppt_y</p:attrName>
                                        </p:attrNameLst>
                                      </p:cBhvr>
                                    </p:animMotion>
                                  </p:childTnLst>
                                </p:cTn>
                              </p:par>
                            </p:childTnLst>
                          </p:cTn>
                        </p:par>
                        <p:par>
                          <p:cTn id="76" fill="hold">
                            <p:stCondLst>
                              <p:cond delay="12000"/>
                            </p:stCondLst>
                            <p:childTnLst>
                              <p:par>
                                <p:cTn id="77" presetID="29" presetClass="path" presetSubtype="0" accel="50000" decel="50000" fill="hold" grpId="0" nodeType="afterEffect">
                                  <p:stCondLst>
                                    <p:cond delay="0"/>
                                  </p:stCondLst>
                                  <p:childTnLst>
                                    <p:animMotion origin="layout" path="M 0.0 0.0  C 0.007 -0.01335  0.014 -0.02803  0.021 -0.04671  C 0.04 -0.10009  0.045 -0.15214  0.031 -0.16015  C 0.017 -0.16949  -0.01 -0.13212  -0.029 -0.07874  C -0.039 -0.05071  -0.045 -0.02402  -0.047 -0.004  C -0.05 0.01201  -0.051 0.02803  -0.051 0.04671  C -0.051 0.10677  -0.038 0.15614  -0.023 0.15614  C -0.008 0.15614  0.005 0.10677  0.005 0.04671  C 0.005 0.01868  0.002 -0.00801  -0.003 -0.02669  C -0.005 -0.04271  -0.01 -0.06006  -0.016 -0.07741  C -0.036 -0.13212  -0.063 -0.16949  -0.077 -0.16015  C -0.091 -0.15081  -0.086 -0.10009  -0.066 -0.04538  C -0.058 -0.02002  -0.047 0.00133  -0.036 0.01601  C -0.028 0.02936  -0.019 0.04137  -0.007 0.05338  C 0.029 0.09209  0.065 0.10943  0.075 0.09342  C 0.084 0.07741  0.064 0.03336  0.028 -0.004  C 0.013 -0.02002  -0.003 -0.03203  -0.016 -0.04004  C -0.028 -0.04804  -0.043 -0.05472  -0.059 -0.05872  C -0.103 -0.07207  -0.141 -0.06806  -0.144 -0.04671  C -0.148 -0.02669  -0.115 0.0  -0.071 0.01335  C -0.051 0.01868  -0.032 0.02135  -0.017 0.02002  C -0.004 0.02002  0.01 0.01735  0.025 0.01335  C 0.069 0.0  0.102 -0.02803  0.098 -0.04804  C 0.095 -0.06806  0.057 -0.0734  0.013 -0.06006  C -0.008 -0.05338  -0.027 -0.04404  -0.04 -0.03336  C -0.051 -0.02536  -0.062 -0.01601  -0.074 -0.004  C -0.109 0.0347  -0.13 0.07741  -0.12 0.09342  C -0.111 0.10943  -0.074 0.09209  -0.039 0.05472  C -0.022 0.03603  -0.008 0.01735  0.0 0.0  Z" pathEditMode="relative" ptsTypes="">
                                      <p:cBhvr>
                                        <p:cTn id="78" dur="2000" fill="hold"/>
                                        <p:tgtEl>
                                          <p:spTgt spid="15"/>
                                        </p:tgtEl>
                                        <p:attrNameLst>
                                          <p:attrName>ppt_x</p:attrName>
                                          <p:attrName>ppt_y</p:attrName>
                                        </p:attrNameLst>
                                      </p:cBhvr>
                                    </p:animMotion>
                                  </p:childTnLst>
                                </p:cTn>
                              </p:par>
                            </p:childTnLst>
                          </p:cTn>
                        </p:par>
                        <p:par>
                          <p:cTn id="79" fill="hold">
                            <p:stCondLst>
                              <p:cond delay="14000"/>
                            </p:stCondLst>
                            <p:childTnLst>
                              <p:par>
                                <p:cTn id="80" presetID="9" presetClass="path" presetSubtype="0" accel="50000" decel="50000" fill="hold" grpId="0" nodeType="afterEffect">
                                  <p:stCondLst>
                                    <p:cond delay="0"/>
                                  </p:stCondLst>
                                  <p:childTnLst>
                                    <p:animMotion origin="layout" path="M 0.0 0.0  C 0.012 -0.02402  0.033 -0.05872  0.058 -0.05872  C 0.095 -0.05872  0.125 -0.02269  0.125 0.02269  C 0.125 0.03737  0.122 0.05071  0.116 0.06272  C 0.117 0.06272  0.0 0.24289  0.0 0.24423  C 0.0 0.24289  -0.117 0.06272  -0.116 0.06272  C -0.122 0.05071  -0.125 0.03737  -0.125 0.02269  C -0.125 -0.02269  -0.095 -0.05872  -0.057 -0.05872  C -0.033 -0.05872  -0.012 -0.02402  0.0 0.0  Z" pathEditMode="relative" rAng="0" ptsTypes="">
                                      <p:cBhvr>
                                        <p:cTn id="81" dur="2000" fill="hold"/>
                                        <p:tgtEl>
                                          <p:spTgt spid="17"/>
                                        </p:tgtEl>
                                        <p:attrNameLst>
                                          <p:attrName>ppt_x</p:attrName>
                                          <p:attrName>ppt_y</p:attrName>
                                        </p:attrNameLst>
                                      </p:cBhvr>
                                      <p:rCtr x="0" y="0"/>
                                    </p:animMotion>
                                  </p:childTnLst>
                                </p:cTn>
                              </p:par>
                            </p:childTnLst>
                          </p:cTn>
                        </p:par>
                        <p:par>
                          <p:cTn id="82" fill="hold">
                            <p:stCondLst>
                              <p:cond delay="16000"/>
                            </p:stCondLst>
                            <p:childTnLst>
                              <p:par>
                                <p:cTn id="83" presetID="22" presetClass="entr" presetSubtype="4" fill="hold" grpId="0" nodeType="afterEffect">
                                  <p:stCondLst>
                                    <p:cond delay="0"/>
                                  </p:stCondLst>
                                  <p:childTnLst>
                                    <p:set>
                                      <p:cBhvr>
                                        <p:cTn id="84" dur="1" fill="hold">
                                          <p:stCondLst>
                                            <p:cond delay="0"/>
                                          </p:stCondLst>
                                        </p:cTn>
                                        <p:tgtEl>
                                          <p:spTgt spid="20"/>
                                        </p:tgtEl>
                                        <p:attrNameLst>
                                          <p:attrName>style.visibility</p:attrName>
                                        </p:attrNameLst>
                                      </p:cBhvr>
                                      <p:to>
                                        <p:strVal val="visible"/>
                                      </p:to>
                                    </p:set>
                                    <p:animEffect transition="in" filter="wipe(down)">
                                      <p:cBhvr>
                                        <p:cTn id="85" dur="500"/>
                                        <p:tgtEl>
                                          <p:spTgt spid="20"/>
                                        </p:tgtEl>
                                      </p:cBhvr>
                                    </p:animEffect>
                                  </p:childTnLst>
                                </p:cTn>
                              </p:par>
                            </p:childTnLst>
                          </p:cTn>
                        </p:par>
                        <p:par>
                          <p:cTn id="86" fill="hold">
                            <p:stCondLst>
                              <p:cond delay="16500"/>
                            </p:stCondLst>
                            <p:childTnLst>
                              <p:par>
                                <p:cTn id="87" presetID="22" presetClass="entr" presetSubtype="4" fill="hold" grpId="0" nodeType="afterEffect">
                                  <p:stCondLst>
                                    <p:cond delay="0"/>
                                  </p:stCondLst>
                                  <p:childTnLst>
                                    <p:set>
                                      <p:cBhvr>
                                        <p:cTn id="88" dur="1" fill="hold">
                                          <p:stCondLst>
                                            <p:cond delay="0"/>
                                          </p:stCondLst>
                                        </p:cTn>
                                        <p:tgtEl>
                                          <p:spTgt spid="22"/>
                                        </p:tgtEl>
                                        <p:attrNameLst>
                                          <p:attrName>style.visibility</p:attrName>
                                        </p:attrNameLst>
                                      </p:cBhvr>
                                      <p:to>
                                        <p:strVal val="visible"/>
                                      </p:to>
                                    </p:set>
                                    <p:animEffect transition="in" filter="wipe(down)">
                                      <p:cBhvr>
                                        <p:cTn id="89" dur="500"/>
                                        <p:tgtEl>
                                          <p:spTgt spid="22"/>
                                        </p:tgtEl>
                                      </p:cBhvr>
                                    </p:animEffect>
                                  </p:childTnLst>
                                </p:cTn>
                              </p:par>
                            </p:childTnLst>
                          </p:cTn>
                        </p:par>
                        <p:par>
                          <p:cTn id="90" fill="hold">
                            <p:stCondLst>
                              <p:cond delay="17000"/>
                            </p:stCondLst>
                            <p:childTnLst>
                              <p:par>
                                <p:cTn id="91" presetID="22" presetClass="entr" presetSubtype="4" fill="hold" grpId="0" nodeType="afterEffect">
                                  <p:stCondLst>
                                    <p:cond delay="0"/>
                                  </p:stCondLst>
                                  <p:childTnLst>
                                    <p:set>
                                      <p:cBhvr>
                                        <p:cTn id="92" dur="1" fill="hold">
                                          <p:stCondLst>
                                            <p:cond delay="0"/>
                                          </p:stCondLst>
                                        </p:cTn>
                                        <p:tgtEl>
                                          <p:spTgt spid="21"/>
                                        </p:tgtEl>
                                        <p:attrNameLst>
                                          <p:attrName>style.visibility</p:attrName>
                                        </p:attrNameLst>
                                      </p:cBhvr>
                                      <p:to>
                                        <p:strVal val="visible"/>
                                      </p:to>
                                    </p:set>
                                    <p:animEffect transition="in" filter="wipe(down)">
                                      <p:cBhvr>
                                        <p:cTn id="93" dur="500"/>
                                        <p:tgtEl>
                                          <p:spTgt spid="21"/>
                                        </p:tgtEl>
                                      </p:cBhvr>
                                    </p:animEffect>
                                  </p:childTnLst>
                                </p:cTn>
                              </p:par>
                            </p:childTnLst>
                          </p:cTn>
                        </p:par>
                        <p:par>
                          <p:cTn id="94" fill="hold">
                            <p:stCondLst>
                              <p:cond delay="17500"/>
                            </p:stCondLst>
                            <p:childTnLst>
                              <p:par>
                                <p:cTn id="95" presetID="22" presetClass="entr" presetSubtype="4" fill="hold" grpId="0" nodeType="afterEffect">
                                  <p:stCondLst>
                                    <p:cond delay="0"/>
                                  </p:stCondLst>
                                  <p:childTnLst>
                                    <p:set>
                                      <p:cBhvr>
                                        <p:cTn id="96" dur="1" fill="hold">
                                          <p:stCondLst>
                                            <p:cond delay="0"/>
                                          </p:stCondLst>
                                        </p:cTn>
                                        <p:tgtEl>
                                          <p:spTgt spid="23"/>
                                        </p:tgtEl>
                                        <p:attrNameLst>
                                          <p:attrName>style.visibility</p:attrName>
                                        </p:attrNameLst>
                                      </p:cBhvr>
                                      <p:to>
                                        <p:strVal val="visible"/>
                                      </p:to>
                                    </p:set>
                                    <p:animEffect transition="in" filter="wipe(down)">
                                      <p:cBhvr>
                                        <p:cTn id="97" dur="500"/>
                                        <p:tgtEl>
                                          <p:spTgt spid="23"/>
                                        </p:tgtEl>
                                      </p:cBhvr>
                                    </p:animEffect>
                                  </p:childTnLst>
                                </p:cTn>
                              </p:par>
                            </p:childTnLst>
                          </p:cTn>
                        </p:par>
                        <p:par>
                          <p:cTn id="98" fill="hold">
                            <p:stCondLst>
                              <p:cond delay="18000"/>
                            </p:stCondLst>
                            <p:childTnLst>
                              <p:par>
                                <p:cTn id="99" presetID="22" presetClass="entr" presetSubtype="4" fill="hold" grpId="0" nodeType="afterEffect">
                                  <p:stCondLst>
                                    <p:cond delay="0"/>
                                  </p:stCondLst>
                                  <p:childTnLst>
                                    <p:set>
                                      <p:cBhvr>
                                        <p:cTn id="100" dur="1" fill="hold">
                                          <p:stCondLst>
                                            <p:cond delay="0"/>
                                          </p:stCondLst>
                                        </p:cTn>
                                        <p:tgtEl>
                                          <p:spTgt spid="24"/>
                                        </p:tgtEl>
                                        <p:attrNameLst>
                                          <p:attrName>style.visibility</p:attrName>
                                        </p:attrNameLst>
                                      </p:cBhvr>
                                      <p:to>
                                        <p:strVal val="visible"/>
                                      </p:to>
                                    </p:set>
                                    <p:animEffect transition="in" filter="wipe(down)">
                                      <p:cBhvr>
                                        <p:cTn id="101" dur="500"/>
                                        <p:tgtEl>
                                          <p:spTgt spid="24"/>
                                        </p:tgtEl>
                                      </p:cBhvr>
                                    </p:animEffect>
                                  </p:childTnLst>
                                </p:cTn>
                              </p:par>
                            </p:childTnLst>
                          </p:cTn>
                        </p:par>
                        <p:par>
                          <p:cTn id="102" fill="hold">
                            <p:stCondLst>
                              <p:cond delay="18500"/>
                            </p:stCondLst>
                            <p:childTnLst>
                              <p:par>
                                <p:cTn id="103" presetID="22" presetClass="entr" presetSubtype="4" fill="hold" grpId="0" nodeType="afterEffect">
                                  <p:stCondLst>
                                    <p:cond delay="0"/>
                                  </p:stCondLst>
                                  <p:childTnLst>
                                    <p:set>
                                      <p:cBhvr>
                                        <p:cTn id="104" dur="1" fill="hold">
                                          <p:stCondLst>
                                            <p:cond delay="0"/>
                                          </p:stCondLst>
                                        </p:cTn>
                                        <p:tgtEl>
                                          <p:spTgt spid="25"/>
                                        </p:tgtEl>
                                        <p:attrNameLst>
                                          <p:attrName>style.visibility</p:attrName>
                                        </p:attrNameLst>
                                      </p:cBhvr>
                                      <p:to>
                                        <p:strVal val="visible"/>
                                      </p:to>
                                    </p:set>
                                    <p:animEffect transition="in" filter="wipe(down)">
                                      <p:cBhvr>
                                        <p:cTn id="105" dur="500"/>
                                        <p:tgtEl>
                                          <p:spTgt spid="25"/>
                                        </p:tgtEl>
                                      </p:cBhvr>
                                    </p:animEffect>
                                  </p:childTnLst>
                                </p:cTn>
                              </p:par>
                            </p:childTnLst>
                          </p:cTn>
                        </p:par>
                        <p:par>
                          <p:cTn id="106" fill="hold">
                            <p:stCondLst>
                              <p:cond delay="19000"/>
                            </p:stCondLst>
                            <p:childTnLst>
                              <p:par>
                                <p:cTn id="107" presetID="22" presetClass="entr" presetSubtype="4" fill="hold" grpId="0" nodeType="afterEffect">
                                  <p:stCondLst>
                                    <p:cond delay="0"/>
                                  </p:stCondLst>
                                  <p:childTnLst>
                                    <p:set>
                                      <p:cBhvr>
                                        <p:cTn id="108" dur="1" fill="hold">
                                          <p:stCondLst>
                                            <p:cond delay="0"/>
                                          </p:stCondLst>
                                        </p:cTn>
                                        <p:tgtEl>
                                          <p:spTgt spid="27"/>
                                        </p:tgtEl>
                                        <p:attrNameLst>
                                          <p:attrName>style.visibility</p:attrName>
                                        </p:attrNameLst>
                                      </p:cBhvr>
                                      <p:to>
                                        <p:strVal val="visible"/>
                                      </p:to>
                                    </p:set>
                                    <p:animEffect transition="in" filter="wipe(down)">
                                      <p:cBhvr>
                                        <p:cTn id="109" dur="500"/>
                                        <p:tgtEl>
                                          <p:spTgt spid="27"/>
                                        </p:tgtEl>
                                      </p:cBhvr>
                                    </p:animEffect>
                                  </p:childTnLst>
                                </p:cTn>
                              </p:par>
                            </p:childTnLst>
                          </p:cTn>
                        </p:par>
                        <p:par>
                          <p:cTn id="110" fill="hold">
                            <p:stCondLst>
                              <p:cond delay="19500"/>
                            </p:stCondLst>
                            <p:childTnLst>
                              <p:par>
                                <p:cTn id="111" presetID="22" presetClass="entr" presetSubtype="4" fill="hold" grpId="0" nodeType="afterEffect">
                                  <p:stCondLst>
                                    <p:cond delay="0"/>
                                  </p:stCondLst>
                                  <p:childTnLst>
                                    <p:set>
                                      <p:cBhvr>
                                        <p:cTn id="112" dur="1" fill="hold">
                                          <p:stCondLst>
                                            <p:cond delay="0"/>
                                          </p:stCondLst>
                                        </p:cTn>
                                        <p:tgtEl>
                                          <p:spTgt spid="28"/>
                                        </p:tgtEl>
                                        <p:attrNameLst>
                                          <p:attrName>style.visibility</p:attrName>
                                        </p:attrNameLst>
                                      </p:cBhvr>
                                      <p:to>
                                        <p:strVal val="visible"/>
                                      </p:to>
                                    </p:set>
                                    <p:animEffect transition="in" filter="wipe(down)">
                                      <p:cBhvr>
                                        <p:cTn id="113" dur="500"/>
                                        <p:tgtEl>
                                          <p:spTgt spid="28"/>
                                        </p:tgtEl>
                                      </p:cBhvr>
                                    </p:animEffect>
                                  </p:childTnLst>
                                </p:cTn>
                              </p:par>
                            </p:childTnLst>
                          </p:cTn>
                        </p:par>
                        <p:par>
                          <p:cTn id="114" fill="hold">
                            <p:stCondLst>
                              <p:cond delay="20000"/>
                            </p:stCondLst>
                            <p:childTnLst>
                              <p:par>
                                <p:cTn id="115" presetID="56" presetClass="entr" presetSubtype="0" fill="hold" grpId="0" nodeType="afterEffect">
                                  <p:stCondLst>
                                    <p:cond delay="0"/>
                                  </p:stCondLst>
                                  <p:iterate type="lt">
                                    <p:tmPct val="10000"/>
                                  </p:iterate>
                                  <p:childTnLst>
                                    <p:set>
                                      <p:cBhvr>
                                        <p:cTn id="116" dur="1" fill="hold">
                                          <p:stCondLst>
                                            <p:cond delay="0"/>
                                          </p:stCondLst>
                                        </p:cTn>
                                        <p:tgtEl>
                                          <p:spTgt spid="29"/>
                                        </p:tgtEl>
                                        <p:attrNameLst>
                                          <p:attrName>style.visibility</p:attrName>
                                        </p:attrNameLst>
                                      </p:cBhvr>
                                      <p:to>
                                        <p:strVal val="visible"/>
                                      </p:to>
                                    </p:set>
                                    <p:anim by="(-#ppt_w*2)" calcmode="lin" valueType="num">
                                      <p:cBhvr rctx="PPT">
                                        <p:cTn id="117" dur="500" autoRev="1" fill="hold">
                                          <p:stCondLst>
                                            <p:cond delay="0"/>
                                          </p:stCondLst>
                                        </p:cTn>
                                        <p:tgtEl>
                                          <p:spTgt spid="29"/>
                                        </p:tgtEl>
                                        <p:attrNameLst>
                                          <p:attrName>ppt_w</p:attrName>
                                        </p:attrNameLst>
                                      </p:cBhvr>
                                    </p:anim>
                                    <p:anim by="(#ppt_w*0.50)" calcmode="lin" valueType="num">
                                      <p:cBhvr>
                                        <p:cTn id="118" dur="500" decel="50000" autoRev="1" fill="hold">
                                          <p:stCondLst>
                                            <p:cond delay="0"/>
                                          </p:stCondLst>
                                        </p:cTn>
                                        <p:tgtEl>
                                          <p:spTgt spid="29"/>
                                        </p:tgtEl>
                                        <p:attrNameLst>
                                          <p:attrName>ppt_x</p:attrName>
                                        </p:attrNameLst>
                                      </p:cBhvr>
                                    </p:anim>
                                    <p:anim from="(-#ppt_h/2)" to="(#ppt_y)" calcmode="lin" valueType="num">
                                      <p:cBhvr>
                                        <p:cTn id="119" dur="1000" fill="hold">
                                          <p:stCondLst>
                                            <p:cond delay="0"/>
                                          </p:stCondLst>
                                        </p:cTn>
                                        <p:tgtEl>
                                          <p:spTgt spid="29"/>
                                        </p:tgtEl>
                                        <p:attrNameLst>
                                          <p:attrName>ppt_y</p:attrName>
                                        </p:attrNameLst>
                                      </p:cBhvr>
                                    </p:anim>
                                    <p:animRot by="21600000">
                                      <p:cBhvr>
                                        <p:cTn id="120" dur="1000" fill="hold">
                                          <p:stCondLst>
                                            <p:cond delay="0"/>
                                          </p:stCondLst>
                                        </p:cTn>
                                        <p:tgtEl>
                                          <p:spTgt spid="29"/>
                                        </p:tgtEl>
                                        <p:attrNameLst>
                                          <p:attrName>r</p:attrName>
                                        </p:attrNameLst>
                                      </p:cBhvr>
                                    </p:animRot>
                                  </p:childTnLst>
                                </p:cTn>
                              </p:par>
                            </p:childTnLst>
                          </p:cTn>
                        </p:par>
                        <p:par>
                          <p:cTn id="121" fill="hold">
                            <p:stCondLst>
                              <p:cond delay="21800"/>
                            </p:stCondLst>
                            <p:childTnLst>
                              <p:par>
                                <p:cTn id="122" presetID="16" presetClass="entr" presetSubtype="26" fill="hold" grpId="0" nodeType="afterEffect">
                                  <p:stCondLst>
                                    <p:cond delay="0"/>
                                  </p:stCondLst>
                                  <p:childTnLst>
                                    <p:set>
                                      <p:cBhvr>
                                        <p:cTn id="123" dur="1" fill="hold">
                                          <p:stCondLst>
                                            <p:cond delay="0"/>
                                          </p:stCondLst>
                                        </p:cTn>
                                        <p:tgtEl>
                                          <p:spTgt spid="30"/>
                                        </p:tgtEl>
                                        <p:attrNameLst>
                                          <p:attrName>style.visibility</p:attrName>
                                        </p:attrNameLst>
                                      </p:cBhvr>
                                      <p:to>
                                        <p:strVal val="visible"/>
                                      </p:to>
                                    </p:set>
                                    <p:animEffect transition="in" filter="barn(inHorizontal)">
                                      <p:cBhvr>
                                        <p:cTn id="124" dur="500"/>
                                        <p:tgtEl>
                                          <p:spTgt spid="30"/>
                                        </p:tgtEl>
                                      </p:cBhvr>
                                    </p:animEffect>
                                  </p:childTnLst>
                                </p:cTn>
                              </p:par>
                            </p:childTnLst>
                          </p:cTn>
                        </p:par>
                      </p:childTnLst>
                    </p:cTn>
                  </p:par>
                  <p:par>
                    <p:cTn id="125" fill="hold">
                      <p:stCondLst>
                        <p:cond delay="indefinite"/>
                      </p:stCondLst>
                      <p:childTnLst>
                        <p:par>
                          <p:cTn id="126" fill="hold">
                            <p:stCondLst>
                              <p:cond delay="0"/>
                            </p:stCondLst>
                            <p:childTnLst>
                              <p:par>
                                <p:cTn id="127" presetID="21" presetClass="exit" presetSubtype="4" fill="hold" grpId="1" nodeType="clickEffect">
                                  <p:stCondLst>
                                    <p:cond delay="0"/>
                                  </p:stCondLst>
                                  <p:childTnLst>
                                    <p:animEffect transition="out" filter="wheel(4)">
                                      <p:cBhvr>
                                        <p:cTn id="128" dur="1000"/>
                                        <p:tgtEl>
                                          <p:spTgt spid="30"/>
                                        </p:tgtEl>
                                      </p:cBhvr>
                                    </p:animEffect>
                                    <p:set>
                                      <p:cBhvr>
                                        <p:cTn id="129" dur="1" fill="hold">
                                          <p:stCondLst>
                                            <p:cond delay="999"/>
                                          </p:stCondLst>
                                        </p:cTn>
                                        <p:tgtEl>
                                          <p:spTgt spid="30"/>
                                        </p:tgtEl>
                                        <p:attrNameLst>
                                          <p:attrName>style.visibility</p:attrName>
                                        </p:attrNameLst>
                                      </p:cBhvr>
                                      <p:to>
                                        <p:strVal val="hidden"/>
                                      </p:to>
                                    </p:set>
                                  </p:childTnLst>
                                </p:cTn>
                              </p:par>
                              <p:par>
                                <p:cTn id="130" presetID="5" presetClass="entr" presetSubtype="10" fill="hold" grpId="0" nodeType="withEffect">
                                  <p:stCondLst>
                                    <p:cond delay="0"/>
                                  </p:stCondLst>
                                  <p:childTnLst>
                                    <p:set>
                                      <p:cBhvr>
                                        <p:cTn id="131" dur="1" fill="hold">
                                          <p:stCondLst>
                                            <p:cond delay="0"/>
                                          </p:stCondLst>
                                        </p:cTn>
                                        <p:tgtEl>
                                          <p:spTgt spid="31"/>
                                        </p:tgtEl>
                                        <p:attrNameLst>
                                          <p:attrName>style.visibility</p:attrName>
                                        </p:attrNameLst>
                                      </p:cBhvr>
                                      <p:to>
                                        <p:strVal val="visible"/>
                                      </p:to>
                                    </p:set>
                                    <p:animEffect transition="in" filter="checkerboard(across)">
                                      <p:cBhvr>
                                        <p:cTn id="132"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34" grpId="0" animBg="1"/>
      <p:bldP spid="365582" grpId="0"/>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20" grpId="0" animBg="1"/>
      <p:bldP spid="21" grpId="0" animBg="1"/>
      <p:bldP spid="22" grpId="0" animBg="1"/>
      <p:bldP spid="23" grpId="0" animBg="1"/>
      <p:bldP spid="24" grpId="0" animBg="1"/>
      <p:bldP spid="25" grpId="0" animBg="1"/>
      <p:bldP spid="27" grpId="0" animBg="1"/>
      <p:bldP spid="28" grpId="0" animBg="1"/>
      <p:bldP spid="29" grpId="0"/>
      <p:bldP spid="30" grpId="0"/>
      <p:bldP spid="30" grpId="1"/>
      <p:bldP spid="31"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Horizontal Scroll 6"/>
          <p:cNvSpPr/>
          <p:nvPr/>
        </p:nvSpPr>
        <p:spPr bwMode="auto">
          <a:xfrm>
            <a:off x="57149" y="461665"/>
            <a:ext cx="6594021" cy="6705599"/>
          </a:xfrm>
          <a:prstGeom prst="horizontalScroll">
            <a:avLst/>
          </a:prstGeom>
          <a:solidFill>
            <a:srgbClr val="0070C0"/>
          </a:solidFill>
          <a:ln w="9525" cap="flat" cmpd="sng" algn="ctr">
            <a:solidFill>
              <a:schemeClr val="tx1"/>
            </a:solidFill>
            <a:prstDash val="solid"/>
            <a:round/>
            <a:headEnd type="none" w="med" len="med"/>
            <a:tailEnd type="none" w="med" len="med"/>
          </a:ln>
          <a:effectLst/>
        </p:spPr>
        <p:txBody>
          <a:bodyPr/>
          <a:lstStyle/>
          <a:p>
            <a:pPr algn="just" fontAlgn="base">
              <a:spcBef>
                <a:spcPct val="0"/>
              </a:spcBef>
              <a:spcAft>
                <a:spcPct val="0"/>
              </a:spcAft>
              <a:defRPr/>
            </a:pPr>
            <a:r>
              <a:rPr lang="pt-BR" sz="2400" i="1" dirty="0">
                <a:solidFill>
                  <a:srgbClr val="FFFF00"/>
                </a:solidFill>
                <a:latin typeface="Arial" panose="020B0604020202020204" pitchFamily="34" charset="0"/>
                <a:cs typeface="Arial" panose="020B0604020202020204" pitchFamily="34" charset="0"/>
              </a:rPr>
              <a:t>Mối liên hệ là</a:t>
            </a:r>
            <a:r>
              <a:rPr lang="pt-BR" sz="2400" dirty="0">
                <a:solidFill>
                  <a:srgbClr val="FFFF00"/>
                </a:solidFill>
                <a:latin typeface="Arial" panose="020B0604020202020204" pitchFamily="34" charset="0"/>
                <a:cs typeface="Arial" panose="020B0604020202020204" pitchFamily="34" charset="0"/>
              </a:rPr>
              <a:t> phạm trù triết học dùng để chỉ sự quy định, sự tác động qua lại, sự chuyển hóa lẫn nhau giữa các sự vật, hiện tượng hay giữa các mặt của một sự vật, của một hiện tượng trong thế giới</a:t>
            </a:r>
            <a:endParaRPr lang="en-US" sz="2400" i="1" dirty="0">
              <a:solidFill>
                <a:srgbClr val="FFFF00"/>
              </a:solidFill>
              <a:latin typeface="Arial" panose="020B0604020202020204" pitchFamily="34" charset="0"/>
              <a:cs typeface="Arial" panose="020B0604020202020204" pitchFamily="34" charset="0"/>
            </a:endParaRPr>
          </a:p>
          <a:p>
            <a:pPr algn="just" fontAlgn="base">
              <a:spcBef>
                <a:spcPct val="0"/>
              </a:spcBef>
              <a:spcAft>
                <a:spcPct val="0"/>
              </a:spcAft>
              <a:defRPr/>
            </a:pPr>
            <a:endParaRPr lang="en-US" sz="2400" dirty="0">
              <a:solidFill>
                <a:srgbClr val="FFFF00"/>
              </a:solidFill>
              <a:latin typeface="Arial" panose="020B0604020202020204" pitchFamily="34" charset="0"/>
              <a:cs typeface="Arial" panose="020B0604020202020204" pitchFamily="34" charset="0"/>
            </a:endParaRPr>
          </a:p>
          <a:p>
            <a:pPr algn="just" fontAlgn="base">
              <a:spcBef>
                <a:spcPct val="0"/>
              </a:spcBef>
              <a:spcAft>
                <a:spcPct val="0"/>
              </a:spcAft>
              <a:defRPr/>
            </a:pPr>
            <a:r>
              <a:rPr lang="en-US" sz="2400" i="1" dirty="0">
                <a:solidFill>
                  <a:srgbClr val="FFFF00"/>
                </a:solidFill>
                <a:latin typeface="Arial" panose="020B0604020202020204" pitchFamily="34" charset="0"/>
                <a:cs typeface="Arial" panose="020B0604020202020204" pitchFamily="34" charset="0"/>
              </a:rPr>
              <a:t>M</a:t>
            </a:r>
            <a:r>
              <a:rPr lang="vi-VN" sz="2400" i="1" dirty="0">
                <a:solidFill>
                  <a:srgbClr val="FFFF00"/>
                </a:solidFill>
                <a:latin typeface="Arial" panose="020B0604020202020204" pitchFamily="34" charset="0"/>
                <a:cs typeface="Arial" panose="020B0604020202020204" pitchFamily="34" charset="0"/>
              </a:rPr>
              <a:t>ối liên hệ phổ biến </a:t>
            </a:r>
            <a:r>
              <a:rPr lang="vi-VN" sz="2400" dirty="0">
                <a:solidFill>
                  <a:srgbClr val="FFFF00"/>
                </a:solidFill>
                <a:latin typeface="Arial" panose="020B0604020202020204" pitchFamily="34" charset="0"/>
                <a:cs typeface="Arial" panose="020B0604020202020204" pitchFamily="34" charset="0"/>
              </a:rPr>
              <a:t>dùng để chỉ tính phổ biến của các mối liên hệ của các sự vật, hiện tượng của thế giới, đồng thời cũng dùng để chỉ các mối liên hệ tồn tại ở nhiều sự vật, hiện tượng của thế giớ</a:t>
            </a:r>
            <a:r>
              <a:rPr lang="en-US" sz="2400" dirty="0" err="1">
                <a:solidFill>
                  <a:srgbClr val="FFFF00"/>
                </a:solidFill>
                <a:latin typeface="Arial" panose="020B0604020202020204" pitchFamily="34" charset="0"/>
                <a:cs typeface="Arial" panose="020B0604020202020204" pitchFamily="34" charset="0"/>
              </a:rPr>
              <a:t>i</a:t>
            </a:r>
            <a:r>
              <a:rPr lang="en-US" sz="2400" dirty="0">
                <a:solidFill>
                  <a:srgbClr val="FFFF00"/>
                </a:solidFill>
                <a:latin typeface="Arial" panose="020B0604020202020204" pitchFamily="34" charset="0"/>
                <a:cs typeface="Arial" panose="020B0604020202020204" pitchFamily="34" charset="0"/>
              </a:rPr>
              <a:t>.</a:t>
            </a:r>
          </a:p>
          <a:p>
            <a:pPr algn="just" fontAlgn="base">
              <a:spcBef>
                <a:spcPct val="0"/>
              </a:spcBef>
              <a:spcAft>
                <a:spcPct val="0"/>
              </a:spcAft>
              <a:defRPr/>
            </a:pPr>
            <a:br>
              <a:rPr lang="vi-VN" dirty="0">
                <a:solidFill>
                  <a:srgbClr val="FFFF00"/>
                </a:solidFill>
              </a:rPr>
            </a:br>
            <a:endParaRPr lang="en-US" sz="2800" dirty="0">
              <a:solidFill>
                <a:srgbClr val="FFFF00"/>
              </a:solidFill>
            </a:endParaRPr>
          </a:p>
        </p:txBody>
      </p:sp>
      <p:sp>
        <p:nvSpPr>
          <p:cNvPr id="11" name="Rectangle 17"/>
          <p:cNvSpPr>
            <a:spLocks noChangeArrowheads="1"/>
          </p:cNvSpPr>
          <p:nvPr/>
        </p:nvSpPr>
        <p:spPr bwMode="auto">
          <a:xfrm>
            <a:off x="0" y="0"/>
            <a:ext cx="568296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indent="457200">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fontAlgn="base">
              <a:spcBef>
                <a:spcPts val="300"/>
              </a:spcBef>
              <a:spcAft>
                <a:spcPts val="300"/>
              </a:spcAft>
              <a:buFont typeface="Wingdings" panose="05000000000000000000" pitchFamily="2" charset="2"/>
              <a:buChar char="v"/>
            </a:pPr>
            <a:r>
              <a:rPr kumimoji="0" lang="en-US" altLang="en-US" sz="2400" b="1" u="sng" dirty="0">
                <a:solidFill>
                  <a:srgbClr val="FF0066"/>
                </a:solidFill>
                <a:latin typeface="Arial" panose="020B0604020202020204" pitchFamily="34" charset="0"/>
                <a:cs typeface="Arial" panose="020B0604020202020204" pitchFamily="34" charset="0"/>
              </a:rPr>
              <a:t> </a:t>
            </a:r>
            <a:r>
              <a:rPr kumimoji="0" lang="en-US" altLang="en-US" sz="2400" b="1" u="sng" dirty="0" err="1">
                <a:solidFill>
                  <a:srgbClr val="FF0066"/>
                </a:solidFill>
                <a:latin typeface="Arial" panose="020B0604020202020204" pitchFamily="34" charset="0"/>
                <a:cs typeface="Arial" panose="020B0604020202020204" pitchFamily="34" charset="0"/>
              </a:rPr>
              <a:t>Nguyên</a:t>
            </a:r>
            <a:r>
              <a:rPr kumimoji="0" lang="en-US" altLang="en-US" sz="2400" b="1" u="sng" dirty="0">
                <a:solidFill>
                  <a:srgbClr val="FF0066"/>
                </a:solidFill>
                <a:latin typeface="Arial" panose="020B0604020202020204" pitchFamily="34" charset="0"/>
                <a:cs typeface="Arial" panose="020B0604020202020204" pitchFamily="34" charset="0"/>
              </a:rPr>
              <a:t> </a:t>
            </a:r>
            <a:r>
              <a:rPr kumimoji="0" lang="en-US" altLang="en-US" sz="2400" b="1" u="sng" dirty="0" err="1">
                <a:solidFill>
                  <a:srgbClr val="FF0066"/>
                </a:solidFill>
                <a:latin typeface="Arial" panose="020B0604020202020204" pitchFamily="34" charset="0"/>
                <a:cs typeface="Arial" panose="020B0604020202020204" pitchFamily="34" charset="0"/>
              </a:rPr>
              <a:t>lý</a:t>
            </a:r>
            <a:r>
              <a:rPr kumimoji="0" lang="en-US" altLang="en-US" sz="2400" b="1" u="sng" dirty="0">
                <a:solidFill>
                  <a:srgbClr val="FF0066"/>
                </a:solidFill>
                <a:latin typeface="Arial" panose="020B0604020202020204" pitchFamily="34" charset="0"/>
                <a:cs typeface="Arial" panose="020B0604020202020204" pitchFamily="34" charset="0"/>
              </a:rPr>
              <a:t> </a:t>
            </a:r>
            <a:r>
              <a:rPr kumimoji="0" lang="en-US" altLang="en-US" sz="2400" b="1" u="sng" dirty="0" err="1">
                <a:solidFill>
                  <a:srgbClr val="FF0066"/>
                </a:solidFill>
                <a:latin typeface="Arial" panose="020B0604020202020204" pitchFamily="34" charset="0"/>
                <a:cs typeface="Arial" panose="020B0604020202020204" pitchFamily="34" charset="0"/>
              </a:rPr>
              <a:t>về</a:t>
            </a:r>
            <a:r>
              <a:rPr kumimoji="0" lang="en-US" altLang="en-US" sz="2400" b="1" u="sng" dirty="0">
                <a:solidFill>
                  <a:srgbClr val="FF0066"/>
                </a:solidFill>
                <a:latin typeface="Arial" panose="020B0604020202020204" pitchFamily="34" charset="0"/>
                <a:cs typeface="Arial" panose="020B0604020202020204" pitchFamily="34" charset="0"/>
              </a:rPr>
              <a:t> </a:t>
            </a:r>
            <a:r>
              <a:rPr kumimoji="0" lang="en-US" altLang="en-US" sz="2400" b="1" u="sng" dirty="0" err="1">
                <a:solidFill>
                  <a:srgbClr val="FF0066"/>
                </a:solidFill>
                <a:latin typeface="Arial" panose="020B0604020202020204" pitchFamily="34" charset="0"/>
                <a:cs typeface="Arial" panose="020B0604020202020204" pitchFamily="34" charset="0"/>
              </a:rPr>
              <a:t>mối</a:t>
            </a:r>
            <a:r>
              <a:rPr kumimoji="0" lang="en-US" altLang="en-US" sz="2400" b="1" u="sng" dirty="0">
                <a:solidFill>
                  <a:srgbClr val="FF0066"/>
                </a:solidFill>
                <a:latin typeface="Arial" panose="020B0604020202020204" pitchFamily="34" charset="0"/>
                <a:cs typeface="Arial" panose="020B0604020202020204" pitchFamily="34" charset="0"/>
              </a:rPr>
              <a:t> </a:t>
            </a:r>
            <a:r>
              <a:rPr kumimoji="0" lang="en-US" altLang="en-US" sz="2400" b="1" u="sng" dirty="0" err="1">
                <a:solidFill>
                  <a:srgbClr val="FF0066"/>
                </a:solidFill>
                <a:latin typeface="Arial" panose="020B0604020202020204" pitchFamily="34" charset="0"/>
                <a:cs typeface="Arial" panose="020B0604020202020204" pitchFamily="34" charset="0"/>
              </a:rPr>
              <a:t>liên</a:t>
            </a:r>
            <a:r>
              <a:rPr kumimoji="0" lang="en-US" altLang="en-US" sz="2400" b="1" u="sng" dirty="0">
                <a:solidFill>
                  <a:srgbClr val="FF0066"/>
                </a:solidFill>
                <a:latin typeface="Arial" panose="020B0604020202020204" pitchFamily="34" charset="0"/>
                <a:cs typeface="Arial" panose="020B0604020202020204" pitchFamily="34" charset="0"/>
              </a:rPr>
              <a:t> </a:t>
            </a:r>
            <a:r>
              <a:rPr kumimoji="0" lang="en-US" altLang="en-US" sz="2400" b="1" u="sng" dirty="0" err="1">
                <a:solidFill>
                  <a:srgbClr val="FF0066"/>
                </a:solidFill>
                <a:latin typeface="Arial" panose="020B0604020202020204" pitchFamily="34" charset="0"/>
                <a:cs typeface="Arial" panose="020B0604020202020204" pitchFamily="34" charset="0"/>
              </a:rPr>
              <a:t>hệ</a:t>
            </a:r>
            <a:r>
              <a:rPr kumimoji="0" lang="en-US" altLang="en-US" sz="2400" b="1" u="sng" dirty="0">
                <a:solidFill>
                  <a:srgbClr val="FF0066"/>
                </a:solidFill>
                <a:latin typeface="Arial" panose="020B0604020202020204" pitchFamily="34" charset="0"/>
                <a:cs typeface="Arial" panose="020B0604020202020204" pitchFamily="34" charset="0"/>
              </a:rPr>
              <a:t> </a:t>
            </a:r>
            <a:r>
              <a:rPr kumimoji="0" lang="en-US" altLang="en-US" sz="2400" b="1" u="sng" dirty="0" err="1">
                <a:solidFill>
                  <a:srgbClr val="FF0066"/>
                </a:solidFill>
                <a:latin typeface="Arial" panose="020B0604020202020204" pitchFamily="34" charset="0"/>
                <a:cs typeface="Arial" panose="020B0604020202020204" pitchFamily="34" charset="0"/>
              </a:rPr>
              <a:t>phổ</a:t>
            </a:r>
            <a:r>
              <a:rPr kumimoji="0" lang="en-US" altLang="en-US" sz="2400" b="1" u="sng" dirty="0">
                <a:solidFill>
                  <a:srgbClr val="FF0066"/>
                </a:solidFill>
                <a:latin typeface="Arial" panose="020B0604020202020204" pitchFamily="34" charset="0"/>
                <a:cs typeface="Arial" panose="020B0604020202020204" pitchFamily="34" charset="0"/>
              </a:rPr>
              <a:t> </a:t>
            </a:r>
            <a:r>
              <a:rPr kumimoji="0" lang="en-US" altLang="en-US" sz="2400" b="1" u="sng" dirty="0" err="1">
                <a:solidFill>
                  <a:srgbClr val="FF0066"/>
                </a:solidFill>
                <a:latin typeface="Arial" panose="020B0604020202020204" pitchFamily="34" charset="0"/>
                <a:cs typeface="Arial" panose="020B0604020202020204" pitchFamily="34" charset="0"/>
              </a:rPr>
              <a:t>biến</a:t>
            </a:r>
            <a:endParaRPr kumimoji="0" lang="en-US" altLang="en-US" sz="2400" b="1" u="sng" dirty="0">
              <a:solidFill>
                <a:srgbClr val="FF0066"/>
              </a:solidFill>
              <a:latin typeface="Arial" panose="020B0604020202020204" pitchFamily="34" charset="0"/>
              <a:cs typeface="Arial" panose="020B0604020202020204" pitchFamily="34" charset="0"/>
            </a:endParaRPr>
          </a:p>
        </p:txBody>
      </p:sp>
      <p:graphicFrame>
        <p:nvGraphicFramePr>
          <p:cNvPr id="2" name="Diagram 1">
            <a:extLst>
              <a:ext uri="{FF2B5EF4-FFF2-40B4-BE49-F238E27FC236}">
                <a16:creationId xmlns:a16="http://schemas.microsoft.com/office/drawing/2014/main" id="{8E02D646-9CFD-46FA-9001-39AFF9EF7BF5}"/>
              </a:ext>
            </a:extLst>
          </p:cNvPr>
          <p:cNvGraphicFramePr/>
          <p:nvPr>
            <p:extLst>
              <p:ext uri="{D42A27DB-BD31-4B8C-83A1-F6EECF244321}">
                <p14:modId xmlns:p14="http://schemas.microsoft.com/office/powerpoint/2010/main" val="3553872402"/>
              </p:ext>
            </p:extLst>
          </p:nvPr>
        </p:nvGraphicFramePr>
        <p:xfrm>
          <a:off x="5839278" y="1564621"/>
          <a:ext cx="7102475" cy="514244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extBox 2">
            <a:extLst>
              <a:ext uri="{FF2B5EF4-FFF2-40B4-BE49-F238E27FC236}">
                <a16:creationId xmlns:a16="http://schemas.microsoft.com/office/drawing/2014/main" id="{6614CAC7-D418-4975-B2EE-A607E841F3FC}"/>
              </a:ext>
            </a:extLst>
          </p:cNvPr>
          <p:cNvSpPr txBox="1"/>
          <p:nvPr/>
        </p:nvSpPr>
        <p:spPr>
          <a:xfrm>
            <a:off x="8352290" y="3612622"/>
            <a:ext cx="2076450" cy="523220"/>
          </a:xfrm>
          <a:prstGeom prst="rect">
            <a:avLst/>
          </a:prstGeom>
          <a:solidFill>
            <a:srgbClr val="FF0000"/>
          </a:solidFill>
        </p:spPr>
        <p:txBody>
          <a:bodyPr wrap="square" rtlCol="0">
            <a:spAutoFit/>
          </a:bodyPr>
          <a:lstStyle/>
          <a:p>
            <a:r>
              <a:rPr lang="en-US" sz="2800" dirty="0" err="1">
                <a:solidFill>
                  <a:schemeClr val="bg1">
                    <a:lumMod val="95000"/>
                  </a:schemeClr>
                </a:solidFill>
              </a:rPr>
              <a:t>Thống</a:t>
            </a:r>
            <a:r>
              <a:rPr lang="en-US" sz="2800" dirty="0">
                <a:solidFill>
                  <a:schemeClr val="bg1">
                    <a:lumMod val="95000"/>
                  </a:schemeClr>
                </a:solidFill>
              </a:rPr>
              <a:t> </a:t>
            </a:r>
            <a:r>
              <a:rPr lang="en-US" sz="2800" dirty="0" err="1">
                <a:solidFill>
                  <a:schemeClr val="bg1">
                    <a:lumMod val="95000"/>
                  </a:schemeClr>
                </a:solidFill>
              </a:rPr>
              <a:t>nhất</a:t>
            </a:r>
            <a:endParaRPr lang="en-US" sz="2800" dirty="0">
              <a:solidFill>
                <a:schemeClr val="bg1">
                  <a:lumMod val="95000"/>
                </a:schemeClr>
              </a:solidFill>
            </a:endParaRPr>
          </a:p>
        </p:txBody>
      </p:sp>
      <p:pic>
        <p:nvPicPr>
          <p:cNvPr id="4" name="Picture 3">
            <a:extLst>
              <a:ext uri="{FF2B5EF4-FFF2-40B4-BE49-F238E27FC236}">
                <a16:creationId xmlns:a16="http://schemas.microsoft.com/office/drawing/2014/main" id="{97A8EF5E-8F28-449E-B906-D8693A4FD9D3}"/>
              </a:ext>
            </a:extLst>
          </p:cNvPr>
          <p:cNvPicPr>
            <a:picLocks noChangeAspect="1"/>
          </p:cNvPicPr>
          <p:nvPr/>
        </p:nvPicPr>
        <p:blipFill>
          <a:blip r:embed="rId7"/>
          <a:stretch>
            <a:fillRect/>
          </a:stretch>
        </p:blipFill>
        <p:spPr>
          <a:xfrm>
            <a:off x="9751293" y="178453"/>
            <a:ext cx="1172618" cy="1172618"/>
          </a:xfrm>
          <a:prstGeom prst="rect">
            <a:avLst/>
          </a:prstGeom>
        </p:spPr>
      </p:pic>
      <p:sp>
        <p:nvSpPr>
          <p:cNvPr id="12" name="TextBox 11">
            <a:extLst>
              <a:ext uri="{FF2B5EF4-FFF2-40B4-BE49-F238E27FC236}">
                <a16:creationId xmlns:a16="http://schemas.microsoft.com/office/drawing/2014/main" id="{F2227E51-A901-478D-A11A-CFABF0E97A91}"/>
              </a:ext>
            </a:extLst>
          </p:cNvPr>
          <p:cNvSpPr txBox="1"/>
          <p:nvPr/>
        </p:nvSpPr>
        <p:spPr>
          <a:xfrm>
            <a:off x="6523292" y="549104"/>
            <a:ext cx="3644389" cy="523220"/>
          </a:xfrm>
          <a:prstGeom prst="rect">
            <a:avLst/>
          </a:prstGeom>
          <a:noFill/>
        </p:spPr>
        <p:txBody>
          <a:bodyPr wrap="square">
            <a:spAutoFit/>
          </a:bodyPr>
          <a:lstStyle/>
          <a:p>
            <a:pPr algn="ctr"/>
            <a:r>
              <a:rPr kumimoji="0" lang="pt-BR" sz="2800" b="1" i="1" u="sng" strike="noStrike" kern="1200" cap="none" spc="0" normalizeH="0" baseline="0" noProof="0" dirty="0">
                <a:ln>
                  <a:noFill/>
                </a:ln>
                <a:solidFill>
                  <a:srgbClr val="FF0000"/>
                </a:solidFill>
                <a:effectLst/>
                <a:uLnTx/>
                <a:uFillTx/>
                <a:latin typeface="Times New Roman"/>
                <a:ea typeface="SimSun"/>
                <a:cs typeface="+mn-cs"/>
              </a:rPr>
              <a:t>Mối liên hệ là gì?</a:t>
            </a:r>
            <a:r>
              <a:rPr kumimoji="0" lang="pt-BR" sz="2800" b="1" i="0" u="sng" strike="noStrike" kern="1200" cap="none" spc="0" normalizeH="0" baseline="0" noProof="0" dirty="0">
                <a:ln>
                  <a:noFill/>
                </a:ln>
                <a:solidFill>
                  <a:srgbClr val="FF0000"/>
                </a:solidFill>
                <a:effectLst/>
                <a:uLnTx/>
                <a:uFillTx/>
                <a:latin typeface="Times New Roman"/>
                <a:ea typeface="SimSun"/>
                <a:cs typeface="+mn-cs"/>
              </a:rPr>
              <a:t> </a:t>
            </a:r>
            <a:endParaRPr lang="en-US" b="1" u="sng" dirty="0">
              <a:solidFill>
                <a:srgbClr val="FF0000"/>
              </a:solidFill>
            </a:endParaRPr>
          </a:p>
        </p:txBody>
      </p:sp>
    </p:spTree>
    <p:extLst>
      <p:ext uri="{BB962C8B-B14F-4D97-AF65-F5344CB8AC3E}">
        <p14:creationId xmlns:p14="http://schemas.microsoft.com/office/powerpoint/2010/main" val="2303416437"/>
      </p:ext>
    </p:extLst>
  </p:cSld>
  <p:clrMapOvr>
    <a:masterClrMapping/>
  </p:clrMapOvr>
  <p:transition spd="med">
    <p:check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in)">
                                      <p:cBhvr>
                                        <p:cTn id="7" dur="2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p:cTn id="12" dur="1000" fill="hold"/>
                                        <p:tgtEl>
                                          <p:spTgt spid="11"/>
                                        </p:tgtEl>
                                        <p:attrNameLst>
                                          <p:attrName>ppt_w</p:attrName>
                                        </p:attrNameLst>
                                      </p:cBhvr>
                                      <p:tavLst>
                                        <p:tav tm="0">
                                          <p:val>
                                            <p:fltVal val="0"/>
                                          </p:val>
                                        </p:tav>
                                        <p:tav tm="100000">
                                          <p:val>
                                            <p:strVal val="#ppt_w"/>
                                          </p:val>
                                        </p:tav>
                                      </p:tavLst>
                                    </p:anim>
                                    <p:anim calcmode="lin" valueType="num">
                                      <p:cBhvr>
                                        <p:cTn id="13" dur="1000" fill="hold"/>
                                        <p:tgtEl>
                                          <p:spTgt spid="11"/>
                                        </p:tgtEl>
                                        <p:attrNameLst>
                                          <p:attrName>ppt_h</p:attrName>
                                        </p:attrNameLst>
                                      </p:cBhvr>
                                      <p:tavLst>
                                        <p:tav tm="0">
                                          <p:val>
                                            <p:fltVal val="0"/>
                                          </p:val>
                                        </p:tav>
                                        <p:tav tm="100000">
                                          <p:val>
                                            <p:strVal val="#ppt_h"/>
                                          </p:val>
                                        </p:tav>
                                      </p:tavLst>
                                    </p:anim>
                                    <p:anim calcmode="lin" valueType="num">
                                      <p:cBhvr>
                                        <p:cTn id="14" dur="1000" fill="hold"/>
                                        <p:tgtEl>
                                          <p:spTgt spid="11"/>
                                        </p:tgtEl>
                                        <p:attrNameLst>
                                          <p:attrName>style.rotation</p:attrName>
                                        </p:attrNameLst>
                                      </p:cBhvr>
                                      <p:tavLst>
                                        <p:tav tm="0">
                                          <p:val>
                                            <p:fltVal val="90"/>
                                          </p:val>
                                        </p:tav>
                                        <p:tav tm="100000">
                                          <p:val>
                                            <p:fltVal val="0"/>
                                          </p:val>
                                        </p:tav>
                                      </p:tavLst>
                                    </p:anim>
                                    <p:animEffect transition="in" filter="fade">
                                      <p:cBhvr>
                                        <p:cTn id="15" dur="1000"/>
                                        <p:tgtEl>
                                          <p:spTgt spid="11"/>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500"/>
                                        <p:tgtEl>
                                          <p:spTgt spid="12"/>
                                        </p:tgtEl>
                                      </p:cBhvr>
                                    </p:animEffect>
                                  </p:childTnLst>
                                </p:cTn>
                              </p:par>
                              <p:par>
                                <p:cTn id="21" presetID="10" presetClass="entr" presetSubtype="0"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fade">
                                      <p:cBhvr>
                                        <p:cTn id="23" dur="500"/>
                                        <p:tgtEl>
                                          <p:spTgt spid="4"/>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3"/>
                                        </p:tgtEl>
                                        <p:attrNameLst>
                                          <p:attrName>style.visibility</p:attrName>
                                        </p:attrNameLst>
                                      </p:cBhvr>
                                      <p:to>
                                        <p:strVal val="visible"/>
                                      </p:to>
                                    </p:set>
                                    <p:animEffect transition="in" filter="fade">
                                      <p:cBhvr>
                                        <p:cTn id="28" dur="500"/>
                                        <p:tgtEl>
                                          <p:spTgt spid="3"/>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2">
                                            <p:graphicEl>
                                              <a:dgm id="{11F41050-AFFA-4B6D-BDDD-5EA097013BF4}"/>
                                            </p:graphicEl>
                                          </p:spTgt>
                                        </p:tgtEl>
                                        <p:attrNameLst>
                                          <p:attrName>style.visibility</p:attrName>
                                        </p:attrNameLst>
                                      </p:cBhvr>
                                      <p:to>
                                        <p:strVal val="visible"/>
                                      </p:to>
                                    </p:set>
                                    <p:animEffect transition="in" filter="fade">
                                      <p:cBhvr>
                                        <p:cTn id="33" dur="500"/>
                                        <p:tgtEl>
                                          <p:spTgt spid="2">
                                            <p:graphicEl>
                                              <a:dgm id="{11F41050-AFFA-4B6D-BDDD-5EA097013BF4}"/>
                                            </p:graphicEl>
                                          </p:spTgt>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2">
                                            <p:graphicEl>
                                              <a:dgm id="{3525100C-BADB-4B55-A048-62C94F73F759}"/>
                                            </p:graphicEl>
                                          </p:spTgt>
                                        </p:tgtEl>
                                        <p:attrNameLst>
                                          <p:attrName>style.visibility</p:attrName>
                                        </p:attrNameLst>
                                      </p:cBhvr>
                                      <p:to>
                                        <p:strVal val="visible"/>
                                      </p:to>
                                    </p:set>
                                    <p:animEffect transition="in" filter="fade">
                                      <p:cBhvr>
                                        <p:cTn id="38" dur="500"/>
                                        <p:tgtEl>
                                          <p:spTgt spid="2">
                                            <p:graphicEl>
                                              <a:dgm id="{3525100C-BADB-4B55-A048-62C94F73F759}"/>
                                            </p:graphicEl>
                                          </p:spTgt>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2">
                                            <p:graphicEl>
                                              <a:dgm id="{E1DFB66F-3FF9-400F-85D9-54B09E1440EA}"/>
                                            </p:graphicEl>
                                          </p:spTgt>
                                        </p:tgtEl>
                                        <p:attrNameLst>
                                          <p:attrName>style.visibility</p:attrName>
                                        </p:attrNameLst>
                                      </p:cBhvr>
                                      <p:to>
                                        <p:strVal val="visible"/>
                                      </p:to>
                                    </p:set>
                                    <p:animEffect transition="in" filter="fade">
                                      <p:cBhvr>
                                        <p:cTn id="41" dur="500"/>
                                        <p:tgtEl>
                                          <p:spTgt spid="2">
                                            <p:graphicEl>
                                              <a:dgm id="{E1DFB66F-3FF9-400F-85D9-54B09E1440EA}"/>
                                            </p:graphicEl>
                                          </p:spTgt>
                                        </p:tgtEl>
                                      </p:cBhvr>
                                    </p:animEffect>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grpId="0" nodeType="clickEffect">
                                  <p:stCondLst>
                                    <p:cond delay="0"/>
                                  </p:stCondLst>
                                  <p:childTnLst>
                                    <p:set>
                                      <p:cBhvr>
                                        <p:cTn id="45" dur="1" fill="hold">
                                          <p:stCondLst>
                                            <p:cond delay="0"/>
                                          </p:stCondLst>
                                        </p:cTn>
                                        <p:tgtEl>
                                          <p:spTgt spid="2">
                                            <p:graphicEl>
                                              <a:dgm id="{8A84F96D-4F65-41CF-AED4-EE9B8F72770C}"/>
                                            </p:graphicEl>
                                          </p:spTgt>
                                        </p:tgtEl>
                                        <p:attrNameLst>
                                          <p:attrName>style.visibility</p:attrName>
                                        </p:attrNameLst>
                                      </p:cBhvr>
                                      <p:to>
                                        <p:strVal val="visible"/>
                                      </p:to>
                                    </p:set>
                                    <p:animEffect transition="in" filter="fade">
                                      <p:cBhvr>
                                        <p:cTn id="46" dur="500"/>
                                        <p:tgtEl>
                                          <p:spTgt spid="2">
                                            <p:graphicEl>
                                              <a:dgm id="{8A84F96D-4F65-41CF-AED4-EE9B8F72770C}"/>
                                            </p:graphicEl>
                                          </p:spTgt>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2">
                                            <p:graphicEl>
                                              <a:dgm id="{5B341DF3-2292-4958-BFF4-1F85464E7194}"/>
                                            </p:graphicEl>
                                          </p:spTgt>
                                        </p:tgtEl>
                                        <p:attrNameLst>
                                          <p:attrName>style.visibility</p:attrName>
                                        </p:attrNameLst>
                                      </p:cBhvr>
                                      <p:to>
                                        <p:strVal val="visible"/>
                                      </p:to>
                                    </p:set>
                                    <p:animEffect transition="in" filter="fade">
                                      <p:cBhvr>
                                        <p:cTn id="49" dur="500"/>
                                        <p:tgtEl>
                                          <p:spTgt spid="2">
                                            <p:graphicEl>
                                              <a:dgm id="{5B341DF3-2292-4958-BFF4-1F85464E7194}"/>
                                            </p:graphicEl>
                                          </p:spTgt>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2">
                                            <p:graphicEl>
                                              <a:dgm id="{D3FB9A20-3474-4447-B425-827A2F607540}"/>
                                            </p:graphicEl>
                                          </p:spTgt>
                                        </p:tgtEl>
                                        <p:attrNameLst>
                                          <p:attrName>style.visibility</p:attrName>
                                        </p:attrNameLst>
                                      </p:cBhvr>
                                      <p:to>
                                        <p:strVal val="visible"/>
                                      </p:to>
                                    </p:set>
                                    <p:animEffect transition="in" filter="fade">
                                      <p:cBhvr>
                                        <p:cTn id="52" dur="500"/>
                                        <p:tgtEl>
                                          <p:spTgt spid="2">
                                            <p:graphicEl>
                                              <a:dgm id="{D3FB9A20-3474-4447-B425-827A2F607540}"/>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1" grpId="0"/>
      <p:bldGraphic spid="2" grpId="0">
        <p:bldSub>
          <a:bldDgm bld="one"/>
        </p:bldSub>
      </p:bldGraphic>
      <p:bldP spid="3" grpId="0" animBg="1"/>
      <p:bldP spid="12"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3DBFC28B-BCA8-41C0-908C-768A66D0BC27}"/>
              </a:ext>
            </a:extLst>
          </p:cNvPr>
          <p:cNvGraphicFramePr/>
          <p:nvPr>
            <p:extLst>
              <p:ext uri="{D42A27DB-BD31-4B8C-83A1-F6EECF244321}">
                <p14:modId xmlns:p14="http://schemas.microsoft.com/office/powerpoint/2010/main" val="1360214741"/>
              </p:ext>
            </p:extLst>
          </p:nvPr>
        </p:nvGraphicFramePr>
        <p:xfrm>
          <a:off x="0" y="104775"/>
          <a:ext cx="12192000" cy="541443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 name="Picture 6">
            <a:extLst>
              <a:ext uri="{FF2B5EF4-FFF2-40B4-BE49-F238E27FC236}">
                <a16:creationId xmlns:a16="http://schemas.microsoft.com/office/drawing/2014/main" id="{21D6F345-52E9-4E9F-B016-1DE4A4789E2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0" y="6381912"/>
            <a:ext cx="11963400" cy="472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2476096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0FB057C4-D539-4F1A-BBCA-5D20F3E4D0F9}"/>
              </a:ext>
            </a:extLst>
          </p:cNvPr>
          <p:cNvGraphicFramePr/>
          <p:nvPr>
            <p:extLst>
              <p:ext uri="{D42A27DB-BD31-4B8C-83A1-F6EECF244321}">
                <p14:modId xmlns:p14="http://schemas.microsoft.com/office/powerpoint/2010/main" val="3185756563"/>
              </p:ext>
            </p:extLst>
          </p:nvPr>
        </p:nvGraphicFramePr>
        <p:xfrm>
          <a:off x="1876423" y="294746"/>
          <a:ext cx="8128000" cy="598593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extBox 4">
            <a:extLst>
              <a:ext uri="{FF2B5EF4-FFF2-40B4-BE49-F238E27FC236}">
                <a16:creationId xmlns:a16="http://schemas.microsoft.com/office/drawing/2014/main" id="{4F7CA303-3B4F-47AD-8F52-50D44F99199C}"/>
              </a:ext>
            </a:extLst>
          </p:cNvPr>
          <p:cNvSpPr txBox="1"/>
          <p:nvPr/>
        </p:nvSpPr>
        <p:spPr>
          <a:xfrm>
            <a:off x="5040310" y="3287713"/>
            <a:ext cx="1800225" cy="1200329"/>
          </a:xfrm>
          <a:prstGeom prst="rect">
            <a:avLst/>
          </a:prstGeom>
          <a:noFill/>
          <a:ln w="28575">
            <a:solidFill>
              <a:srgbClr val="FF0000"/>
            </a:solidFill>
          </a:ln>
        </p:spPr>
        <p:txBody>
          <a:bodyPr wrap="square" rtlCol="0">
            <a:spAutoFit/>
          </a:bodyPr>
          <a:lstStyle/>
          <a:p>
            <a:pPr algn="ctr"/>
            <a:r>
              <a:rPr lang="en-US" sz="2400" b="1" dirty="0"/>
              <a:t>Ý </a:t>
            </a:r>
            <a:r>
              <a:rPr lang="en-US" sz="2400" b="1" dirty="0" err="1"/>
              <a:t>nghĩa</a:t>
            </a:r>
            <a:r>
              <a:rPr lang="en-US" sz="2400" b="1" dirty="0"/>
              <a:t> </a:t>
            </a:r>
            <a:r>
              <a:rPr lang="en-US" sz="2400" b="1" dirty="0" err="1"/>
              <a:t>phương</a:t>
            </a:r>
            <a:r>
              <a:rPr lang="en-US" sz="2400" b="1" dirty="0"/>
              <a:t> </a:t>
            </a:r>
            <a:r>
              <a:rPr lang="en-US" sz="2400" b="1" dirty="0" err="1"/>
              <a:t>pháp</a:t>
            </a:r>
            <a:r>
              <a:rPr lang="en-US" sz="2400" b="1" dirty="0"/>
              <a:t> </a:t>
            </a:r>
            <a:r>
              <a:rPr lang="en-US" sz="2400" b="1" dirty="0" err="1"/>
              <a:t>luận</a:t>
            </a:r>
            <a:endParaRPr lang="en-US" sz="2400" b="1" dirty="0"/>
          </a:p>
        </p:txBody>
      </p:sp>
    </p:spTree>
    <p:extLst>
      <p:ext uri="{BB962C8B-B14F-4D97-AF65-F5344CB8AC3E}">
        <p14:creationId xmlns:p14="http://schemas.microsoft.com/office/powerpoint/2010/main" val="369070227"/>
      </p:ext>
    </p:extLst>
  </p:cSld>
  <p:clrMapOvr>
    <a:masterClrMapping/>
  </p:clrMapOvr>
  <p:transition>
    <p:wedge/>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66C635B-23B7-4DF7-986E-56B9937E2B60}"/>
              </a:ext>
            </a:extLst>
          </p:cNvPr>
          <p:cNvPicPr>
            <a:picLocks noChangeAspect="1"/>
          </p:cNvPicPr>
          <p:nvPr/>
        </p:nvPicPr>
        <p:blipFill>
          <a:blip r:embed="rId2"/>
          <a:stretch>
            <a:fillRect/>
          </a:stretch>
        </p:blipFill>
        <p:spPr>
          <a:xfrm>
            <a:off x="0" y="0"/>
            <a:ext cx="12192000" cy="6974984"/>
          </a:xfrm>
          <a:prstGeom prst="rect">
            <a:avLst/>
          </a:prstGeom>
        </p:spPr>
      </p:pic>
      <p:sp>
        <p:nvSpPr>
          <p:cNvPr id="4" name="Rectangle 3">
            <a:extLst>
              <a:ext uri="{FF2B5EF4-FFF2-40B4-BE49-F238E27FC236}">
                <a16:creationId xmlns:a16="http://schemas.microsoft.com/office/drawing/2014/main" id="{FCFFFCC9-4081-4BE3-82C7-2572FE5400FA}"/>
              </a:ext>
            </a:extLst>
          </p:cNvPr>
          <p:cNvSpPr/>
          <p:nvPr/>
        </p:nvSpPr>
        <p:spPr>
          <a:xfrm>
            <a:off x="3693420" y="3924248"/>
            <a:ext cx="7163493" cy="1323439"/>
          </a:xfrm>
          <a:prstGeom prst="rect">
            <a:avLst/>
          </a:prstGeom>
          <a:noFill/>
        </p:spPr>
        <p:txBody>
          <a:bodyPr wrap="square" lIns="91440" tIns="45720" rIns="91440" bIns="45720">
            <a:spAutoFit/>
            <a:scene3d>
              <a:camera prst="orthographicFront"/>
              <a:lightRig rig="threePt" dir="t"/>
            </a:scene3d>
            <a:sp3d extrusionH="57150">
              <a:bevelT w="38100" h="38100"/>
            </a:sp3d>
          </a:bodyPr>
          <a:lstStyle/>
          <a:p>
            <a:pPr algn="ctr"/>
            <a:r>
              <a:rPr lang="en-US" sz="4000" dirty="0" err="1">
                <a:ln w="0"/>
                <a:solidFill>
                  <a:srgbClr val="FF0000"/>
                </a:solidFill>
                <a:effectLst>
                  <a:outerShdw blurRad="38100" dist="25400" dir="5400000" algn="ctr" rotWithShape="0">
                    <a:srgbClr val="6E747A">
                      <a:alpha val="43000"/>
                    </a:srgbClr>
                  </a:outerShdw>
                </a:effectLst>
              </a:rPr>
              <a:t>Để</a:t>
            </a:r>
            <a:r>
              <a:rPr lang="en-US" sz="4000" dirty="0">
                <a:ln w="0"/>
                <a:solidFill>
                  <a:srgbClr val="FF0000"/>
                </a:solidFill>
                <a:effectLst>
                  <a:outerShdw blurRad="38100" dist="25400" dir="5400000" algn="ctr" rotWithShape="0">
                    <a:srgbClr val="6E747A">
                      <a:alpha val="43000"/>
                    </a:srgbClr>
                  </a:outerShdw>
                </a:effectLst>
              </a:rPr>
              <a:t> </a:t>
            </a:r>
            <a:r>
              <a:rPr lang="en-US" sz="4000" dirty="0" err="1">
                <a:ln w="0"/>
                <a:solidFill>
                  <a:srgbClr val="FF0000"/>
                </a:solidFill>
                <a:effectLst>
                  <a:outerShdw blurRad="38100" dist="25400" dir="5400000" algn="ctr" rotWithShape="0">
                    <a:srgbClr val="6E747A">
                      <a:alpha val="43000"/>
                    </a:srgbClr>
                  </a:outerShdw>
                </a:effectLst>
              </a:rPr>
              <a:t>giàu</a:t>
            </a:r>
            <a:r>
              <a:rPr lang="en-US" sz="4000" dirty="0">
                <a:ln w="0"/>
                <a:solidFill>
                  <a:srgbClr val="FF0000"/>
                </a:solidFill>
                <a:effectLst>
                  <a:outerShdw blurRad="38100" dist="25400" dir="5400000" algn="ctr" rotWithShape="0">
                    <a:srgbClr val="6E747A">
                      <a:alpha val="43000"/>
                    </a:srgbClr>
                  </a:outerShdw>
                </a:effectLst>
              </a:rPr>
              <a:t> </a:t>
            </a:r>
            <a:r>
              <a:rPr lang="en-US" sz="4000" dirty="0" err="1">
                <a:ln w="0"/>
                <a:solidFill>
                  <a:srgbClr val="FF0000"/>
                </a:solidFill>
                <a:effectLst>
                  <a:outerShdw blurRad="38100" dist="25400" dir="5400000" algn="ctr" rotWithShape="0">
                    <a:srgbClr val="6E747A">
                      <a:alpha val="43000"/>
                    </a:srgbClr>
                  </a:outerShdw>
                </a:effectLst>
              </a:rPr>
              <a:t>có</a:t>
            </a:r>
            <a:r>
              <a:rPr lang="en-US" sz="4000" dirty="0">
                <a:ln w="0"/>
                <a:solidFill>
                  <a:srgbClr val="FF0000"/>
                </a:solidFill>
                <a:effectLst>
                  <a:outerShdw blurRad="38100" dist="25400" dir="5400000" algn="ctr" rotWithShape="0">
                    <a:srgbClr val="6E747A">
                      <a:alpha val="43000"/>
                    </a:srgbClr>
                  </a:outerShdw>
                </a:effectLst>
              </a:rPr>
              <a:t> </a:t>
            </a:r>
            <a:r>
              <a:rPr lang="en-US" sz="4000" dirty="0" err="1">
                <a:ln w="0"/>
                <a:solidFill>
                  <a:srgbClr val="FF0000"/>
                </a:solidFill>
                <a:effectLst>
                  <a:outerShdw blurRad="38100" dist="25400" dir="5400000" algn="ctr" rotWithShape="0">
                    <a:srgbClr val="6E747A">
                      <a:alpha val="43000"/>
                    </a:srgbClr>
                  </a:outerShdw>
                </a:effectLst>
              </a:rPr>
              <a:t>bạn</a:t>
            </a:r>
            <a:r>
              <a:rPr lang="en-US" sz="4000" dirty="0">
                <a:ln w="0"/>
                <a:solidFill>
                  <a:srgbClr val="FF0000"/>
                </a:solidFill>
                <a:effectLst>
                  <a:outerShdw blurRad="38100" dist="25400" dir="5400000" algn="ctr" rotWithShape="0">
                    <a:srgbClr val="6E747A">
                      <a:alpha val="43000"/>
                    </a:srgbClr>
                  </a:outerShdw>
                </a:effectLst>
              </a:rPr>
              <a:t> </a:t>
            </a:r>
            <a:r>
              <a:rPr lang="en-US" sz="4000" dirty="0" err="1">
                <a:ln w="0"/>
                <a:solidFill>
                  <a:srgbClr val="FF0000"/>
                </a:solidFill>
                <a:effectLst>
                  <a:outerShdw blurRad="38100" dist="25400" dir="5400000" algn="ctr" rotWithShape="0">
                    <a:srgbClr val="6E747A">
                      <a:alpha val="43000"/>
                    </a:srgbClr>
                  </a:outerShdw>
                </a:effectLst>
              </a:rPr>
              <a:t>cần</a:t>
            </a:r>
            <a:r>
              <a:rPr lang="en-US" sz="4000" dirty="0">
                <a:ln w="0"/>
                <a:solidFill>
                  <a:srgbClr val="FF0000"/>
                </a:solidFill>
                <a:effectLst>
                  <a:outerShdw blurRad="38100" dist="25400" dir="5400000" algn="ctr" rotWithShape="0">
                    <a:srgbClr val="6E747A">
                      <a:alpha val="43000"/>
                    </a:srgbClr>
                  </a:outerShdw>
                </a:effectLst>
              </a:rPr>
              <a:t> </a:t>
            </a:r>
            <a:r>
              <a:rPr lang="en-US" sz="4000" dirty="0" err="1">
                <a:ln w="0"/>
                <a:solidFill>
                  <a:srgbClr val="FF0000"/>
                </a:solidFill>
                <a:effectLst>
                  <a:outerShdw blurRad="38100" dist="25400" dir="5400000" algn="ctr" rotWithShape="0">
                    <a:srgbClr val="6E747A">
                      <a:alpha val="43000"/>
                    </a:srgbClr>
                  </a:outerShdw>
                </a:effectLst>
              </a:rPr>
              <a:t>phải</a:t>
            </a:r>
            <a:r>
              <a:rPr lang="en-US" sz="4000" dirty="0">
                <a:ln w="0"/>
                <a:solidFill>
                  <a:srgbClr val="FF0000"/>
                </a:solidFill>
                <a:effectLst>
                  <a:outerShdw blurRad="38100" dist="25400" dir="5400000" algn="ctr" rotWithShape="0">
                    <a:srgbClr val="6E747A">
                      <a:alpha val="43000"/>
                    </a:srgbClr>
                  </a:outerShdw>
                </a:effectLst>
              </a:rPr>
              <a:t> </a:t>
            </a:r>
            <a:r>
              <a:rPr lang="en-US" sz="4000" dirty="0" err="1">
                <a:ln w="0"/>
                <a:solidFill>
                  <a:srgbClr val="FF0000"/>
                </a:solidFill>
                <a:effectLst>
                  <a:outerShdw blurRad="38100" dist="25400" dir="5400000" algn="ctr" rotWithShape="0">
                    <a:srgbClr val="6E747A">
                      <a:alpha val="43000"/>
                    </a:srgbClr>
                  </a:outerShdw>
                </a:effectLst>
              </a:rPr>
              <a:t>như</a:t>
            </a:r>
            <a:r>
              <a:rPr lang="en-US" sz="4000" dirty="0">
                <a:ln w="0"/>
                <a:solidFill>
                  <a:srgbClr val="FF0000"/>
                </a:solidFill>
                <a:effectLst>
                  <a:outerShdw blurRad="38100" dist="25400" dir="5400000" algn="ctr" rotWithShape="0">
                    <a:srgbClr val="6E747A">
                      <a:alpha val="43000"/>
                    </a:srgbClr>
                  </a:outerShdw>
                </a:effectLst>
              </a:rPr>
              <a:t> </a:t>
            </a:r>
            <a:r>
              <a:rPr lang="en-US" sz="4000" dirty="0" err="1">
                <a:ln w="0"/>
                <a:solidFill>
                  <a:srgbClr val="FF0000"/>
                </a:solidFill>
                <a:effectLst>
                  <a:outerShdw blurRad="38100" dist="25400" dir="5400000" algn="ctr" rotWithShape="0">
                    <a:srgbClr val="6E747A">
                      <a:alpha val="43000"/>
                    </a:srgbClr>
                  </a:outerShdw>
                </a:effectLst>
              </a:rPr>
              <a:t>thế</a:t>
            </a:r>
            <a:r>
              <a:rPr lang="en-US" sz="4000" dirty="0">
                <a:ln w="0"/>
                <a:solidFill>
                  <a:srgbClr val="FF0000"/>
                </a:solidFill>
                <a:effectLst>
                  <a:outerShdw blurRad="38100" dist="25400" dir="5400000" algn="ctr" rotWithShape="0">
                    <a:srgbClr val="6E747A">
                      <a:alpha val="43000"/>
                    </a:srgbClr>
                  </a:outerShdw>
                </a:effectLst>
              </a:rPr>
              <a:t> </a:t>
            </a:r>
            <a:r>
              <a:rPr lang="en-US" sz="4000" dirty="0" err="1">
                <a:ln w="0"/>
                <a:solidFill>
                  <a:srgbClr val="FF0000"/>
                </a:solidFill>
                <a:effectLst>
                  <a:outerShdw blurRad="38100" dist="25400" dir="5400000" algn="ctr" rotWithShape="0">
                    <a:srgbClr val="6E747A">
                      <a:alpha val="43000"/>
                    </a:srgbClr>
                  </a:outerShdw>
                </a:effectLst>
              </a:rPr>
              <a:t>nào</a:t>
            </a:r>
            <a:r>
              <a:rPr lang="en-US" sz="4000" dirty="0">
                <a:ln w="0"/>
                <a:solidFill>
                  <a:srgbClr val="FF0000"/>
                </a:solidFill>
                <a:effectLst>
                  <a:outerShdw blurRad="38100" dist="25400" dir="5400000" algn="ctr" rotWithShape="0">
                    <a:srgbClr val="6E747A">
                      <a:alpha val="43000"/>
                    </a:srgbClr>
                  </a:outerShdw>
                </a:effectLst>
              </a:rPr>
              <a:t>?</a:t>
            </a:r>
          </a:p>
        </p:txBody>
      </p:sp>
      <p:sp>
        <p:nvSpPr>
          <p:cNvPr id="5" name="Rectangle 4">
            <a:extLst>
              <a:ext uri="{FF2B5EF4-FFF2-40B4-BE49-F238E27FC236}">
                <a16:creationId xmlns:a16="http://schemas.microsoft.com/office/drawing/2014/main" id="{21863D3E-F084-4074-895A-A2866C02DFD8}"/>
              </a:ext>
            </a:extLst>
          </p:cNvPr>
          <p:cNvSpPr/>
          <p:nvPr/>
        </p:nvSpPr>
        <p:spPr>
          <a:xfrm>
            <a:off x="3598863" y="1752218"/>
            <a:ext cx="7352608" cy="2308324"/>
          </a:xfrm>
          <a:prstGeom prst="rect">
            <a:avLst/>
          </a:prstGeom>
          <a:noFill/>
        </p:spPr>
        <p:txBody>
          <a:bodyPr wrap="square" lIns="91440" tIns="45720" rIns="91440" bIns="45720">
            <a:spAutoFit/>
          </a:bodyPr>
          <a:lstStyle/>
          <a:p>
            <a:pPr algn="ctr"/>
            <a:r>
              <a:rPr lang="en-US" sz="3600" b="1" dirty="0" err="1">
                <a:ln w="22225">
                  <a:solidFill>
                    <a:schemeClr val="accent2"/>
                  </a:solidFill>
                  <a:prstDash val="solid"/>
                </a:ln>
                <a:solidFill>
                  <a:schemeClr val="accent2">
                    <a:lumMod val="40000"/>
                    <a:lumOff val="60000"/>
                  </a:schemeClr>
                </a:solidFill>
              </a:rPr>
              <a:t>Để</a:t>
            </a:r>
            <a:r>
              <a:rPr lang="en-US" sz="3600" b="1" dirty="0">
                <a:ln w="22225">
                  <a:solidFill>
                    <a:schemeClr val="accent2"/>
                  </a:solidFill>
                  <a:prstDash val="solid"/>
                </a:ln>
                <a:solidFill>
                  <a:schemeClr val="accent2">
                    <a:lumMod val="40000"/>
                    <a:lumOff val="60000"/>
                  </a:schemeClr>
                </a:solidFill>
              </a:rPr>
              <a:t> </a:t>
            </a:r>
            <a:r>
              <a:rPr lang="en-US" sz="3600" b="1" dirty="0" err="1">
                <a:ln w="22225">
                  <a:solidFill>
                    <a:schemeClr val="accent2"/>
                  </a:solidFill>
                  <a:prstDash val="solid"/>
                </a:ln>
                <a:solidFill>
                  <a:schemeClr val="accent2">
                    <a:lumMod val="40000"/>
                    <a:lumOff val="60000"/>
                  </a:schemeClr>
                </a:solidFill>
              </a:rPr>
              <a:t>đạt</a:t>
            </a:r>
            <a:r>
              <a:rPr lang="en-US" sz="3600" b="1" dirty="0">
                <a:ln w="22225">
                  <a:solidFill>
                    <a:schemeClr val="accent2"/>
                  </a:solidFill>
                  <a:prstDash val="solid"/>
                </a:ln>
                <a:solidFill>
                  <a:schemeClr val="accent2">
                    <a:lumMod val="40000"/>
                    <a:lumOff val="60000"/>
                  </a:schemeClr>
                </a:solidFill>
              </a:rPr>
              <a:t> </a:t>
            </a:r>
            <a:r>
              <a:rPr lang="en-US" sz="3600" b="1" dirty="0" err="1">
                <a:ln w="22225">
                  <a:solidFill>
                    <a:schemeClr val="accent2"/>
                  </a:solidFill>
                  <a:prstDash val="solid"/>
                </a:ln>
                <a:solidFill>
                  <a:schemeClr val="accent2">
                    <a:lumMod val="40000"/>
                    <a:lumOff val="60000"/>
                  </a:schemeClr>
                </a:solidFill>
              </a:rPr>
              <a:t>được</a:t>
            </a:r>
            <a:r>
              <a:rPr lang="en-US" sz="3600" b="1" dirty="0">
                <a:ln w="22225">
                  <a:solidFill>
                    <a:schemeClr val="accent2"/>
                  </a:solidFill>
                  <a:prstDash val="solid"/>
                </a:ln>
                <a:solidFill>
                  <a:schemeClr val="accent2">
                    <a:lumMod val="40000"/>
                    <a:lumOff val="60000"/>
                  </a:schemeClr>
                </a:solidFill>
              </a:rPr>
              <a:t> </a:t>
            </a:r>
            <a:r>
              <a:rPr lang="en-US" sz="3600" b="1" dirty="0" err="1">
                <a:ln w="22225">
                  <a:solidFill>
                    <a:schemeClr val="accent2"/>
                  </a:solidFill>
                  <a:prstDash val="solid"/>
                </a:ln>
                <a:solidFill>
                  <a:schemeClr val="accent2">
                    <a:lumMod val="40000"/>
                    <a:lumOff val="60000"/>
                  </a:schemeClr>
                </a:solidFill>
              </a:rPr>
              <a:t>kết</a:t>
            </a:r>
            <a:r>
              <a:rPr lang="en-US" sz="3600" b="1" dirty="0">
                <a:ln w="22225">
                  <a:solidFill>
                    <a:schemeClr val="accent2"/>
                  </a:solidFill>
                  <a:prstDash val="solid"/>
                </a:ln>
                <a:solidFill>
                  <a:schemeClr val="accent2">
                    <a:lumMod val="40000"/>
                    <a:lumOff val="60000"/>
                  </a:schemeClr>
                </a:solidFill>
              </a:rPr>
              <a:t> </a:t>
            </a:r>
            <a:r>
              <a:rPr lang="en-US" sz="3600" b="1" dirty="0" err="1">
                <a:ln w="22225">
                  <a:solidFill>
                    <a:schemeClr val="accent2"/>
                  </a:solidFill>
                  <a:prstDash val="solid"/>
                </a:ln>
                <a:solidFill>
                  <a:schemeClr val="accent2">
                    <a:lumMod val="40000"/>
                    <a:lumOff val="60000"/>
                  </a:schemeClr>
                </a:solidFill>
              </a:rPr>
              <a:t>quả</a:t>
            </a:r>
            <a:r>
              <a:rPr lang="en-US" sz="3600" b="1" dirty="0">
                <a:ln w="22225">
                  <a:solidFill>
                    <a:schemeClr val="accent2"/>
                  </a:solidFill>
                  <a:prstDash val="solid"/>
                </a:ln>
                <a:solidFill>
                  <a:schemeClr val="accent2">
                    <a:lumMod val="40000"/>
                    <a:lumOff val="60000"/>
                  </a:schemeClr>
                </a:solidFill>
              </a:rPr>
              <a:t> </a:t>
            </a:r>
            <a:r>
              <a:rPr lang="en-US" sz="3600" b="1" dirty="0" err="1">
                <a:ln w="22225">
                  <a:solidFill>
                    <a:schemeClr val="accent2"/>
                  </a:solidFill>
                  <a:prstDash val="solid"/>
                </a:ln>
                <a:solidFill>
                  <a:schemeClr val="accent2">
                    <a:lumMod val="40000"/>
                    <a:lumOff val="60000"/>
                  </a:schemeClr>
                </a:solidFill>
              </a:rPr>
              <a:t>tốt</a:t>
            </a:r>
            <a:r>
              <a:rPr lang="en-US" sz="3600" b="1" dirty="0">
                <a:ln w="22225">
                  <a:solidFill>
                    <a:schemeClr val="accent2"/>
                  </a:solidFill>
                  <a:prstDash val="solid"/>
                </a:ln>
                <a:solidFill>
                  <a:schemeClr val="accent2">
                    <a:lumMod val="40000"/>
                    <a:lumOff val="60000"/>
                  </a:schemeClr>
                </a:solidFill>
              </a:rPr>
              <a:t> </a:t>
            </a:r>
            <a:r>
              <a:rPr lang="en-US" sz="3600" b="1" dirty="0" err="1">
                <a:ln w="22225">
                  <a:solidFill>
                    <a:schemeClr val="accent2"/>
                  </a:solidFill>
                  <a:prstDash val="solid"/>
                </a:ln>
                <a:solidFill>
                  <a:schemeClr val="accent2">
                    <a:lumMod val="40000"/>
                    <a:lumOff val="60000"/>
                  </a:schemeClr>
                </a:solidFill>
              </a:rPr>
              <a:t>trong</a:t>
            </a:r>
            <a:r>
              <a:rPr lang="en-US" sz="3600" b="1" dirty="0">
                <a:ln w="22225">
                  <a:solidFill>
                    <a:schemeClr val="accent2"/>
                  </a:solidFill>
                  <a:prstDash val="solid"/>
                </a:ln>
                <a:solidFill>
                  <a:schemeClr val="accent2">
                    <a:lumMod val="40000"/>
                    <a:lumOff val="60000"/>
                  </a:schemeClr>
                </a:solidFill>
              </a:rPr>
              <a:t> </a:t>
            </a:r>
            <a:r>
              <a:rPr lang="en-US" sz="3600" b="1" dirty="0" err="1">
                <a:ln w="22225">
                  <a:solidFill>
                    <a:schemeClr val="accent2"/>
                  </a:solidFill>
                  <a:prstDash val="solid"/>
                </a:ln>
                <a:solidFill>
                  <a:schemeClr val="accent2">
                    <a:lumMod val="40000"/>
                    <a:lumOff val="60000"/>
                  </a:schemeClr>
                </a:solidFill>
              </a:rPr>
              <a:t>học</a:t>
            </a:r>
            <a:r>
              <a:rPr lang="en-US" sz="3600" b="1" dirty="0">
                <a:ln w="22225">
                  <a:solidFill>
                    <a:schemeClr val="accent2"/>
                  </a:solidFill>
                  <a:prstDash val="solid"/>
                </a:ln>
                <a:solidFill>
                  <a:schemeClr val="accent2">
                    <a:lumMod val="40000"/>
                    <a:lumOff val="60000"/>
                  </a:schemeClr>
                </a:solidFill>
              </a:rPr>
              <a:t> </a:t>
            </a:r>
            <a:r>
              <a:rPr lang="en-US" sz="3600" b="1" dirty="0" err="1">
                <a:ln w="22225">
                  <a:solidFill>
                    <a:schemeClr val="accent2"/>
                  </a:solidFill>
                  <a:prstDash val="solid"/>
                </a:ln>
                <a:solidFill>
                  <a:schemeClr val="accent2">
                    <a:lumMod val="40000"/>
                    <a:lumOff val="60000"/>
                  </a:schemeClr>
                </a:solidFill>
              </a:rPr>
              <a:t>tập</a:t>
            </a:r>
            <a:r>
              <a:rPr lang="en-US" sz="3600" b="1" dirty="0">
                <a:ln w="22225">
                  <a:solidFill>
                    <a:schemeClr val="accent2"/>
                  </a:solidFill>
                  <a:prstDash val="solid"/>
                </a:ln>
                <a:solidFill>
                  <a:schemeClr val="accent2">
                    <a:lumMod val="40000"/>
                    <a:lumOff val="60000"/>
                  </a:schemeClr>
                </a:solidFill>
              </a:rPr>
              <a:t> </a:t>
            </a:r>
            <a:r>
              <a:rPr lang="en-US" sz="3600" b="1" dirty="0" err="1">
                <a:ln w="22225">
                  <a:solidFill>
                    <a:schemeClr val="accent2"/>
                  </a:solidFill>
                  <a:prstDash val="solid"/>
                </a:ln>
                <a:solidFill>
                  <a:schemeClr val="accent2">
                    <a:lumMod val="40000"/>
                    <a:lumOff val="60000"/>
                  </a:schemeClr>
                </a:solidFill>
              </a:rPr>
              <a:t>bạn</a:t>
            </a:r>
            <a:r>
              <a:rPr lang="en-US" sz="3600" b="1" dirty="0">
                <a:ln w="22225">
                  <a:solidFill>
                    <a:schemeClr val="accent2"/>
                  </a:solidFill>
                  <a:prstDash val="solid"/>
                </a:ln>
                <a:solidFill>
                  <a:schemeClr val="accent2">
                    <a:lumMod val="40000"/>
                    <a:lumOff val="60000"/>
                  </a:schemeClr>
                </a:solidFill>
              </a:rPr>
              <a:t> </a:t>
            </a:r>
            <a:r>
              <a:rPr lang="en-US" sz="3600" b="1" dirty="0" err="1">
                <a:ln w="22225">
                  <a:solidFill>
                    <a:schemeClr val="accent2"/>
                  </a:solidFill>
                  <a:prstDash val="solid"/>
                </a:ln>
                <a:solidFill>
                  <a:schemeClr val="accent2">
                    <a:lumMod val="40000"/>
                    <a:lumOff val="60000"/>
                  </a:schemeClr>
                </a:solidFill>
              </a:rPr>
              <a:t>cần</a:t>
            </a:r>
            <a:r>
              <a:rPr lang="en-US" sz="3600" b="1" dirty="0">
                <a:ln w="22225">
                  <a:solidFill>
                    <a:schemeClr val="accent2"/>
                  </a:solidFill>
                  <a:prstDash val="solid"/>
                </a:ln>
                <a:solidFill>
                  <a:schemeClr val="accent2">
                    <a:lumMod val="40000"/>
                    <a:lumOff val="60000"/>
                  </a:schemeClr>
                </a:solidFill>
              </a:rPr>
              <a:t> </a:t>
            </a:r>
            <a:r>
              <a:rPr lang="en-US" sz="3600" b="1" dirty="0" err="1">
                <a:ln w="22225">
                  <a:solidFill>
                    <a:schemeClr val="accent2"/>
                  </a:solidFill>
                  <a:prstDash val="solid"/>
                </a:ln>
                <a:solidFill>
                  <a:schemeClr val="accent2">
                    <a:lumMod val="40000"/>
                    <a:lumOff val="60000"/>
                  </a:schemeClr>
                </a:solidFill>
              </a:rPr>
              <a:t>những</a:t>
            </a:r>
            <a:r>
              <a:rPr lang="en-US" sz="3600" b="1" dirty="0">
                <a:ln w="22225">
                  <a:solidFill>
                    <a:schemeClr val="accent2"/>
                  </a:solidFill>
                  <a:prstDash val="solid"/>
                </a:ln>
                <a:solidFill>
                  <a:schemeClr val="accent2">
                    <a:lumMod val="40000"/>
                    <a:lumOff val="60000"/>
                  </a:schemeClr>
                </a:solidFill>
              </a:rPr>
              <a:t> </a:t>
            </a:r>
            <a:r>
              <a:rPr lang="en-US" sz="3600" b="1" dirty="0" err="1">
                <a:ln w="22225">
                  <a:solidFill>
                    <a:schemeClr val="accent2"/>
                  </a:solidFill>
                  <a:prstDash val="solid"/>
                </a:ln>
                <a:solidFill>
                  <a:schemeClr val="accent2">
                    <a:lumMod val="40000"/>
                    <a:lumOff val="60000"/>
                  </a:schemeClr>
                </a:solidFill>
              </a:rPr>
              <a:t>yếu</a:t>
            </a:r>
            <a:r>
              <a:rPr lang="en-US" sz="3600" b="1" dirty="0">
                <a:ln w="22225">
                  <a:solidFill>
                    <a:schemeClr val="accent2"/>
                  </a:solidFill>
                  <a:prstDash val="solid"/>
                </a:ln>
                <a:solidFill>
                  <a:schemeClr val="accent2">
                    <a:lumMod val="40000"/>
                    <a:lumOff val="60000"/>
                  </a:schemeClr>
                </a:solidFill>
              </a:rPr>
              <a:t> </a:t>
            </a:r>
            <a:r>
              <a:rPr lang="en-US" sz="3600" b="1" dirty="0" err="1">
                <a:ln w="22225">
                  <a:solidFill>
                    <a:schemeClr val="accent2"/>
                  </a:solidFill>
                  <a:prstDash val="solid"/>
                </a:ln>
                <a:solidFill>
                  <a:schemeClr val="accent2">
                    <a:lumMod val="40000"/>
                    <a:lumOff val="60000"/>
                  </a:schemeClr>
                </a:solidFill>
              </a:rPr>
              <a:t>tố</a:t>
            </a:r>
            <a:r>
              <a:rPr lang="en-US" sz="3600" b="1" dirty="0">
                <a:ln w="22225">
                  <a:solidFill>
                    <a:schemeClr val="accent2"/>
                  </a:solidFill>
                  <a:prstDash val="solid"/>
                </a:ln>
                <a:solidFill>
                  <a:schemeClr val="accent2">
                    <a:lumMod val="40000"/>
                    <a:lumOff val="60000"/>
                  </a:schemeClr>
                </a:solidFill>
              </a:rPr>
              <a:t> </a:t>
            </a:r>
            <a:r>
              <a:rPr lang="en-US" sz="3600" b="1" dirty="0" err="1">
                <a:ln w="22225">
                  <a:solidFill>
                    <a:schemeClr val="accent2"/>
                  </a:solidFill>
                  <a:prstDash val="solid"/>
                </a:ln>
                <a:solidFill>
                  <a:schemeClr val="accent2">
                    <a:lumMod val="40000"/>
                    <a:lumOff val="60000"/>
                  </a:schemeClr>
                </a:solidFill>
              </a:rPr>
              <a:t>nào</a:t>
            </a:r>
            <a:r>
              <a:rPr lang="en-US" sz="3600" b="1" dirty="0">
                <a:ln w="22225">
                  <a:solidFill>
                    <a:schemeClr val="accent2"/>
                  </a:solidFill>
                  <a:prstDash val="solid"/>
                </a:ln>
                <a:solidFill>
                  <a:schemeClr val="accent2">
                    <a:lumMod val="40000"/>
                    <a:lumOff val="60000"/>
                  </a:schemeClr>
                </a:solidFill>
              </a:rPr>
              <a:t>?</a:t>
            </a:r>
          </a:p>
          <a:p>
            <a:pPr algn="ctr"/>
            <a:endParaRPr lang="en-US" sz="3600" b="1" dirty="0">
              <a:ln w="22225">
                <a:solidFill>
                  <a:schemeClr val="accent2"/>
                </a:solidFill>
                <a:prstDash val="solid"/>
              </a:ln>
              <a:solidFill>
                <a:schemeClr val="accent2">
                  <a:lumMod val="40000"/>
                  <a:lumOff val="60000"/>
                </a:schemeClr>
              </a:solidFill>
            </a:endParaRPr>
          </a:p>
        </p:txBody>
      </p:sp>
      <p:pic>
        <p:nvPicPr>
          <p:cNvPr id="6" name="Picture 5">
            <a:extLst>
              <a:ext uri="{FF2B5EF4-FFF2-40B4-BE49-F238E27FC236}">
                <a16:creationId xmlns:a16="http://schemas.microsoft.com/office/drawing/2014/main" id="{C4859C44-6487-414C-A343-D1C3B99C9538}"/>
              </a:ext>
            </a:extLst>
          </p:cNvPr>
          <p:cNvPicPr>
            <a:picLocks noChangeAspect="1"/>
          </p:cNvPicPr>
          <p:nvPr/>
        </p:nvPicPr>
        <p:blipFill>
          <a:blip r:embed="rId3"/>
          <a:stretch>
            <a:fillRect/>
          </a:stretch>
        </p:blipFill>
        <p:spPr>
          <a:xfrm>
            <a:off x="413198" y="2438400"/>
            <a:ext cx="2867025" cy="2549168"/>
          </a:xfrm>
          <a:prstGeom prst="rect">
            <a:avLst/>
          </a:prstGeom>
        </p:spPr>
      </p:pic>
    </p:spTree>
    <p:extLst>
      <p:ext uri="{BB962C8B-B14F-4D97-AF65-F5344CB8AC3E}">
        <p14:creationId xmlns:p14="http://schemas.microsoft.com/office/powerpoint/2010/main" val="555452514"/>
      </p:ext>
    </p:extLst>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orizontal Scroll 1"/>
          <p:cNvSpPr/>
          <p:nvPr/>
        </p:nvSpPr>
        <p:spPr bwMode="auto">
          <a:xfrm>
            <a:off x="170656" y="1262093"/>
            <a:ext cx="7631113" cy="5426044"/>
          </a:xfrm>
          <a:prstGeom prst="horizontalScroll">
            <a:avLst/>
          </a:prstGeom>
          <a:solidFill>
            <a:srgbClr val="0070C0"/>
          </a:solidFill>
          <a:ln w="9525" cap="flat" cmpd="sng" algn="ctr">
            <a:solidFill>
              <a:schemeClr val="tx1"/>
            </a:solidFill>
            <a:prstDash val="solid"/>
            <a:round/>
            <a:headEnd type="none" w="med" len="med"/>
            <a:tailEnd type="none" w="med" len="med"/>
          </a:ln>
          <a:effectLst/>
        </p:spPr>
        <p:txBody>
          <a:bodyPr/>
          <a:lstStyle/>
          <a:p>
            <a:pPr algn="just" fontAlgn="base">
              <a:spcBef>
                <a:spcPct val="0"/>
              </a:spcBef>
              <a:spcAft>
                <a:spcPct val="0"/>
              </a:spcAft>
              <a:defRPr/>
            </a:pPr>
            <a:endParaRPr kumimoji="1" lang="en-US" sz="2400" b="1" dirty="0">
              <a:solidFill>
                <a:schemeClr val="bg1"/>
              </a:solidFill>
              <a:latin typeface="Arial" panose="020B0604020202020204" pitchFamily="34" charset="0"/>
              <a:cs typeface="Arial" panose="020B0604020202020204" pitchFamily="34" charset="0"/>
            </a:endParaRPr>
          </a:p>
          <a:p>
            <a:pPr marL="342900" indent="-342900" algn="just" fontAlgn="base">
              <a:spcBef>
                <a:spcPct val="0"/>
              </a:spcBef>
              <a:spcAft>
                <a:spcPct val="0"/>
              </a:spcAft>
              <a:buFont typeface="Wingdings" panose="05000000000000000000" pitchFamily="2" charset="2"/>
              <a:buChar char="Ø"/>
              <a:defRPr/>
            </a:pPr>
            <a:r>
              <a:rPr kumimoji="1" lang="en-US" sz="2400" b="1" dirty="0" err="1">
                <a:solidFill>
                  <a:schemeClr val="bg1"/>
                </a:solidFill>
                <a:latin typeface="Arial" panose="020B0604020202020204" pitchFamily="34" charset="0"/>
                <a:cs typeface="Arial" panose="020B0604020202020204" pitchFamily="34" charset="0"/>
              </a:rPr>
              <a:t>Phát</a:t>
            </a:r>
            <a:r>
              <a:rPr kumimoji="1" lang="en-US" sz="2400" b="1" dirty="0">
                <a:solidFill>
                  <a:schemeClr val="bg1"/>
                </a:solidFill>
                <a:latin typeface="Arial" panose="020B0604020202020204" pitchFamily="34" charset="0"/>
                <a:cs typeface="Arial" panose="020B0604020202020204" pitchFamily="34" charset="0"/>
              </a:rPr>
              <a:t> </a:t>
            </a:r>
            <a:r>
              <a:rPr kumimoji="1" lang="en-US" sz="2400" b="1" dirty="0" err="1">
                <a:solidFill>
                  <a:schemeClr val="bg1"/>
                </a:solidFill>
                <a:latin typeface="Arial" panose="020B0604020202020204" pitchFamily="34" charset="0"/>
                <a:cs typeface="Arial" panose="020B0604020202020204" pitchFamily="34" charset="0"/>
              </a:rPr>
              <a:t>triển</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là</a:t>
            </a:r>
            <a:r>
              <a:rPr kumimoji="1" lang="en-US" sz="2400" dirty="0">
                <a:solidFill>
                  <a:schemeClr val="bg1"/>
                </a:solidFill>
                <a:latin typeface="Arial" panose="020B0604020202020204" pitchFamily="34" charset="0"/>
                <a:cs typeface="Arial" panose="020B0604020202020204" pitchFamily="34" charset="0"/>
              </a:rPr>
              <a:t> </a:t>
            </a:r>
            <a:r>
              <a:rPr kumimoji="1" lang="en-US" sz="2400" b="1" dirty="0" err="1">
                <a:solidFill>
                  <a:schemeClr val="bg1"/>
                </a:solidFill>
                <a:latin typeface="Arial" panose="020B0604020202020204" pitchFamily="34" charset="0"/>
                <a:cs typeface="Arial" panose="020B0604020202020204" pitchFamily="34" charset="0"/>
              </a:rPr>
              <a:t>sự</a:t>
            </a:r>
            <a:r>
              <a:rPr kumimoji="1" lang="en-US" sz="2400" b="1" dirty="0">
                <a:solidFill>
                  <a:schemeClr val="bg1"/>
                </a:solidFill>
                <a:latin typeface="Arial" panose="020B0604020202020204" pitchFamily="34" charset="0"/>
                <a:cs typeface="Arial" panose="020B0604020202020204" pitchFamily="34" charset="0"/>
              </a:rPr>
              <a:t> </a:t>
            </a:r>
            <a:r>
              <a:rPr kumimoji="1" lang="en-US" sz="2400" b="1" dirty="0" err="1">
                <a:solidFill>
                  <a:schemeClr val="bg1"/>
                </a:solidFill>
                <a:latin typeface="Arial" panose="020B0604020202020204" pitchFamily="34" charset="0"/>
                <a:cs typeface="Arial" panose="020B0604020202020204" pitchFamily="34" charset="0"/>
              </a:rPr>
              <a:t>vận</a:t>
            </a:r>
            <a:r>
              <a:rPr kumimoji="1" lang="en-US" sz="2400" b="1" dirty="0">
                <a:solidFill>
                  <a:schemeClr val="bg1"/>
                </a:solidFill>
                <a:latin typeface="Arial" panose="020B0604020202020204" pitchFamily="34" charset="0"/>
                <a:cs typeface="Arial" panose="020B0604020202020204" pitchFamily="34" charset="0"/>
              </a:rPr>
              <a:t> </a:t>
            </a:r>
            <a:r>
              <a:rPr kumimoji="1" lang="en-US" sz="2400" b="1" dirty="0" err="1">
                <a:solidFill>
                  <a:schemeClr val="bg1"/>
                </a:solidFill>
                <a:latin typeface="Arial" panose="020B0604020202020204" pitchFamily="34" charset="0"/>
                <a:cs typeface="Arial" panose="020B0604020202020204" pitchFamily="34" charset="0"/>
              </a:rPr>
              <a:t>động</a:t>
            </a:r>
            <a:r>
              <a:rPr kumimoji="1" lang="en-US" sz="2400" b="1" dirty="0">
                <a:solidFill>
                  <a:schemeClr val="bg1"/>
                </a:solidFill>
                <a:latin typeface="Arial" panose="020B0604020202020204" pitchFamily="34" charset="0"/>
                <a:cs typeface="Arial" panose="020B0604020202020204" pitchFamily="34" charset="0"/>
              </a:rPr>
              <a:t> </a:t>
            </a:r>
            <a:r>
              <a:rPr kumimoji="1" lang="en-US" sz="2400" b="1" dirty="0" err="1">
                <a:solidFill>
                  <a:schemeClr val="bg1"/>
                </a:solidFill>
                <a:latin typeface="Arial" panose="020B0604020202020204" pitchFamily="34" charset="0"/>
                <a:cs typeface="Arial" panose="020B0604020202020204" pitchFamily="34" charset="0"/>
              </a:rPr>
              <a:t>theo</a:t>
            </a:r>
            <a:r>
              <a:rPr kumimoji="1" lang="en-US" sz="2400" b="1" dirty="0">
                <a:solidFill>
                  <a:schemeClr val="bg1"/>
                </a:solidFill>
                <a:latin typeface="Arial" panose="020B0604020202020204" pitchFamily="34" charset="0"/>
                <a:cs typeface="Arial" panose="020B0604020202020204" pitchFamily="34" charset="0"/>
              </a:rPr>
              <a:t> </a:t>
            </a:r>
            <a:r>
              <a:rPr kumimoji="1" lang="en-US" sz="2400" b="1" dirty="0" err="1">
                <a:solidFill>
                  <a:schemeClr val="bg1"/>
                </a:solidFill>
                <a:latin typeface="Arial" panose="020B0604020202020204" pitchFamily="34" charset="0"/>
                <a:cs typeface="Arial" panose="020B0604020202020204" pitchFamily="34" charset="0"/>
              </a:rPr>
              <a:t>hướng</a:t>
            </a:r>
            <a:r>
              <a:rPr kumimoji="1" lang="en-US" sz="2400" b="1" dirty="0">
                <a:solidFill>
                  <a:schemeClr val="bg1"/>
                </a:solidFill>
                <a:latin typeface="Arial" panose="020B0604020202020204" pitchFamily="34" charset="0"/>
                <a:cs typeface="Arial" panose="020B0604020202020204" pitchFamily="34" charset="0"/>
              </a:rPr>
              <a:t> </a:t>
            </a:r>
            <a:r>
              <a:rPr kumimoji="1" lang="en-US" sz="2400" b="1" dirty="0" err="1">
                <a:solidFill>
                  <a:schemeClr val="bg1"/>
                </a:solidFill>
                <a:latin typeface="Arial" panose="020B0604020202020204" pitchFamily="34" charset="0"/>
                <a:cs typeface="Arial" panose="020B0604020202020204" pitchFamily="34" charset="0"/>
              </a:rPr>
              <a:t>đi</a:t>
            </a:r>
            <a:r>
              <a:rPr kumimoji="1" lang="en-US" sz="2400" b="1" dirty="0">
                <a:solidFill>
                  <a:schemeClr val="bg1"/>
                </a:solidFill>
                <a:latin typeface="Arial" panose="020B0604020202020204" pitchFamily="34" charset="0"/>
                <a:cs typeface="Arial" panose="020B0604020202020204" pitchFamily="34" charset="0"/>
              </a:rPr>
              <a:t> </a:t>
            </a:r>
            <a:r>
              <a:rPr kumimoji="1" lang="en-US" sz="2400" b="1" dirty="0" err="1">
                <a:solidFill>
                  <a:schemeClr val="bg1"/>
                </a:solidFill>
                <a:latin typeface="Arial" panose="020B0604020202020204" pitchFamily="34" charset="0"/>
                <a:cs typeface="Arial" panose="020B0604020202020204" pitchFamily="34" charset="0"/>
              </a:rPr>
              <a:t>lên</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từ</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thấp</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đến</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cao</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từ</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đơn</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giản</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đến</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phức</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tạp</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từ</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chưa</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hoàn</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thiện</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đến</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hoàn</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thiện</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của</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sự</a:t>
            </a:r>
            <a:r>
              <a:rPr kumimoji="1" lang="en-US" sz="2400" dirty="0">
                <a:solidFill>
                  <a:schemeClr val="bg1"/>
                </a:solidFill>
                <a:latin typeface="Arial" panose="020B0604020202020204" pitchFamily="34" charset="0"/>
                <a:cs typeface="Arial" panose="020B0604020202020204" pitchFamily="34" charset="0"/>
              </a:rPr>
              <a:t> </a:t>
            </a:r>
            <a:r>
              <a:rPr kumimoji="1" lang="en-US" sz="2400" dirty="0" err="1">
                <a:solidFill>
                  <a:schemeClr val="bg1"/>
                </a:solidFill>
                <a:latin typeface="Arial" panose="020B0604020202020204" pitchFamily="34" charset="0"/>
                <a:cs typeface="Arial" panose="020B0604020202020204" pitchFamily="34" charset="0"/>
              </a:rPr>
              <a:t>vật</a:t>
            </a:r>
            <a:r>
              <a:rPr kumimoji="1" lang="en-US" sz="2400" dirty="0">
                <a:solidFill>
                  <a:schemeClr val="bg1"/>
                </a:solidFill>
                <a:latin typeface="Arial" panose="020B0604020202020204" pitchFamily="34" charset="0"/>
                <a:cs typeface="Arial" panose="020B0604020202020204" pitchFamily="34" charset="0"/>
              </a:rPr>
              <a:t>.</a:t>
            </a:r>
          </a:p>
          <a:p>
            <a:pPr algn="just" fontAlgn="base">
              <a:spcBef>
                <a:spcPct val="0"/>
              </a:spcBef>
              <a:spcAft>
                <a:spcPct val="0"/>
              </a:spcAft>
              <a:defRPr/>
            </a:pPr>
            <a:endParaRPr kumimoji="1" lang="en-US" sz="2400" dirty="0">
              <a:solidFill>
                <a:schemeClr val="bg1"/>
              </a:solidFill>
              <a:latin typeface="Arial" panose="020B0604020202020204" pitchFamily="34" charset="0"/>
              <a:cs typeface="Arial" panose="020B0604020202020204" pitchFamily="34" charset="0"/>
            </a:endParaRPr>
          </a:p>
          <a:p>
            <a:pPr algn="just" fontAlgn="base">
              <a:spcBef>
                <a:spcPct val="20000"/>
              </a:spcBef>
              <a:spcAft>
                <a:spcPct val="0"/>
              </a:spcAft>
              <a:buClrTx/>
              <a:buSzTx/>
              <a:buFont typeface="Wingdings" panose="05000000000000000000" pitchFamily="2" charset="2"/>
              <a:buChar char="Ø"/>
            </a:pPr>
            <a:r>
              <a:rPr lang="en-US" altLang="en-US" sz="2400" i="1" dirty="0" err="1">
                <a:solidFill>
                  <a:schemeClr val="bg1"/>
                </a:solidFill>
                <a:latin typeface="Arial" panose="020B0604020202020204" pitchFamily="34" charset="0"/>
                <a:cs typeface="Arial" panose="020B0604020202020204" pitchFamily="34" charset="0"/>
              </a:rPr>
              <a:t>Phát</a:t>
            </a:r>
            <a:r>
              <a:rPr lang="en-US" altLang="en-US" sz="2400" i="1" dirty="0">
                <a:solidFill>
                  <a:schemeClr val="bg1"/>
                </a:solidFill>
                <a:latin typeface="Arial" panose="020B0604020202020204" pitchFamily="34" charset="0"/>
                <a:cs typeface="Arial" panose="020B0604020202020204" pitchFamily="34" charset="0"/>
              </a:rPr>
              <a:t> </a:t>
            </a:r>
            <a:r>
              <a:rPr lang="en-US" altLang="en-US" sz="2400" i="1" dirty="0" err="1">
                <a:solidFill>
                  <a:schemeClr val="bg1"/>
                </a:solidFill>
                <a:latin typeface="Arial" panose="020B0604020202020204" pitchFamily="34" charset="0"/>
                <a:cs typeface="Arial" panose="020B0604020202020204" pitchFamily="34" charset="0"/>
              </a:rPr>
              <a:t>triển</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là</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khuynh</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hướng</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chung</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của</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thế</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giới</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có</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tính</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phổ</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biến</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thể</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hiện</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trên</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mọi</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lĩnh</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vực</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tự</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nhiên</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xã</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hội</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và</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tư</a:t>
            </a:r>
            <a:r>
              <a:rPr lang="en-US" altLang="en-US" sz="2400" dirty="0">
                <a:solidFill>
                  <a:schemeClr val="bg1"/>
                </a:solidFill>
                <a:latin typeface="Arial" panose="020B0604020202020204" pitchFamily="34" charset="0"/>
                <a:cs typeface="Arial" panose="020B0604020202020204" pitchFamily="34" charset="0"/>
              </a:rPr>
              <a:t> </a:t>
            </a:r>
            <a:r>
              <a:rPr lang="en-US" altLang="en-US" sz="2400" dirty="0" err="1">
                <a:solidFill>
                  <a:schemeClr val="bg1"/>
                </a:solidFill>
                <a:latin typeface="Arial" panose="020B0604020202020204" pitchFamily="34" charset="0"/>
                <a:cs typeface="Arial" panose="020B0604020202020204" pitchFamily="34" charset="0"/>
              </a:rPr>
              <a:t>duy</a:t>
            </a:r>
            <a:r>
              <a:rPr lang="en-US" altLang="en-US" sz="2400" dirty="0">
                <a:solidFill>
                  <a:schemeClr val="bg1"/>
                </a:solidFill>
                <a:latin typeface="Arial" panose="020B0604020202020204" pitchFamily="34" charset="0"/>
                <a:cs typeface="Arial" panose="020B0604020202020204" pitchFamily="34" charset="0"/>
              </a:rPr>
              <a:t>.</a:t>
            </a:r>
          </a:p>
        </p:txBody>
      </p:sp>
      <p:pic>
        <p:nvPicPr>
          <p:cNvPr id="9" name="Picture 6" descr="人类的进化0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83575" y="3767168"/>
            <a:ext cx="3330575" cy="1692275"/>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pic>
      <p:sp>
        <p:nvSpPr>
          <p:cNvPr id="10" name="Text Box 8"/>
          <p:cNvSpPr txBox="1">
            <a:spLocks noChangeArrowheads="1"/>
          </p:cNvSpPr>
          <p:nvPr/>
        </p:nvSpPr>
        <p:spPr bwMode="auto">
          <a:xfrm>
            <a:off x="8328025" y="5527705"/>
            <a:ext cx="3063875" cy="708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ctr" fontAlgn="base">
              <a:spcBef>
                <a:spcPct val="0"/>
              </a:spcBef>
              <a:spcAft>
                <a:spcPct val="0"/>
              </a:spcAft>
              <a:buFontTx/>
              <a:buNone/>
            </a:pPr>
            <a:r>
              <a:rPr lang="vi-VN" altLang="en-US" sz="2000" dirty="0">
                <a:solidFill>
                  <a:srgbClr val="3333CC"/>
                </a:solidFill>
                <a:latin typeface="Arial" panose="020B0604020202020204" pitchFamily="34" charset="0"/>
                <a:cs typeface="Arial" panose="020B0604020202020204" pitchFamily="34" charset="0"/>
              </a:rPr>
              <a:t>Phát triển </a:t>
            </a:r>
          </a:p>
          <a:p>
            <a:pPr algn="ctr" fontAlgn="base">
              <a:spcBef>
                <a:spcPct val="0"/>
              </a:spcBef>
              <a:spcAft>
                <a:spcPct val="0"/>
              </a:spcAft>
              <a:buFontTx/>
              <a:buNone/>
            </a:pPr>
            <a:r>
              <a:rPr lang="vi-VN" altLang="en-US" sz="2000" dirty="0">
                <a:solidFill>
                  <a:srgbClr val="3333CC"/>
                </a:solidFill>
                <a:latin typeface="Arial" panose="020B0604020202020204" pitchFamily="34" charset="0"/>
                <a:cs typeface="Arial" panose="020B0604020202020204" pitchFamily="34" charset="0"/>
              </a:rPr>
              <a:t>từ vượn thành người</a:t>
            </a:r>
          </a:p>
        </p:txBody>
      </p:sp>
      <p:pic>
        <p:nvPicPr>
          <p:cNvPr id="11" name="Picture 7" descr="孩子与车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5987" y="1516871"/>
            <a:ext cx="3656013" cy="1693863"/>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pic>
      <p:sp>
        <p:nvSpPr>
          <p:cNvPr id="12" name="Text Box 9"/>
          <p:cNvSpPr txBox="1">
            <a:spLocks noChangeArrowheads="1"/>
          </p:cNvSpPr>
          <p:nvPr/>
        </p:nvSpPr>
        <p:spPr bwMode="auto">
          <a:xfrm>
            <a:off x="9782164" y="3367058"/>
            <a:ext cx="1609736"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ctr" fontAlgn="base">
              <a:spcBef>
                <a:spcPct val="0"/>
              </a:spcBef>
              <a:spcAft>
                <a:spcPct val="0"/>
              </a:spcAft>
              <a:buFontTx/>
              <a:buNone/>
            </a:pPr>
            <a:r>
              <a:rPr lang="vi-VN" altLang="en-US" sz="2000" dirty="0">
                <a:solidFill>
                  <a:srgbClr val="3333CC"/>
                </a:solidFill>
                <a:latin typeface="Arial" panose="020B0604020202020204" pitchFamily="34" charset="0"/>
                <a:cs typeface="Arial" panose="020B0604020202020204" pitchFamily="34" charset="0"/>
              </a:rPr>
              <a:t>Tăng dân số</a:t>
            </a:r>
          </a:p>
        </p:txBody>
      </p:sp>
      <p:sp>
        <p:nvSpPr>
          <p:cNvPr id="3" name="Rectangle 2"/>
          <p:cNvSpPr>
            <a:spLocks noChangeArrowheads="1"/>
          </p:cNvSpPr>
          <p:nvPr/>
        </p:nvSpPr>
        <p:spPr bwMode="auto">
          <a:xfrm>
            <a:off x="6296025" y="870354"/>
            <a:ext cx="762793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ctr" fontAlgn="base">
              <a:lnSpc>
                <a:spcPct val="90000"/>
              </a:lnSpc>
              <a:spcAft>
                <a:spcPct val="0"/>
              </a:spcAft>
              <a:buFontTx/>
              <a:buNone/>
            </a:pPr>
            <a:r>
              <a:rPr lang="vi-VN" altLang="en-US" sz="2000" i="1" dirty="0">
                <a:solidFill>
                  <a:srgbClr val="660066"/>
                </a:solidFill>
                <a:latin typeface="Arial" panose="020B0604020202020204" pitchFamily="34" charset="0"/>
                <a:cs typeface="Arial" panose="020B0604020202020204" pitchFamily="34" charset="0"/>
              </a:rPr>
              <a:t>Phát triển khác với tăng trưởng</a:t>
            </a:r>
          </a:p>
        </p:txBody>
      </p:sp>
      <p:sp>
        <p:nvSpPr>
          <p:cNvPr id="531465" name="Rectangle 3"/>
          <p:cNvSpPr>
            <a:spLocks noChangeArrowheads="1"/>
          </p:cNvSpPr>
          <p:nvPr/>
        </p:nvSpPr>
        <p:spPr bwMode="auto">
          <a:xfrm>
            <a:off x="3562350" y="49944"/>
            <a:ext cx="6119812"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marL="342900" indent="-342900" fontAlgn="base">
              <a:spcBef>
                <a:spcPct val="0"/>
              </a:spcBef>
              <a:spcAft>
                <a:spcPct val="0"/>
              </a:spcAft>
              <a:buFont typeface="Wingdings" panose="05000000000000000000" pitchFamily="2" charset="2"/>
              <a:buChar char="v"/>
            </a:pPr>
            <a:r>
              <a:rPr lang="nl-NL" altLang="en-US" sz="2400" b="1" u="sng" dirty="0">
                <a:solidFill>
                  <a:srgbClr val="FF0066"/>
                </a:solidFill>
                <a:latin typeface="Arial" panose="020B0604020202020204" pitchFamily="34" charset="0"/>
                <a:cs typeface="Arial" panose="020B0604020202020204" pitchFamily="34" charset="0"/>
              </a:rPr>
              <a:t>Nguyên lý về sự phát triển</a:t>
            </a:r>
            <a:endParaRPr lang="en-US" altLang="en-US" sz="2400" b="1" u="sng" dirty="0">
              <a:solidFill>
                <a:srgbClr val="FF0066"/>
              </a:solidFill>
              <a:latin typeface="Arial" panose="020B0604020202020204" pitchFamily="34" charset="0"/>
              <a:cs typeface="Arial" panose="020B0604020202020204" pitchFamily="34" charset="0"/>
            </a:endParaRPr>
          </a:p>
        </p:txBody>
      </p:sp>
      <p:sp>
        <p:nvSpPr>
          <p:cNvPr id="14" name="AutoShape 3"/>
          <p:cNvSpPr>
            <a:spLocks noChangeAspect="1" noChangeArrowheads="1"/>
          </p:cNvSpPr>
          <p:nvPr/>
        </p:nvSpPr>
        <p:spPr bwMode="auto">
          <a:xfrm>
            <a:off x="2385808" y="601242"/>
            <a:ext cx="6769100" cy="46038"/>
          </a:xfrm>
          <a:prstGeom prst="flowChartPredefinedProcess">
            <a:avLst/>
          </a:prstGeom>
          <a:solidFill>
            <a:srgbClr val="660066"/>
          </a:solidFill>
          <a:ln w="6350">
            <a:solidFill>
              <a:srgbClr val="000000"/>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altLang="en-US" sz="1800" b="0" i="0" u="none" strike="noStrike" kern="0" cap="none" spc="0" normalizeH="0" baseline="0" noProof="0">
              <a:ln>
                <a:noFill/>
              </a:ln>
              <a:solidFill>
                <a:srgbClr val="000000"/>
              </a:solidFill>
              <a:effectLst/>
              <a:uLnTx/>
              <a:uFillTx/>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03501452"/>
      </p:ext>
    </p:extLst>
  </p:cSld>
  <p:clrMapOvr>
    <a:masterClrMapping/>
  </p:clrMapOvr>
  <p:transition spd="med">
    <p:check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par>
                                <p:cTn id="10" presetID="42" presetClass="entr" presetSubtype="0" fill="hold" grpId="0"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1000"/>
                                        <p:tgtEl>
                                          <p:spTgt spid="9"/>
                                        </p:tgtEl>
                                      </p:cBhvr>
                                    </p:animEffect>
                                    <p:anim calcmode="lin" valueType="num">
                                      <p:cBhvr>
                                        <p:cTn id="18" dur="1000" fill="hold"/>
                                        <p:tgtEl>
                                          <p:spTgt spid="9"/>
                                        </p:tgtEl>
                                        <p:attrNameLst>
                                          <p:attrName>ppt_x</p:attrName>
                                        </p:attrNameLst>
                                      </p:cBhvr>
                                      <p:tavLst>
                                        <p:tav tm="0">
                                          <p:val>
                                            <p:strVal val="#ppt_x"/>
                                          </p:val>
                                        </p:tav>
                                        <p:tav tm="100000">
                                          <p:val>
                                            <p:strVal val="#ppt_x"/>
                                          </p:val>
                                        </p:tav>
                                      </p:tavLst>
                                    </p:anim>
                                    <p:anim calcmode="lin" valueType="num">
                                      <p:cBhvr>
                                        <p:cTn id="19" dur="1000" fill="hold"/>
                                        <p:tgtEl>
                                          <p:spTgt spid="9"/>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1000"/>
                                        <p:tgtEl>
                                          <p:spTgt spid="10"/>
                                        </p:tgtEl>
                                      </p:cBhvr>
                                    </p:animEffect>
                                    <p:anim calcmode="lin" valueType="num">
                                      <p:cBhvr>
                                        <p:cTn id="23" dur="1000" fill="hold"/>
                                        <p:tgtEl>
                                          <p:spTgt spid="10"/>
                                        </p:tgtEl>
                                        <p:attrNameLst>
                                          <p:attrName>ppt_x</p:attrName>
                                        </p:attrNameLst>
                                      </p:cBhvr>
                                      <p:tavLst>
                                        <p:tav tm="0">
                                          <p:val>
                                            <p:strVal val="#ppt_x"/>
                                          </p:val>
                                        </p:tav>
                                        <p:tav tm="100000">
                                          <p:val>
                                            <p:strVal val="#ppt_x"/>
                                          </p:val>
                                        </p:tav>
                                      </p:tavLst>
                                    </p:anim>
                                    <p:anim calcmode="lin" valueType="num">
                                      <p:cBhvr>
                                        <p:cTn id="24" dur="1000" fill="hold"/>
                                        <p:tgtEl>
                                          <p:spTgt spid="10"/>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fade">
                                      <p:cBhvr>
                                        <p:cTn id="27" dur="1000"/>
                                        <p:tgtEl>
                                          <p:spTgt spid="11"/>
                                        </p:tgtEl>
                                      </p:cBhvr>
                                    </p:animEffect>
                                    <p:anim calcmode="lin" valueType="num">
                                      <p:cBhvr>
                                        <p:cTn id="28" dur="1000" fill="hold"/>
                                        <p:tgtEl>
                                          <p:spTgt spid="11"/>
                                        </p:tgtEl>
                                        <p:attrNameLst>
                                          <p:attrName>ppt_x</p:attrName>
                                        </p:attrNameLst>
                                      </p:cBhvr>
                                      <p:tavLst>
                                        <p:tav tm="0">
                                          <p:val>
                                            <p:strVal val="#ppt_x"/>
                                          </p:val>
                                        </p:tav>
                                        <p:tav tm="100000">
                                          <p:val>
                                            <p:strVal val="#ppt_x"/>
                                          </p:val>
                                        </p:tav>
                                      </p:tavLst>
                                    </p:anim>
                                    <p:anim calcmode="lin" valueType="num">
                                      <p:cBhvr>
                                        <p:cTn id="29" dur="1000" fill="hold"/>
                                        <p:tgtEl>
                                          <p:spTgt spid="11"/>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fade">
                                      <p:cBhvr>
                                        <p:cTn id="32" dur="1000"/>
                                        <p:tgtEl>
                                          <p:spTgt spid="12"/>
                                        </p:tgtEl>
                                      </p:cBhvr>
                                    </p:animEffect>
                                    <p:anim calcmode="lin" valueType="num">
                                      <p:cBhvr>
                                        <p:cTn id="33" dur="1000" fill="hold"/>
                                        <p:tgtEl>
                                          <p:spTgt spid="12"/>
                                        </p:tgtEl>
                                        <p:attrNameLst>
                                          <p:attrName>ppt_x</p:attrName>
                                        </p:attrNameLst>
                                      </p:cBhvr>
                                      <p:tavLst>
                                        <p:tav tm="0">
                                          <p:val>
                                            <p:strVal val="#ppt_x"/>
                                          </p:val>
                                        </p:tav>
                                        <p:tav tm="100000">
                                          <p:val>
                                            <p:strVal val="#ppt_x"/>
                                          </p:val>
                                        </p:tav>
                                      </p:tavLst>
                                    </p:anim>
                                    <p:anim calcmode="lin" valueType="num">
                                      <p:cBhvr>
                                        <p:cTn id="34" dur="1000" fill="hold"/>
                                        <p:tgtEl>
                                          <p:spTgt spid="12"/>
                                        </p:tgtEl>
                                        <p:attrNameLst>
                                          <p:attrName>ppt_y</p:attrName>
                                        </p:attrNameLst>
                                      </p:cBhvr>
                                      <p:tavLst>
                                        <p:tav tm="0">
                                          <p:val>
                                            <p:strVal val="#ppt_y+.1"/>
                                          </p:val>
                                        </p:tav>
                                        <p:tav tm="100000">
                                          <p:val>
                                            <p:strVal val="#ppt_y"/>
                                          </p:val>
                                        </p:tav>
                                      </p:tavLst>
                                    </p:anim>
                                  </p:childTnLst>
                                </p:cTn>
                              </p:par>
                              <p:par>
                                <p:cTn id="35" presetID="5" presetClass="entr" presetSubtype="10"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checkerboard(across)">
                                      <p:cBhvr>
                                        <p:cTn id="3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0" grpId="0"/>
      <p:bldP spid="12" grpId="0"/>
      <p:bldP spid="3" grpId="0"/>
      <p:bldP spid="14"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7F0AFC57-ECF1-42E3-86FB-11BC490141C4}"/>
              </a:ext>
            </a:extLst>
          </p:cNvPr>
          <p:cNvGraphicFramePr/>
          <p:nvPr>
            <p:extLst>
              <p:ext uri="{D42A27DB-BD31-4B8C-83A1-F6EECF244321}">
                <p14:modId xmlns:p14="http://schemas.microsoft.com/office/powerpoint/2010/main" val="2320945633"/>
              </p:ext>
            </p:extLst>
          </p:nvPr>
        </p:nvGraphicFramePr>
        <p:xfrm>
          <a:off x="-23812" y="1590675"/>
          <a:ext cx="8128000" cy="480483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angle 3">
            <a:extLst>
              <a:ext uri="{FF2B5EF4-FFF2-40B4-BE49-F238E27FC236}">
                <a16:creationId xmlns:a16="http://schemas.microsoft.com/office/drawing/2014/main" id="{A6033C46-FF98-4B4F-9520-37AEDC8BB527}"/>
              </a:ext>
            </a:extLst>
          </p:cNvPr>
          <p:cNvSpPr>
            <a:spLocks noChangeArrowheads="1"/>
          </p:cNvSpPr>
          <p:nvPr/>
        </p:nvSpPr>
        <p:spPr bwMode="auto">
          <a:xfrm>
            <a:off x="2590801" y="231510"/>
            <a:ext cx="6119812"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marL="342900" indent="-342900" algn="ctr" fontAlgn="base">
              <a:spcBef>
                <a:spcPct val="0"/>
              </a:spcBef>
              <a:spcAft>
                <a:spcPct val="0"/>
              </a:spcAft>
              <a:buFont typeface="Wingdings" panose="05000000000000000000" pitchFamily="2" charset="2"/>
              <a:buChar char="v"/>
            </a:pPr>
            <a:r>
              <a:rPr lang="nl-NL" altLang="en-US" sz="2400" b="1" u="sng" dirty="0">
                <a:solidFill>
                  <a:srgbClr val="FF0066"/>
                </a:solidFill>
                <a:latin typeface="Arial" panose="020B0604020202020204" pitchFamily="34" charset="0"/>
                <a:cs typeface="Arial" panose="020B0604020202020204" pitchFamily="34" charset="0"/>
              </a:rPr>
              <a:t>Nguyên lý về sự phát triển</a:t>
            </a:r>
            <a:endParaRPr lang="en-US" altLang="en-US" sz="2400" b="1" u="sng" dirty="0">
              <a:solidFill>
                <a:srgbClr val="FF0066"/>
              </a:solidFill>
              <a:latin typeface="Arial" panose="020B0604020202020204" pitchFamily="34" charset="0"/>
              <a:cs typeface="Arial" panose="020B0604020202020204" pitchFamily="34" charset="0"/>
            </a:endParaRPr>
          </a:p>
        </p:txBody>
      </p:sp>
      <p:pic>
        <p:nvPicPr>
          <p:cNvPr id="6" name="Picture 5">
            <a:extLst>
              <a:ext uri="{FF2B5EF4-FFF2-40B4-BE49-F238E27FC236}">
                <a16:creationId xmlns:a16="http://schemas.microsoft.com/office/drawing/2014/main" id="{4B730919-4E42-445B-8E43-FB911FEF7B5F}"/>
              </a:ext>
            </a:extLst>
          </p:cNvPr>
          <p:cNvPicPr>
            <a:picLocks noChangeAspect="1"/>
          </p:cNvPicPr>
          <p:nvPr/>
        </p:nvPicPr>
        <p:blipFill>
          <a:blip r:embed="rId7"/>
          <a:stretch>
            <a:fillRect/>
          </a:stretch>
        </p:blipFill>
        <p:spPr>
          <a:xfrm>
            <a:off x="7853116" y="4244068"/>
            <a:ext cx="3573369" cy="2151440"/>
          </a:xfrm>
          <a:prstGeom prst="rect">
            <a:avLst/>
          </a:prstGeom>
        </p:spPr>
      </p:pic>
      <p:pic>
        <p:nvPicPr>
          <p:cNvPr id="7" name="Picture 6">
            <a:extLst>
              <a:ext uri="{FF2B5EF4-FFF2-40B4-BE49-F238E27FC236}">
                <a16:creationId xmlns:a16="http://schemas.microsoft.com/office/drawing/2014/main" id="{931298C5-7DF3-491B-A951-3FE4BB902386}"/>
              </a:ext>
            </a:extLst>
          </p:cNvPr>
          <p:cNvPicPr>
            <a:picLocks noChangeAspect="1"/>
          </p:cNvPicPr>
          <p:nvPr/>
        </p:nvPicPr>
        <p:blipFill>
          <a:blip r:embed="rId8"/>
          <a:stretch>
            <a:fillRect/>
          </a:stretch>
        </p:blipFill>
        <p:spPr>
          <a:xfrm>
            <a:off x="8104188" y="693474"/>
            <a:ext cx="2867025" cy="2217644"/>
          </a:xfrm>
          <a:prstGeom prst="rect">
            <a:avLst/>
          </a:prstGeom>
        </p:spPr>
      </p:pic>
      <p:sp>
        <p:nvSpPr>
          <p:cNvPr id="9" name="Rectangle 8">
            <a:extLst>
              <a:ext uri="{FF2B5EF4-FFF2-40B4-BE49-F238E27FC236}">
                <a16:creationId xmlns:a16="http://schemas.microsoft.com/office/drawing/2014/main" id="{8FA4D8BA-C4F1-470E-95EE-39DF56939304}"/>
              </a:ext>
            </a:extLst>
          </p:cNvPr>
          <p:cNvSpPr/>
          <p:nvPr/>
        </p:nvSpPr>
        <p:spPr>
          <a:xfrm>
            <a:off x="7853115" y="3112256"/>
            <a:ext cx="4142941" cy="830997"/>
          </a:xfrm>
          <a:prstGeom prst="rect">
            <a:avLst/>
          </a:prstGeom>
          <a:noFill/>
        </p:spPr>
        <p:txBody>
          <a:bodyPr wrap="square" lIns="91440" tIns="45720" rIns="91440" bIns="45720">
            <a:spAutoFit/>
          </a:bodyPr>
          <a:lstStyle/>
          <a:p>
            <a:pPr algn="ctr"/>
            <a:r>
              <a:rPr lang="en-US" sz="2400" b="1" cap="none" spc="0" dirty="0" err="1">
                <a:ln w="9525">
                  <a:solidFill>
                    <a:schemeClr val="bg1"/>
                  </a:solidFill>
                  <a:prstDash val="solid"/>
                </a:ln>
                <a:solidFill>
                  <a:srgbClr val="FF0000"/>
                </a:solidFill>
                <a:effectLst>
                  <a:outerShdw blurRad="12700" dist="38100" dir="2700000" algn="tl" rotWithShape="0">
                    <a:schemeClr val="accent5">
                      <a:lumMod val="60000"/>
                      <a:lumOff val="40000"/>
                    </a:schemeClr>
                  </a:outerShdw>
                </a:effectLst>
              </a:rPr>
              <a:t>Vận</a:t>
            </a:r>
            <a:r>
              <a:rPr lang="en-US" sz="2400" b="1" cap="none" spc="0" dirty="0">
                <a:ln w="9525">
                  <a:solidFill>
                    <a:schemeClr val="bg1"/>
                  </a:solidFill>
                  <a:prstDash val="solid"/>
                </a:ln>
                <a:solidFill>
                  <a:srgbClr val="FF0000"/>
                </a:solidFill>
                <a:effectLst>
                  <a:outerShdw blurRad="12700" dist="38100" dir="2700000" algn="tl" rotWithShape="0">
                    <a:schemeClr val="accent5">
                      <a:lumMod val="60000"/>
                      <a:lumOff val="40000"/>
                    </a:schemeClr>
                  </a:outerShdw>
                </a:effectLst>
              </a:rPr>
              <a:t> </a:t>
            </a:r>
            <a:r>
              <a:rPr lang="en-US" sz="2400" b="1" cap="none" spc="0" dirty="0" err="1">
                <a:ln w="9525">
                  <a:solidFill>
                    <a:schemeClr val="bg1"/>
                  </a:solidFill>
                  <a:prstDash val="solid"/>
                </a:ln>
                <a:solidFill>
                  <a:srgbClr val="FF0000"/>
                </a:solidFill>
                <a:effectLst>
                  <a:outerShdw blurRad="12700" dist="38100" dir="2700000" algn="tl" rotWithShape="0">
                    <a:schemeClr val="accent5">
                      <a:lumMod val="60000"/>
                      <a:lumOff val="40000"/>
                    </a:schemeClr>
                  </a:outerShdw>
                </a:effectLst>
              </a:rPr>
              <a:t>dụng</a:t>
            </a:r>
            <a:r>
              <a:rPr lang="en-US" sz="2400" b="1" cap="none" spc="0" dirty="0">
                <a:ln w="9525">
                  <a:solidFill>
                    <a:schemeClr val="bg1"/>
                  </a:solidFill>
                  <a:prstDash val="solid"/>
                </a:ln>
                <a:solidFill>
                  <a:srgbClr val="FF0000"/>
                </a:solidFill>
                <a:effectLst>
                  <a:outerShdw blurRad="12700" dist="38100" dir="2700000" algn="tl" rotWithShape="0">
                    <a:schemeClr val="accent5">
                      <a:lumMod val="60000"/>
                      <a:lumOff val="40000"/>
                    </a:schemeClr>
                  </a:outerShdw>
                </a:effectLst>
              </a:rPr>
              <a:t> </a:t>
            </a:r>
            <a:r>
              <a:rPr lang="en-US" sz="2400" b="1" cap="none" spc="0" dirty="0" err="1">
                <a:ln w="9525">
                  <a:solidFill>
                    <a:schemeClr val="bg1"/>
                  </a:solidFill>
                  <a:prstDash val="solid"/>
                </a:ln>
                <a:solidFill>
                  <a:srgbClr val="FF0000"/>
                </a:solidFill>
                <a:effectLst>
                  <a:outerShdw blurRad="12700" dist="38100" dir="2700000" algn="tl" rotWithShape="0">
                    <a:schemeClr val="accent5">
                      <a:lumMod val="60000"/>
                      <a:lumOff val="40000"/>
                    </a:schemeClr>
                  </a:outerShdw>
                </a:effectLst>
              </a:rPr>
              <a:t>nguyên</a:t>
            </a:r>
            <a:r>
              <a:rPr lang="en-US" sz="2400" b="1" cap="none" spc="0" dirty="0">
                <a:ln w="9525">
                  <a:solidFill>
                    <a:schemeClr val="bg1"/>
                  </a:solidFill>
                  <a:prstDash val="solid"/>
                </a:ln>
                <a:solidFill>
                  <a:srgbClr val="FF0000"/>
                </a:solidFill>
                <a:effectLst>
                  <a:outerShdw blurRad="12700" dist="38100" dir="2700000" algn="tl" rotWithShape="0">
                    <a:schemeClr val="accent5">
                      <a:lumMod val="60000"/>
                      <a:lumOff val="40000"/>
                    </a:schemeClr>
                  </a:outerShdw>
                </a:effectLst>
              </a:rPr>
              <a:t> </a:t>
            </a:r>
            <a:r>
              <a:rPr lang="en-US" sz="2400" b="1" cap="none" spc="0" dirty="0" err="1">
                <a:ln w="9525">
                  <a:solidFill>
                    <a:schemeClr val="bg1"/>
                  </a:solidFill>
                  <a:prstDash val="solid"/>
                </a:ln>
                <a:solidFill>
                  <a:srgbClr val="FF0000"/>
                </a:solidFill>
                <a:effectLst>
                  <a:outerShdw blurRad="12700" dist="38100" dir="2700000" algn="tl" rotWithShape="0">
                    <a:schemeClr val="accent5">
                      <a:lumMod val="60000"/>
                      <a:lumOff val="40000"/>
                    </a:schemeClr>
                  </a:outerShdw>
                </a:effectLst>
              </a:rPr>
              <a:t>lý</a:t>
            </a:r>
            <a:r>
              <a:rPr lang="en-US" sz="2400" b="1" cap="none" spc="0" dirty="0">
                <a:ln w="9525">
                  <a:solidFill>
                    <a:schemeClr val="bg1"/>
                  </a:solidFill>
                  <a:prstDash val="solid"/>
                </a:ln>
                <a:solidFill>
                  <a:srgbClr val="FF0000"/>
                </a:solidFill>
                <a:effectLst>
                  <a:outerShdw blurRad="12700" dist="38100" dir="2700000" algn="tl" rotWithShape="0">
                    <a:schemeClr val="accent5">
                      <a:lumMod val="60000"/>
                      <a:lumOff val="40000"/>
                    </a:schemeClr>
                  </a:outerShdw>
                </a:effectLst>
              </a:rPr>
              <a:t> </a:t>
            </a:r>
            <a:r>
              <a:rPr lang="en-US" sz="2400" b="1" cap="none" spc="0" dirty="0" err="1">
                <a:ln w="9525">
                  <a:solidFill>
                    <a:schemeClr val="bg1"/>
                  </a:solidFill>
                  <a:prstDash val="solid"/>
                </a:ln>
                <a:solidFill>
                  <a:srgbClr val="FF0000"/>
                </a:solidFill>
                <a:effectLst>
                  <a:outerShdw blurRad="12700" dist="38100" dir="2700000" algn="tl" rotWithShape="0">
                    <a:schemeClr val="accent5">
                      <a:lumMod val="60000"/>
                      <a:lumOff val="40000"/>
                    </a:schemeClr>
                  </a:outerShdw>
                </a:effectLst>
              </a:rPr>
              <a:t>này</a:t>
            </a:r>
            <a:r>
              <a:rPr lang="en-US" sz="2400" b="1" cap="none" spc="0" dirty="0">
                <a:ln w="9525">
                  <a:solidFill>
                    <a:schemeClr val="bg1"/>
                  </a:solidFill>
                  <a:prstDash val="solid"/>
                </a:ln>
                <a:solidFill>
                  <a:srgbClr val="FF0000"/>
                </a:solidFill>
                <a:effectLst>
                  <a:outerShdw blurRad="12700" dist="38100" dir="2700000" algn="tl" rotWithShape="0">
                    <a:schemeClr val="accent5">
                      <a:lumMod val="60000"/>
                      <a:lumOff val="40000"/>
                    </a:schemeClr>
                  </a:outerShdw>
                </a:effectLst>
              </a:rPr>
              <a:t> </a:t>
            </a:r>
            <a:r>
              <a:rPr lang="en-US" sz="2400" b="1" cap="none" spc="0" dirty="0" err="1">
                <a:ln w="9525">
                  <a:solidFill>
                    <a:schemeClr val="bg1"/>
                  </a:solidFill>
                  <a:prstDash val="solid"/>
                </a:ln>
                <a:solidFill>
                  <a:srgbClr val="FF0000"/>
                </a:solidFill>
                <a:effectLst>
                  <a:outerShdw blurRad="12700" dist="38100" dir="2700000" algn="tl" rotWithShape="0">
                    <a:schemeClr val="accent5">
                      <a:lumMod val="60000"/>
                      <a:lumOff val="40000"/>
                    </a:schemeClr>
                  </a:outerShdw>
                </a:effectLst>
              </a:rPr>
              <a:t>trong</a:t>
            </a:r>
            <a:r>
              <a:rPr lang="en-US" sz="2400" b="1" cap="none" spc="0" dirty="0">
                <a:ln w="9525">
                  <a:solidFill>
                    <a:schemeClr val="bg1"/>
                  </a:solidFill>
                  <a:prstDash val="solid"/>
                </a:ln>
                <a:solidFill>
                  <a:srgbClr val="FF0000"/>
                </a:solidFill>
                <a:effectLst>
                  <a:outerShdw blurRad="12700" dist="38100" dir="2700000" algn="tl" rotWithShape="0">
                    <a:schemeClr val="accent5">
                      <a:lumMod val="60000"/>
                      <a:lumOff val="40000"/>
                    </a:schemeClr>
                  </a:outerShdw>
                </a:effectLst>
              </a:rPr>
              <a:t> </a:t>
            </a:r>
            <a:r>
              <a:rPr lang="en-US" sz="2400" b="1" cap="none" spc="0" dirty="0" err="1">
                <a:ln w="9525">
                  <a:solidFill>
                    <a:schemeClr val="bg1"/>
                  </a:solidFill>
                  <a:prstDash val="solid"/>
                </a:ln>
                <a:solidFill>
                  <a:srgbClr val="FF0000"/>
                </a:solidFill>
                <a:effectLst>
                  <a:outerShdw blurRad="12700" dist="38100" dir="2700000" algn="tl" rotWithShape="0">
                    <a:schemeClr val="accent5">
                      <a:lumMod val="60000"/>
                      <a:lumOff val="40000"/>
                    </a:schemeClr>
                  </a:outerShdw>
                </a:effectLst>
              </a:rPr>
              <a:t>học</a:t>
            </a:r>
            <a:r>
              <a:rPr lang="en-US" sz="2400" b="1" cap="none" spc="0" dirty="0">
                <a:ln w="9525">
                  <a:solidFill>
                    <a:schemeClr val="bg1"/>
                  </a:solidFill>
                  <a:prstDash val="solid"/>
                </a:ln>
                <a:solidFill>
                  <a:srgbClr val="FF0000"/>
                </a:solidFill>
                <a:effectLst>
                  <a:outerShdw blurRad="12700" dist="38100" dir="2700000" algn="tl" rotWithShape="0">
                    <a:schemeClr val="accent5">
                      <a:lumMod val="60000"/>
                      <a:lumOff val="40000"/>
                    </a:schemeClr>
                  </a:outerShdw>
                </a:effectLst>
              </a:rPr>
              <a:t> </a:t>
            </a:r>
            <a:r>
              <a:rPr lang="en-US" sz="2400" b="1" cap="none" spc="0" dirty="0" err="1">
                <a:ln w="9525">
                  <a:solidFill>
                    <a:schemeClr val="bg1"/>
                  </a:solidFill>
                  <a:prstDash val="solid"/>
                </a:ln>
                <a:solidFill>
                  <a:srgbClr val="FF0000"/>
                </a:solidFill>
                <a:effectLst>
                  <a:outerShdw blurRad="12700" dist="38100" dir="2700000" algn="tl" rotWithShape="0">
                    <a:schemeClr val="accent5">
                      <a:lumMod val="60000"/>
                      <a:lumOff val="40000"/>
                    </a:schemeClr>
                  </a:outerShdw>
                </a:effectLst>
              </a:rPr>
              <a:t>tập</a:t>
            </a:r>
            <a:r>
              <a:rPr lang="en-US" sz="2400" b="1" cap="none" spc="0" dirty="0">
                <a:ln w="9525">
                  <a:solidFill>
                    <a:schemeClr val="bg1"/>
                  </a:solidFill>
                  <a:prstDash val="solid"/>
                </a:ln>
                <a:solidFill>
                  <a:srgbClr val="FF0000"/>
                </a:solidFill>
                <a:effectLst>
                  <a:outerShdw blurRad="12700" dist="38100" dir="2700000" algn="tl" rotWithShape="0">
                    <a:schemeClr val="accent5">
                      <a:lumMod val="60000"/>
                      <a:lumOff val="40000"/>
                    </a:schemeClr>
                  </a:outerShdw>
                </a:effectLst>
              </a:rPr>
              <a:t> </a:t>
            </a:r>
            <a:r>
              <a:rPr lang="en-US" sz="2400" b="1" cap="none" spc="0" dirty="0" err="1">
                <a:ln w="9525">
                  <a:solidFill>
                    <a:schemeClr val="bg1"/>
                  </a:solidFill>
                  <a:prstDash val="solid"/>
                </a:ln>
                <a:solidFill>
                  <a:srgbClr val="FF0000"/>
                </a:solidFill>
                <a:effectLst>
                  <a:outerShdw blurRad="12700" dist="38100" dir="2700000" algn="tl" rotWithShape="0">
                    <a:schemeClr val="accent5">
                      <a:lumMod val="60000"/>
                      <a:lumOff val="40000"/>
                    </a:schemeClr>
                  </a:outerShdw>
                </a:effectLst>
              </a:rPr>
              <a:t>như</a:t>
            </a:r>
            <a:r>
              <a:rPr lang="en-US" sz="2400" b="1" cap="none" spc="0" dirty="0">
                <a:ln w="9525">
                  <a:solidFill>
                    <a:schemeClr val="bg1"/>
                  </a:solidFill>
                  <a:prstDash val="solid"/>
                </a:ln>
                <a:solidFill>
                  <a:srgbClr val="FF0000"/>
                </a:solidFill>
                <a:effectLst>
                  <a:outerShdw blurRad="12700" dist="38100" dir="2700000" algn="tl" rotWithShape="0">
                    <a:schemeClr val="accent5">
                      <a:lumMod val="60000"/>
                      <a:lumOff val="40000"/>
                    </a:schemeClr>
                  </a:outerShdw>
                </a:effectLst>
              </a:rPr>
              <a:t> </a:t>
            </a:r>
            <a:r>
              <a:rPr lang="en-US" sz="2400" b="1" cap="none" spc="0" dirty="0" err="1">
                <a:ln w="9525">
                  <a:solidFill>
                    <a:schemeClr val="bg1"/>
                  </a:solidFill>
                  <a:prstDash val="solid"/>
                </a:ln>
                <a:solidFill>
                  <a:srgbClr val="FF0000"/>
                </a:solidFill>
                <a:effectLst>
                  <a:outerShdw blurRad="12700" dist="38100" dir="2700000" algn="tl" rotWithShape="0">
                    <a:schemeClr val="accent5">
                      <a:lumMod val="60000"/>
                      <a:lumOff val="40000"/>
                    </a:schemeClr>
                  </a:outerShdw>
                </a:effectLst>
              </a:rPr>
              <a:t>thế</a:t>
            </a:r>
            <a:r>
              <a:rPr lang="en-US" sz="2400" b="1" cap="none" spc="0" dirty="0">
                <a:ln w="9525">
                  <a:solidFill>
                    <a:schemeClr val="bg1"/>
                  </a:solidFill>
                  <a:prstDash val="solid"/>
                </a:ln>
                <a:solidFill>
                  <a:srgbClr val="FF0000"/>
                </a:solidFill>
                <a:effectLst>
                  <a:outerShdw blurRad="12700" dist="38100" dir="2700000" algn="tl" rotWithShape="0">
                    <a:schemeClr val="accent5">
                      <a:lumMod val="60000"/>
                      <a:lumOff val="40000"/>
                    </a:schemeClr>
                  </a:outerShdw>
                </a:effectLst>
              </a:rPr>
              <a:t> </a:t>
            </a:r>
            <a:r>
              <a:rPr lang="en-US" sz="2400" b="1" cap="none" spc="0" dirty="0" err="1">
                <a:ln w="9525">
                  <a:solidFill>
                    <a:schemeClr val="bg1"/>
                  </a:solidFill>
                  <a:prstDash val="solid"/>
                </a:ln>
                <a:solidFill>
                  <a:srgbClr val="FF0000"/>
                </a:solidFill>
                <a:effectLst>
                  <a:outerShdw blurRad="12700" dist="38100" dir="2700000" algn="tl" rotWithShape="0">
                    <a:schemeClr val="accent5">
                      <a:lumMod val="60000"/>
                      <a:lumOff val="40000"/>
                    </a:schemeClr>
                  </a:outerShdw>
                </a:effectLst>
              </a:rPr>
              <a:t>nào</a:t>
            </a:r>
            <a:r>
              <a:rPr lang="en-US" sz="2400" b="1" cap="none" spc="0" dirty="0">
                <a:ln w="9525">
                  <a:solidFill>
                    <a:schemeClr val="bg1"/>
                  </a:solidFill>
                  <a:prstDash val="solid"/>
                </a:ln>
                <a:solidFill>
                  <a:srgbClr val="FF0000"/>
                </a:solidFill>
                <a:effectLst>
                  <a:outerShdw blurRad="12700" dist="38100" dir="2700000" algn="tl" rotWithShape="0">
                    <a:schemeClr val="accent5">
                      <a:lumMod val="60000"/>
                      <a:lumOff val="40000"/>
                    </a:schemeClr>
                  </a:outerShdw>
                </a:effectLst>
              </a:rPr>
              <a:t>?</a:t>
            </a:r>
          </a:p>
        </p:txBody>
      </p:sp>
    </p:spTree>
    <p:extLst>
      <p:ext uri="{BB962C8B-B14F-4D97-AF65-F5344CB8AC3E}">
        <p14:creationId xmlns:p14="http://schemas.microsoft.com/office/powerpoint/2010/main" val="36588596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0491432A-910C-4012-9318-63156BEF49D0}"/>
                                            </p:graphicEl>
                                          </p:spTgt>
                                        </p:tgtEl>
                                        <p:attrNameLst>
                                          <p:attrName>style.visibility</p:attrName>
                                        </p:attrNameLst>
                                      </p:cBhvr>
                                      <p:to>
                                        <p:strVal val="visible"/>
                                      </p:to>
                                    </p:set>
                                    <p:animEffect transition="in" filter="fade">
                                      <p:cBhvr>
                                        <p:cTn id="12" dur="500"/>
                                        <p:tgtEl>
                                          <p:spTgt spid="2">
                                            <p:graphicEl>
                                              <a:dgm id="{0491432A-910C-4012-9318-63156BEF49D0}"/>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graphicEl>
                                              <a:dgm id="{4FC98288-8B26-441E-9B4D-E9C496E0DB08}"/>
                                            </p:graphicEl>
                                          </p:spTgt>
                                        </p:tgtEl>
                                        <p:attrNameLst>
                                          <p:attrName>style.visibility</p:attrName>
                                        </p:attrNameLst>
                                      </p:cBhvr>
                                      <p:to>
                                        <p:strVal val="visible"/>
                                      </p:to>
                                    </p:set>
                                    <p:animEffect transition="in" filter="fade">
                                      <p:cBhvr>
                                        <p:cTn id="17" dur="500"/>
                                        <p:tgtEl>
                                          <p:spTgt spid="2">
                                            <p:graphicEl>
                                              <a:dgm id="{4FC98288-8B26-441E-9B4D-E9C496E0DB08}"/>
                                            </p:graphic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2">
                                            <p:graphicEl>
                                              <a:dgm id="{F6F786D8-7E98-4C10-8B74-A07415640003}"/>
                                            </p:graphicEl>
                                          </p:spTgt>
                                        </p:tgtEl>
                                        <p:attrNameLst>
                                          <p:attrName>style.visibility</p:attrName>
                                        </p:attrNameLst>
                                      </p:cBhvr>
                                      <p:to>
                                        <p:strVal val="visible"/>
                                      </p:to>
                                    </p:set>
                                    <p:animEffect transition="in" filter="fade">
                                      <p:cBhvr>
                                        <p:cTn id="20" dur="500"/>
                                        <p:tgtEl>
                                          <p:spTgt spid="2">
                                            <p:graphicEl>
                                              <a:dgm id="{F6F786D8-7E98-4C10-8B74-A07415640003}"/>
                                            </p:graphic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2">
                                            <p:graphicEl>
                                              <a:dgm id="{B20869A0-A307-4ABB-ABB6-8C52AA5458E9}"/>
                                            </p:graphicEl>
                                          </p:spTgt>
                                        </p:tgtEl>
                                        <p:attrNameLst>
                                          <p:attrName>style.visibility</p:attrName>
                                        </p:attrNameLst>
                                      </p:cBhvr>
                                      <p:to>
                                        <p:strVal val="visible"/>
                                      </p:to>
                                    </p:set>
                                    <p:animEffect transition="in" filter="fade">
                                      <p:cBhvr>
                                        <p:cTn id="25" dur="500"/>
                                        <p:tgtEl>
                                          <p:spTgt spid="2">
                                            <p:graphicEl>
                                              <a:dgm id="{B20869A0-A307-4ABB-ABB6-8C52AA5458E9}"/>
                                            </p:graphic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2">
                                            <p:graphicEl>
                                              <a:dgm id="{30081599-0F6D-4746-9530-EDB3E7F05B5A}"/>
                                            </p:graphicEl>
                                          </p:spTgt>
                                        </p:tgtEl>
                                        <p:attrNameLst>
                                          <p:attrName>style.visibility</p:attrName>
                                        </p:attrNameLst>
                                      </p:cBhvr>
                                      <p:to>
                                        <p:strVal val="visible"/>
                                      </p:to>
                                    </p:set>
                                    <p:animEffect transition="in" filter="fade">
                                      <p:cBhvr>
                                        <p:cTn id="28" dur="500"/>
                                        <p:tgtEl>
                                          <p:spTgt spid="2">
                                            <p:graphicEl>
                                              <a:dgm id="{30081599-0F6D-4746-9530-EDB3E7F05B5A}"/>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
                                            <p:graphicEl>
                                              <a:dgm id="{F934FFF1-0888-4B3F-9155-FF3DCAD14CC7}"/>
                                            </p:graphicEl>
                                          </p:spTgt>
                                        </p:tgtEl>
                                        <p:attrNameLst>
                                          <p:attrName>style.visibility</p:attrName>
                                        </p:attrNameLst>
                                      </p:cBhvr>
                                      <p:to>
                                        <p:strVal val="visible"/>
                                      </p:to>
                                    </p:set>
                                    <p:animEffect transition="in" filter="fade">
                                      <p:cBhvr>
                                        <p:cTn id="31" dur="500"/>
                                        <p:tgtEl>
                                          <p:spTgt spid="2">
                                            <p:graphicEl>
                                              <a:dgm id="{F934FFF1-0888-4B3F-9155-FF3DCAD14CC7}"/>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nodeType="clickEffect">
                                  <p:stCondLst>
                                    <p:cond delay="0"/>
                                  </p:stCondLst>
                                  <p:childTnLst>
                                    <p:set>
                                      <p:cBhvr>
                                        <p:cTn id="35" dur="1" fill="hold">
                                          <p:stCondLst>
                                            <p:cond delay="0"/>
                                          </p:stCondLst>
                                        </p:cTn>
                                        <p:tgtEl>
                                          <p:spTgt spid="7"/>
                                        </p:tgtEl>
                                        <p:attrNameLst>
                                          <p:attrName>style.visibility</p:attrName>
                                        </p:attrNameLst>
                                      </p:cBhvr>
                                      <p:to>
                                        <p:strVal val="visible"/>
                                      </p:to>
                                    </p:set>
                                    <p:animEffect transition="in" filter="fade">
                                      <p:cBhvr>
                                        <p:cTn id="36" dur="500"/>
                                        <p:tgtEl>
                                          <p:spTgt spid="7"/>
                                        </p:tgtEl>
                                      </p:cBhvr>
                                    </p:animEffect>
                                  </p:childTnLst>
                                </p:cTn>
                              </p:par>
                              <p:par>
                                <p:cTn id="37" presetID="10" presetClass="entr" presetSubtype="0" fill="hold" nodeType="withEffect">
                                  <p:stCondLst>
                                    <p:cond delay="0"/>
                                  </p:stCondLst>
                                  <p:childTnLst>
                                    <p:set>
                                      <p:cBhvr>
                                        <p:cTn id="38" dur="1" fill="hold">
                                          <p:stCondLst>
                                            <p:cond delay="0"/>
                                          </p:stCondLst>
                                        </p:cTn>
                                        <p:tgtEl>
                                          <p:spTgt spid="6"/>
                                        </p:tgtEl>
                                        <p:attrNameLst>
                                          <p:attrName>style.visibility</p:attrName>
                                        </p:attrNameLst>
                                      </p:cBhvr>
                                      <p:to>
                                        <p:strVal val="visible"/>
                                      </p:to>
                                    </p:set>
                                    <p:animEffect transition="in" filter="fade">
                                      <p:cBhvr>
                                        <p:cTn id="3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P spid="3"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WordArt 2"/>
          <p:cNvSpPr>
            <a:spLocks noChangeArrowheads="1" noChangeShapeType="1" noTextEdit="1"/>
          </p:cNvSpPr>
          <p:nvPr/>
        </p:nvSpPr>
        <p:spPr bwMode="auto">
          <a:xfrm>
            <a:off x="2171700" y="2240924"/>
            <a:ext cx="8064500" cy="391658"/>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eaLnBrk="0" fontAlgn="base" hangingPunct="0">
              <a:spcBef>
                <a:spcPct val="0"/>
              </a:spcBef>
              <a:spcAft>
                <a:spcPct val="0"/>
              </a:spcAft>
            </a:pPr>
            <a:r>
              <a:rPr lang="en-US" sz="6000" b="1" kern="10" dirty="0">
                <a:solidFill>
                  <a:srgbClr val="262699"/>
                </a:solidFill>
              </a:rPr>
              <a:t>- NHỮNG QUY LUẬT CƠ BẢN </a:t>
            </a:r>
            <a:r>
              <a:rPr lang="vi-VN" sz="6000" b="1" kern="10" dirty="0">
                <a:solidFill>
                  <a:srgbClr val="262699"/>
                </a:solidFill>
              </a:rPr>
              <a:t>CỦA PHÉP BIỆN CHỨNG DUY VẬT</a:t>
            </a:r>
            <a:endParaRPr lang="en-US" sz="6000" b="1" kern="10" dirty="0">
              <a:solidFill>
                <a:srgbClr val="262699"/>
              </a:solidFill>
            </a:endParaRPr>
          </a:p>
        </p:txBody>
      </p:sp>
      <p:sp>
        <p:nvSpPr>
          <p:cNvPr id="3" name="AutoShape 3"/>
          <p:cNvSpPr>
            <a:spLocks noChangeAspect="1" noChangeArrowheads="1"/>
          </p:cNvSpPr>
          <p:nvPr/>
        </p:nvSpPr>
        <p:spPr bwMode="auto">
          <a:xfrm>
            <a:off x="2819400" y="1752600"/>
            <a:ext cx="6769100" cy="46038"/>
          </a:xfrm>
          <a:prstGeom prst="flowChartPredefinedProcess">
            <a:avLst/>
          </a:prstGeom>
          <a:solidFill>
            <a:srgbClr val="660066"/>
          </a:solidFill>
          <a:ln w="6350">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FontTx/>
              <a:buNone/>
            </a:pPr>
            <a:endParaRPr lang="en-US" altLang="en-US" sz="1800">
              <a:solidFill>
                <a:srgbClr val="000000"/>
              </a:solidFill>
            </a:endParaRPr>
          </a:p>
        </p:txBody>
      </p:sp>
      <p:pic>
        <p:nvPicPr>
          <p:cNvPr id="498692" name="Picture 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24070" y="3486150"/>
            <a:ext cx="6629400" cy="32004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498693"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6515100"/>
            <a:ext cx="91440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AutoShape 3"/>
          <p:cNvSpPr>
            <a:spLocks noChangeAspect="1" noChangeArrowheads="1"/>
          </p:cNvSpPr>
          <p:nvPr/>
        </p:nvSpPr>
        <p:spPr bwMode="auto">
          <a:xfrm>
            <a:off x="2279650" y="1844675"/>
            <a:ext cx="8064500" cy="44450"/>
          </a:xfrm>
          <a:prstGeom prst="flowChartPredefinedProcess">
            <a:avLst/>
          </a:prstGeom>
          <a:solidFill>
            <a:srgbClr val="660066"/>
          </a:solidFill>
          <a:ln w="6350">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FontTx/>
              <a:buNone/>
            </a:pPr>
            <a:endParaRPr lang="en-US" altLang="en-US" sz="1800">
              <a:solidFill>
                <a:srgbClr val="000000"/>
              </a:solidFill>
            </a:endParaRPr>
          </a:p>
        </p:txBody>
      </p:sp>
      <p:sp>
        <p:nvSpPr>
          <p:cNvPr id="4" name="Rectangle 3"/>
          <p:cNvSpPr/>
          <p:nvPr/>
        </p:nvSpPr>
        <p:spPr>
          <a:xfrm>
            <a:off x="3432195" y="1099533"/>
            <a:ext cx="5237780" cy="523220"/>
          </a:xfrm>
          <a:prstGeom prst="rect">
            <a:avLst/>
          </a:prstGeom>
        </p:spPr>
        <p:txBody>
          <a:bodyPr wrap="none">
            <a:spAutoFit/>
          </a:bodyPr>
          <a:lstStyle/>
          <a:p>
            <a:pPr algn="ctr"/>
            <a:r>
              <a:rPr lang="pt-BR" sz="2800" b="1" dirty="0">
                <a:effectLst/>
                <a:latin typeface="Times New Roman" panose="02020603050405020304" pitchFamily="18" charset="0"/>
                <a:ea typeface="Times New Roman" panose="02020603050405020304" pitchFamily="18" charset="0"/>
              </a:rPr>
              <a:t>PHÉP BIỆN CHỨNG DUY VẬT</a:t>
            </a:r>
            <a:endParaRPr lang="en-US" sz="2800" dirty="0"/>
          </a:p>
        </p:txBody>
      </p:sp>
    </p:spTree>
    <p:extLst>
      <p:ext uri="{BB962C8B-B14F-4D97-AF65-F5344CB8AC3E}">
        <p14:creationId xmlns:p14="http://schemas.microsoft.com/office/powerpoint/2010/main" val="134523207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checkerboard(across)">
                                      <p:cBhvr>
                                        <p:cTn id="10" dur="500"/>
                                        <p:tgtEl>
                                          <p:spTgt spid="3"/>
                                        </p:tgtEl>
                                      </p:cBhvr>
                                    </p:animEffect>
                                  </p:childTnLst>
                                </p:cTn>
                              </p:par>
                              <p:par>
                                <p:cTn id="11" presetID="5" presetClass="entr" presetSubtype="1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checkerboard(across)">
                                      <p:cBhvr>
                                        <p:cTn id="1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loud Callout 1"/>
          <p:cNvSpPr/>
          <p:nvPr/>
        </p:nvSpPr>
        <p:spPr bwMode="auto">
          <a:xfrm>
            <a:off x="2089151" y="2467072"/>
            <a:ext cx="8280920" cy="1152160"/>
          </a:xfrm>
          <a:prstGeom prst="cloudCallout">
            <a:avLst>
              <a:gd name="adj1" fmla="val -22532"/>
              <a:gd name="adj2" fmla="val 70640"/>
            </a:avLst>
          </a:prstGeom>
          <a:solidFill>
            <a:srgbClr val="FFFF66"/>
          </a:solidFill>
          <a:ln w="9525" cap="flat" cmpd="sng" algn="ctr">
            <a:solidFill>
              <a:schemeClr val="tx1"/>
            </a:solidFill>
            <a:prstDash val="solid"/>
            <a:round/>
            <a:headEnd type="none" w="med" len="med"/>
            <a:tailEnd type="none" w="med" len="med"/>
          </a:ln>
          <a:effectLst/>
        </p:spPr>
        <p:txBody>
          <a:bodyPr/>
          <a:lstStyle/>
          <a:p>
            <a:pPr algn="ctr" fontAlgn="base">
              <a:spcBef>
                <a:spcPct val="0"/>
              </a:spcBef>
              <a:spcAft>
                <a:spcPct val="0"/>
              </a:spcAft>
              <a:defRPr/>
            </a:pPr>
            <a:endParaRPr kumimoji="1" lang="en-US" sz="1200" b="1" kern="10" dirty="0">
              <a:ln w="9525">
                <a:solidFill>
                  <a:srgbClr val="009900"/>
                </a:solidFill>
                <a:round/>
                <a:headEnd/>
                <a:tailEnd/>
              </a:ln>
              <a:solidFill>
                <a:srgbClr val="FF0000"/>
              </a:solidFill>
              <a:latin typeface="Arial Đen"/>
              <a:cs typeface="Arial" panose="020B0604020202020204" pitchFamily="34" charset="0"/>
            </a:endParaRPr>
          </a:p>
          <a:p>
            <a:pPr algn="ctr" fontAlgn="base">
              <a:spcBef>
                <a:spcPct val="0"/>
              </a:spcBef>
              <a:spcAft>
                <a:spcPct val="0"/>
              </a:spcAft>
              <a:defRPr/>
            </a:pPr>
            <a:r>
              <a:rPr kumimoji="1" lang="vi-VN" sz="4000" b="1" kern="10" dirty="0">
                <a:ln w="9525">
                  <a:solidFill>
                    <a:srgbClr val="009900"/>
                  </a:solidFill>
                  <a:round/>
                  <a:headEnd/>
                  <a:tailEnd/>
                </a:ln>
                <a:solidFill>
                  <a:srgbClr val="FF0000"/>
                </a:solidFill>
                <a:latin typeface="Arial Đen"/>
                <a:cs typeface="Arial" panose="020B0604020202020204" pitchFamily="34" charset="0"/>
              </a:rPr>
              <a:t>Quy luật</a:t>
            </a:r>
            <a:r>
              <a:rPr kumimoji="1" lang="en-US" sz="4000" b="1" kern="10" dirty="0">
                <a:ln w="9525">
                  <a:solidFill>
                    <a:srgbClr val="009900"/>
                  </a:solidFill>
                  <a:round/>
                  <a:headEnd/>
                  <a:tailEnd/>
                </a:ln>
                <a:solidFill>
                  <a:srgbClr val="FF0000"/>
                </a:solidFill>
                <a:latin typeface="Arial Đen"/>
                <a:cs typeface="Arial" panose="020B0604020202020204" pitchFamily="34" charset="0"/>
              </a:rPr>
              <a:t> là </a:t>
            </a:r>
            <a:r>
              <a:rPr kumimoji="1" lang="en-US" sz="4000" b="1" kern="10" dirty="0" err="1">
                <a:ln w="9525">
                  <a:solidFill>
                    <a:srgbClr val="009900"/>
                  </a:solidFill>
                  <a:round/>
                  <a:headEnd/>
                  <a:tailEnd/>
                </a:ln>
                <a:solidFill>
                  <a:srgbClr val="FF0000"/>
                </a:solidFill>
                <a:latin typeface="Arial Đen"/>
                <a:cs typeface="Arial" panose="020B0604020202020204" pitchFamily="34" charset="0"/>
              </a:rPr>
              <a:t>gi</a:t>
            </a:r>
            <a:r>
              <a:rPr kumimoji="1" lang="en-US" sz="4000" b="1" kern="10" dirty="0">
                <a:ln w="9525">
                  <a:solidFill>
                    <a:srgbClr val="009900"/>
                  </a:solidFill>
                  <a:round/>
                  <a:headEnd/>
                  <a:tailEnd/>
                </a:ln>
                <a:solidFill>
                  <a:srgbClr val="FF0000"/>
                </a:solidFill>
                <a:latin typeface="Arial Đen"/>
                <a:cs typeface="Arial" panose="020B0604020202020204" pitchFamily="34" charset="0"/>
              </a:rPr>
              <a:t>̀?</a:t>
            </a:r>
            <a:endParaRPr kumimoji="1" lang="en-US" sz="4000" b="1" dirty="0">
              <a:solidFill>
                <a:srgbClr val="000000"/>
              </a:solidFill>
              <a:latin typeface="Arial" pitchFamily="34" charset="0"/>
              <a:cs typeface="Arial" panose="020B0604020202020204" pitchFamily="34" charset="0"/>
            </a:endParaRPr>
          </a:p>
        </p:txBody>
      </p:sp>
      <p:sp>
        <p:nvSpPr>
          <p:cNvPr id="3" name="Rounded Rectangle 2"/>
          <p:cNvSpPr/>
          <p:nvPr/>
        </p:nvSpPr>
        <p:spPr bwMode="auto">
          <a:xfrm>
            <a:off x="188260" y="4003029"/>
            <a:ext cx="6539111" cy="2746114"/>
          </a:xfrm>
          <a:prstGeom prst="roundRect">
            <a:avLst/>
          </a:prstGeom>
          <a:solidFill>
            <a:srgbClr val="0070C0"/>
          </a:solidFill>
          <a:ln>
            <a:headEnd type="none" w="med" len="med"/>
            <a:tailEnd type="none" w="med" len="med"/>
          </a:ln>
        </p:spPr>
        <p:style>
          <a:lnRef idx="1">
            <a:schemeClr val="accent1"/>
          </a:lnRef>
          <a:fillRef idx="2">
            <a:schemeClr val="accent1"/>
          </a:fillRef>
          <a:effectRef idx="1">
            <a:schemeClr val="accent1"/>
          </a:effectRef>
          <a:fontRef idx="minor">
            <a:schemeClr val="dk1"/>
          </a:fontRef>
        </p:style>
        <p:txBody>
          <a:bodyPr/>
          <a:lstStyle/>
          <a:p>
            <a:pPr algn="just" fontAlgn="base">
              <a:spcBef>
                <a:spcPct val="0"/>
              </a:spcBef>
              <a:spcAft>
                <a:spcPct val="0"/>
              </a:spcAft>
              <a:defRPr/>
            </a:pPr>
            <a:r>
              <a:rPr kumimoji="1" lang="en-US" sz="2800" b="1" i="1" dirty="0" err="1">
                <a:solidFill>
                  <a:schemeClr val="bg1"/>
                </a:solidFill>
                <a:latin typeface="Calibri" panose="020F0502020204030204" pitchFamily="34" charset="0"/>
                <a:cs typeface="Arial" panose="020B0604020202020204" pitchFamily="34" charset="0"/>
              </a:rPr>
              <a:t>Quy</a:t>
            </a:r>
            <a:r>
              <a:rPr kumimoji="1" lang="en-US" sz="2800" b="1" i="1" dirty="0">
                <a:solidFill>
                  <a:schemeClr val="bg1"/>
                </a:solidFill>
                <a:latin typeface="Calibri" panose="020F0502020204030204" pitchFamily="34" charset="0"/>
                <a:cs typeface="Arial" panose="020B0604020202020204" pitchFamily="34" charset="0"/>
              </a:rPr>
              <a:t> </a:t>
            </a:r>
            <a:r>
              <a:rPr kumimoji="1" lang="en-US" sz="2800" b="1" i="1" dirty="0" err="1">
                <a:solidFill>
                  <a:schemeClr val="bg1"/>
                </a:solidFill>
                <a:latin typeface="Calibri" panose="020F0502020204030204" pitchFamily="34" charset="0"/>
                <a:cs typeface="Arial" panose="020B0604020202020204" pitchFamily="34" charset="0"/>
              </a:rPr>
              <a:t>luật</a:t>
            </a:r>
            <a:r>
              <a:rPr kumimoji="1" lang="en-US" sz="2800" b="1"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là</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những</a:t>
            </a:r>
            <a:r>
              <a:rPr kumimoji="1" lang="en-US" sz="2800" i="1" dirty="0">
                <a:solidFill>
                  <a:schemeClr val="bg1"/>
                </a:solidFill>
                <a:latin typeface="Calibri" panose="020F0502020204030204" pitchFamily="34" charset="0"/>
                <a:cs typeface="Arial" panose="020B0604020202020204" pitchFamily="34" charset="0"/>
              </a:rPr>
              <a:t> </a:t>
            </a:r>
            <a:r>
              <a:rPr kumimoji="1" lang="en-US" sz="2800" b="1" i="1" dirty="0" err="1">
                <a:solidFill>
                  <a:schemeClr val="bg1"/>
                </a:solidFill>
                <a:latin typeface="Calibri" panose="020F0502020204030204" pitchFamily="34" charset="0"/>
                <a:cs typeface="Arial" panose="020B0604020202020204" pitchFamily="34" charset="0"/>
              </a:rPr>
              <a:t>mối</a:t>
            </a:r>
            <a:r>
              <a:rPr kumimoji="1" lang="en-US" sz="2800" b="1" i="1" dirty="0">
                <a:solidFill>
                  <a:schemeClr val="bg1"/>
                </a:solidFill>
                <a:latin typeface="Calibri" panose="020F0502020204030204" pitchFamily="34" charset="0"/>
                <a:cs typeface="Arial" panose="020B0604020202020204" pitchFamily="34" charset="0"/>
              </a:rPr>
              <a:t> </a:t>
            </a:r>
            <a:r>
              <a:rPr kumimoji="1" lang="en-US" sz="2800" b="1" i="1" dirty="0" err="1">
                <a:solidFill>
                  <a:schemeClr val="bg1"/>
                </a:solidFill>
                <a:latin typeface="Calibri" panose="020F0502020204030204" pitchFamily="34" charset="0"/>
                <a:cs typeface="Arial" panose="020B0604020202020204" pitchFamily="34" charset="0"/>
              </a:rPr>
              <a:t>liên</a:t>
            </a:r>
            <a:r>
              <a:rPr kumimoji="1" lang="en-US" sz="2800" b="1" i="1" dirty="0">
                <a:solidFill>
                  <a:schemeClr val="bg1"/>
                </a:solidFill>
                <a:latin typeface="Calibri" panose="020F0502020204030204" pitchFamily="34" charset="0"/>
                <a:cs typeface="Arial" panose="020B0604020202020204" pitchFamily="34" charset="0"/>
              </a:rPr>
              <a:t> </a:t>
            </a:r>
            <a:r>
              <a:rPr kumimoji="1" lang="en-US" sz="2800" b="1" i="1" dirty="0" err="1">
                <a:solidFill>
                  <a:schemeClr val="bg1"/>
                </a:solidFill>
                <a:latin typeface="Calibri" panose="020F0502020204030204" pitchFamily="34" charset="0"/>
                <a:cs typeface="Arial" panose="020B0604020202020204" pitchFamily="34" charset="0"/>
              </a:rPr>
              <a:t>hệ</a:t>
            </a:r>
            <a:r>
              <a:rPr kumimoji="1" lang="en-US" sz="2800" b="1" i="1" dirty="0">
                <a:solidFill>
                  <a:schemeClr val="bg1"/>
                </a:solidFill>
                <a:latin typeface="Calibri" panose="020F0502020204030204" pitchFamily="34" charset="0"/>
                <a:cs typeface="Arial" panose="020B0604020202020204" pitchFamily="34" charset="0"/>
              </a:rPr>
              <a:t> </a:t>
            </a:r>
            <a:r>
              <a:rPr kumimoji="1" lang="en-US" sz="2800" b="1" i="1" dirty="0" err="1">
                <a:solidFill>
                  <a:schemeClr val="bg1"/>
                </a:solidFill>
                <a:latin typeface="Calibri" panose="020F0502020204030204" pitchFamily="34" charset="0"/>
                <a:cs typeface="Arial" panose="020B0604020202020204" pitchFamily="34" charset="0"/>
              </a:rPr>
              <a:t>khách</a:t>
            </a:r>
            <a:r>
              <a:rPr kumimoji="1" lang="en-US" sz="2800" b="1" i="1" dirty="0">
                <a:solidFill>
                  <a:schemeClr val="bg1"/>
                </a:solidFill>
                <a:latin typeface="Calibri" panose="020F0502020204030204" pitchFamily="34" charset="0"/>
                <a:cs typeface="Arial" panose="020B0604020202020204" pitchFamily="34" charset="0"/>
              </a:rPr>
              <a:t> </a:t>
            </a:r>
            <a:r>
              <a:rPr kumimoji="1" lang="en-US" sz="2800" b="1" i="1" dirty="0" err="1">
                <a:solidFill>
                  <a:schemeClr val="bg1"/>
                </a:solidFill>
                <a:latin typeface="Calibri" panose="020F0502020204030204" pitchFamily="34" charset="0"/>
                <a:cs typeface="Arial" panose="020B0604020202020204" pitchFamily="34" charset="0"/>
              </a:rPr>
              <a:t>quan</a:t>
            </a:r>
            <a:r>
              <a:rPr kumimoji="1" lang="en-US" sz="2800" b="1" i="1" dirty="0">
                <a:solidFill>
                  <a:schemeClr val="bg1"/>
                </a:solidFill>
                <a:latin typeface="Calibri" panose="020F0502020204030204" pitchFamily="34" charset="0"/>
                <a:cs typeface="Arial" panose="020B0604020202020204" pitchFamily="34" charset="0"/>
              </a:rPr>
              <a:t>, </a:t>
            </a:r>
            <a:r>
              <a:rPr kumimoji="1" lang="en-US" sz="2800" b="1" i="1" dirty="0" err="1">
                <a:solidFill>
                  <a:schemeClr val="bg1"/>
                </a:solidFill>
                <a:latin typeface="Calibri" panose="020F0502020204030204" pitchFamily="34" charset="0"/>
                <a:cs typeface="Arial" panose="020B0604020202020204" pitchFamily="34" charset="0"/>
              </a:rPr>
              <a:t>bản</a:t>
            </a:r>
            <a:r>
              <a:rPr kumimoji="1" lang="en-US" sz="2800" b="1" i="1" dirty="0">
                <a:solidFill>
                  <a:schemeClr val="bg1"/>
                </a:solidFill>
                <a:latin typeface="Calibri" panose="020F0502020204030204" pitchFamily="34" charset="0"/>
                <a:cs typeface="Arial" panose="020B0604020202020204" pitchFamily="34" charset="0"/>
              </a:rPr>
              <a:t> </a:t>
            </a:r>
            <a:r>
              <a:rPr kumimoji="1" lang="en-US" sz="2800" b="1" i="1" dirty="0" err="1">
                <a:solidFill>
                  <a:schemeClr val="bg1"/>
                </a:solidFill>
                <a:latin typeface="Calibri" panose="020F0502020204030204" pitchFamily="34" charset="0"/>
                <a:cs typeface="Arial" panose="020B0604020202020204" pitchFamily="34" charset="0"/>
              </a:rPr>
              <a:t>chất</a:t>
            </a:r>
            <a:r>
              <a:rPr kumimoji="1" lang="en-US" sz="2800" b="1" i="1" dirty="0">
                <a:solidFill>
                  <a:schemeClr val="bg1"/>
                </a:solidFill>
                <a:latin typeface="Calibri" panose="020F0502020204030204" pitchFamily="34" charset="0"/>
                <a:cs typeface="Arial" panose="020B0604020202020204" pitchFamily="34" charset="0"/>
              </a:rPr>
              <a:t>, </a:t>
            </a:r>
            <a:r>
              <a:rPr kumimoji="1" lang="en-US" sz="2800" b="1" i="1" dirty="0" err="1">
                <a:solidFill>
                  <a:schemeClr val="bg1"/>
                </a:solidFill>
                <a:latin typeface="Calibri" panose="020F0502020204030204" pitchFamily="34" charset="0"/>
                <a:cs typeface="Arial" panose="020B0604020202020204" pitchFamily="34" charset="0"/>
              </a:rPr>
              <a:t>tất</a:t>
            </a:r>
            <a:r>
              <a:rPr kumimoji="1" lang="en-US" sz="2800" b="1" i="1" dirty="0">
                <a:solidFill>
                  <a:schemeClr val="bg1"/>
                </a:solidFill>
                <a:latin typeface="Calibri" panose="020F0502020204030204" pitchFamily="34" charset="0"/>
                <a:cs typeface="Arial" panose="020B0604020202020204" pitchFamily="34" charset="0"/>
              </a:rPr>
              <a:t> </a:t>
            </a:r>
            <a:r>
              <a:rPr kumimoji="1" lang="en-US" sz="2800" b="1" i="1" dirty="0" err="1">
                <a:solidFill>
                  <a:schemeClr val="bg1"/>
                </a:solidFill>
                <a:latin typeface="Calibri" panose="020F0502020204030204" pitchFamily="34" charset="0"/>
                <a:cs typeface="Arial" panose="020B0604020202020204" pitchFamily="34" charset="0"/>
              </a:rPr>
              <a:t>nhiên</a:t>
            </a:r>
            <a:r>
              <a:rPr kumimoji="1" lang="en-US" sz="2800" b="1" i="1" dirty="0">
                <a:solidFill>
                  <a:schemeClr val="bg1"/>
                </a:solidFill>
                <a:latin typeface="Calibri" panose="020F0502020204030204" pitchFamily="34" charset="0"/>
                <a:cs typeface="Arial" panose="020B0604020202020204" pitchFamily="34" charset="0"/>
              </a:rPr>
              <a:t>, </a:t>
            </a:r>
            <a:r>
              <a:rPr kumimoji="1" lang="en-US" sz="2800" b="1" i="1" dirty="0" err="1">
                <a:solidFill>
                  <a:schemeClr val="bg1"/>
                </a:solidFill>
                <a:latin typeface="Calibri" panose="020F0502020204030204" pitchFamily="34" charset="0"/>
                <a:cs typeface="Arial" panose="020B0604020202020204" pitchFamily="34" charset="0"/>
              </a:rPr>
              <a:t>phổ</a:t>
            </a:r>
            <a:r>
              <a:rPr kumimoji="1" lang="en-US" sz="2800" b="1" i="1" dirty="0">
                <a:solidFill>
                  <a:schemeClr val="bg1"/>
                </a:solidFill>
                <a:latin typeface="Calibri" panose="020F0502020204030204" pitchFamily="34" charset="0"/>
                <a:cs typeface="Arial" panose="020B0604020202020204" pitchFamily="34" charset="0"/>
              </a:rPr>
              <a:t> </a:t>
            </a:r>
            <a:r>
              <a:rPr kumimoji="1" lang="en-US" sz="2800" b="1" i="1" dirty="0" err="1">
                <a:solidFill>
                  <a:schemeClr val="bg1"/>
                </a:solidFill>
                <a:latin typeface="Calibri" panose="020F0502020204030204" pitchFamily="34" charset="0"/>
                <a:cs typeface="Arial" panose="020B0604020202020204" pitchFamily="34" charset="0"/>
              </a:rPr>
              <a:t>biến</a:t>
            </a:r>
            <a:r>
              <a:rPr kumimoji="1" lang="en-US" sz="2800" b="1"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và</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lặp</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lại</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giữa</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các</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mặt</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các</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yếu</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tố</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các</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thuộc</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tính</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bên</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trong</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mỗi</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sự</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vật</a:t>
            </a:r>
            <a:r>
              <a:rPr kumimoji="1" lang="en-US" sz="2800" i="1" dirty="0">
                <a:solidFill>
                  <a:schemeClr val="bg1"/>
                </a:solidFill>
                <a:latin typeface="Calibri" panose="020F0502020204030204" pitchFamily="34" charset="0"/>
                <a:cs typeface="Arial" panose="020B0604020202020204" pitchFamily="34" charset="0"/>
              </a:rPr>
              <a:t>, hay </a:t>
            </a:r>
            <a:r>
              <a:rPr kumimoji="1" lang="en-US" sz="2800" i="1" dirty="0" err="1">
                <a:solidFill>
                  <a:schemeClr val="bg1"/>
                </a:solidFill>
                <a:latin typeface="Calibri" panose="020F0502020204030204" pitchFamily="34" charset="0"/>
                <a:cs typeface="Arial" panose="020B0604020202020204" pitchFamily="34" charset="0"/>
              </a:rPr>
              <a:t>giữa</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các</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sự</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vật</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hiện</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tượng</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với</a:t>
            </a:r>
            <a:r>
              <a:rPr kumimoji="1" lang="en-US" sz="2800" i="1" dirty="0">
                <a:solidFill>
                  <a:schemeClr val="bg1"/>
                </a:solidFill>
                <a:latin typeface="Calibri" panose="020F0502020204030204" pitchFamily="34" charset="0"/>
                <a:cs typeface="Arial" panose="020B0604020202020204" pitchFamily="34" charset="0"/>
              </a:rPr>
              <a:t> </a:t>
            </a:r>
            <a:r>
              <a:rPr kumimoji="1" lang="en-US" sz="2800" i="1" dirty="0" err="1">
                <a:solidFill>
                  <a:schemeClr val="bg1"/>
                </a:solidFill>
                <a:latin typeface="Calibri" panose="020F0502020204030204" pitchFamily="34" charset="0"/>
                <a:cs typeface="Arial" panose="020B0604020202020204" pitchFamily="34" charset="0"/>
              </a:rPr>
              <a:t>nhau</a:t>
            </a:r>
            <a:r>
              <a:rPr kumimoji="1" lang="en-US" sz="2800" i="1" dirty="0">
                <a:solidFill>
                  <a:schemeClr val="bg1"/>
                </a:solidFill>
                <a:latin typeface="Calibri" panose="020F0502020204030204" pitchFamily="34" charset="0"/>
                <a:cs typeface="Arial" panose="020B0604020202020204" pitchFamily="34" charset="0"/>
              </a:rPr>
              <a:t>.</a:t>
            </a:r>
          </a:p>
        </p:txBody>
      </p:sp>
      <p:sp>
        <p:nvSpPr>
          <p:cNvPr id="6" name="Curved Up Ribbon 36"/>
          <p:cNvSpPr>
            <a:spLocks noChangeArrowheads="1"/>
          </p:cNvSpPr>
          <p:nvPr/>
        </p:nvSpPr>
        <p:spPr bwMode="auto">
          <a:xfrm>
            <a:off x="2089151" y="188913"/>
            <a:ext cx="7777163" cy="1295400"/>
          </a:xfrm>
          <a:prstGeom prst="ellipseRibbon2">
            <a:avLst>
              <a:gd name="adj1" fmla="val 25000"/>
              <a:gd name="adj2" fmla="val 50000"/>
              <a:gd name="adj3" fmla="val 12500"/>
            </a:avLst>
          </a:prstGeom>
          <a:solidFill>
            <a:srgbClr val="FF0066"/>
          </a:solidFill>
          <a:ln w="9525" algn="ctr">
            <a:solidFill>
              <a:schemeClr val="tx1"/>
            </a:solidFill>
            <a:round/>
            <a:headEnd/>
            <a:tailEnd/>
          </a:ln>
        </p:spPr>
        <p:txBody>
          <a:bodyPr/>
          <a:lstStyle>
            <a:lvl1pPr>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ctr" fontAlgn="base">
              <a:spcBef>
                <a:spcPts val="300"/>
              </a:spcBef>
              <a:spcAft>
                <a:spcPts val="300"/>
              </a:spcAft>
              <a:buNone/>
            </a:pPr>
            <a:r>
              <a:rPr lang="en-US" altLang="en-US" sz="2000" b="1" dirty="0">
                <a:solidFill>
                  <a:srgbClr val="FFFFFF"/>
                </a:solidFill>
                <a:latin typeface="Arial" panose="020B0604020202020204" pitchFamily="34" charset="0"/>
                <a:cs typeface="Arial" panose="020B0604020202020204" pitchFamily="34" charset="0"/>
              </a:rPr>
              <a:t>- </a:t>
            </a:r>
            <a:r>
              <a:rPr lang="en-US" altLang="en-US" sz="2000" b="1" dirty="0" err="1">
                <a:solidFill>
                  <a:srgbClr val="FFFFFF"/>
                </a:solidFill>
                <a:latin typeface="Arial" panose="020B0604020202020204" pitchFamily="34" charset="0"/>
                <a:cs typeface="Arial" panose="020B0604020202020204" pitchFamily="34" charset="0"/>
              </a:rPr>
              <a:t>Những</a:t>
            </a:r>
            <a:r>
              <a:rPr lang="en-US" altLang="en-US" sz="2000" b="1" dirty="0">
                <a:solidFill>
                  <a:srgbClr val="FFFFFF"/>
                </a:solidFill>
                <a:latin typeface="Arial" panose="020B0604020202020204" pitchFamily="34" charset="0"/>
                <a:cs typeface="Arial" panose="020B0604020202020204" pitchFamily="34" charset="0"/>
              </a:rPr>
              <a:t> </a:t>
            </a:r>
            <a:r>
              <a:rPr lang="en-US" altLang="en-US" sz="2000" b="1" dirty="0" err="1">
                <a:solidFill>
                  <a:srgbClr val="FFFFFF"/>
                </a:solidFill>
                <a:latin typeface="Arial" panose="020B0604020202020204" pitchFamily="34" charset="0"/>
                <a:cs typeface="Arial" panose="020B0604020202020204" pitchFamily="34" charset="0"/>
              </a:rPr>
              <a:t>quy</a:t>
            </a:r>
            <a:r>
              <a:rPr lang="en-US" altLang="en-US" sz="2000" b="1" dirty="0">
                <a:solidFill>
                  <a:srgbClr val="FFFFFF"/>
                </a:solidFill>
                <a:latin typeface="Arial" panose="020B0604020202020204" pitchFamily="34" charset="0"/>
                <a:cs typeface="Arial" panose="020B0604020202020204" pitchFamily="34" charset="0"/>
              </a:rPr>
              <a:t> </a:t>
            </a:r>
            <a:r>
              <a:rPr lang="en-US" altLang="en-US" sz="2000" b="1" dirty="0" err="1">
                <a:solidFill>
                  <a:srgbClr val="FFFFFF"/>
                </a:solidFill>
                <a:latin typeface="Arial" panose="020B0604020202020204" pitchFamily="34" charset="0"/>
                <a:cs typeface="Arial" panose="020B0604020202020204" pitchFamily="34" charset="0"/>
              </a:rPr>
              <a:t>luật</a:t>
            </a:r>
            <a:r>
              <a:rPr lang="en-US" altLang="en-US" sz="2000" b="1" dirty="0">
                <a:solidFill>
                  <a:srgbClr val="FFFFFF"/>
                </a:solidFill>
                <a:latin typeface="Arial" panose="020B0604020202020204" pitchFamily="34" charset="0"/>
                <a:cs typeface="Arial" panose="020B0604020202020204" pitchFamily="34" charset="0"/>
              </a:rPr>
              <a:t> </a:t>
            </a:r>
            <a:r>
              <a:rPr lang="en-US" altLang="en-US" sz="2000" b="1" dirty="0" err="1">
                <a:solidFill>
                  <a:srgbClr val="FFFFFF"/>
                </a:solidFill>
                <a:latin typeface="Arial" panose="020B0604020202020204" pitchFamily="34" charset="0"/>
                <a:cs typeface="Arial" panose="020B0604020202020204" pitchFamily="34" charset="0"/>
              </a:rPr>
              <a:t>cơ</a:t>
            </a:r>
            <a:r>
              <a:rPr lang="en-US" altLang="en-US" sz="2000" b="1" dirty="0">
                <a:solidFill>
                  <a:srgbClr val="FFFFFF"/>
                </a:solidFill>
                <a:latin typeface="Arial" panose="020B0604020202020204" pitchFamily="34" charset="0"/>
                <a:cs typeface="Arial" panose="020B0604020202020204" pitchFamily="34" charset="0"/>
              </a:rPr>
              <a:t> </a:t>
            </a:r>
            <a:r>
              <a:rPr lang="en-US" altLang="en-US" sz="2000" b="1" dirty="0" err="1">
                <a:solidFill>
                  <a:srgbClr val="FFFFFF"/>
                </a:solidFill>
                <a:latin typeface="Arial" panose="020B0604020202020204" pitchFamily="34" charset="0"/>
                <a:cs typeface="Arial" panose="020B0604020202020204" pitchFamily="34" charset="0"/>
              </a:rPr>
              <a:t>bản</a:t>
            </a:r>
            <a:r>
              <a:rPr lang="en-US" altLang="en-US" sz="2000" b="1" dirty="0">
                <a:solidFill>
                  <a:srgbClr val="FFFFFF"/>
                </a:solidFill>
                <a:latin typeface="Arial" panose="020B0604020202020204" pitchFamily="34" charset="0"/>
                <a:cs typeface="Arial" panose="020B0604020202020204" pitchFamily="34" charset="0"/>
              </a:rPr>
              <a:t> </a:t>
            </a:r>
            <a:r>
              <a:rPr lang="en-US" altLang="en-US" sz="2000" b="1" dirty="0" err="1">
                <a:solidFill>
                  <a:srgbClr val="FFFFFF"/>
                </a:solidFill>
                <a:latin typeface="Arial" panose="020B0604020202020204" pitchFamily="34" charset="0"/>
                <a:cs typeface="Arial" panose="020B0604020202020204" pitchFamily="34" charset="0"/>
              </a:rPr>
              <a:t>của</a:t>
            </a:r>
            <a:r>
              <a:rPr lang="en-US" altLang="en-US" sz="2000" b="1" dirty="0">
                <a:solidFill>
                  <a:srgbClr val="FFFFFF"/>
                </a:solidFill>
                <a:latin typeface="Arial" panose="020B0604020202020204" pitchFamily="34" charset="0"/>
                <a:cs typeface="Arial" panose="020B0604020202020204" pitchFamily="34" charset="0"/>
              </a:rPr>
              <a:t> </a:t>
            </a:r>
            <a:r>
              <a:rPr lang="en-US" altLang="en-US" sz="2000" b="1" dirty="0" err="1">
                <a:solidFill>
                  <a:srgbClr val="FFFFFF"/>
                </a:solidFill>
                <a:latin typeface="Arial" panose="020B0604020202020204" pitchFamily="34" charset="0"/>
                <a:cs typeface="Arial" panose="020B0604020202020204" pitchFamily="34" charset="0"/>
              </a:rPr>
              <a:t>phép</a:t>
            </a:r>
            <a:r>
              <a:rPr lang="en-US" altLang="en-US" sz="2000" b="1" dirty="0">
                <a:solidFill>
                  <a:srgbClr val="FFFFFF"/>
                </a:solidFill>
                <a:latin typeface="Arial" panose="020B0604020202020204" pitchFamily="34" charset="0"/>
                <a:cs typeface="Arial" panose="020B0604020202020204" pitchFamily="34" charset="0"/>
              </a:rPr>
              <a:t> </a:t>
            </a:r>
            <a:r>
              <a:rPr lang="en-US" altLang="en-US" sz="2000" b="1" dirty="0" err="1">
                <a:solidFill>
                  <a:srgbClr val="FFFFFF"/>
                </a:solidFill>
                <a:latin typeface="Arial" panose="020B0604020202020204" pitchFamily="34" charset="0"/>
                <a:cs typeface="Arial" panose="020B0604020202020204" pitchFamily="34" charset="0"/>
              </a:rPr>
              <a:t>biện</a:t>
            </a:r>
            <a:r>
              <a:rPr lang="en-US" altLang="en-US" sz="2000" b="1" dirty="0">
                <a:solidFill>
                  <a:srgbClr val="FFFFFF"/>
                </a:solidFill>
                <a:latin typeface="Arial" panose="020B0604020202020204" pitchFamily="34" charset="0"/>
                <a:cs typeface="Arial" panose="020B0604020202020204" pitchFamily="34" charset="0"/>
              </a:rPr>
              <a:t> </a:t>
            </a:r>
            <a:r>
              <a:rPr lang="en-US" altLang="en-US" sz="2000" b="1" dirty="0" err="1">
                <a:solidFill>
                  <a:srgbClr val="FFFFFF"/>
                </a:solidFill>
                <a:latin typeface="Arial" panose="020B0604020202020204" pitchFamily="34" charset="0"/>
                <a:cs typeface="Arial" panose="020B0604020202020204" pitchFamily="34" charset="0"/>
              </a:rPr>
              <a:t>chứng</a:t>
            </a:r>
            <a:r>
              <a:rPr lang="en-US" altLang="en-US" sz="2000" b="1" dirty="0">
                <a:solidFill>
                  <a:srgbClr val="FFFFFF"/>
                </a:solidFill>
                <a:latin typeface="Arial" panose="020B0604020202020204" pitchFamily="34" charset="0"/>
                <a:cs typeface="Arial" panose="020B0604020202020204" pitchFamily="34" charset="0"/>
              </a:rPr>
              <a:t> </a:t>
            </a:r>
            <a:r>
              <a:rPr lang="en-US" altLang="en-US" sz="2000" b="1" dirty="0" err="1">
                <a:solidFill>
                  <a:srgbClr val="FFFFFF"/>
                </a:solidFill>
                <a:latin typeface="Arial" panose="020B0604020202020204" pitchFamily="34" charset="0"/>
                <a:cs typeface="Arial" panose="020B0604020202020204" pitchFamily="34" charset="0"/>
              </a:rPr>
              <a:t>duy</a:t>
            </a:r>
            <a:r>
              <a:rPr lang="en-US" altLang="en-US" sz="2000" b="1" dirty="0">
                <a:solidFill>
                  <a:srgbClr val="FFFFFF"/>
                </a:solidFill>
                <a:latin typeface="Arial" panose="020B0604020202020204" pitchFamily="34" charset="0"/>
                <a:cs typeface="Arial" panose="020B0604020202020204" pitchFamily="34" charset="0"/>
              </a:rPr>
              <a:t> </a:t>
            </a:r>
            <a:r>
              <a:rPr lang="en-US" altLang="en-US" sz="2000" b="1" dirty="0" err="1">
                <a:solidFill>
                  <a:srgbClr val="FFFFFF"/>
                </a:solidFill>
                <a:latin typeface="Arial" panose="020B0604020202020204" pitchFamily="34" charset="0"/>
                <a:cs typeface="Arial" panose="020B0604020202020204" pitchFamily="34" charset="0"/>
              </a:rPr>
              <a:t>vật</a:t>
            </a:r>
            <a:endParaRPr lang="en-US" altLang="en-US" sz="2000" dirty="0">
              <a:solidFill>
                <a:srgbClr val="FFFFFF"/>
              </a:solidFill>
              <a:latin typeface="Arial" panose="020B0604020202020204" pitchFamily="34" charset="0"/>
              <a:cs typeface="Arial" panose="020B0604020202020204" pitchFamily="34" charset="0"/>
            </a:endParaRPr>
          </a:p>
          <a:p>
            <a:pPr algn="ctr" fontAlgn="base">
              <a:spcBef>
                <a:spcPts val="300"/>
              </a:spcBef>
              <a:spcAft>
                <a:spcPts val="300"/>
              </a:spcAft>
              <a:buNone/>
            </a:pPr>
            <a:endParaRPr kumimoji="0" lang="en-US" altLang="en-US" sz="2000" b="1" i="1" dirty="0">
              <a:solidFill>
                <a:srgbClr val="FFFFFF"/>
              </a:solidFill>
              <a:latin typeface="Arial" panose="020B060402020202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AD65E648-EE7D-45B9-B745-E7401A2DD4FD}"/>
              </a:ext>
            </a:extLst>
          </p:cNvPr>
          <p:cNvPicPr>
            <a:picLocks noChangeAspect="1"/>
          </p:cNvPicPr>
          <p:nvPr/>
        </p:nvPicPr>
        <p:blipFill>
          <a:blip r:embed="rId2"/>
          <a:stretch>
            <a:fillRect/>
          </a:stretch>
        </p:blipFill>
        <p:spPr>
          <a:xfrm>
            <a:off x="7645853" y="3823511"/>
            <a:ext cx="2952750" cy="1552575"/>
          </a:xfrm>
          <a:prstGeom prst="rect">
            <a:avLst/>
          </a:prstGeom>
        </p:spPr>
      </p:pic>
    </p:spTree>
    <p:extLst>
      <p:ext uri="{BB962C8B-B14F-4D97-AF65-F5344CB8AC3E}">
        <p14:creationId xmlns:p14="http://schemas.microsoft.com/office/powerpoint/2010/main" val="2112474902"/>
      </p:ext>
    </p:extLst>
  </p:cSld>
  <p:clrMapOvr>
    <a:masterClrMapping/>
  </p:clrMapOvr>
  <p:transition spd="med">
    <p:check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fltVal val="0"/>
                                          </p:val>
                                        </p:tav>
                                        <p:tav tm="100000">
                                          <p:val>
                                            <p:strVal val="#ppt_w"/>
                                          </p:val>
                                        </p:tav>
                                      </p:tavLst>
                                    </p:anim>
                                    <p:anim calcmode="lin" valueType="num">
                                      <p:cBhvr>
                                        <p:cTn id="8" dur="1000" fill="hold"/>
                                        <p:tgtEl>
                                          <p:spTgt spid="6"/>
                                        </p:tgtEl>
                                        <p:attrNameLst>
                                          <p:attrName>ppt_h</p:attrName>
                                        </p:attrNameLst>
                                      </p:cBhvr>
                                      <p:tavLst>
                                        <p:tav tm="0">
                                          <p:val>
                                            <p:fltVal val="0"/>
                                          </p:val>
                                        </p:tav>
                                        <p:tav tm="100000">
                                          <p:val>
                                            <p:strVal val="#ppt_h"/>
                                          </p:val>
                                        </p:tav>
                                      </p:tavLst>
                                    </p:anim>
                                    <p:anim calcmode="lin" valueType="num">
                                      <p:cBhvr>
                                        <p:cTn id="9" dur="1000" fill="hold"/>
                                        <p:tgtEl>
                                          <p:spTgt spid="6"/>
                                        </p:tgtEl>
                                        <p:attrNameLst>
                                          <p:attrName>style.rotation</p:attrName>
                                        </p:attrNameLst>
                                      </p:cBhvr>
                                      <p:tavLst>
                                        <p:tav tm="0">
                                          <p:val>
                                            <p:fltVal val="90"/>
                                          </p:val>
                                        </p:tav>
                                        <p:tav tm="100000">
                                          <p:val>
                                            <p:fltVal val="0"/>
                                          </p:val>
                                        </p:tav>
                                      </p:tavLst>
                                    </p:anim>
                                    <p:animEffect transition="in" filter="fade">
                                      <p:cBhvr>
                                        <p:cTn id="10" dur="1000"/>
                                        <p:tgtEl>
                                          <p:spTgt spid="6"/>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21" presetClass="entr" presetSubtype="1"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heel(1)">
                                      <p:cBhvr>
                                        <p:cTn id="15" dur="2000"/>
                                        <p:tgtEl>
                                          <p:spTgt spid="2"/>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fade">
                                      <p:cBhvr>
                                        <p:cTn id="20" dur="1000"/>
                                        <p:tgtEl>
                                          <p:spTgt spid="3"/>
                                        </p:tgtEl>
                                      </p:cBhvr>
                                    </p:animEffect>
                                    <p:anim calcmode="lin" valueType="num">
                                      <p:cBhvr>
                                        <p:cTn id="21" dur="1000" fill="hold"/>
                                        <p:tgtEl>
                                          <p:spTgt spid="3"/>
                                        </p:tgtEl>
                                        <p:attrNameLst>
                                          <p:attrName>ppt_x</p:attrName>
                                        </p:attrNameLst>
                                      </p:cBhvr>
                                      <p:tavLst>
                                        <p:tav tm="0">
                                          <p:val>
                                            <p:strVal val="#ppt_x"/>
                                          </p:val>
                                        </p:tav>
                                        <p:tav tm="100000">
                                          <p:val>
                                            <p:strVal val="#ppt_x"/>
                                          </p:val>
                                        </p:tav>
                                      </p:tavLst>
                                    </p:anim>
                                    <p:anim calcmode="lin" valueType="num">
                                      <p:cBhvr>
                                        <p:cTn id="22"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AutoShape 2"/>
          <p:cNvSpPr>
            <a:spLocks noChangeAspect="1" noChangeArrowheads="1"/>
          </p:cNvSpPr>
          <p:nvPr/>
        </p:nvSpPr>
        <p:spPr bwMode="auto">
          <a:xfrm>
            <a:off x="2208213" y="855664"/>
            <a:ext cx="7416800" cy="77787"/>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ctr" fontAlgn="base">
              <a:spcBef>
                <a:spcPct val="0"/>
              </a:spcBef>
              <a:spcAft>
                <a:spcPct val="0"/>
              </a:spcAft>
              <a:buFontTx/>
              <a:buNone/>
            </a:pPr>
            <a:endParaRPr lang="en-US" altLang="en-US">
              <a:solidFill>
                <a:srgbClr val="000000"/>
              </a:solidFill>
              <a:cs typeface="Arial" panose="020B0604020202020204" pitchFamily="34" charset="0"/>
            </a:endParaRPr>
          </a:p>
        </p:txBody>
      </p:sp>
      <p:sp>
        <p:nvSpPr>
          <p:cNvPr id="157700" name="Rectangle 1"/>
          <p:cNvSpPr>
            <a:spLocks noChangeArrowheads="1"/>
          </p:cNvSpPr>
          <p:nvPr/>
        </p:nvSpPr>
        <p:spPr bwMode="auto">
          <a:xfrm>
            <a:off x="1993620" y="180171"/>
            <a:ext cx="7845985" cy="6524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indent="179388">
              <a:spcBef>
                <a:spcPct val="20000"/>
              </a:spcBef>
              <a:buChar char="•"/>
              <a:tabLst>
                <a:tab pos="269875" algn="l"/>
              </a:tabLst>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tabLst>
                <a:tab pos="269875" algn="l"/>
              </a:tabLst>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tabLst>
                <a:tab pos="269875" algn="l"/>
              </a:tabLst>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tabLst>
                <a:tab pos="269875" algn="l"/>
              </a:tabLst>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tabLst>
                <a:tab pos="269875" algn="l"/>
              </a:tabLst>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tabLst>
                <a:tab pos="269875" algn="l"/>
              </a:tabLst>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tabLst>
                <a:tab pos="269875" algn="l"/>
              </a:tabLst>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tabLst>
                <a:tab pos="269875" algn="l"/>
              </a:tabLst>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tabLst>
                <a:tab pos="269875" algn="l"/>
              </a:tabLst>
              <a:defRPr kumimoji="1" sz="2000">
                <a:solidFill>
                  <a:schemeClr val="tx1"/>
                </a:solidFill>
                <a:latin typeface="Times New Roman" panose="02020603050405020304" pitchFamily="18" charset="0"/>
                <a:ea typeface="SimSun" panose="02010600030101010101" pitchFamily="2" charset="-122"/>
              </a:defRPr>
            </a:lvl9pPr>
          </a:lstStyle>
          <a:p>
            <a:pPr algn="ctr" fontAlgn="base">
              <a:lnSpc>
                <a:spcPct val="130000"/>
              </a:lnSpc>
              <a:spcBef>
                <a:spcPct val="0"/>
              </a:spcBef>
              <a:spcAft>
                <a:spcPct val="0"/>
              </a:spcAft>
              <a:buFontTx/>
              <a:buNone/>
            </a:pPr>
            <a:r>
              <a:rPr kumimoji="0" lang="en-US" altLang="en-US" sz="2800" b="1" i="1" dirty="0" err="1">
                <a:solidFill>
                  <a:srgbClr val="660066"/>
                </a:solidFill>
                <a:cs typeface="Times New Roman" panose="02020603050405020304" pitchFamily="18" charset="0"/>
              </a:rPr>
              <a:t>Các</a:t>
            </a:r>
            <a:r>
              <a:rPr kumimoji="0" lang="en-US" altLang="en-US" sz="2800" b="1" i="1" dirty="0">
                <a:solidFill>
                  <a:srgbClr val="660066"/>
                </a:solidFill>
                <a:cs typeface="Times New Roman" panose="02020603050405020304" pitchFamily="18" charset="0"/>
              </a:rPr>
              <a:t> </a:t>
            </a:r>
            <a:r>
              <a:rPr kumimoji="0" lang="en-US" altLang="en-US" sz="2800" b="1" i="1" dirty="0" err="1">
                <a:solidFill>
                  <a:srgbClr val="660066"/>
                </a:solidFill>
                <a:cs typeface="Times New Roman" panose="02020603050405020304" pitchFamily="18" charset="0"/>
              </a:rPr>
              <a:t>quy</a:t>
            </a:r>
            <a:r>
              <a:rPr kumimoji="0" lang="en-US" altLang="en-US" sz="2800" b="1" i="1" dirty="0">
                <a:solidFill>
                  <a:srgbClr val="660066"/>
                </a:solidFill>
                <a:cs typeface="Times New Roman" panose="02020603050405020304" pitchFamily="18" charset="0"/>
              </a:rPr>
              <a:t> </a:t>
            </a:r>
            <a:r>
              <a:rPr kumimoji="0" lang="en-US" altLang="en-US" sz="2800" b="1" i="1" dirty="0" err="1">
                <a:solidFill>
                  <a:srgbClr val="660066"/>
                </a:solidFill>
                <a:cs typeface="Times New Roman" panose="02020603050405020304" pitchFamily="18" charset="0"/>
              </a:rPr>
              <a:t>luật</a:t>
            </a:r>
            <a:r>
              <a:rPr kumimoji="0" lang="en-US" altLang="en-US" sz="2800" b="1" i="1" dirty="0">
                <a:solidFill>
                  <a:srgbClr val="660066"/>
                </a:solidFill>
                <a:cs typeface="Times New Roman" panose="02020603050405020304" pitchFamily="18" charset="0"/>
              </a:rPr>
              <a:t> </a:t>
            </a:r>
            <a:r>
              <a:rPr kumimoji="0" lang="en-US" altLang="en-US" sz="2800" b="1" i="1" dirty="0" err="1">
                <a:solidFill>
                  <a:srgbClr val="660066"/>
                </a:solidFill>
                <a:cs typeface="Times New Roman" panose="02020603050405020304" pitchFamily="18" charset="0"/>
              </a:rPr>
              <a:t>cơ</a:t>
            </a:r>
            <a:r>
              <a:rPr kumimoji="0" lang="en-US" altLang="en-US" sz="2800" b="1" i="1" dirty="0">
                <a:solidFill>
                  <a:srgbClr val="660066"/>
                </a:solidFill>
                <a:cs typeface="Times New Roman" panose="02020603050405020304" pitchFamily="18" charset="0"/>
              </a:rPr>
              <a:t> </a:t>
            </a:r>
            <a:r>
              <a:rPr kumimoji="0" lang="en-US" altLang="en-US" sz="2800" b="1" i="1" dirty="0" err="1">
                <a:solidFill>
                  <a:srgbClr val="660066"/>
                </a:solidFill>
                <a:cs typeface="Times New Roman" panose="02020603050405020304" pitchFamily="18" charset="0"/>
              </a:rPr>
              <a:t>bản</a:t>
            </a:r>
            <a:r>
              <a:rPr kumimoji="0" lang="en-US" altLang="en-US" sz="2800" b="1" i="1" dirty="0">
                <a:solidFill>
                  <a:srgbClr val="660066"/>
                </a:solidFill>
                <a:cs typeface="Times New Roman" panose="02020603050405020304" pitchFamily="18" charset="0"/>
              </a:rPr>
              <a:t> </a:t>
            </a:r>
            <a:r>
              <a:rPr kumimoji="0" lang="en-US" altLang="en-US" sz="2800" b="1" i="1" dirty="0" err="1">
                <a:solidFill>
                  <a:srgbClr val="660066"/>
                </a:solidFill>
                <a:cs typeface="Times New Roman" panose="02020603050405020304" pitchFamily="18" charset="0"/>
              </a:rPr>
              <a:t>của</a:t>
            </a:r>
            <a:r>
              <a:rPr kumimoji="0" lang="en-US" altLang="en-US" sz="2800" b="1" i="1" dirty="0">
                <a:solidFill>
                  <a:srgbClr val="660066"/>
                </a:solidFill>
                <a:cs typeface="Times New Roman" panose="02020603050405020304" pitchFamily="18" charset="0"/>
              </a:rPr>
              <a:t> </a:t>
            </a:r>
            <a:r>
              <a:rPr kumimoji="0" lang="en-US" altLang="en-US" sz="2800" b="1" i="1" dirty="0" err="1">
                <a:solidFill>
                  <a:srgbClr val="660066"/>
                </a:solidFill>
                <a:cs typeface="Times New Roman" panose="02020603050405020304" pitchFamily="18" charset="0"/>
              </a:rPr>
              <a:t>phép</a:t>
            </a:r>
            <a:r>
              <a:rPr kumimoji="0" lang="en-US" altLang="en-US" sz="2800" b="1" i="1" dirty="0">
                <a:solidFill>
                  <a:srgbClr val="660066"/>
                </a:solidFill>
                <a:cs typeface="Times New Roman" panose="02020603050405020304" pitchFamily="18" charset="0"/>
              </a:rPr>
              <a:t> </a:t>
            </a:r>
            <a:r>
              <a:rPr kumimoji="0" lang="en-US" altLang="en-US" sz="2800" b="1" i="1" dirty="0" err="1">
                <a:solidFill>
                  <a:srgbClr val="660066"/>
                </a:solidFill>
                <a:cs typeface="Times New Roman" panose="02020603050405020304" pitchFamily="18" charset="0"/>
              </a:rPr>
              <a:t>biện</a:t>
            </a:r>
            <a:r>
              <a:rPr kumimoji="0" lang="en-US" altLang="en-US" sz="2800" b="1" i="1" dirty="0">
                <a:solidFill>
                  <a:srgbClr val="660066"/>
                </a:solidFill>
                <a:cs typeface="Times New Roman" panose="02020603050405020304" pitchFamily="18" charset="0"/>
              </a:rPr>
              <a:t> </a:t>
            </a:r>
            <a:r>
              <a:rPr kumimoji="0" lang="en-US" altLang="en-US" sz="2800" b="1" i="1" dirty="0" err="1">
                <a:solidFill>
                  <a:srgbClr val="660066"/>
                </a:solidFill>
                <a:cs typeface="Times New Roman" panose="02020603050405020304" pitchFamily="18" charset="0"/>
              </a:rPr>
              <a:t>chứng</a:t>
            </a:r>
            <a:r>
              <a:rPr kumimoji="0" lang="en-US" altLang="en-US" sz="2800" b="1" i="1" dirty="0">
                <a:solidFill>
                  <a:srgbClr val="660066"/>
                </a:solidFill>
                <a:cs typeface="Times New Roman" panose="02020603050405020304" pitchFamily="18" charset="0"/>
              </a:rPr>
              <a:t> </a:t>
            </a:r>
            <a:r>
              <a:rPr kumimoji="0" lang="en-US" altLang="en-US" sz="2800" b="1" i="1" dirty="0" err="1">
                <a:solidFill>
                  <a:srgbClr val="660066"/>
                </a:solidFill>
                <a:cs typeface="Times New Roman" panose="02020603050405020304" pitchFamily="18" charset="0"/>
              </a:rPr>
              <a:t>duy</a:t>
            </a:r>
            <a:r>
              <a:rPr kumimoji="0" lang="en-US" altLang="en-US" sz="2800" b="1" i="1" dirty="0">
                <a:solidFill>
                  <a:srgbClr val="660066"/>
                </a:solidFill>
                <a:cs typeface="Times New Roman" panose="02020603050405020304" pitchFamily="18" charset="0"/>
              </a:rPr>
              <a:t> </a:t>
            </a:r>
            <a:r>
              <a:rPr kumimoji="0" lang="en-US" altLang="en-US" sz="2800" b="1" i="1" dirty="0" err="1">
                <a:solidFill>
                  <a:srgbClr val="660066"/>
                </a:solidFill>
                <a:cs typeface="Times New Roman" panose="02020603050405020304" pitchFamily="18" charset="0"/>
              </a:rPr>
              <a:t>vật</a:t>
            </a:r>
            <a:endParaRPr kumimoji="0" lang="en-US" altLang="en-US" sz="2800" dirty="0">
              <a:solidFill>
                <a:srgbClr val="660066"/>
              </a:solidFill>
              <a:cs typeface="Times New Roman" panose="02020603050405020304" pitchFamily="18" charset="0"/>
            </a:endParaRPr>
          </a:p>
        </p:txBody>
      </p:sp>
      <p:sp>
        <p:nvSpPr>
          <p:cNvPr id="8" name="Content Placeholder 2"/>
          <p:cNvSpPr txBox="1">
            <a:spLocks/>
          </p:cNvSpPr>
          <p:nvPr/>
        </p:nvSpPr>
        <p:spPr>
          <a:xfrm>
            <a:off x="945243" y="1484313"/>
            <a:ext cx="7566025" cy="4681537"/>
          </a:xfrm>
          <a:prstGeom prst="rect">
            <a:avLst/>
          </a:prstGeom>
          <a:ln w="28575">
            <a:solidFill>
              <a:srgbClr val="FF0000"/>
            </a:solidFill>
            <a:prstDash val="dashDot"/>
            <a:miter lim="800000"/>
            <a:headEnd/>
            <a:tailEnd/>
          </a:ln>
        </p:spPr>
        <p:txBody>
          <a:bodyPr/>
          <a:lst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a:lstStyle>
          <a:p>
            <a:pPr marL="514350" indent="-514350" algn="just" eaLnBrk="1" hangingPunct="1">
              <a:buFont typeface="Calibri" pitchFamily="34" charset="0"/>
              <a:buAutoNum type="arabicParenR"/>
              <a:defRPr/>
            </a:pPr>
            <a:endParaRPr lang="en-US" altLang="en-US" sz="2400" b="1" kern="0" dirty="0">
              <a:solidFill>
                <a:srgbClr val="FF0066"/>
              </a:solidFill>
              <a:latin typeface="Arial" panose="020B0604020202020204" pitchFamily="34" charset="0"/>
              <a:cs typeface="Arial" panose="020B0604020202020204" pitchFamily="34" charset="0"/>
            </a:endParaRPr>
          </a:p>
          <a:p>
            <a:pPr marL="514350" indent="-514350" algn="just" eaLnBrk="1" hangingPunct="1">
              <a:buFont typeface="Calibri" pitchFamily="34" charset="0"/>
              <a:buAutoNum type="arabicParenR"/>
              <a:defRPr/>
            </a:pPr>
            <a:r>
              <a:rPr lang="pt-BR" sz="2400" dirty="0">
                <a:solidFill>
                  <a:srgbClr val="C00000"/>
                </a:solidFill>
                <a:latin typeface="Arial" panose="020B0604020202020204" pitchFamily="34" charset="0"/>
                <a:cs typeface="Arial" panose="020B0604020202020204" pitchFamily="34" charset="0"/>
              </a:rPr>
              <a:t>Quy luật thống nhất và đấu tranh của các mặt đối lập(</a:t>
            </a:r>
            <a:r>
              <a:rPr lang="en-US" altLang="en-US" sz="2400" kern="0" dirty="0" err="1">
                <a:solidFill>
                  <a:srgbClr val="C00000"/>
                </a:solidFill>
                <a:latin typeface="Arial" panose="020B0604020202020204" pitchFamily="34" charset="0"/>
                <a:cs typeface="Arial" panose="020B0604020202020204" pitchFamily="34" charset="0"/>
              </a:rPr>
              <a:t>Quy</a:t>
            </a:r>
            <a:r>
              <a:rPr lang="en-US" altLang="en-US" sz="2400" kern="0" dirty="0">
                <a:solidFill>
                  <a:srgbClr val="C00000"/>
                </a:solidFill>
                <a:latin typeface="Arial" panose="020B0604020202020204" pitchFamily="34" charset="0"/>
                <a:cs typeface="Arial" panose="020B0604020202020204" pitchFamily="34" charset="0"/>
              </a:rPr>
              <a:t> </a:t>
            </a:r>
            <a:r>
              <a:rPr lang="en-US" altLang="en-US" sz="2400" kern="0" dirty="0" err="1">
                <a:solidFill>
                  <a:srgbClr val="C00000"/>
                </a:solidFill>
                <a:latin typeface="Arial" panose="020B0604020202020204" pitchFamily="34" charset="0"/>
                <a:cs typeface="Arial" panose="020B0604020202020204" pitchFamily="34" charset="0"/>
              </a:rPr>
              <a:t>luật</a:t>
            </a:r>
            <a:r>
              <a:rPr lang="en-US" altLang="en-US" sz="2400" kern="0" dirty="0">
                <a:solidFill>
                  <a:srgbClr val="C00000"/>
                </a:solidFill>
                <a:latin typeface="Arial" panose="020B0604020202020204" pitchFamily="34" charset="0"/>
                <a:cs typeface="Arial" panose="020B0604020202020204" pitchFamily="34" charset="0"/>
              </a:rPr>
              <a:t> </a:t>
            </a:r>
            <a:r>
              <a:rPr lang="en-US" altLang="en-US" sz="2400" kern="0" dirty="0" err="1">
                <a:solidFill>
                  <a:srgbClr val="C00000"/>
                </a:solidFill>
                <a:latin typeface="Arial" panose="020B0604020202020204" pitchFamily="34" charset="0"/>
                <a:cs typeface="Arial" panose="020B0604020202020204" pitchFamily="34" charset="0"/>
              </a:rPr>
              <a:t>mâu</a:t>
            </a:r>
            <a:r>
              <a:rPr lang="en-US" altLang="en-US" sz="2400" kern="0" dirty="0">
                <a:solidFill>
                  <a:srgbClr val="C00000"/>
                </a:solidFill>
                <a:latin typeface="Arial" panose="020B0604020202020204" pitchFamily="34" charset="0"/>
                <a:cs typeface="Arial" panose="020B0604020202020204" pitchFamily="34" charset="0"/>
              </a:rPr>
              <a:t> </a:t>
            </a:r>
            <a:r>
              <a:rPr lang="en-US" altLang="en-US" sz="2400" kern="0" dirty="0" err="1">
                <a:solidFill>
                  <a:srgbClr val="C00000"/>
                </a:solidFill>
                <a:latin typeface="Arial" panose="020B0604020202020204" pitchFamily="34" charset="0"/>
                <a:cs typeface="Arial" panose="020B0604020202020204" pitchFamily="34" charset="0"/>
              </a:rPr>
              <a:t>thuẫn</a:t>
            </a:r>
            <a:r>
              <a:rPr lang="en-US" altLang="en-US" sz="2400" kern="0" dirty="0">
                <a:solidFill>
                  <a:srgbClr val="C00000"/>
                </a:solidFill>
                <a:latin typeface="Arial" panose="020B0604020202020204" pitchFamily="34" charset="0"/>
                <a:cs typeface="Arial" panose="020B0604020202020204" pitchFamily="34" charset="0"/>
              </a:rPr>
              <a:t>)</a:t>
            </a:r>
          </a:p>
          <a:p>
            <a:pPr marL="0" indent="0" algn="just" eaLnBrk="1" hangingPunct="1">
              <a:buNone/>
              <a:defRPr/>
            </a:pPr>
            <a:r>
              <a:rPr lang="en-US" altLang="en-US" sz="2400" kern="0" dirty="0">
                <a:solidFill>
                  <a:srgbClr val="002060"/>
                </a:solidFill>
                <a:latin typeface="Arial" panose="020B0604020202020204" pitchFamily="34" charset="0"/>
                <a:cs typeface="Arial" panose="020B0604020202020204" pitchFamily="34" charset="0"/>
              </a:rPr>
              <a:t>(</a:t>
            </a:r>
            <a:r>
              <a:rPr lang="en-US" altLang="en-US" sz="2400" kern="0" dirty="0" err="1">
                <a:solidFill>
                  <a:srgbClr val="002060"/>
                </a:solidFill>
                <a:latin typeface="Arial" panose="020B0604020202020204" pitchFamily="34" charset="0"/>
                <a:cs typeface="Arial" panose="020B0604020202020204" pitchFamily="34" charset="0"/>
              </a:rPr>
              <a:t>Giải</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kern="0" dirty="0" err="1">
                <a:solidFill>
                  <a:srgbClr val="002060"/>
                </a:solidFill>
                <a:latin typeface="Arial" panose="020B0604020202020204" pitchFamily="34" charset="0"/>
                <a:cs typeface="Arial" panose="020B0604020202020204" pitchFamily="34" charset="0"/>
              </a:rPr>
              <a:t>thích</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kern="0" dirty="0" err="1">
                <a:solidFill>
                  <a:srgbClr val="002060"/>
                </a:solidFill>
                <a:latin typeface="Arial" panose="020B0604020202020204" pitchFamily="34" charset="0"/>
                <a:cs typeface="Arial" panose="020B0604020202020204" pitchFamily="34" charset="0"/>
              </a:rPr>
              <a:t>về</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b="1" u="sng" kern="0" dirty="0" err="1">
                <a:solidFill>
                  <a:srgbClr val="006600"/>
                </a:solidFill>
                <a:latin typeface="Arial" panose="020B0604020202020204" pitchFamily="34" charset="0"/>
                <a:cs typeface="Arial" panose="020B0604020202020204" pitchFamily="34" charset="0"/>
              </a:rPr>
              <a:t>nguồn</a:t>
            </a:r>
            <a:r>
              <a:rPr lang="en-US" altLang="en-US" sz="2400" b="1" u="sng" kern="0" dirty="0">
                <a:solidFill>
                  <a:srgbClr val="006600"/>
                </a:solidFill>
                <a:latin typeface="Arial" panose="020B0604020202020204" pitchFamily="34" charset="0"/>
                <a:cs typeface="Arial" panose="020B0604020202020204" pitchFamily="34" charset="0"/>
              </a:rPr>
              <a:t> </a:t>
            </a:r>
            <a:r>
              <a:rPr lang="en-US" altLang="en-US" sz="2400" b="1" u="sng" kern="0" dirty="0" err="1">
                <a:solidFill>
                  <a:srgbClr val="006600"/>
                </a:solidFill>
                <a:latin typeface="Arial" panose="020B0604020202020204" pitchFamily="34" charset="0"/>
                <a:cs typeface="Arial" panose="020B0604020202020204" pitchFamily="34" charset="0"/>
              </a:rPr>
              <a:t>gốc</a:t>
            </a:r>
            <a:r>
              <a:rPr lang="en-US" altLang="en-US" sz="2400" b="1" u="sng" kern="0" dirty="0">
                <a:solidFill>
                  <a:srgbClr val="9900CC"/>
                </a:solidFill>
                <a:latin typeface="Arial" panose="020B0604020202020204" pitchFamily="34" charset="0"/>
                <a:cs typeface="Arial" panose="020B0604020202020204" pitchFamily="34" charset="0"/>
              </a:rPr>
              <a:t> </a:t>
            </a:r>
            <a:r>
              <a:rPr lang="en-US" altLang="en-US" sz="2400" kern="0" dirty="0" err="1">
                <a:solidFill>
                  <a:srgbClr val="002060"/>
                </a:solidFill>
                <a:latin typeface="Arial" panose="020B0604020202020204" pitchFamily="34" charset="0"/>
                <a:cs typeface="Arial" panose="020B0604020202020204" pitchFamily="34" charset="0"/>
              </a:rPr>
              <a:t>sự</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kern="0" dirty="0" err="1">
                <a:solidFill>
                  <a:srgbClr val="002060"/>
                </a:solidFill>
                <a:latin typeface="Arial" panose="020B0604020202020204" pitchFamily="34" charset="0"/>
                <a:cs typeface="Arial" panose="020B0604020202020204" pitchFamily="34" charset="0"/>
              </a:rPr>
              <a:t>phát</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kern="0" dirty="0" err="1">
                <a:solidFill>
                  <a:srgbClr val="002060"/>
                </a:solidFill>
                <a:latin typeface="Arial" panose="020B0604020202020204" pitchFamily="34" charset="0"/>
                <a:cs typeface="Arial" panose="020B0604020202020204" pitchFamily="34" charset="0"/>
              </a:rPr>
              <a:t>triển</a:t>
            </a:r>
            <a:r>
              <a:rPr lang="en-US" altLang="en-US" sz="2400" kern="0" dirty="0">
                <a:solidFill>
                  <a:srgbClr val="002060"/>
                </a:solidFill>
                <a:latin typeface="Arial" panose="020B0604020202020204" pitchFamily="34" charset="0"/>
                <a:cs typeface="Arial" panose="020B0604020202020204" pitchFamily="34" charset="0"/>
              </a:rPr>
              <a:t>)</a:t>
            </a:r>
          </a:p>
          <a:p>
            <a:pPr marL="0" indent="0" algn="just" eaLnBrk="1" hangingPunct="1">
              <a:buNone/>
              <a:defRPr/>
            </a:pPr>
            <a:endParaRPr lang="en-US" altLang="en-US" sz="2400" kern="0" dirty="0">
              <a:solidFill>
                <a:srgbClr val="002060"/>
              </a:solidFill>
              <a:latin typeface="Arial" panose="020B0604020202020204" pitchFamily="34" charset="0"/>
              <a:cs typeface="Arial" panose="020B0604020202020204" pitchFamily="34" charset="0"/>
            </a:endParaRPr>
          </a:p>
          <a:p>
            <a:pPr marL="0" indent="0" algn="just" eaLnBrk="1" hangingPunct="1">
              <a:buNone/>
              <a:defRPr/>
            </a:pPr>
            <a:r>
              <a:rPr lang="en-US" altLang="en-US" sz="2400" b="1" kern="0" dirty="0">
                <a:solidFill>
                  <a:srgbClr val="FF0000"/>
                </a:solidFill>
                <a:latin typeface="Arial" panose="020B0604020202020204" pitchFamily="34" charset="0"/>
                <a:cs typeface="Arial" panose="020B0604020202020204" pitchFamily="34" charset="0"/>
              </a:rPr>
              <a:t>2</a:t>
            </a:r>
            <a:r>
              <a:rPr lang="en-US" altLang="en-US" sz="2400" kern="0" dirty="0">
                <a:solidFill>
                  <a:srgbClr val="FF0000"/>
                </a:solidFill>
                <a:latin typeface="Arial" panose="020B0604020202020204" pitchFamily="34" charset="0"/>
                <a:cs typeface="Arial" panose="020B0604020202020204" pitchFamily="34" charset="0"/>
              </a:rPr>
              <a:t>) </a:t>
            </a:r>
            <a:r>
              <a:rPr lang="pt-BR" sz="2400" dirty="0">
                <a:solidFill>
                  <a:srgbClr val="FF0000"/>
                </a:solidFill>
                <a:latin typeface="Arial" panose="020B0604020202020204" pitchFamily="34" charset="0"/>
                <a:cs typeface="Arial" panose="020B0604020202020204" pitchFamily="34" charset="0"/>
              </a:rPr>
              <a:t>Quy luật từ những sự thay đổi về lượng dẫn đến sự thay đổi về chất và ngược lại </a:t>
            </a:r>
            <a:r>
              <a:rPr lang="en-US" sz="2400" dirty="0">
                <a:latin typeface="Arial" panose="020B0604020202020204" pitchFamily="34" charset="0"/>
                <a:cs typeface="Arial" panose="020B0604020202020204" pitchFamily="34" charset="0"/>
              </a:rPr>
              <a:t>(</a:t>
            </a:r>
            <a:r>
              <a:rPr lang="en-US" sz="2400" dirty="0" err="1">
                <a:latin typeface="Arial" panose="020B0604020202020204" pitchFamily="34" charset="0"/>
                <a:cs typeface="Arial" panose="020B0604020202020204" pitchFamily="34" charset="0"/>
              </a:rPr>
              <a:t>Lượng-Chất</a:t>
            </a:r>
            <a:r>
              <a:rPr lang="en-US" sz="2400" dirty="0">
                <a:latin typeface="Arial" panose="020B0604020202020204" pitchFamily="34" charset="0"/>
                <a:cs typeface="Arial" panose="020B0604020202020204" pitchFamily="34" charset="0"/>
              </a:rPr>
              <a:t>)</a:t>
            </a:r>
            <a:endParaRPr lang="en-US" altLang="en-US" sz="2400" kern="0" dirty="0">
              <a:solidFill>
                <a:srgbClr val="FF0066"/>
              </a:solidFill>
              <a:latin typeface="Arial" panose="020B0604020202020204" pitchFamily="34" charset="0"/>
              <a:cs typeface="Arial" panose="020B0604020202020204" pitchFamily="34" charset="0"/>
            </a:endParaRPr>
          </a:p>
          <a:p>
            <a:pPr marL="0" indent="0" algn="just" eaLnBrk="1" hangingPunct="1">
              <a:buNone/>
              <a:defRPr/>
            </a:pPr>
            <a:r>
              <a:rPr lang="en-US" altLang="en-US" sz="2400" kern="0" dirty="0">
                <a:solidFill>
                  <a:srgbClr val="002060"/>
                </a:solidFill>
                <a:latin typeface="Arial" panose="020B0604020202020204" pitchFamily="34" charset="0"/>
                <a:cs typeface="Arial" panose="020B0604020202020204" pitchFamily="34" charset="0"/>
              </a:rPr>
              <a:t>(</a:t>
            </a:r>
            <a:r>
              <a:rPr lang="en-US" altLang="en-US" sz="2400" kern="0" dirty="0" err="1">
                <a:solidFill>
                  <a:srgbClr val="002060"/>
                </a:solidFill>
                <a:latin typeface="Arial" panose="020B0604020202020204" pitchFamily="34" charset="0"/>
                <a:cs typeface="Arial" panose="020B0604020202020204" pitchFamily="34" charset="0"/>
              </a:rPr>
              <a:t>Giải</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kern="0" dirty="0" err="1">
                <a:solidFill>
                  <a:srgbClr val="002060"/>
                </a:solidFill>
                <a:latin typeface="Arial" panose="020B0604020202020204" pitchFamily="34" charset="0"/>
                <a:cs typeface="Arial" panose="020B0604020202020204" pitchFamily="34" charset="0"/>
              </a:rPr>
              <a:t>thích</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kern="0" dirty="0" err="1">
                <a:solidFill>
                  <a:srgbClr val="002060"/>
                </a:solidFill>
                <a:latin typeface="Arial" panose="020B0604020202020204" pitchFamily="34" charset="0"/>
                <a:cs typeface="Arial" panose="020B0604020202020204" pitchFamily="34" charset="0"/>
              </a:rPr>
              <a:t>về</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b="1" u="sng" kern="0" dirty="0" err="1">
                <a:solidFill>
                  <a:srgbClr val="006600"/>
                </a:solidFill>
                <a:latin typeface="Arial" panose="020B0604020202020204" pitchFamily="34" charset="0"/>
                <a:cs typeface="Arial" panose="020B0604020202020204" pitchFamily="34" charset="0"/>
              </a:rPr>
              <a:t>cách</a:t>
            </a:r>
            <a:r>
              <a:rPr lang="en-US" altLang="en-US" sz="2400" b="1" u="sng" kern="0" dirty="0">
                <a:solidFill>
                  <a:srgbClr val="006600"/>
                </a:solidFill>
                <a:latin typeface="Arial" panose="020B0604020202020204" pitchFamily="34" charset="0"/>
                <a:cs typeface="Arial" panose="020B0604020202020204" pitchFamily="34" charset="0"/>
              </a:rPr>
              <a:t> </a:t>
            </a:r>
            <a:r>
              <a:rPr lang="en-US" altLang="en-US" sz="2400" b="1" u="sng" kern="0" dirty="0" err="1">
                <a:solidFill>
                  <a:srgbClr val="006600"/>
                </a:solidFill>
                <a:latin typeface="Arial" panose="020B0604020202020204" pitchFamily="34" charset="0"/>
                <a:cs typeface="Arial" panose="020B0604020202020204" pitchFamily="34" charset="0"/>
              </a:rPr>
              <a:t>thức</a:t>
            </a:r>
            <a:r>
              <a:rPr lang="en-US" altLang="en-US" sz="2400" b="1" kern="0" dirty="0">
                <a:solidFill>
                  <a:srgbClr val="006600"/>
                </a:solidFill>
                <a:latin typeface="Arial" panose="020B0604020202020204" pitchFamily="34" charset="0"/>
                <a:cs typeface="Arial" panose="020B0604020202020204" pitchFamily="34" charset="0"/>
              </a:rPr>
              <a:t> </a:t>
            </a:r>
            <a:r>
              <a:rPr lang="en-US" altLang="en-US" sz="2400" kern="0" dirty="0" err="1">
                <a:solidFill>
                  <a:srgbClr val="002060"/>
                </a:solidFill>
                <a:latin typeface="Arial" panose="020B0604020202020204" pitchFamily="34" charset="0"/>
                <a:cs typeface="Arial" panose="020B0604020202020204" pitchFamily="34" charset="0"/>
              </a:rPr>
              <a:t>sự</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kern="0" dirty="0" err="1">
                <a:solidFill>
                  <a:srgbClr val="002060"/>
                </a:solidFill>
                <a:latin typeface="Arial" panose="020B0604020202020204" pitchFamily="34" charset="0"/>
                <a:cs typeface="Arial" panose="020B0604020202020204" pitchFamily="34" charset="0"/>
              </a:rPr>
              <a:t>phát</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kern="0" dirty="0" err="1">
                <a:solidFill>
                  <a:srgbClr val="002060"/>
                </a:solidFill>
                <a:latin typeface="Arial" panose="020B0604020202020204" pitchFamily="34" charset="0"/>
                <a:cs typeface="Arial" panose="020B0604020202020204" pitchFamily="34" charset="0"/>
              </a:rPr>
              <a:t>triển</a:t>
            </a:r>
            <a:r>
              <a:rPr lang="en-US" altLang="en-US" sz="2400" kern="0" dirty="0">
                <a:solidFill>
                  <a:srgbClr val="002060"/>
                </a:solidFill>
                <a:latin typeface="Arial" panose="020B0604020202020204" pitchFamily="34" charset="0"/>
                <a:cs typeface="Arial" panose="020B0604020202020204" pitchFamily="34" charset="0"/>
              </a:rPr>
              <a:t>)</a:t>
            </a:r>
          </a:p>
          <a:p>
            <a:pPr marL="0" indent="0" algn="just" eaLnBrk="1" hangingPunct="1">
              <a:buNone/>
              <a:defRPr/>
            </a:pPr>
            <a:endParaRPr lang="en-US" altLang="en-US" sz="2400" kern="0" dirty="0">
              <a:solidFill>
                <a:srgbClr val="FF0000"/>
              </a:solidFill>
              <a:latin typeface="Arial" panose="020B0604020202020204" pitchFamily="34" charset="0"/>
              <a:cs typeface="Arial" panose="020B0604020202020204" pitchFamily="34" charset="0"/>
            </a:endParaRPr>
          </a:p>
          <a:p>
            <a:pPr marL="0" indent="0" algn="just" eaLnBrk="1" hangingPunct="1">
              <a:buNone/>
              <a:defRPr/>
            </a:pPr>
            <a:r>
              <a:rPr lang="en-US" altLang="en-US" sz="2400" kern="0" dirty="0">
                <a:solidFill>
                  <a:srgbClr val="C00000"/>
                </a:solidFill>
                <a:latin typeface="Arial" panose="020B0604020202020204" pitchFamily="34" charset="0"/>
                <a:cs typeface="Arial" panose="020B0604020202020204" pitchFamily="34" charset="0"/>
              </a:rPr>
              <a:t>3) </a:t>
            </a:r>
            <a:r>
              <a:rPr lang="en-US" altLang="en-US" sz="2400" kern="0" dirty="0" err="1">
                <a:solidFill>
                  <a:srgbClr val="C00000"/>
                </a:solidFill>
                <a:latin typeface="Arial" panose="020B0604020202020204" pitchFamily="34" charset="0"/>
                <a:cs typeface="Arial" panose="020B0604020202020204" pitchFamily="34" charset="0"/>
              </a:rPr>
              <a:t>Quy</a:t>
            </a:r>
            <a:r>
              <a:rPr lang="en-US" altLang="en-US" sz="2400" kern="0" dirty="0">
                <a:solidFill>
                  <a:srgbClr val="C00000"/>
                </a:solidFill>
                <a:latin typeface="Arial" panose="020B0604020202020204" pitchFamily="34" charset="0"/>
                <a:cs typeface="Arial" panose="020B0604020202020204" pitchFamily="34" charset="0"/>
              </a:rPr>
              <a:t> </a:t>
            </a:r>
            <a:r>
              <a:rPr lang="en-US" altLang="en-US" sz="2400" kern="0" dirty="0" err="1">
                <a:solidFill>
                  <a:srgbClr val="C00000"/>
                </a:solidFill>
                <a:latin typeface="Arial" panose="020B0604020202020204" pitchFamily="34" charset="0"/>
                <a:cs typeface="Arial" panose="020B0604020202020204" pitchFamily="34" charset="0"/>
              </a:rPr>
              <a:t>luật</a:t>
            </a:r>
            <a:r>
              <a:rPr lang="en-US" altLang="en-US" sz="2400" kern="0" dirty="0">
                <a:solidFill>
                  <a:srgbClr val="C00000"/>
                </a:solidFill>
                <a:latin typeface="Arial" panose="020B0604020202020204" pitchFamily="34" charset="0"/>
                <a:cs typeface="Arial" panose="020B0604020202020204" pitchFamily="34" charset="0"/>
              </a:rPr>
              <a:t> </a:t>
            </a:r>
            <a:r>
              <a:rPr lang="en-US" altLang="en-US" sz="2400" kern="0" dirty="0" err="1">
                <a:solidFill>
                  <a:srgbClr val="C00000"/>
                </a:solidFill>
                <a:latin typeface="Arial" panose="020B0604020202020204" pitchFamily="34" charset="0"/>
                <a:cs typeface="Arial" panose="020B0604020202020204" pitchFamily="34" charset="0"/>
              </a:rPr>
              <a:t>phu</a:t>
            </a:r>
            <a:r>
              <a:rPr lang="en-US" altLang="en-US" sz="2400" kern="0" dirty="0">
                <a:solidFill>
                  <a:srgbClr val="C00000"/>
                </a:solidFill>
                <a:latin typeface="Arial" panose="020B0604020202020204" pitchFamily="34" charset="0"/>
                <a:cs typeface="Arial" panose="020B0604020202020204" pitchFamily="34" charset="0"/>
              </a:rPr>
              <a:t>̉ </a:t>
            </a:r>
            <a:r>
              <a:rPr lang="en-US" altLang="en-US" sz="2400" kern="0" dirty="0" err="1">
                <a:solidFill>
                  <a:srgbClr val="C00000"/>
                </a:solidFill>
                <a:latin typeface="Arial" panose="020B0604020202020204" pitchFamily="34" charset="0"/>
                <a:cs typeface="Arial" panose="020B0604020202020204" pitchFamily="34" charset="0"/>
              </a:rPr>
              <a:t>định</a:t>
            </a:r>
            <a:r>
              <a:rPr lang="en-US" altLang="en-US" sz="2400" kern="0" dirty="0">
                <a:solidFill>
                  <a:srgbClr val="C00000"/>
                </a:solidFill>
                <a:latin typeface="Arial" panose="020B0604020202020204" pitchFamily="34" charset="0"/>
                <a:cs typeface="Arial" panose="020B0604020202020204" pitchFamily="34" charset="0"/>
              </a:rPr>
              <a:t> </a:t>
            </a:r>
            <a:r>
              <a:rPr lang="en-US" altLang="en-US" sz="2400" kern="0" dirty="0" err="1">
                <a:solidFill>
                  <a:srgbClr val="C00000"/>
                </a:solidFill>
                <a:latin typeface="Arial" panose="020B0604020202020204" pitchFamily="34" charset="0"/>
                <a:cs typeface="Arial" panose="020B0604020202020204" pitchFamily="34" charset="0"/>
              </a:rPr>
              <a:t>của</a:t>
            </a:r>
            <a:r>
              <a:rPr lang="en-US" altLang="en-US" sz="2400" kern="0" dirty="0">
                <a:solidFill>
                  <a:srgbClr val="C00000"/>
                </a:solidFill>
                <a:latin typeface="Arial" panose="020B0604020202020204" pitchFamily="34" charset="0"/>
                <a:cs typeface="Arial" panose="020B0604020202020204" pitchFamily="34" charset="0"/>
              </a:rPr>
              <a:t> </a:t>
            </a:r>
            <a:r>
              <a:rPr lang="en-US" altLang="en-US" sz="2400" kern="0" dirty="0" err="1">
                <a:solidFill>
                  <a:srgbClr val="C00000"/>
                </a:solidFill>
                <a:latin typeface="Arial" panose="020B0604020202020204" pitchFamily="34" charset="0"/>
                <a:cs typeface="Arial" panose="020B0604020202020204" pitchFamily="34" charset="0"/>
              </a:rPr>
              <a:t>phu</a:t>
            </a:r>
            <a:r>
              <a:rPr lang="en-US" altLang="en-US" sz="2400" kern="0" dirty="0">
                <a:solidFill>
                  <a:srgbClr val="C00000"/>
                </a:solidFill>
                <a:latin typeface="Arial" panose="020B0604020202020204" pitchFamily="34" charset="0"/>
                <a:cs typeface="Arial" panose="020B0604020202020204" pitchFamily="34" charset="0"/>
              </a:rPr>
              <a:t>̉ </a:t>
            </a:r>
            <a:r>
              <a:rPr lang="en-US" altLang="en-US" sz="2400" kern="0" dirty="0" err="1">
                <a:solidFill>
                  <a:srgbClr val="C00000"/>
                </a:solidFill>
                <a:latin typeface="Arial" panose="020B0604020202020204" pitchFamily="34" charset="0"/>
                <a:cs typeface="Arial" panose="020B0604020202020204" pitchFamily="34" charset="0"/>
              </a:rPr>
              <a:t>định</a:t>
            </a:r>
            <a:r>
              <a:rPr lang="en-US" altLang="en-US" sz="2400" kern="0" dirty="0">
                <a:solidFill>
                  <a:srgbClr val="C00000"/>
                </a:solidFill>
                <a:latin typeface="Arial" panose="020B0604020202020204" pitchFamily="34" charset="0"/>
                <a:cs typeface="Arial" panose="020B0604020202020204" pitchFamily="34" charset="0"/>
              </a:rPr>
              <a:t> </a:t>
            </a:r>
          </a:p>
          <a:p>
            <a:pPr marL="0" indent="0" algn="ctr" eaLnBrk="1" hangingPunct="1">
              <a:buNone/>
              <a:defRPr/>
            </a:pPr>
            <a:r>
              <a:rPr lang="en-US" altLang="en-US" sz="2400" kern="0" dirty="0">
                <a:solidFill>
                  <a:srgbClr val="002060"/>
                </a:solidFill>
                <a:latin typeface="Arial" panose="020B0604020202020204" pitchFamily="34" charset="0"/>
                <a:cs typeface="Arial" panose="020B0604020202020204" pitchFamily="34" charset="0"/>
              </a:rPr>
              <a:t>(</a:t>
            </a:r>
            <a:r>
              <a:rPr lang="en-US" altLang="en-US" sz="2400" kern="0" dirty="0" err="1">
                <a:solidFill>
                  <a:srgbClr val="002060"/>
                </a:solidFill>
                <a:latin typeface="Arial" panose="020B0604020202020204" pitchFamily="34" charset="0"/>
                <a:cs typeface="Arial" panose="020B0604020202020204" pitchFamily="34" charset="0"/>
              </a:rPr>
              <a:t>Giải</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kern="0" dirty="0" err="1">
                <a:solidFill>
                  <a:srgbClr val="002060"/>
                </a:solidFill>
                <a:latin typeface="Arial" panose="020B0604020202020204" pitchFamily="34" charset="0"/>
                <a:cs typeface="Arial" panose="020B0604020202020204" pitchFamily="34" charset="0"/>
              </a:rPr>
              <a:t>thích</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kern="0" dirty="0" err="1">
                <a:solidFill>
                  <a:srgbClr val="002060"/>
                </a:solidFill>
                <a:latin typeface="Arial" panose="020B0604020202020204" pitchFamily="34" charset="0"/>
                <a:cs typeface="Arial" panose="020B0604020202020204" pitchFamily="34" charset="0"/>
              </a:rPr>
              <a:t>về</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u="sng" kern="0" dirty="0">
                <a:solidFill>
                  <a:srgbClr val="006600"/>
                </a:solidFill>
                <a:latin typeface="Arial" panose="020B0604020202020204" pitchFamily="34" charset="0"/>
                <a:cs typeface="Arial" panose="020B0604020202020204" pitchFamily="34" charset="0"/>
              </a:rPr>
              <a:t>con </a:t>
            </a:r>
            <a:r>
              <a:rPr lang="en-US" altLang="en-US" sz="2400" u="sng" kern="0" dirty="0" err="1">
                <a:solidFill>
                  <a:srgbClr val="006600"/>
                </a:solidFill>
                <a:latin typeface="Arial" panose="020B0604020202020204" pitchFamily="34" charset="0"/>
                <a:cs typeface="Arial" panose="020B0604020202020204" pitchFamily="34" charset="0"/>
              </a:rPr>
              <a:t>đường</a:t>
            </a:r>
            <a:r>
              <a:rPr lang="en-US" altLang="en-US" sz="2400" u="sng" kern="0" dirty="0">
                <a:solidFill>
                  <a:srgbClr val="006600"/>
                </a:solidFill>
                <a:latin typeface="Arial" panose="020B0604020202020204" pitchFamily="34" charset="0"/>
                <a:cs typeface="Arial" panose="020B0604020202020204" pitchFamily="34" charset="0"/>
              </a:rPr>
              <a:t>, </a:t>
            </a:r>
            <a:r>
              <a:rPr lang="en-US" altLang="en-US" sz="2400" u="sng" kern="0" dirty="0" err="1">
                <a:solidFill>
                  <a:srgbClr val="006600"/>
                </a:solidFill>
                <a:latin typeface="Arial" panose="020B0604020202020204" pitchFamily="34" charset="0"/>
                <a:cs typeface="Arial" panose="020B0604020202020204" pitchFamily="34" charset="0"/>
              </a:rPr>
              <a:t>hình</a:t>
            </a:r>
            <a:r>
              <a:rPr lang="en-US" altLang="en-US" sz="2400" u="sng" kern="0" dirty="0">
                <a:solidFill>
                  <a:srgbClr val="006600"/>
                </a:solidFill>
                <a:latin typeface="Arial" panose="020B0604020202020204" pitchFamily="34" charset="0"/>
                <a:cs typeface="Arial" panose="020B0604020202020204" pitchFamily="34" charset="0"/>
              </a:rPr>
              <a:t> </a:t>
            </a:r>
            <a:r>
              <a:rPr lang="en-US" altLang="en-US" sz="2400" u="sng" kern="0" dirty="0" err="1">
                <a:solidFill>
                  <a:srgbClr val="006600"/>
                </a:solidFill>
                <a:latin typeface="Arial" panose="020B0604020202020204" pitchFamily="34" charset="0"/>
                <a:cs typeface="Arial" panose="020B0604020202020204" pitchFamily="34" charset="0"/>
              </a:rPr>
              <a:t>thư</a:t>
            </a:r>
            <a:r>
              <a:rPr lang="en-US" altLang="en-US" sz="2400" u="sng" kern="0" dirty="0" err="1">
                <a:solidFill>
                  <a:srgbClr val="660066"/>
                </a:solidFill>
                <a:latin typeface="Arial" panose="020B0604020202020204" pitchFamily="34" charset="0"/>
                <a:cs typeface="Arial" panose="020B0604020202020204" pitchFamily="34" charset="0"/>
              </a:rPr>
              <a:t>́</a:t>
            </a:r>
            <a:r>
              <a:rPr lang="en-US" altLang="en-US" sz="2400" u="sng" kern="0" dirty="0" err="1">
                <a:solidFill>
                  <a:srgbClr val="006600"/>
                </a:solidFill>
                <a:latin typeface="Arial" panose="020B0604020202020204" pitchFamily="34" charset="0"/>
                <a:cs typeface="Arial" panose="020B0604020202020204" pitchFamily="34" charset="0"/>
              </a:rPr>
              <a:t>c</a:t>
            </a:r>
            <a:r>
              <a:rPr lang="en-US" altLang="en-US" sz="2400" u="sng" kern="0" dirty="0">
                <a:solidFill>
                  <a:srgbClr val="006600"/>
                </a:solidFill>
                <a:latin typeface="Arial" panose="020B0604020202020204" pitchFamily="34" charset="0"/>
                <a:cs typeface="Arial" panose="020B0604020202020204" pitchFamily="34" charset="0"/>
              </a:rPr>
              <a:t> </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kern="0" dirty="0" err="1">
                <a:solidFill>
                  <a:srgbClr val="002060"/>
                </a:solidFill>
                <a:latin typeface="Arial" panose="020B0604020202020204" pitchFamily="34" charset="0"/>
                <a:cs typeface="Arial" panose="020B0604020202020204" pitchFamily="34" charset="0"/>
              </a:rPr>
              <a:t>sự</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kern="0" dirty="0" err="1">
                <a:solidFill>
                  <a:srgbClr val="002060"/>
                </a:solidFill>
                <a:latin typeface="Arial" panose="020B0604020202020204" pitchFamily="34" charset="0"/>
                <a:cs typeface="Arial" panose="020B0604020202020204" pitchFamily="34" charset="0"/>
              </a:rPr>
              <a:t>phát</a:t>
            </a:r>
            <a:r>
              <a:rPr lang="en-US" altLang="en-US" sz="2400" kern="0" dirty="0">
                <a:solidFill>
                  <a:srgbClr val="002060"/>
                </a:solidFill>
                <a:latin typeface="Arial" panose="020B0604020202020204" pitchFamily="34" charset="0"/>
                <a:cs typeface="Arial" panose="020B0604020202020204" pitchFamily="34" charset="0"/>
              </a:rPr>
              <a:t> </a:t>
            </a:r>
            <a:r>
              <a:rPr lang="en-US" altLang="en-US" sz="2400" kern="0" dirty="0" err="1">
                <a:solidFill>
                  <a:srgbClr val="002060"/>
                </a:solidFill>
                <a:latin typeface="Arial" panose="020B0604020202020204" pitchFamily="34" charset="0"/>
                <a:cs typeface="Arial" panose="020B0604020202020204" pitchFamily="34" charset="0"/>
              </a:rPr>
              <a:t>triển</a:t>
            </a:r>
            <a:r>
              <a:rPr lang="en-US" altLang="en-US" sz="2400" kern="0" dirty="0">
                <a:solidFill>
                  <a:srgbClr val="002060"/>
                </a:solidFill>
                <a:latin typeface="Arial" panose="020B0604020202020204" pitchFamily="34" charset="0"/>
                <a:cs typeface="Arial" panose="020B0604020202020204" pitchFamily="34" charset="0"/>
              </a:rPr>
              <a:t>)</a:t>
            </a:r>
            <a:endParaRPr lang="en-US" altLang="en-US" sz="2400" kern="0" dirty="0">
              <a:solidFill>
                <a:srgbClr val="FF0000"/>
              </a:solidFill>
              <a:latin typeface="Arial" panose="020B0604020202020204" pitchFamily="34" charset="0"/>
              <a:cs typeface="Arial" panose="020B0604020202020204" pitchFamily="34" charset="0"/>
            </a:endParaRPr>
          </a:p>
        </p:txBody>
      </p:sp>
      <p:sp>
        <p:nvSpPr>
          <p:cNvPr id="9" name="Right Brace 8"/>
          <p:cNvSpPr/>
          <p:nvPr/>
        </p:nvSpPr>
        <p:spPr>
          <a:xfrm>
            <a:off x="8561728" y="1484313"/>
            <a:ext cx="980736" cy="4681537"/>
          </a:xfrm>
          <a:prstGeom prst="rightBrace">
            <a:avLst>
              <a:gd name="adj1" fmla="val 8333"/>
              <a:gd name="adj2" fmla="val 50000"/>
            </a:avLst>
          </a:prstGeom>
          <a:ln w="38100">
            <a:solidFill>
              <a:srgbClr val="000066"/>
            </a:solidFill>
          </a:ln>
        </p:spPr>
        <p:style>
          <a:lnRef idx="1">
            <a:schemeClr val="accent1"/>
          </a:lnRef>
          <a:fillRef idx="0">
            <a:schemeClr val="accent1"/>
          </a:fillRef>
          <a:effectRef idx="0">
            <a:schemeClr val="accent1"/>
          </a:effectRef>
          <a:fontRef idx="minor">
            <a:schemeClr val="tx1"/>
          </a:fontRef>
        </p:style>
        <p:txBody>
          <a:bodyPr anchor="ct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fontAlgn="base" hangingPunct="1">
              <a:spcBef>
                <a:spcPct val="0"/>
              </a:spcBef>
              <a:spcAft>
                <a:spcPct val="0"/>
              </a:spcAft>
              <a:defRPr/>
            </a:pPr>
            <a:endParaRPr lang="en-US" altLang="en-US">
              <a:solidFill>
                <a:srgbClr val="FF0000"/>
              </a:solidFill>
              <a:latin typeface="Tw Cen MT" pitchFamily="34" charset="0"/>
            </a:endParaRPr>
          </a:p>
        </p:txBody>
      </p:sp>
      <p:sp>
        <p:nvSpPr>
          <p:cNvPr id="10" name="Oval 9"/>
          <p:cNvSpPr/>
          <p:nvPr/>
        </p:nvSpPr>
        <p:spPr>
          <a:xfrm>
            <a:off x="9542464" y="1713365"/>
            <a:ext cx="2344737" cy="4343400"/>
          </a:xfrm>
          <a:prstGeom prst="ellipse">
            <a:avLst/>
          </a:prstGeom>
          <a:solidFill>
            <a:srgbClr val="9900CC"/>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r>
              <a:rPr lang="en-US" sz="2400" b="1" dirty="0" err="1">
                <a:solidFill>
                  <a:srgbClr val="FFFFFF"/>
                </a:solidFill>
                <a:latin typeface="Arial" panose="020B0604020202020204" pitchFamily="34" charset="0"/>
                <a:cs typeface="Arial" panose="020B0604020202020204" pitchFamily="34" charset="0"/>
              </a:rPr>
              <a:t>Các</a:t>
            </a:r>
            <a:r>
              <a:rPr lang="en-US" sz="2400" b="1" dirty="0">
                <a:solidFill>
                  <a:srgbClr val="FFFFFF"/>
                </a:solidFill>
                <a:latin typeface="Arial" panose="020B0604020202020204" pitchFamily="34" charset="0"/>
                <a:cs typeface="Arial" panose="020B0604020202020204" pitchFamily="34" charset="0"/>
              </a:rPr>
              <a:t> </a:t>
            </a:r>
            <a:r>
              <a:rPr lang="en-US" sz="2400" b="1" dirty="0" err="1">
                <a:solidFill>
                  <a:srgbClr val="FFFFFF"/>
                </a:solidFill>
                <a:latin typeface="Arial" panose="020B0604020202020204" pitchFamily="34" charset="0"/>
                <a:cs typeface="Arial" panose="020B0604020202020204" pitchFamily="34" charset="0"/>
              </a:rPr>
              <a:t>nguyên</a:t>
            </a:r>
            <a:r>
              <a:rPr lang="en-US" sz="2400" b="1" dirty="0">
                <a:solidFill>
                  <a:srgbClr val="FFFFFF"/>
                </a:solidFill>
                <a:latin typeface="Arial" panose="020B0604020202020204" pitchFamily="34" charset="0"/>
                <a:cs typeface="Arial" panose="020B0604020202020204" pitchFamily="34" charset="0"/>
              </a:rPr>
              <a:t> </a:t>
            </a:r>
            <a:r>
              <a:rPr lang="en-US" sz="2400" b="1" dirty="0" err="1">
                <a:solidFill>
                  <a:srgbClr val="FFFFFF"/>
                </a:solidFill>
                <a:latin typeface="Arial" panose="020B0604020202020204" pitchFamily="34" charset="0"/>
                <a:cs typeface="Arial" panose="020B0604020202020204" pitchFamily="34" charset="0"/>
              </a:rPr>
              <a:t>tắc</a:t>
            </a:r>
            <a:r>
              <a:rPr lang="en-US" sz="2400" b="1" dirty="0">
                <a:solidFill>
                  <a:srgbClr val="FFFFFF"/>
                </a:solidFill>
                <a:latin typeface="Arial" panose="020B0604020202020204" pitchFamily="34" charset="0"/>
                <a:cs typeface="Arial" panose="020B0604020202020204" pitchFamily="34" charset="0"/>
              </a:rPr>
              <a:t> </a:t>
            </a:r>
            <a:r>
              <a:rPr lang="en-US" sz="2400" b="1" dirty="0" err="1">
                <a:solidFill>
                  <a:srgbClr val="FFFFFF"/>
                </a:solidFill>
                <a:latin typeface="Arial" panose="020B0604020202020204" pitchFamily="34" charset="0"/>
                <a:cs typeface="Arial" panose="020B0604020202020204" pitchFamily="34" charset="0"/>
              </a:rPr>
              <a:t>phương</a:t>
            </a:r>
            <a:r>
              <a:rPr lang="en-US" sz="2400" b="1" dirty="0">
                <a:solidFill>
                  <a:srgbClr val="FFFFFF"/>
                </a:solidFill>
                <a:latin typeface="Arial" panose="020B0604020202020204" pitchFamily="34" charset="0"/>
                <a:cs typeface="Arial" panose="020B0604020202020204" pitchFamily="34" charset="0"/>
              </a:rPr>
              <a:t> </a:t>
            </a:r>
            <a:r>
              <a:rPr lang="en-US" sz="2400" b="1" dirty="0" err="1">
                <a:solidFill>
                  <a:srgbClr val="FFFFFF"/>
                </a:solidFill>
                <a:latin typeface="Arial" panose="020B0604020202020204" pitchFamily="34" charset="0"/>
                <a:cs typeface="Arial" panose="020B0604020202020204" pitchFamily="34" charset="0"/>
              </a:rPr>
              <a:t>pháp</a:t>
            </a:r>
            <a:r>
              <a:rPr lang="en-US" sz="2400" b="1" dirty="0">
                <a:solidFill>
                  <a:srgbClr val="FFFFFF"/>
                </a:solidFill>
                <a:latin typeface="Arial" panose="020B0604020202020204" pitchFamily="34" charset="0"/>
                <a:cs typeface="Arial" panose="020B0604020202020204" pitchFamily="34" charset="0"/>
              </a:rPr>
              <a:t> </a:t>
            </a:r>
            <a:r>
              <a:rPr lang="en-US" sz="2400" b="1" dirty="0" err="1">
                <a:solidFill>
                  <a:srgbClr val="FFFFFF"/>
                </a:solidFill>
                <a:latin typeface="Arial" panose="020B0604020202020204" pitchFamily="34" charset="0"/>
                <a:cs typeface="Arial" panose="020B0604020202020204" pitchFamily="34" charset="0"/>
              </a:rPr>
              <a:t>luận</a:t>
            </a:r>
            <a:endParaRPr lang="en-US" sz="2400" b="1" dirty="0">
              <a:solidFill>
                <a:srgbClr val="FFFFFF"/>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74932811"/>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87042"/>
                                        </p:tgtEl>
                                        <p:attrNameLst>
                                          <p:attrName>style.visibility</p:attrName>
                                        </p:attrNameLst>
                                      </p:cBhvr>
                                      <p:to>
                                        <p:strVal val="visible"/>
                                      </p:to>
                                    </p:set>
                                    <p:animEffect transition="in" filter="wheel(4)">
                                      <p:cBhvr>
                                        <p:cTn id="7" dur="2000"/>
                                        <p:tgtEl>
                                          <p:spTgt spid="8704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7" presetClass="entr" presetSubtype="0" fill="hold" grpId="0" nodeType="clickEffect">
                                  <p:stCondLst>
                                    <p:cond delay="0"/>
                                  </p:stCondLst>
                                  <p:childTnLst>
                                    <p:set>
                                      <p:cBhvr>
                                        <p:cTn id="11" dur="1" fill="hold">
                                          <p:stCondLst>
                                            <p:cond delay="0"/>
                                          </p:stCondLst>
                                        </p:cTn>
                                        <p:tgtEl>
                                          <p:spTgt spid="8">
                                            <p:bg/>
                                          </p:spTgt>
                                        </p:tgtEl>
                                        <p:attrNameLst>
                                          <p:attrName>style.visibility</p:attrName>
                                        </p:attrNameLst>
                                      </p:cBhvr>
                                      <p:to>
                                        <p:strVal val="visible"/>
                                      </p:to>
                                    </p:set>
                                    <p:animEffect transition="in" filter="fade">
                                      <p:cBhvr>
                                        <p:cTn id="12" dur="1000"/>
                                        <p:tgtEl>
                                          <p:spTgt spid="8">
                                            <p:bg/>
                                          </p:spTgt>
                                        </p:tgtEl>
                                      </p:cBhvr>
                                    </p:animEffect>
                                    <p:anim calcmode="lin" valueType="num">
                                      <p:cBhvr>
                                        <p:cTn id="13" dur="1000" fill="hold"/>
                                        <p:tgtEl>
                                          <p:spTgt spid="8">
                                            <p:bg/>
                                          </p:spTgt>
                                        </p:tgtEl>
                                        <p:attrNameLst>
                                          <p:attrName>ppt_x</p:attrName>
                                        </p:attrNameLst>
                                      </p:cBhvr>
                                      <p:tavLst>
                                        <p:tav tm="0">
                                          <p:val>
                                            <p:strVal val="#ppt_x"/>
                                          </p:val>
                                        </p:tav>
                                        <p:tav tm="100000">
                                          <p:val>
                                            <p:strVal val="#ppt_x"/>
                                          </p:val>
                                        </p:tav>
                                      </p:tavLst>
                                    </p:anim>
                                    <p:anim calcmode="lin" valueType="num">
                                      <p:cBhvr>
                                        <p:cTn id="14" dur="900" decel="100000" fill="hold"/>
                                        <p:tgtEl>
                                          <p:spTgt spid="8">
                                            <p:bg/>
                                          </p:spTgt>
                                        </p:tgtEl>
                                        <p:attrNameLst>
                                          <p:attrName>ppt_y</p:attrName>
                                        </p:attrNameLst>
                                      </p:cBhvr>
                                      <p:tavLst>
                                        <p:tav tm="0">
                                          <p:val>
                                            <p:strVal val="#ppt_y+1"/>
                                          </p:val>
                                        </p:tav>
                                        <p:tav tm="100000">
                                          <p:val>
                                            <p:strVal val="#ppt_y-.03"/>
                                          </p:val>
                                        </p:tav>
                                      </p:tavLst>
                                    </p:anim>
                                    <p:anim calcmode="lin" valueType="num">
                                      <p:cBhvr>
                                        <p:cTn id="15" dur="100" accel="100000" fill="hold">
                                          <p:stCondLst>
                                            <p:cond delay="900"/>
                                          </p:stCondLst>
                                        </p:cTn>
                                        <p:tgtEl>
                                          <p:spTgt spid="8">
                                            <p:bg/>
                                          </p:spTgt>
                                        </p:tgtEl>
                                        <p:attrNameLst>
                                          <p:attrName>ppt_y</p:attrName>
                                        </p:attrNameLst>
                                      </p:cBhvr>
                                      <p:tavLst>
                                        <p:tav tm="0">
                                          <p:val>
                                            <p:strVal val="#ppt_y-.03"/>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0"/>
                            </p:stCondLst>
                            <p:childTnLst>
                              <p:par>
                                <p:cTn id="18" presetID="37" presetClass="entr" presetSubtype="0" fill="hold" grpId="0" nodeType="clickEffect">
                                  <p:stCondLst>
                                    <p:cond delay="0"/>
                                  </p:stCondLst>
                                  <p:childTnLst>
                                    <p:set>
                                      <p:cBhvr>
                                        <p:cTn id="19" dur="1" fill="hold">
                                          <p:stCondLst>
                                            <p:cond delay="0"/>
                                          </p:stCondLst>
                                        </p:cTn>
                                        <p:tgtEl>
                                          <p:spTgt spid="8">
                                            <p:txEl>
                                              <p:pRg st="1" end="1"/>
                                            </p:txEl>
                                          </p:spTgt>
                                        </p:tgtEl>
                                        <p:attrNameLst>
                                          <p:attrName>style.visibility</p:attrName>
                                        </p:attrNameLst>
                                      </p:cBhvr>
                                      <p:to>
                                        <p:strVal val="visible"/>
                                      </p:to>
                                    </p:set>
                                    <p:animEffect transition="in" filter="fade">
                                      <p:cBhvr>
                                        <p:cTn id="20" dur="1000"/>
                                        <p:tgtEl>
                                          <p:spTgt spid="8">
                                            <p:txEl>
                                              <p:pRg st="1" end="1"/>
                                            </p:txEl>
                                          </p:spTgt>
                                        </p:tgtEl>
                                      </p:cBhvr>
                                    </p:animEffect>
                                    <p:anim calcmode="lin" valueType="num">
                                      <p:cBhvr>
                                        <p:cTn id="21" dur="1000" fill="hold"/>
                                        <p:tgtEl>
                                          <p:spTgt spid="8">
                                            <p:txEl>
                                              <p:pRg st="1" end="1"/>
                                            </p:txEl>
                                          </p:spTgt>
                                        </p:tgtEl>
                                        <p:attrNameLst>
                                          <p:attrName>ppt_x</p:attrName>
                                        </p:attrNameLst>
                                      </p:cBhvr>
                                      <p:tavLst>
                                        <p:tav tm="0">
                                          <p:val>
                                            <p:strVal val="#ppt_x"/>
                                          </p:val>
                                        </p:tav>
                                        <p:tav tm="100000">
                                          <p:val>
                                            <p:strVal val="#ppt_x"/>
                                          </p:val>
                                        </p:tav>
                                      </p:tavLst>
                                    </p:anim>
                                    <p:anim calcmode="lin" valueType="num">
                                      <p:cBhvr>
                                        <p:cTn id="22" dur="900" decel="100000" fill="hold"/>
                                        <p:tgtEl>
                                          <p:spTgt spid="8">
                                            <p:txEl>
                                              <p:pRg st="1" end="1"/>
                                            </p:txEl>
                                          </p:spTgt>
                                        </p:tgtEl>
                                        <p:attrNameLst>
                                          <p:attrName>ppt_y</p:attrName>
                                        </p:attrNameLst>
                                      </p:cBhvr>
                                      <p:tavLst>
                                        <p:tav tm="0">
                                          <p:val>
                                            <p:strVal val="#ppt_y+1"/>
                                          </p:val>
                                        </p:tav>
                                        <p:tav tm="100000">
                                          <p:val>
                                            <p:strVal val="#ppt_y-.03"/>
                                          </p:val>
                                        </p:tav>
                                      </p:tavLst>
                                    </p:anim>
                                    <p:anim calcmode="lin" valueType="num">
                                      <p:cBhvr>
                                        <p:cTn id="23" dur="100" accel="100000" fill="hold">
                                          <p:stCondLst>
                                            <p:cond delay="900"/>
                                          </p:stCondLst>
                                        </p:cTn>
                                        <p:tgtEl>
                                          <p:spTgt spid="8">
                                            <p:txEl>
                                              <p:pRg st="1" end="1"/>
                                            </p:txEl>
                                          </p:spTgt>
                                        </p:tgtEl>
                                        <p:attrNameLst>
                                          <p:attrName>ppt_y</p:attrName>
                                        </p:attrNameLst>
                                      </p:cBhvr>
                                      <p:tavLst>
                                        <p:tav tm="0">
                                          <p:val>
                                            <p:strVal val="#ppt_y-.03"/>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37" presetClass="entr" presetSubtype="0" fill="hold" grpId="0" nodeType="clickEffect">
                                  <p:stCondLst>
                                    <p:cond delay="0"/>
                                  </p:stCondLst>
                                  <p:childTnLst>
                                    <p:set>
                                      <p:cBhvr>
                                        <p:cTn id="27" dur="1" fill="hold">
                                          <p:stCondLst>
                                            <p:cond delay="0"/>
                                          </p:stCondLst>
                                        </p:cTn>
                                        <p:tgtEl>
                                          <p:spTgt spid="8">
                                            <p:txEl>
                                              <p:pRg st="2" end="2"/>
                                            </p:txEl>
                                          </p:spTgt>
                                        </p:tgtEl>
                                        <p:attrNameLst>
                                          <p:attrName>style.visibility</p:attrName>
                                        </p:attrNameLst>
                                      </p:cBhvr>
                                      <p:to>
                                        <p:strVal val="visible"/>
                                      </p:to>
                                    </p:set>
                                    <p:animEffect transition="in" filter="fade">
                                      <p:cBhvr>
                                        <p:cTn id="28" dur="1000"/>
                                        <p:tgtEl>
                                          <p:spTgt spid="8">
                                            <p:txEl>
                                              <p:pRg st="2" end="2"/>
                                            </p:txEl>
                                          </p:spTgt>
                                        </p:tgtEl>
                                      </p:cBhvr>
                                    </p:animEffect>
                                    <p:anim calcmode="lin" valueType="num">
                                      <p:cBhvr>
                                        <p:cTn id="29" dur="1000" fill="hold"/>
                                        <p:tgtEl>
                                          <p:spTgt spid="8">
                                            <p:txEl>
                                              <p:pRg st="2" end="2"/>
                                            </p:txEl>
                                          </p:spTgt>
                                        </p:tgtEl>
                                        <p:attrNameLst>
                                          <p:attrName>ppt_x</p:attrName>
                                        </p:attrNameLst>
                                      </p:cBhvr>
                                      <p:tavLst>
                                        <p:tav tm="0">
                                          <p:val>
                                            <p:strVal val="#ppt_x"/>
                                          </p:val>
                                        </p:tav>
                                        <p:tav tm="100000">
                                          <p:val>
                                            <p:strVal val="#ppt_x"/>
                                          </p:val>
                                        </p:tav>
                                      </p:tavLst>
                                    </p:anim>
                                    <p:anim calcmode="lin" valueType="num">
                                      <p:cBhvr>
                                        <p:cTn id="30" dur="900" decel="100000" fill="hold"/>
                                        <p:tgtEl>
                                          <p:spTgt spid="8">
                                            <p:txEl>
                                              <p:pRg st="2" end="2"/>
                                            </p:txEl>
                                          </p:spTgt>
                                        </p:tgtEl>
                                        <p:attrNameLst>
                                          <p:attrName>ppt_y</p:attrName>
                                        </p:attrNameLst>
                                      </p:cBhvr>
                                      <p:tavLst>
                                        <p:tav tm="0">
                                          <p:val>
                                            <p:strVal val="#ppt_y+1"/>
                                          </p:val>
                                        </p:tav>
                                        <p:tav tm="100000">
                                          <p:val>
                                            <p:strVal val="#ppt_y-.03"/>
                                          </p:val>
                                        </p:tav>
                                      </p:tavLst>
                                    </p:anim>
                                    <p:anim calcmode="lin" valueType="num">
                                      <p:cBhvr>
                                        <p:cTn id="31" dur="100" accel="100000" fill="hold">
                                          <p:stCondLst>
                                            <p:cond delay="900"/>
                                          </p:stCondLst>
                                        </p:cTn>
                                        <p:tgtEl>
                                          <p:spTgt spid="8">
                                            <p:txEl>
                                              <p:pRg st="2" end="2"/>
                                            </p:txEl>
                                          </p:spTgt>
                                        </p:tgtEl>
                                        <p:attrNameLst>
                                          <p:attrName>ppt_y</p:attrName>
                                        </p:attrNameLst>
                                      </p:cBhvr>
                                      <p:tavLst>
                                        <p:tav tm="0">
                                          <p:val>
                                            <p:strVal val="#ppt_y-.03"/>
                                          </p:val>
                                        </p:tav>
                                        <p:tav tm="100000">
                                          <p:val>
                                            <p:strVal val="#ppt_y"/>
                                          </p:val>
                                        </p:tav>
                                      </p:tavLst>
                                    </p:anim>
                                  </p:childTnLst>
                                </p:cTn>
                              </p:par>
                            </p:childTnLst>
                          </p:cTn>
                        </p:par>
                      </p:childTnLst>
                    </p:cTn>
                  </p:par>
                  <p:par>
                    <p:cTn id="32" fill="hold" nodeType="clickPar">
                      <p:stCondLst>
                        <p:cond delay="indefinite"/>
                      </p:stCondLst>
                      <p:childTnLst>
                        <p:par>
                          <p:cTn id="33" fill="hold" nodeType="withGroup">
                            <p:stCondLst>
                              <p:cond delay="0"/>
                            </p:stCondLst>
                            <p:childTnLst>
                              <p:par>
                                <p:cTn id="34" presetID="37" presetClass="entr" presetSubtype="0" fill="hold" grpId="0" nodeType="clickEffect">
                                  <p:stCondLst>
                                    <p:cond delay="0"/>
                                  </p:stCondLst>
                                  <p:childTnLst>
                                    <p:set>
                                      <p:cBhvr>
                                        <p:cTn id="35" dur="1" fill="hold">
                                          <p:stCondLst>
                                            <p:cond delay="0"/>
                                          </p:stCondLst>
                                        </p:cTn>
                                        <p:tgtEl>
                                          <p:spTgt spid="8">
                                            <p:txEl>
                                              <p:pRg st="4" end="4"/>
                                            </p:txEl>
                                          </p:spTgt>
                                        </p:tgtEl>
                                        <p:attrNameLst>
                                          <p:attrName>style.visibility</p:attrName>
                                        </p:attrNameLst>
                                      </p:cBhvr>
                                      <p:to>
                                        <p:strVal val="visible"/>
                                      </p:to>
                                    </p:set>
                                    <p:animEffect transition="in" filter="fade">
                                      <p:cBhvr>
                                        <p:cTn id="36" dur="1000"/>
                                        <p:tgtEl>
                                          <p:spTgt spid="8">
                                            <p:txEl>
                                              <p:pRg st="4" end="4"/>
                                            </p:txEl>
                                          </p:spTgt>
                                        </p:tgtEl>
                                      </p:cBhvr>
                                    </p:animEffect>
                                    <p:anim calcmode="lin" valueType="num">
                                      <p:cBhvr>
                                        <p:cTn id="37" dur="1000" fill="hold"/>
                                        <p:tgtEl>
                                          <p:spTgt spid="8">
                                            <p:txEl>
                                              <p:pRg st="4" end="4"/>
                                            </p:txEl>
                                          </p:spTgt>
                                        </p:tgtEl>
                                        <p:attrNameLst>
                                          <p:attrName>ppt_x</p:attrName>
                                        </p:attrNameLst>
                                      </p:cBhvr>
                                      <p:tavLst>
                                        <p:tav tm="0">
                                          <p:val>
                                            <p:strVal val="#ppt_x"/>
                                          </p:val>
                                        </p:tav>
                                        <p:tav tm="100000">
                                          <p:val>
                                            <p:strVal val="#ppt_x"/>
                                          </p:val>
                                        </p:tav>
                                      </p:tavLst>
                                    </p:anim>
                                    <p:anim calcmode="lin" valueType="num">
                                      <p:cBhvr>
                                        <p:cTn id="38" dur="900" decel="100000" fill="hold"/>
                                        <p:tgtEl>
                                          <p:spTgt spid="8">
                                            <p:txEl>
                                              <p:pRg st="4" end="4"/>
                                            </p:txEl>
                                          </p:spTgt>
                                        </p:tgtEl>
                                        <p:attrNameLst>
                                          <p:attrName>ppt_y</p:attrName>
                                        </p:attrNameLst>
                                      </p:cBhvr>
                                      <p:tavLst>
                                        <p:tav tm="0">
                                          <p:val>
                                            <p:strVal val="#ppt_y+1"/>
                                          </p:val>
                                        </p:tav>
                                        <p:tav tm="100000">
                                          <p:val>
                                            <p:strVal val="#ppt_y-.03"/>
                                          </p:val>
                                        </p:tav>
                                      </p:tavLst>
                                    </p:anim>
                                    <p:anim calcmode="lin" valueType="num">
                                      <p:cBhvr>
                                        <p:cTn id="39" dur="100" accel="100000" fill="hold">
                                          <p:stCondLst>
                                            <p:cond delay="900"/>
                                          </p:stCondLst>
                                        </p:cTn>
                                        <p:tgtEl>
                                          <p:spTgt spid="8">
                                            <p:txEl>
                                              <p:pRg st="4" end="4"/>
                                            </p:txEl>
                                          </p:spTgt>
                                        </p:tgtEl>
                                        <p:attrNameLst>
                                          <p:attrName>ppt_y</p:attrName>
                                        </p:attrNameLst>
                                      </p:cBhvr>
                                      <p:tavLst>
                                        <p:tav tm="0">
                                          <p:val>
                                            <p:strVal val="#ppt_y-.03"/>
                                          </p:val>
                                        </p:tav>
                                        <p:tav tm="100000">
                                          <p:val>
                                            <p:strVal val="#ppt_y"/>
                                          </p:val>
                                        </p:tav>
                                      </p:tavLst>
                                    </p:anim>
                                  </p:childTnLst>
                                </p:cTn>
                              </p:par>
                            </p:childTnLst>
                          </p:cTn>
                        </p:par>
                      </p:childTnLst>
                    </p:cTn>
                  </p:par>
                  <p:par>
                    <p:cTn id="40" fill="hold" nodeType="clickPar">
                      <p:stCondLst>
                        <p:cond delay="indefinite"/>
                      </p:stCondLst>
                      <p:childTnLst>
                        <p:par>
                          <p:cTn id="41" fill="hold" nodeType="withGroup">
                            <p:stCondLst>
                              <p:cond delay="0"/>
                            </p:stCondLst>
                            <p:childTnLst>
                              <p:par>
                                <p:cTn id="42" presetID="37" presetClass="entr" presetSubtype="0" fill="hold" grpId="0" nodeType="clickEffect">
                                  <p:stCondLst>
                                    <p:cond delay="0"/>
                                  </p:stCondLst>
                                  <p:childTnLst>
                                    <p:set>
                                      <p:cBhvr>
                                        <p:cTn id="43" dur="1" fill="hold">
                                          <p:stCondLst>
                                            <p:cond delay="0"/>
                                          </p:stCondLst>
                                        </p:cTn>
                                        <p:tgtEl>
                                          <p:spTgt spid="8">
                                            <p:txEl>
                                              <p:pRg st="5" end="5"/>
                                            </p:txEl>
                                          </p:spTgt>
                                        </p:tgtEl>
                                        <p:attrNameLst>
                                          <p:attrName>style.visibility</p:attrName>
                                        </p:attrNameLst>
                                      </p:cBhvr>
                                      <p:to>
                                        <p:strVal val="visible"/>
                                      </p:to>
                                    </p:set>
                                    <p:animEffect transition="in" filter="fade">
                                      <p:cBhvr>
                                        <p:cTn id="44" dur="1000"/>
                                        <p:tgtEl>
                                          <p:spTgt spid="8">
                                            <p:txEl>
                                              <p:pRg st="5" end="5"/>
                                            </p:txEl>
                                          </p:spTgt>
                                        </p:tgtEl>
                                      </p:cBhvr>
                                    </p:animEffect>
                                    <p:anim calcmode="lin" valueType="num">
                                      <p:cBhvr>
                                        <p:cTn id="45" dur="1000" fill="hold"/>
                                        <p:tgtEl>
                                          <p:spTgt spid="8">
                                            <p:txEl>
                                              <p:pRg st="5" end="5"/>
                                            </p:txEl>
                                          </p:spTgt>
                                        </p:tgtEl>
                                        <p:attrNameLst>
                                          <p:attrName>ppt_x</p:attrName>
                                        </p:attrNameLst>
                                      </p:cBhvr>
                                      <p:tavLst>
                                        <p:tav tm="0">
                                          <p:val>
                                            <p:strVal val="#ppt_x"/>
                                          </p:val>
                                        </p:tav>
                                        <p:tav tm="100000">
                                          <p:val>
                                            <p:strVal val="#ppt_x"/>
                                          </p:val>
                                        </p:tav>
                                      </p:tavLst>
                                    </p:anim>
                                    <p:anim calcmode="lin" valueType="num">
                                      <p:cBhvr>
                                        <p:cTn id="46" dur="900" decel="100000" fill="hold"/>
                                        <p:tgtEl>
                                          <p:spTgt spid="8">
                                            <p:txEl>
                                              <p:pRg st="5" end="5"/>
                                            </p:txEl>
                                          </p:spTgt>
                                        </p:tgtEl>
                                        <p:attrNameLst>
                                          <p:attrName>ppt_y</p:attrName>
                                        </p:attrNameLst>
                                      </p:cBhvr>
                                      <p:tavLst>
                                        <p:tav tm="0">
                                          <p:val>
                                            <p:strVal val="#ppt_y+1"/>
                                          </p:val>
                                        </p:tav>
                                        <p:tav tm="100000">
                                          <p:val>
                                            <p:strVal val="#ppt_y-.03"/>
                                          </p:val>
                                        </p:tav>
                                      </p:tavLst>
                                    </p:anim>
                                    <p:anim calcmode="lin" valueType="num">
                                      <p:cBhvr>
                                        <p:cTn id="47" dur="100" accel="100000" fill="hold">
                                          <p:stCondLst>
                                            <p:cond delay="900"/>
                                          </p:stCondLst>
                                        </p:cTn>
                                        <p:tgtEl>
                                          <p:spTgt spid="8">
                                            <p:txEl>
                                              <p:pRg st="5" end="5"/>
                                            </p:txEl>
                                          </p:spTgt>
                                        </p:tgtEl>
                                        <p:attrNameLst>
                                          <p:attrName>ppt_y</p:attrName>
                                        </p:attrNameLst>
                                      </p:cBhvr>
                                      <p:tavLst>
                                        <p:tav tm="0">
                                          <p:val>
                                            <p:strVal val="#ppt_y-.03"/>
                                          </p:val>
                                        </p:tav>
                                        <p:tav tm="100000">
                                          <p:val>
                                            <p:strVal val="#ppt_y"/>
                                          </p:val>
                                        </p:tav>
                                      </p:tavLst>
                                    </p:anim>
                                  </p:childTnLst>
                                </p:cTn>
                              </p:par>
                            </p:childTnLst>
                          </p:cTn>
                        </p:par>
                      </p:childTnLst>
                    </p:cTn>
                  </p:par>
                  <p:par>
                    <p:cTn id="48" fill="hold" nodeType="clickPar">
                      <p:stCondLst>
                        <p:cond delay="indefinite"/>
                      </p:stCondLst>
                      <p:childTnLst>
                        <p:par>
                          <p:cTn id="49" fill="hold" nodeType="withGroup">
                            <p:stCondLst>
                              <p:cond delay="0"/>
                            </p:stCondLst>
                            <p:childTnLst>
                              <p:par>
                                <p:cTn id="50" presetID="37" presetClass="entr" presetSubtype="0" fill="hold" grpId="0" nodeType="clickEffect">
                                  <p:stCondLst>
                                    <p:cond delay="0"/>
                                  </p:stCondLst>
                                  <p:childTnLst>
                                    <p:set>
                                      <p:cBhvr>
                                        <p:cTn id="51" dur="1" fill="hold">
                                          <p:stCondLst>
                                            <p:cond delay="0"/>
                                          </p:stCondLst>
                                        </p:cTn>
                                        <p:tgtEl>
                                          <p:spTgt spid="8">
                                            <p:txEl>
                                              <p:pRg st="7" end="7"/>
                                            </p:txEl>
                                          </p:spTgt>
                                        </p:tgtEl>
                                        <p:attrNameLst>
                                          <p:attrName>style.visibility</p:attrName>
                                        </p:attrNameLst>
                                      </p:cBhvr>
                                      <p:to>
                                        <p:strVal val="visible"/>
                                      </p:to>
                                    </p:set>
                                    <p:animEffect transition="in" filter="fade">
                                      <p:cBhvr>
                                        <p:cTn id="52" dur="1000"/>
                                        <p:tgtEl>
                                          <p:spTgt spid="8">
                                            <p:txEl>
                                              <p:pRg st="7" end="7"/>
                                            </p:txEl>
                                          </p:spTgt>
                                        </p:tgtEl>
                                      </p:cBhvr>
                                    </p:animEffect>
                                    <p:anim calcmode="lin" valueType="num">
                                      <p:cBhvr>
                                        <p:cTn id="53" dur="1000" fill="hold"/>
                                        <p:tgtEl>
                                          <p:spTgt spid="8">
                                            <p:txEl>
                                              <p:pRg st="7" end="7"/>
                                            </p:txEl>
                                          </p:spTgt>
                                        </p:tgtEl>
                                        <p:attrNameLst>
                                          <p:attrName>ppt_x</p:attrName>
                                        </p:attrNameLst>
                                      </p:cBhvr>
                                      <p:tavLst>
                                        <p:tav tm="0">
                                          <p:val>
                                            <p:strVal val="#ppt_x"/>
                                          </p:val>
                                        </p:tav>
                                        <p:tav tm="100000">
                                          <p:val>
                                            <p:strVal val="#ppt_x"/>
                                          </p:val>
                                        </p:tav>
                                      </p:tavLst>
                                    </p:anim>
                                    <p:anim calcmode="lin" valueType="num">
                                      <p:cBhvr>
                                        <p:cTn id="54" dur="900" decel="100000" fill="hold"/>
                                        <p:tgtEl>
                                          <p:spTgt spid="8">
                                            <p:txEl>
                                              <p:pRg st="7" end="7"/>
                                            </p:txEl>
                                          </p:spTgt>
                                        </p:tgtEl>
                                        <p:attrNameLst>
                                          <p:attrName>ppt_y</p:attrName>
                                        </p:attrNameLst>
                                      </p:cBhvr>
                                      <p:tavLst>
                                        <p:tav tm="0">
                                          <p:val>
                                            <p:strVal val="#ppt_y+1"/>
                                          </p:val>
                                        </p:tav>
                                        <p:tav tm="100000">
                                          <p:val>
                                            <p:strVal val="#ppt_y-.03"/>
                                          </p:val>
                                        </p:tav>
                                      </p:tavLst>
                                    </p:anim>
                                    <p:anim calcmode="lin" valueType="num">
                                      <p:cBhvr>
                                        <p:cTn id="55" dur="100" accel="100000" fill="hold">
                                          <p:stCondLst>
                                            <p:cond delay="900"/>
                                          </p:stCondLst>
                                        </p:cTn>
                                        <p:tgtEl>
                                          <p:spTgt spid="8">
                                            <p:txEl>
                                              <p:pRg st="7" end="7"/>
                                            </p:txEl>
                                          </p:spTgt>
                                        </p:tgtEl>
                                        <p:attrNameLst>
                                          <p:attrName>ppt_y</p:attrName>
                                        </p:attrNameLst>
                                      </p:cBhvr>
                                      <p:tavLst>
                                        <p:tav tm="0">
                                          <p:val>
                                            <p:strVal val="#ppt_y-.03"/>
                                          </p:val>
                                        </p:tav>
                                        <p:tav tm="100000">
                                          <p:val>
                                            <p:strVal val="#ppt_y"/>
                                          </p:val>
                                        </p:tav>
                                      </p:tavLst>
                                    </p:anim>
                                  </p:childTnLst>
                                </p:cTn>
                              </p:par>
                            </p:childTnLst>
                          </p:cTn>
                        </p:par>
                      </p:childTnLst>
                    </p:cTn>
                  </p:par>
                  <p:par>
                    <p:cTn id="56" fill="hold" nodeType="clickPar">
                      <p:stCondLst>
                        <p:cond delay="indefinite"/>
                      </p:stCondLst>
                      <p:childTnLst>
                        <p:par>
                          <p:cTn id="57" fill="hold" nodeType="withGroup">
                            <p:stCondLst>
                              <p:cond delay="0"/>
                            </p:stCondLst>
                            <p:childTnLst>
                              <p:par>
                                <p:cTn id="58" presetID="37" presetClass="entr" presetSubtype="0" fill="hold" grpId="0" nodeType="clickEffect">
                                  <p:stCondLst>
                                    <p:cond delay="0"/>
                                  </p:stCondLst>
                                  <p:childTnLst>
                                    <p:set>
                                      <p:cBhvr>
                                        <p:cTn id="59" dur="1" fill="hold">
                                          <p:stCondLst>
                                            <p:cond delay="0"/>
                                          </p:stCondLst>
                                        </p:cTn>
                                        <p:tgtEl>
                                          <p:spTgt spid="8">
                                            <p:txEl>
                                              <p:pRg st="8" end="8"/>
                                            </p:txEl>
                                          </p:spTgt>
                                        </p:tgtEl>
                                        <p:attrNameLst>
                                          <p:attrName>style.visibility</p:attrName>
                                        </p:attrNameLst>
                                      </p:cBhvr>
                                      <p:to>
                                        <p:strVal val="visible"/>
                                      </p:to>
                                    </p:set>
                                    <p:animEffect transition="in" filter="fade">
                                      <p:cBhvr>
                                        <p:cTn id="60" dur="1000"/>
                                        <p:tgtEl>
                                          <p:spTgt spid="8">
                                            <p:txEl>
                                              <p:pRg st="8" end="8"/>
                                            </p:txEl>
                                          </p:spTgt>
                                        </p:tgtEl>
                                      </p:cBhvr>
                                    </p:animEffect>
                                    <p:anim calcmode="lin" valueType="num">
                                      <p:cBhvr>
                                        <p:cTn id="61" dur="1000" fill="hold"/>
                                        <p:tgtEl>
                                          <p:spTgt spid="8">
                                            <p:txEl>
                                              <p:pRg st="8" end="8"/>
                                            </p:txEl>
                                          </p:spTgt>
                                        </p:tgtEl>
                                        <p:attrNameLst>
                                          <p:attrName>ppt_x</p:attrName>
                                        </p:attrNameLst>
                                      </p:cBhvr>
                                      <p:tavLst>
                                        <p:tav tm="0">
                                          <p:val>
                                            <p:strVal val="#ppt_x"/>
                                          </p:val>
                                        </p:tav>
                                        <p:tav tm="100000">
                                          <p:val>
                                            <p:strVal val="#ppt_x"/>
                                          </p:val>
                                        </p:tav>
                                      </p:tavLst>
                                    </p:anim>
                                    <p:anim calcmode="lin" valueType="num">
                                      <p:cBhvr>
                                        <p:cTn id="62" dur="900" decel="100000" fill="hold"/>
                                        <p:tgtEl>
                                          <p:spTgt spid="8">
                                            <p:txEl>
                                              <p:pRg st="8" end="8"/>
                                            </p:txEl>
                                          </p:spTgt>
                                        </p:tgtEl>
                                        <p:attrNameLst>
                                          <p:attrName>ppt_y</p:attrName>
                                        </p:attrNameLst>
                                      </p:cBhvr>
                                      <p:tavLst>
                                        <p:tav tm="0">
                                          <p:val>
                                            <p:strVal val="#ppt_y+1"/>
                                          </p:val>
                                        </p:tav>
                                        <p:tav tm="100000">
                                          <p:val>
                                            <p:strVal val="#ppt_y-.03"/>
                                          </p:val>
                                        </p:tav>
                                      </p:tavLst>
                                    </p:anim>
                                    <p:anim calcmode="lin" valueType="num">
                                      <p:cBhvr>
                                        <p:cTn id="63" dur="100" accel="100000" fill="hold">
                                          <p:stCondLst>
                                            <p:cond delay="900"/>
                                          </p:stCondLst>
                                        </p:cTn>
                                        <p:tgtEl>
                                          <p:spTgt spid="8">
                                            <p:txEl>
                                              <p:pRg st="8" end="8"/>
                                            </p:txEl>
                                          </p:spTgt>
                                        </p:tgtEl>
                                        <p:attrNameLst>
                                          <p:attrName>ppt_y</p:attrName>
                                        </p:attrNameLst>
                                      </p:cBhvr>
                                      <p:tavLst>
                                        <p:tav tm="0">
                                          <p:val>
                                            <p:strVal val="#ppt_y-.03"/>
                                          </p:val>
                                        </p:tav>
                                        <p:tav tm="100000">
                                          <p:val>
                                            <p:strVal val="#ppt_y"/>
                                          </p:val>
                                        </p:tav>
                                      </p:tavLst>
                                    </p:anim>
                                  </p:childTnLst>
                                </p:cTn>
                              </p:par>
                            </p:childTnLst>
                          </p:cTn>
                        </p:par>
                      </p:childTnLst>
                    </p:cTn>
                  </p:par>
                  <p:par>
                    <p:cTn id="64" fill="hold" nodeType="clickPar">
                      <p:stCondLst>
                        <p:cond delay="indefinite"/>
                      </p:stCondLst>
                      <p:childTnLst>
                        <p:par>
                          <p:cTn id="65" fill="hold" nodeType="withGroup">
                            <p:stCondLst>
                              <p:cond delay="0"/>
                            </p:stCondLst>
                            <p:childTnLst>
                              <p:par>
                                <p:cTn id="66" presetID="18" presetClass="entr" presetSubtype="12" fill="hold" grpId="0" nodeType="clickEffect">
                                  <p:stCondLst>
                                    <p:cond delay="0"/>
                                  </p:stCondLst>
                                  <p:childTnLst>
                                    <p:set>
                                      <p:cBhvr>
                                        <p:cTn id="67" dur="1" fill="hold">
                                          <p:stCondLst>
                                            <p:cond delay="0"/>
                                          </p:stCondLst>
                                        </p:cTn>
                                        <p:tgtEl>
                                          <p:spTgt spid="9"/>
                                        </p:tgtEl>
                                        <p:attrNameLst>
                                          <p:attrName>style.visibility</p:attrName>
                                        </p:attrNameLst>
                                      </p:cBhvr>
                                      <p:to>
                                        <p:strVal val="visible"/>
                                      </p:to>
                                    </p:set>
                                    <p:animEffect transition="in" filter="strips(downLeft)">
                                      <p:cBhvr>
                                        <p:cTn id="68" dur="500"/>
                                        <p:tgtEl>
                                          <p:spTgt spid="9"/>
                                        </p:tgtEl>
                                      </p:cBhvr>
                                    </p:animEffect>
                                  </p:childTnLst>
                                </p:cTn>
                              </p:par>
                            </p:childTnLst>
                          </p:cTn>
                        </p:par>
                      </p:childTnLst>
                    </p:cTn>
                  </p:par>
                  <p:par>
                    <p:cTn id="69" fill="hold" nodeType="clickPar">
                      <p:stCondLst>
                        <p:cond delay="indefinite"/>
                      </p:stCondLst>
                      <p:childTnLst>
                        <p:par>
                          <p:cTn id="70" fill="hold" nodeType="withGroup">
                            <p:stCondLst>
                              <p:cond delay="0"/>
                            </p:stCondLst>
                            <p:childTnLst>
                              <p:par>
                                <p:cTn id="71" presetID="23" presetClass="entr" presetSubtype="16" fill="hold" grpId="0" nodeType="clickEffect">
                                  <p:stCondLst>
                                    <p:cond delay="0"/>
                                  </p:stCondLst>
                                  <p:childTnLst>
                                    <p:set>
                                      <p:cBhvr>
                                        <p:cTn id="72" dur="1" fill="hold">
                                          <p:stCondLst>
                                            <p:cond delay="0"/>
                                          </p:stCondLst>
                                        </p:cTn>
                                        <p:tgtEl>
                                          <p:spTgt spid="10"/>
                                        </p:tgtEl>
                                        <p:attrNameLst>
                                          <p:attrName>style.visibility</p:attrName>
                                        </p:attrNameLst>
                                      </p:cBhvr>
                                      <p:to>
                                        <p:strVal val="visible"/>
                                      </p:to>
                                    </p:set>
                                    <p:anim calcmode="lin" valueType="num">
                                      <p:cBhvr>
                                        <p:cTn id="73" dur="500" fill="hold"/>
                                        <p:tgtEl>
                                          <p:spTgt spid="10"/>
                                        </p:tgtEl>
                                        <p:attrNameLst>
                                          <p:attrName>ppt_w</p:attrName>
                                        </p:attrNameLst>
                                      </p:cBhvr>
                                      <p:tavLst>
                                        <p:tav tm="0">
                                          <p:val>
                                            <p:fltVal val="0"/>
                                          </p:val>
                                        </p:tav>
                                        <p:tav tm="100000">
                                          <p:val>
                                            <p:strVal val="#ppt_w"/>
                                          </p:val>
                                        </p:tav>
                                      </p:tavLst>
                                    </p:anim>
                                    <p:anim calcmode="lin" valueType="num">
                                      <p:cBhvr>
                                        <p:cTn id="74" dur="500" fill="hold"/>
                                        <p:tgtEl>
                                          <p:spTgt spid="1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7042" grpId="0" animBg="1"/>
      <p:bldP spid="8" grpId="0" build="p" animBg="1"/>
      <p:bldP spid="9" grpId="0" animBg="1"/>
      <p:bldP spid="10"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a:spLocks noChangeArrowheads="1"/>
          </p:cNvSpPr>
          <p:nvPr/>
        </p:nvSpPr>
        <p:spPr bwMode="auto">
          <a:xfrm>
            <a:off x="2920999" y="1784123"/>
            <a:ext cx="5905500" cy="849313"/>
          </a:xfrm>
          <a:prstGeom prst="roundRect">
            <a:avLst>
              <a:gd name="adj" fmla="val 16667"/>
            </a:avLst>
          </a:prstGeom>
          <a:solidFill>
            <a:srgbClr val="FFFF00"/>
          </a:solidFill>
          <a:ln w="9525" algn="ctr">
            <a:solidFill>
              <a:schemeClr val="tx1"/>
            </a:solidFill>
            <a:round/>
            <a:headEnd/>
            <a:tailEnd/>
          </a:ln>
        </p:spPr>
        <p:txBody>
          <a:bodyPr/>
          <a:lstStyle>
            <a:lvl1pPr marL="342900" indent="-342900">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marL="0" indent="0" algn="ctr" fontAlgn="base">
              <a:spcBef>
                <a:spcPct val="0"/>
              </a:spcBef>
              <a:spcAft>
                <a:spcPct val="0"/>
              </a:spcAft>
              <a:buNone/>
            </a:pPr>
            <a:r>
              <a:rPr lang="en-US" altLang="en-US" sz="2400" b="1" dirty="0">
                <a:solidFill>
                  <a:srgbClr val="000066"/>
                </a:solidFill>
                <a:latin typeface="Arial" panose="020B0604020202020204" pitchFamily="34" charset="0"/>
                <a:ea typeface="Calibri" panose="020F0502020204030204" pitchFamily="34" charset="0"/>
                <a:cs typeface="Arial" panose="020B0604020202020204" pitchFamily="34" charset="0"/>
              </a:rPr>
              <a:t>+ </a:t>
            </a:r>
            <a:r>
              <a:rPr lang="en-US" altLang="en-US" sz="2400" b="1" dirty="0" err="1">
                <a:solidFill>
                  <a:srgbClr val="000066"/>
                </a:solidFill>
                <a:latin typeface="Arial" panose="020B0604020202020204" pitchFamily="34" charset="0"/>
                <a:ea typeface="Calibri" panose="020F0502020204030204" pitchFamily="34" charset="0"/>
                <a:cs typeface="Arial" panose="020B0604020202020204" pitchFamily="34" charset="0"/>
              </a:rPr>
              <a:t>Vị</a:t>
            </a:r>
            <a:r>
              <a:rPr lang="en-US" altLang="en-US" sz="2400" b="1" dirty="0">
                <a:solidFill>
                  <a:srgbClr val="000066"/>
                </a:solidFill>
                <a:latin typeface="Arial" panose="020B0604020202020204" pitchFamily="34" charset="0"/>
                <a:ea typeface="Calibri" panose="020F0502020204030204" pitchFamily="34" charset="0"/>
                <a:cs typeface="Arial" panose="020B0604020202020204" pitchFamily="34" charset="0"/>
              </a:rPr>
              <a:t> </a:t>
            </a:r>
            <a:r>
              <a:rPr lang="en-US" altLang="en-US" sz="2400" b="1" dirty="0" err="1">
                <a:solidFill>
                  <a:srgbClr val="000066"/>
                </a:solidFill>
                <a:latin typeface="Arial" panose="020B0604020202020204" pitchFamily="34" charset="0"/>
                <a:ea typeface="Calibri" panose="020F0502020204030204" pitchFamily="34" charset="0"/>
                <a:cs typeface="Arial" panose="020B0604020202020204" pitchFamily="34" charset="0"/>
              </a:rPr>
              <a:t>trí</a:t>
            </a:r>
            <a:r>
              <a:rPr lang="en-US" altLang="en-US" sz="2400" b="1" dirty="0">
                <a:solidFill>
                  <a:srgbClr val="000066"/>
                </a:solidFill>
                <a:latin typeface="Arial" panose="020B0604020202020204" pitchFamily="34" charset="0"/>
                <a:ea typeface="Calibri" panose="020F0502020204030204" pitchFamily="34" charset="0"/>
                <a:cs typeface="Arial" panose="020B0604020202020204" pitchFamily="34" charset="0"/>
              </a:rPr>
              <a:t> </a:t>
            </a:r>
            <a:r>
              <a:rPr lang="en-US" altLang="en-US" sz="2400" b="1" dirty="0" err="1">
                <a:solidFill>
                  <a:srgbClr val="000066"/>
                </a:solidFill>
                <a:latin typeface="Arial" panose="020B0604020202020204" pitchFamily="34" charset="0"/>
                <a:ea typeface="Calibri" panose="020F0502020204030204" pitchFamily="34" charset="0"/>
                <a:cs typeface="Arial" panose="020B0604020202020204" pitchFamily="34" charset="0"/>
              </a:rPr>
              <a:t>của</a:t>
            </a:r>
            <a:r>
              <a:rPr lang="en-US" altLang="en-US" sz="2400" b="1" dirty="0">
                <a:solidFill>
                  <a:srgbClr val="000066"/>
                </a:solidFill>
                <a:latin typeface="Arial" panose="020B0604020202020204" pitchFamily="34" charset="0"/>
                <a:ea typeface="Calibri" panose="020F0502020204030204" pitchFamily="34" charset="0"/>
                <a:cs typeface="Arial" panose="020B0604020202020204" pitchFamily="34" charset="0"/>
              </a:rPr>
              <a:t> </a:t>
            </a:r>
            <a:r>
              <a:rPr lang="en-US" altLang="en-US" sz="2400" b="1" dirty="0" err="1">
                <a:solidFill>
                  <a:srgbClr val="000066"/>
                </a:solidFill>
                <a:latin typeface="Arial" panose="020B0604020202020204" pitchFamily="34" charset="0"/>
                <a:ea typeface="Calibri" panose="020F0502020204030204" pitchFamily="34" charset="0"/>
                <a:cs typeface="Arial" panose="020B0604020202020204" pitchFamily="34" charset="0"/>
              </a:rPr>
              <a:t>quy</a:t>
            </a:r>
            <a:r>
              <a:rPr lang="en-US" altLang="en-US" sz="2400" b="1" dirty="0">
                <a:solidFill>
                  <a:srgbClr val="000066"/>
                </a:solidFill>
                <a:latin typeface="Arial" panose="020B0604020202020204" pitchFamily="34" charset="0"/>
                <a:ea typeface="Calibri" panose="020F0502020204030204" pitchFamily="34" charset="0"/>
                <a:cs typeface="Arial" panose="020B0604020202020204" pitchFamily="34" charset="0"/>
              </a:rPr>
              <a:t> </a:t>
            </a:r>
            <a:r>
              <a:rPr lang="en-US" altLang="en-US" sz="2400" b="1" dirty="0" err="1">
                <a:solidFill>
                  <a:srgbClr val="000066"/>
                </a:solidFill>
                <a:latin typeface="Arial" panose="020B0604020202020204" pitchFamily="34" charset="0"/>
                <a:ea typeface="Calibri" panose="020F0502020204030204" pitchFamily="34" charset="0"/>
                <a:cs typeface="Arial" panose="020B0604020202020204" pitchFamily="34" charset="0"/>
              </a:rPr>
              <a:t>luật</a:t>
            </a:r>
            <a:r>
              <a:rPr lang="en-US" altLang="en-US" sz="2400" b="1" dirty="0">
                <a:solidFill>
                  <a:srgbClr val="000066"/>
                </a:solidFill>
                <a:latin typeface="Arial" panose="020B0604020202020204" pitchFamily="34" charset="0"/>
                <a:ea typeface="Calibri" panose="020F0502020204030204" pitchFamily="34" charset="0"/>
                <a:cs typeface="Arial" panose="020B0604020202020204" pitchFamily="34" charset="0"/>
              </a:rPr>
              <a:t> </a:t>
            </a:r>
            <a:r>
              <a:rPr lang="en-US" altLang="en-US" sz="2400" b="1" dirty="0" err="1">
                <a:solidFill>
                  <a:srgbClr val="000066"/>
                </a:solidFill>
                <a:latin typeface="Arial" panose="020B0604020202020204" pitchFamily="34" charset="0"/>
                <a:ea typeface="Calibri" panose="020F0502020204030204" pitchFamily="34" charset="0"/>
                <a:cs typeface="Arial" panose="020B0604020202020204" pitchFamily="34" charset="0"/>
              </a:rPr>
              <a:t>mâu</a:t>
            </a:r>
            <a:r>
              <a:rPr lang="en-US" altLang="en-US" sz="2400" b="1" dirty="0">
                <a:solidFill>
                  <a:srgbClr val="000066"/>
                </a:solidFill>
                <a:latin typeface="Arial" panose="020B0604020202020204" pitchFamily="34" charset="0"/>
                <a:ea typeface="Calibri" panose="020F0502020204030204" pitchFamily="34" charset="0"/>
                <a:cs typeface="Arial" panose="020B0604020202020204" pitchFamily="34" charset="0"/>
              </a:rPr>
              <a:t> </a:t>
            </a:r>
            <a:r>
              <a:rPr lang="en-US" altLang="en-US" sz="2400" b="1" dirty="0" err="1">
                <a:solidFill>
                  <a:srgbClr val="000066"/>
                </a:solidFill>
                <a:latin typeface="Arial" panose="020B0604020202020204" pitchFamily="34" charset="0"/>
                <a:ea typeface="Calibri" panose="020F0502020204030204" pitchFamily="34" charset="0"/>
                <a:cs typeface="Arial" panose="020B0604020202020204" pitchFamily="34" charset="0"/>
              </a:rPr>
              <a:t>thuẫn</a:t>
            </a:r>
            <a:br>
              <a:rPr lang="en-US" altLang="en-US" sz="2400" b="1" dirty="0">
                <a:solidFill>
                  <a:srgbClr val="000066"/>
                </a:solidFill>
                <a:latin typeface="Arial" panose="020B0604020202020204" pitchFamily="34" charset="0"/>
                <a:ea typeface="Calibri" panose="020F0502020204030204" pitchFamily="34" charset="0"/>
                <a:cs typeface="Arial" panose="020B0604020202020204" pitchFamily="34" charset="0"/>
              </a:rPr>
            </a:br>
            <a:endParaRPr lang="en-US" altLang="en-US" sz="2400" b="1" dirty="0">
              <a:solidFill>
                <a:srgbClr val="000066"/>
              </a:solidFill>
              <a:latin typeface="Arial" panose="020B0604020202020204" pitchFamily="34" charset="0"/>
              <a:ea typeface="Calibri" panose="020F0502020204030204" pitchFamily="34" charset="0"/>
              <a:cs typeface="Arial" panose="020B0604020202020204" pitchFamily="34" charset="0"/>
            </a:endParaRPr>
          </a:p>
        </p:txBody>
      </p:sp>
      <p:sp>
        <p:nvSpPr>
          <p:cNvPr id="8" name="Flowchart: Predefined Process 7"/>
          <p:cNvSpPr/>
          <p:nvPr/>
        </p:nvSpPr>
        <p:spPr bwMode="auto">
          <a:xfrm>
            <a:off x="1878012" y="3644901"/>
            <a:ext cx="7991475" cy="2378075"/>
          </a:xfrm>
          <a:prstGeom prst="flowChartPredefinedProcess">
            <a:avLst/>
          </a:prstGeom>
          <a:solidFill>
            <a:srgbClr val="006600"/>
          </a:solidFill>
          <a:ln>
            <a:headEnd type="none" w="med" len="med"/>
            <a:tailEnd type="none" w="med" len="med"/>
          </a:ln>
        </p:spPr>
        <p:style>
          <a:lnRef idx="1">
            <a:schemeClr val="accent2"/>
          </a:lnRef>
          <a:fillRef idx="2">
            <a:schemeClr val="accent2"/>
          </a:fillRef>
          <a:effectRef idx="1">
            <a:schemeClr val="accent2"/>
          </a:effectRef>
          <a:fontRef idx="minor">
            <a:schemeClr val="dk1"/>
          </a:fontRef>
        </p:style>
        <p:txBody>
          <a:bodyPr/>
          <a:lstStyle/>
          <a:p>
            <a:pPr algn="just" fontAlgn="base">
              <a:spcBef>
                <a:spcPct val="0"/>
              </a:spcBef>
              <a:spcAft>
                <a:spcPct val="0"/>
              </a:spcAft>
              <a:defRPr/>
            </a:pPr>
            <a:r>
              <a:rPr kumimoji="1" lang="en-US" sz="2400" dirty="0" err="1">
                <a:solidFill>
                  <a:srgbClr val="FFFFFF"/>
                </a:solidFill>
                <a:latin typeface="Arial" panose="020B0604020202020204" pitchFamily="34" charset="0"/>
                <a:cs typeface="Arial" panose="020B0604020202020204" pitchFamily="34" charset="0"/>
              </a:rPr>
              <a:t>Là</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quy</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luật</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giữ</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vị</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trí</a:t>
            </a:r>
            <a:r>
              <a:rPr kumimoji="1" lang="en-US" sz="2400" dirty="0">
                <a:solidFill>
                  <a:srgbClr val="FFFFFF"/>
                </a:solidFill>
                <a:latin typeface="Arial" panose="020B0604020202020204" pitchFamily="34" charset="0"/>
                <a:cs typeface="Arial" panose="020B0604020202020204" pitchFamily="34" charset="0"/>
              </a:rPr>
              <a:t> </a:t>
            </a:r>
            <a:r>
              <a:rPr kumimoji="1" lang="en-US" sz="2400" b="1" dirty="0" err="1">
                <a:solidFill>
                  <a:srgbClr val="FFFFFF"/>
                </a:solidFill>
                <a:latin typeface="Arial" panose="020B0604020202020204" pitchFamily="34" charset="0"/>
                <a:cs typeface="Arial" panose="020B0604020202020204" pitchFamily="34" charset="0"/>
              </a:rPr>
              <a:t>hạt</a:t>
            </a:r>
            <a:r>
              <a:rPr kumimoji="1" lang="en-US" sz="2400" b="1" dirty="0">
                <a:solidFill>
                  <a:srgbClr val="FFFFFF"/>
                </a:solidFill>
                <a:latin typeface="Arial" panose="020B0604020202020204" pitchFamily="34" charset="0"/>
                <a:cs typeface="Arial" panose="020B0604020202020204" pitchFamily="34" charset="0"/>
              </a:rPr>
              <a:t> </a:t>
            </a:r>
            <a:r>
              <a:rPr kumimoji="1" lang="en-US" sz="2400" b="1" dirty="0" err="1">
                <a:solidFill>
                  <a:srgbClr val="FFFFFF"/>
                </a:solidFill>
                <a:latin typeface="Arial" panose="020B0604020202020204" pitchFamily="34" charset="0"/>
                <a:cs typeface="Arial" panose="020B0604020202020204" pitchFamily="34" charset="0"/>
              </a:rPr>
              <a:t>nhân</a:t>
            </a:r>
            <a:r>
              <a:rPr kumimoji="1" lang="en-US" sz="2400" b="1"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của</a:t>
            </a:r>
            <a:r>
              <a:rPr kumimoji="1" lang="en-US" sz="2400" dirty="0">
                <a:solidFill>
                  <a:srgbClr val="FFFFFF"/>
                </a:solidFill>
                <a:latin typeface="Arial" panose="020B0604020202020204" pitchFamily="34" charset="0"/>
                <a:cs typeface="Arial" panose="020B0604020202020204" pitchFamily="34" charset="0"/>
              </a:rPr>
              <a:t> PBCDV, </a:t>
            </a:r>
            <a:r>
              <a:rPr kumimoji="1" lang="en-US" sz="2400" b="1" dirty="0" err="1">
                <a:solidFill>
                  <a:srgbClr val="FFFFFF"/>
                </a:solidFill>
                <a:latin typeface="Arial" panose="020B0604020202020204" pitchFamily="34" charset="0"/>
                <a:cs typeface="Arial" panose="020B0604020202020204" pitchFamily="34" charset="0"/>
              </a:rPr>
              <a:t>vạch</a:t>
            </a:r>
            <a:r>
              <a:rPr kumimoji="1" lang="en-US" sz="2400" b="1" dirty="0">
                <a:solidFill>
                  <a:srgbClr val="FFFFFF"/>
                </a:solidFill>
                <a:latin typeface="Arial" panose="020B0604020202020204" pitchFamily="34" charset="0"/>
                <a:cs typeface="Arial" panose="020B0604020202020204" pitchFamily="34" charset="0"/>
              </a:rPr>
              <a:t> </a:t>
            </a:r>
            <a:r>
              <a:rPr kumimoji="1" lang="en-US" sz="2400" b="1" dirty="0" err="1">
                <a:solidFill>
                  <a:srgbClr val="FFFFFF"/>
                </a:solidFill>
                <a:latin typeface="Arial" panose="020B0604020202020204" pitchFamily="34" charset="0"/>
                <a:cs typeface="Arial" panose="020B0604020202020204" pitchFamily="34" charset="0"/>
              </a:rPr>
              <a:t>ra</a:t>
            </a:r>
            <a:r>
              <a:rPr kumimoji="1" lang="en-US" sz="2400" b="1" dirty="0">
                <a:solidFill>
                  <a:srgbClr val="FFFFFF"/>
                </a:solidFill>
                <a:latin typeface="Arial" panose="020B0604020202020204" pitchFamily="34" charset="0"/>
                <a:cs typeface="Arial" panose="020B0604020202020204" pitchFamily="34" charset="0"/>
              </a:rPr>
              <a:t> </a:t>
            </a:r>
            <a:r>
              <a:rPr kumimoji="1" lang="en-US" sz="2400" b="1" dirty="0" err="1">
                <a:solidFill>
                  <a:srgbClr val="FFFFFF"/>
                </a:solidFill>
                <a:latin typeface="Arial" panose="020B0604020202020204" pitchFamily="34" charset="0"/>
                <a:cs typeface="Arial" panose="020B0604020202020204" pitchFamily="34" charset="0"/>
              </a:rPr>
              <a:t>nguồn</a:t>
            </a:r>
            <a:r>
              <a:rPr kumimoji="1" lang="en-US" sz="2400" b="1" dirty="0">
                <a:solidFill>
                  <a:srgbClr val="FFFFFF"/>
                </a:solidFill>
                <a:latin typeface="Arial" panose="020B0604020202020204" pitchFamily="34" charset="0"/>
                <a:cs typeface="Arial" panose="020B0604020202020204" pitchFamily="34" charset="0"/>
              </a:rPr>
              <a:t> </a:t>
            </a:r>
            <a:r>
              <a:rPr kumimoji="1" lang="en-US" sz="2400" b="1" dirty="0" err="1">
                <a:solidFill>
                  <a:srgbClr val="FFFFFF"/>
                </a:solidFill>
                <a:latin typeface="Arial" panose="020B0604020202020204" pitchFamily="34" charset="0"/>
                <a:cs typeface="Arial" panose="020B0604020202020204" pitchFamily="34" charset="0"/>
              </a:rPr>
              <a:t>gốc</a:t>
            </a:r>
            <a:r>
              <a:rPr kumimoji="1" lang="en-US" sz="2400" b="1" dirty="0">
                <a:solidFill>
                  <a:srgbClr val="FFFFFF"/>
                </a:solidFill>
                <a:latin typeface="Arial" panose="020B0604020202020204" pitchFamily="34" charset="0"/>
                <a:cs typeface="Arial" panose="020B0604020202020204" pitchFamily="34" charset="0"/>
              </a:rPr>
              <a:t>, </a:t>
            </a:r>
            <a:r>
              <a:rPr kumimoji="1" lang="en-US" sz="2400" b="1" dirty="0" err="1">
                <a:solidFill>
                  <a:srgbClr val="FFFFFF"/>
                </a:solidFill>
                <a:latin typeface="Arial" panose="020B0604020202020204" pitchFamily="34" charset="0"/>
                <a:cs typeface="Arial" panose="020B0604020202020204" pitchFamily="34" charset="0"/>
              </a:rPr>
              <a:t>động</a:t>
            </a:r>
            <a:r>
              <a:rPr kumimoji="1" lang="en-US" sz="2400" b="1" dirty="0">
                <a:solidFill>
                  <a:srgbClr val="FFFFFF"/>
                </a:solidFill>
                <a:latin typeface="Arial" panose="020B0604020202020204" pitchFamily="34" charset="0"/>
                <a:cs typeface="Arial" panose="020B0604020202020204" pitchFamily="34" charset="0"/>
              </a:rPr>
              <a:t> </a:t>
            </a:r>
            <a:r>
              <a:rPr kumimoji="1" lang="en-US" sz="2400" b="1" dirty="0" err="1">
                <a:solidFill>
                  <a:srgbClr val="FFFFFF"/>
                </a:solidFill>
                <a:latin typeface="Arial" panose="020B0604020202020204" pitchFamily="34" charset="0"/>
                <a:cs typeface="Arial" panose="020B0604020202020204" pitchFamily="34" charset="0"/>
              </a:rPr>
              <a:t>lực</a:t>
            </a:r>
            <a:r>
              <a:rPr kumimoji="1" lang="en-US" sz="2400" b="1"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cơ</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bản</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phổ</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biến</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của</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mọi</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quá</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trình</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vận</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động</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và</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phát</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triển</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đều</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xuất</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phát</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từ</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các</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mâu</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thuẫn</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khách</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quan</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vốn</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có</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của</a:t>
            </a:r>
            <a:r>
              <a:rPr kumimoji="1" lang="en-US" sz="2400" dirty="0">
                <a:solidFill>
                  <a:srgbClr val="FFFFFF"/>
                </a:solidFill>
                <a:latin typeface="Arial" panose="020B0604020202020204" pitchFamily="34" charset="0"/>
                <a:cs typeface="Arial" panose="020B0604020202020204" pitchFamily="34" charset="0"/>
              </a:rPr>
              <a:t> </a:t>
            </a:r>
            <a:r>
              <a:rPr kumimoji="1" lang="en-US" sz="2400" dirty="0" err="1">
                <a:solidFill>
                  <a:srgbClr val="FFFFFF"/>
                </a:solidFill>
                <a:latin typeface="Arial" panose="020B0604020202020204" pitchFamily="34" charset="0"/>
                <a:cs typeface="Arial" panose="020B0604020202020204" pitchFamily="34" charset="0"/>
              </a:rPr>
              <a:t>nó</a:t>
            </a:r>
            <a:r>
              <a:rPr kumimoji="1" lang="en-US" sz="2400" dirty="0">
                <a:solidFill>
                  <a:srgbClr val="FFFFFF"/>
                </a:solidFill>
                <a:latin typeface="Arial" panose="020B0604020202020204" pitchFamily="34" charset="0"/>
                <a:cs typeface="Arial" panose="020B0604020202020204" pitchFamily="34" charset="0"/>
              </a:rPr>
              <a:t>.</a:t>
            </a:r>
          </a:p>
        </p:txBody>
      </p:sp>
      <p:sp>
        <p:nvSpPr>
          <p:cNvPr id="9" name="Down Arrow 8"/>
          <p:cNvSpPr>
            <a:spLocks noChangeArrowheads="1"/>
          </p:cNvSpPr>
          <p:nvPr/>
        </p:nvSpPr>
        <p:spPr bwMode="auto">
          <a:xfrm>
            <a:off x="5323114" y="2624137"/>
            <a:ext cx="1079500" cy="936625"/>
          </a:xfrm>
          <a:prstGeom prst="downArrow">
            <a:avLst>
              <a:gd name="adj1" fmla="val 50000"/>
              <a:gd name="adj2" fmla="val 50000"/>
            </a:avLst>
          </a:prstGeom>
          <a:solidFill>
            <a:srgbClr val="FF0000"/>
          </a:solidFill>
          <a:ln w="9525" algn="ctr">
            <a:solidFill>
              <a:schemeClr val="tx1"/>
            </a:solidFill>
            <a:round/>
            <a:headEnd/>
            <a:tailEnd/>
          </a:ln>
        </p:spPr>
        <p:txBody>
          <a:bodyP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0"/>
              </a:spcBef>
              <a:spcAft>
                <a:spcPct val="0"/>
              </a:spcAft>
              <a:buFontTx/>
              <a:buNone/>
              <a:defRPr/>
            </a:pPr>
            <a:endParaRPr lang="en-US" altLang="en-US" b="1">
              <a:solidFill>
                <a:srgbClr val="000000"/>
              </a:solidFill>
              <a:latin typeface="Arial" pitchFamily="34" charset="0"/>
              <a:cs typeface="Arial" panose="020B0604020202020204" pitchFamily="34" charset="0"/>
            </a:endParaRPr>
          </a:p>
        </p:txBody>
      </p:sp>
      <p:sp>
        <p:nvSpPr>
          <p:cNvPr id="2" name="Rectangle 1"/>
          <p:cNvSpPr/>
          <p:nvPr/>
        </p:nvSpPr>
        <p:spPr>
          <a:xfrm>
            <a:off x="838200" y="108199"/>
            <a:ext cx="10528300" cy="1077218"/>
          </a:xfrm>
          <a:prstGeom prst="rect">
            <a:avLst/>
          </a:prstGeom>
        </p:spPr>
        <p:txBody>
          <a:bodyPr wrap="square">
            <a:spAutoFit/>
          </a:bodyPr>
          <a:lstStyle/>
          <a:p>
            <a:pPr algn="ctr"/>
            <a:r>
              <a:rPr lang="en-US" sz="3200" b="1" dirty="0">
                <a:solidFill>
                  <a:srgbClr val="C00000"/>
                </a:solidFill>
                <a:latin typeface="Calibri" panose="020F0502020204030204" pitchFamily="34" charset="0"/>
              </a:rPr>
              <a:t> </a:t>
            </a:r>
            <a:r>
              <a:rPr lang="en-US" sz="3200" b="1" dirty="0" err="1">
                <a:solidFill>
                  <a:srgbClr val="C00000"/>
                </a:solidFill>
                <a:latin typeface="Calibri" panose="020F0502020204030204" pitchFamily="34" charset="0"/>
              </a:rPr>
              <a:t>Quy</a:t>
            </a:r>
            <a:r>
              <a:rPr lang="en-US" sz="3200" b="1" dirty="0">
                <a:solidFill>
                  <a:srgbClr val="C00000"/>
                </a:solidFill>
                <a:latin typeface="Calibri" panose="020F0502020204030204" pitchFamily="34" charset="0"/>
              </a:rPr>
              <a:t> </a:t>
            </a:r>
            <a:r>
              <a:rPr lang="en-US" sz="3200" b="1" dirty="0" err="1">
                <a:solidFill>
                  <a:srgbClr val="C00000"/>
                </a:solidFill>
                <a:latin typeface="Calibri" panose="020F0502020204030204" pitchFamily="34" charset="0"/>
              </a:rPr>
              <a:t>luật</a:t>
            </a:r>
            <a:r>
              <a:rPr lang="en-US" sz="3200" b="1" dirty="0">
                <a:solidFill>
                  <a:srgbClr val="C00000"/>
                </a:solidFill>
                <a:latin typeface="Calibri" panose="020F0502020204030204" pitchFamily="34" charset="0"/>
              </a:rPr>
              <a:t> </a:t>
            </a:r>
            <a:r>
              <a:rPr lang="en-US" sz="3200" b="1" dirty="0" err="1">
                <a:solidFill>
                  <a:srgbClr val="C00000"/>
                </a:solidFill>
                <a:latin typeface="Calibri" panose="020F0502020204030204" pitchFamily="34" charset="0"/>
              </a:rPr>
              <a:t>thống</a:t>
            </a:r>
            <a:r>
              <a:rPr lang="en-US" sz="3200" b="1" dirty="0">
                <a:solidFill>
                  <a:srgbClr val="C00000"/>
                </a:solidFill>
                <a:latin typeface="Calibri" panose="020F0502020204030204" pitchFamily="34" charset="0"/>
              </a:rPr>
              <a:t> </a:t>
            </a:r>
            <a:r>
              <a:rPr lang="en-US" sz="3200" b="1" dirty="0" err="1">
                <a:solidFill>
                  <a:srgbClr val="C00000"/>
                </a:solidFill>
                <a:latin typeface="Calibri" panose="020F0502020204030204" pitchFamily="34" charset="0"/>
              </a:rPr>
              <a:t>nhất</a:t>
            </a:r>
            <a:r>
              <a:rPr lang="en-US" sz="3200" b="1" dirty="0">
                <a:solidFill>
                  <a:srgbClr val="C00000"/>
                </a:solidFill>
                <a:latin typeface="Calibri" panose="020F0502020204030204" pitchFamily="34" charset="0"/>
              </a:rPr>
              <a:t> </a:t>
            </a:r>
            <a:r>
              <a:rPr lang="en-US" sz="3200" b="1" dirty="0" err="1">
                <a:solidFill>
                  <a:srgbClr val="C00000"/>
                </a:solidFill>
                <a:latin typeface="Calibri" panose="020F0502020204030204" pitchFamily="34" charset="0"/>
              </a:rPr>
              <a:t>và</a:t>
            </a:r>
            <a:r>
              <a:rPr lang="en-US" sz="3200" b="1" dirty="0">
                <a:solidFill>
                  <a:srgbClr val="C00000"/>
                </a:solidFill>
                <a:latin typeface="Calibri" panose="020F0502020204030204" pitchFamily="34" charset="0"/>
              </a:rPr>
              <a:t> </a:t>
            </a:r>
            <a:r>
              <a:rPr lang="en-US" sz="3200" b="1" dirty="0" err="1">
                <a:solidFill>
                  <a:srgbClr val="C00000"/>
                </a:solidFill>
                <a:latin typeface="Calibri" panose="020F0502020204030204" pitchFamily="34" charset="0"/>
              </a:rPr>
              <a:t>đấu</a:t>
            </a:r>
            <a:r>
              <a:rPr lang="en-US" sz="3200" b="1" dirty="0">
                <a:solidFill>
                  <a:srgbClr val="C00000"/>
                </a:solidFill>
                <a:latin typeface="Calibri" panose="020F0502020204030204" pitchFamily="34" charset="0"/>
              </a:rPr>
              <a:t> </a:t>
            </a:r>
            <a:r>
              <a:rPr lang="en-US" sz="3200" b="1" dirty="0" err="1">
                <a:solidFill>
                  <a:srgbClr val="C00000"/>
                </a:solidFill>
                <a:latin typeface="Calibri" panose="020F0502020204030204" pitchFamily="34" charset="0"/>
              </a:rPr>
              <a:t>tranh</a:t>
            </a:r>
            <a:r>
              <a:rPr lang="en-US" sz="3200" b="1" dirty="0">
                <a:solidFill>
                  <a:srgbClr val="C00000"/>
                </a:solidFill>
                <a:latin typeface="Calibri" panose="020F0502020204030204" pitchFamily="34" charset="0"/>
              </a:rPr>
              <a:t> </a:t>
            </a:r>
            <a:r>
              <a:rPr lang="en-US" sz="3200" b="1" dirty="0" err="1">
                <a:solidFill>
                  <a:srgbClr val="C00000"/>
                </a:solidFill>
                <a:latin typeface="Calibri" panose="020F0502020204030204" pitchFamily="34" charset="0"/>
              </a:rPr>
              <a:t>của</a:t>
            </a:r>
            <a:r>
              <a:rPr lang="en-US" sz="3200" b="1" dirty="0">
                <a:solidFill>
                  <a:srgbClr val="C00000"/>
                </a:solidFill>
                <a:latin typeface="Calibri" panose="020F0502020204030204" pitchFamily="34" charset="0"/>
              </a:rPr>
              <a:t> </a:t>
            </a:r>
            <a:r>
              <a:rPr lang="en-US" sz="3200" b="1" dirty="0" err="1">
                <a:solidFill>
                  <a:srgbClr val="C00000"/>
                </a:solidFill>
                <a:latin typeface="Calibri" panose="020F0502020204030204" pitchFamily="34" charset="0"/>
              </a:rPr>
              <a:t>các</a:t>
            </a:r>
            <a:r>
              <a:rPr lang="en-US" sz="3200" b="1" dirty="0">
                <a:solidFill>
                  <a:srgbClr val="C00000"/>
                </a:solidFill>
                <a:latin typeface="Calibri" panose="020F0502020204030204" pitchFamily="34" charset="0"/>
              </a:rPr>
              <a:t> </a:t>
            </a:r>
            <a:r>
              <a:rPr lang="en-US" sz="3200" b="1" dirty="0" err="1">
                <a:solidFill>
                  <a:srgbClr val="C00000"/>
                </a:solidFill>
                <a:latin typeface="Calibri" panose="020F0502020204030204" pitchFamily="34" charset="0"/>
              </a:rPr>
              <a:t>mặt</a:t>
            </a:r>
            <a:r>
              <a:rPr lang="en-US" sz="3200" b="1" dirty="0">
                <a:solidFill>
                  <a:srgbClr val="C00000"/>
                </a:solidFill>
                <a:latin typeface="Calibri" panose="020F0502020204030204" pitchFamily="34" charset="0"/>
              </a:rPr>
              <a:t> </a:t>
            </a:r>
            <a:r>
              <a:rPr lang="en-US" sz="3200" b="1" dirty="0" err="1">
                <a:solidFill>
                  <a:srgbClr val="C00000"/>
                </a:solidFill>
                <a:latin typeface="Calibri" panose="020F0502020204030204" pitchFamily="34" charset="0"/>
              </a:rPr>
              <a:t>đối</a:t>
            </a:r>
            <a:r>
              <a:rPr lang="en-US" sz="3200" b="1" dirty="0">
                <a:solidFill>
                  <a:srgbClr val="C00000"/>
                </a:solidFill>
                <a:latin typeface="Calibri" panose="020F0502020204030204" pitchFamily="34" charset="0"/>
              </a:rPr>
              <a:t> </a:t>
            </a:r>
            <a:r>
              <a:rPr lang="en-US" sz="3200" b="1" dirty="0" err="1">
                <a:solidFill>
                  <a:srgbClr val="C00000"/>
                </a:solidFill>
                <a:latin typeface="Calibri" panose="020F0502020204030204" pitchFamily="34" charset="0"/>
              </a:rPr>
              <a:t>lập</a:t>
            </a:r>
            <a:r>
              <a:rPr lang="en-US" sz="3200" b="1" dirty="0">
                <a:solidFill>
                  <a:srgbClr val="C00000"/>
                </a:solidFill>
                <a:latin typeface="Calibri" panose="020F0502020204030204" pitchFamily="34" charset="0"/>
              </a:rPr>
              <a:t> (</a:t>
            </a:r>
            <a:r>
              <a:rPr lang="en-US" sz="3200" b="1" dirty="0" err="1">
                <a:solidFill>
                  <a:srgbClr val="C00000"/>
                </a:solidFill>
                <a:latin typeface="Calibri" panose="020F0502020204030204" pitchFamily="34" charset="0"/>
              </a:rPr>
              <a:t>Quy</a:t>
            </a:r>
            <a:r>
              <a:rPr lang="en-US" sz="3200" b="1" dirty="0">
                <a:solidFill>
                  <a:srgbClr val="C00000"/>
                </a:solidFill>
                <a:latin typeface="Calibri" panose="020F0502020204030204" pitchFamily="34" charset="0"/>
              </a:rPr>
              <a:t> </a:t>
            </a:r>
            <a:r>
              <a:rPr lang="en-US" sz="3200" b="1" dirty="0" err="1">
                <a:solidFill>
                  <a:srgbClr val="C00000"/>
                </a:solidFill>
                <a:latin typeface="Calibri" panose="020F0502020204030204" pitchFamily="34" charset="0"/>
              </a:rPr>
              <a:t>luật</a:t>
            </a:r>
            <a:r>
              <a:rPr lang="en-US" sz="3200" b="1" dirty="0">
                <a:solidFill>
                  <a:srgbClr val="C00000"/>
                </a:solidFill>
                <a:latin typeface="Calibri" panose="020F0502020204030204" pitchFamily="34" charset="0"/>
              </a:rPr>
              <a:t> </a:t>
            </a:r>
            <a:r>
              <a:rPr lang="en-US" sz="3200" b="1" dirty="0" err="1">
                <a:solidFill>
                  <a:srgbClr val="C00000"/>
                </a:solidFill>
                <a:latin typeface="Calibri" panose="020F0502020204030204" pitchFamily="34" charset="0"/>
              </a:rPr>
              <a:t>mâu</a:t>
            </a:r>
            <a:r>
              <a:rPr lang="en-US" sz="3200" b="1" dirty="0">
                <a:solidFill>
                  <a:srgbClr val="C00000"/>
                </a:solidFill>
                <a:latin typeface="Calibri" panose="020F0502020204030204" pitchFamily="34" charset="0"/>
              </a:rPr>
              <a:t> </a:t>
            </a:r>
            <a:r>
              <a:rPr lang="en-US" sz="3200" b="1" dirty="0" err="1">
                <a:solidFill>
                  <a:srgbClr val="C00000"/>
                </a:solidFill>
                <a:latin typeface="Calibri" panose="020F0502020204030204" pitchFamily="34" charset="0"/>
              </a:rPr>
              <a:t>thuẫn</a:t>
            </a:r>
            <a:r>
              <a:rPr lang="en-US" sz="3200" b="1" dirty="0">
                <a:solidFill>
                  <a:srgbClr val="C00000"/>
                </a:solidFill>
                <a:latin typeface="Calibri" panose="020F0502020204030204" pitchFamily="34" charset="0"/>
              </a:rPr>
              <a:t>)</a:t>
            </a:r>
          </a:p>
        </p:txBody>
      </p:sp>
    </p:spTree>
    <p:extLst>
      <p:ext uri="{BB962C8B-B14F-4D97-AF65-F5344CB8AC3E}">
        <p14:creationId xmlns:p14="http://schemas.microsoft.com/office/powerpoint/2010/main" val="1057915954"/>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
                                          </p:val>
                                        </p:tav>
                                        <p:tav tm="100000">
                                          <p:val>
                                            <p:strVal val="#ppt_x"/>
                                          </p:val>
                                        </p:tav>
                                      </p:tavLst>
                                    </p:anim>
                                    <p:anim calcmode="lin" valueType="num">
                                      <p:cBhvr>
                                        <p:cTn id="2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9"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E611A8EC-7C57-4382-9118-921B6E723528}"/>
              </a:ext>
            </a:extLst>
          </p:cNvPr>
          <p:cNvGraphicFramePr/>
          <p:nvPr>
            <p:extLst>
              <p:ext uri="{D42A27DB-BD31-4B8C-83A1-F6EECF244321}">
                <p14:modId xmlns:p14="http://schemas.microsoft.com/office/powerpoint/2010/main" val="4134267979"/>
              </p:ext>
            </p:extLst>
          </p:nvPr>
        </p:nvGraphicFramePr>
        <p:xfrm>
          <a:off x="174625" y="1266825"/>
          <a:ext cx="6940550" cy="404812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 name="Picture 2">
            <a:extLst>
              <a:ext uri="{FF2B5EF4-FFF2-40B4-BE49-F238E27FC236}">
                <a16:creationId xmlns:a16="http://schemas.microsoft.com/office/drawing/2014/main" id="{C30C55D4-2F83-4B94-9B46-EA7E6BBCE03B}"/>
              </a:ext>
            </a:extLst>
          </p:cNvPr>
          <p:cNvPicPr>
            <a:picLocks noChangeAspect="1"/>
          </p:cNvPicPr>
          <p:nvPr/>
        </p:nvPicPr>
        <p:blipFill>
          <a:blip r:embed="rId7"/>
          <a:stretch>
            <a:fillRect/>
          </a:stretch>
        </p:blipFill>
        <p:spPr>
          <a:xfrm>
            <a:off x="2182813" y="776817"/>
            <a:ext cx="3005137" cy="1704975"/>
          </a:xfrm>
          <a:prstGeom prst="rect">
            <a:avLst/>
          </a:prstGeom>
        </p:spPr>
      </p:pic>
      <p:pic>
        <p:nvPicPr>
          <p:cNvPr id="4" name="Picture 3">
            <a:extLst>
              <a:ext uri="{FF2B5EF4-FFF2-40B4-BE49-F238E27FC236}">
                <a16:creationId xmlns:a16="http://schemas.microsoft.com/office/drawing/2014/main" id="{A421BB4D-D60F-4F12-ABCA-03FC0BDFE71F}"/>
              </a:ext>
            </a:extLst>
          </p:cNvPr>
          <p:cNvPicPr>
            <a:picLocks noChangeAspect="1"/>
          </p:cNvPicPr>
          <p:nvPr/>
        </p:nvPicPr>
        <p:blipFill>
          <a:blip r:embed="rId8"/>
          <a:stretch>
            <a:fillRect/>
          </a:stretch>
        </p:blipFill>
        <p:spPr>
          <a:xfrm flipH="1">
            <a:off x="2182813" y="4099983"/>
            <a:ext cx="3005137" cy="1685925"/>
          </a:xfrm>
          <a:prstGeom prst="rect">
            <a:avLst/>
          </a:prstGeom>
        </p:spPr>
      </p:pic>
      <p:grpSp>
        <p:nvGrpSpPr>
          <p:cNvPr id="5" name="Group 4">
            <a:extLst>
              <a:ext uri="{FF2B5EF4-FFF2-40B4-BE49-F238E27FC236}">
                <a16:creationId xmlns:a16="http://schemas.microsoft.com/office/drawing/2014/main" id="{BB207588-3800-45EC-BFBF-D29BC1B48179}"/>
              </a:ext>
            </a:extLst>
          </p:cNvPr>
          <p:cNvGrpSpPr/>
          <p:nvPr/>
        </p:nvGrpSpPr>
        <p:grpSpPr>
          <a:xfrm>
            <a:off x="7115175" y="776817"/>
            <a:ext cx="4481348" cy="4505325"/>
            <a:chOff x="490997" y="44387"/>
            <a:chExt cx="9819947" cy="1108437"/>
          </a:xfrm>
        </p:grpSpPr>
        <p:sp>
          <p:nvSpPr>
            <p:cNvPr id="6" name="Rectangle: Rounded Corners 5">
              <a:extLst>
                <a:ext uri="{FF2B5EF4-FFF2-40B4-BE49-F238E27FC236}">
                  <a16:creationId xmlns:a16="http://schemas.microsoft.com/office/drawing/2014/main" id="{BEF99308-8CAC-4A89-B243-E9CAA4614BB3}"/>
                </a:ext>
              </a:extLst>
            </p:cNvPr>
            <p:cNvSpPr/>
            <p:nvPr/>
          </p:nvSpPr>
          <p:spPr>
            <a:xfrm>
              <a:off x="490997" y="44387"/>
              <a:ext cx="9819947" cy="1108437"/>
            </a:xfrm>
            <a:prstGeom prst="roundRect">
              <a:avLst/>
            </a:prstGeom>
            <a:solidFill>
              <a:srgbClr val="3333CC">
                <a:lumMod val="50000"/>
              </a:srgbClr>
            </a:solidFill>
            <a:ln w="25400" cap="flat" cmpd="sng" algn="ctr">
              <a:solidFill>
                <a:srgbClr val="FFFFFF">
                  <a:hueOff val="0"/>
                  <a:satOff val="0"/>
                  <a:lumOff val="0"/>
                  <a:alphaOff val="0"/>
                </a:srgbClr>
              </a:solidFill>
              <a:prstDash val="solid"/>
            </a:ln>
            <a:effectLst/>
          </p:spPr>
        </p:sp>
        <p:sp>
          <p:nvSpPr>
            <p:cNvPr id="7" name="Rectangle: Rounded Corners 4">
              <a:extLst>
                <a:ext uri="{FF2B5EF4-FFF2-40B4-BE49-F238E27FC236}">
                  <a16:creationId xmlns:a16="http://schemas.microsoft.com/office/drawing/2014/main" id="{9C8BA917-F788-4564-8082-C736189F8A35}"/>
                </a:ext>
              </a:extLst>
            </p:cNvPr>
            <p:cNvSpPr txBox="1"/>
            <p:nvPr/>
          </p:nvSpPr>
          <p:spPr>
            <a:xfrm>
              <a:off x="545106" y="98496"/>
              <a:ext cx="9711729" cy="1000219"/>
            </a:xfrm>
            <a:prstGeom prst="rect">
              <a:avLst/>
            </a:prstGeom>
            <a:noFill/>
            <a:ln>
              <a:noFill/>
            </a:ln>
            <a:effectLst/>
          </p:spPr>
          <p:txBody>
            <a:bodyPr spcFirstLastPara="0" vert="horz" wrap="square" lIns="272877" tIns="0" rIns="272877" bIns="0" numCol="1" spcCol="1270" anchor="ctr" anchorCtr="0">
              <a:noAutofit/>
            </a:bodyPr>
            <a:lstStyle/>
            <a:p>
              <a:pPr marL="0" marR="0" lvl="0" indent="0" algn="just" defTabSz="1244600" eaLnBrk="1" fontAlgn="auto" latinLnBrk="0" hangingPunct="1">
                <a:lnSpc>
                  <a:spcPct val="90000"/>
                </a:lnSpc>
                <a:spcBef>
                  <a:spcPct val="0"/>
                </a:spcBef>
                <a:spcAft>
                  <a:spcPct val="35000"/>
                </a:spcAft>
                <a:buClrTx/>
                <a:buSzTx/>
                <a:buFontTx/>
                <a:buNone/>
                <a:tabLst/>
                <a:defRPr/>
              </a:pPr>
              <a:r>
                <a:rPr kumimoji="0" lang="pt-BR" sz="2800" b="0" i="1" u="none" strike="noStrike" kern="1200" cap="none" spc="0" normalizeH="0" baseline="0" noProof="0" dirty="0">
                  <a:ln>
                    <a:noFill/>
                  </a:ln>
                  <a:solidFill>
                    <a:srgbClr val="FFFFFF"/>
                  </a:solidFill>
                  <a:effectLst/>
                  <a:uLnTx/>
                  <a:uFillTx/>
                  <a:latin typeface="Times New Roman"/>
                  <a:ea typeface="SimSun"/>
                  <a:cs typeface="+mn-cs"/>
                </a:rPr>
                <a:t>Mặt đối lập</a:t>
              </a:r>
              <a:r>
                <a:rPr kumimoji="0" lang="pt-BR" sz="2800" b="0" i="0" u="none" strike="noStrike" kern="1200" cap="none" spc="0" normalizeH="0" baseline="0" noProof="0" dirty="0">
                  <a:ln>
                    <a:noFill/>
                  </a:ln>
                  <a:solidFill>
                    <a:srgbClr val="FFFFFF"/>
                  </a:solidFill>
                  <a:effectLst/>
                  <a:uLnTx/>
                  <a:uFillTx/>
                  <a:latin typeface="Times New Roman"/>
                  <a:ea typeface="SimSun"/>
                  <a:cs typeface="+mn-cs"/>
                </a:rPr>
                <a:t>:là mặt những có đặc điểm, những thuộc tính, những tính quy định có khuynh hướng biến đổi trái ngược nhau tồn tại một cách khách quan trong tự nhiên, xã hội và tư duy</a:t>
              </a:r>
              <a:endParaRPr kumimoji="0" lang="en-US" sz="2800" b="0" i="0" u="none" strike="noStrike" kern="1200" cap="none" spc="0" normalizeH="0" baseline="0" noProof="0" dirty="0">
                <a:ln>
                  <a:noFill/>
                </a:ln>
                <a:solidFill>
                  <a:srgbClr val="FFFFFF"/>
                </a:solidFill>
                <a:effectLst/>
                <a:uLnTx/>
                <a:uFillTx/>
                <a:latin typeface="Calibri" panose="020F0502020204030204" pitchFamily="34" charset="0"/>
                <a:ea typeface="SimSun"/>
                <a:cs typeface="+mn-cs"/>
              </a:endParaRPr>
            </a:p>
          </p:txBody>
        </p:sp>
      </p:grpSp>
    </p:spTree>
    <p:extLst>
      <p:ext uri="{BB962C8B-B14F-4D97-AF65-F5344CB8AC3E}">
        <p14:creationId xmlns:p14="http://schemas.microsoft.com/office/powerpoint/2010/main" val="176606521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74680F1E-9254-4C7A-81C4-85EE662077A1}"/>
              </a:ext>
            </a:extLst>
          </p:cNvPr>
          <p:cNvGraphicFramePr/>
          <p:nvPr>
            <p:extLst>
              <p:ext uri="{D42A27DB-BD31-4B8C-83A1-F6EECF244321}">
                <p14:modId xmlns:p14="http://schemas.microsoft.com/office/powerpoint/2010/main" val="3937767861"/>
              </p:ext>
            </p:extLst>
          </p:nvPr>
        </p:nvGraphicFramePr>
        <p:xfrm>
          <a:off x="288925" y="552450"/>
          <a:ext cx="7273925" cy="60388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Picture 3">
            <a:extLst>
              <a:ext uri="{FF2B5EF4-FFF2-40B4-BE49-F238E27FC236}">
                <a16:creationId xmlns:a16="http://schemas.microsoft.com/office/drawing/2014/main" id="{2669FE90-D548-46C8-B03E-F20C4752ABB0}"/>
              </a:ext>
            </a:extLst>
          </p:cNvPr>
          <p:cNvPicPr>
            <a:picLocks noChangeAspect="1"/>
          </p:cNvPicPr>
          <p:nvPr/>
        </p:nvPicPr>
        <p:blipFill>
          <a:blip r:embed="rId7"/>
          <a:stretch>
            <a:fillRect/>
          </a:stretch>
        </p:blipFill>
        <p:spPr>
          <a:xfrm>
            <a:off x="7417145" y="1581150"/>
            <a:ext cx="4774855" cy="2286000"/>
          </a:xfrm>
          <a:prstGeom prst="rect">
            <a:avLst/>
          </a:prstGeom>
        </p:spPr>
      </p:pic>
      <p:pic>
        <p:nvPicPr>
          <p:cNvPr id="6" name="Picture 5">
            <a:extLst>
              <a:ext uri="{FF2B5EF4-FFF2-40B4-BE49-F238E27FC236}">
                <a16:creationId xmlns:a16="http://schemas.microsoft.com/office/drawing/2014/main" id="{B3558671-9C14-4357-A69F-E959F747FC0C}"/>
              </a:ext>
            </a:extLst>
          </p:cNvPr>
          <p:cNvPicPr>
            <a:picLocks noChangeAspect="1"/>
          </p:cNvPicPr>
          <p:nvPr/>
        </p:nvPicPr>
        <p:blipFill>
          <a:blip r:embed="rId8"/>
          <a:stretch>
            <a:fillRect/>
          </a:stretch>
        </p:blipFill>
        <p:spPr>
          <a:xfrm>
            <a:off x="7975872" y="3997024"/>
            <a:ext cx="3806553" cy="2831746"/>
          </a:xfrm>
          <a:prstGeom prst="rect">
            <a:avLst/>
          </a:prstGeom>
        </p:spPr>
      </p:pic>
      <p:sp>
        <p:nvSpPr>
          <p:cNvPr id="8" name="TextBox 7">
            <a:extLst>
              <a:ext uri="{FF2B5EF4-FFF2-40B4-BE49-F238E27FC236}">
                <a16:creationId xmlns:a16="http://schemas.microsoft.com/office/drawing/2014/main" id="{C23B87C8-09DF-460A-9640-913CFFCE4755}"/>
              </a:ext>
            </a:extLst>
          </p:cNvPr>
          <p:cNvSpPr txBox="1"/>
          <p:nvPr/>
        </p:nvSpPr>
        <p:spPr>
          <a:xfrm>
            <a:off x="1231899" y="29230"/>
            <a:ext cx="11445875" cy="523220"/>
          </a:xfrm>
          <a:prstGeom prst="rect">
            <a:avLst/>
          </a:prstGeom>
          <a:noFill/>
        </p:spPr>
        <p:txBody>
          <a:bodyPr wrap="square">
            <a:spAutoFit/>
          </a:bodyPr>
          <a:lstStyle/>
          <a:p>
            <a:pPr lvl="0" algn="just"/>
            <a:r>
              <a:rPr lang="vi-VN" sz="2800" dirty="0">
                <a:solidFill>
                  <a:srgbClr val="FF0000"/>
                </a:solidFill>
                <a:latin typeface="Calibri" panose="020F0502020204030204" pitchFamily="34" charset="0"/>
              </a:rPr>
              <a:t>Sự vật, hiện tượng nào cũng là thể thống nhất của các mặt đối lập</a:t>
            </a:r>
            <a:endParaRPr lang="en-US" sz="2800" dirty="0">
              <a:solidFill>
                <a:srgbClr val="FF0000"/>
              </a:solidFill>
              <a:latin typeface="Calibri" panose="020F0502020204030204" pitchFamily="34" charset="0"/>
            </a:endParaRPr>
          </a:p>
        </p:txBody>
      </p:sp>
    </p:spTree>
    <p:extLst>
      <p:ext uri="{BB962C8B-B14F-4D97-AF65-F5344CB8AC3E}">
        <p14:creationId xmlns:p14="http://schemas.microsoft.com/office/powerpoint/2010/main" val="26725547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EDDEA7DD-C904-49FD-94E6-8B0C239DF605}"/>
                                            </p:graphicEl>
                                          </p:spTgt>
                                        </p:tgtEl>
                                        <p:attrNameLst>
                                          <p:attrName>style.visibility</p:attrName>
                                        </p:attrNameLst>
                                      </p:cBhvr>
                                      <p:to>
                                        <p:strVal val="visible"/>
                                      </p:to>
                                    </p:set>
                                    <p:animEffect transition="in" filter="fade">
                                      <p:cBhvr>
                                        <p:cTn id="7" dur="500"/>
                                        <p:tgtEl>
                                          <p:spTgt spid="2">
                                            <p:graphicEl>
                                              <a:dgm id="{EDDEA7DD-C904-49FD-94E6-8B0C239DF60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98086410-8B63-4B22-A34E-4021381F49DB}"/>
                                            </p:graphicEl>
                                          </p:spTgt>
                                        </p:tgtEl>
                                        <p:attrNameLst>
                                          <p:attrName>style.visibility</p:attrName>
                                        </p:attrNameLst>
                                      </p:cBhvr>
                                      <p:to>
                                        <p:strVal val="visible"/>
                                      </p:to>
                                    </p:set>
                                    <p:animEffect transition="in" filter="fade">
                                      <p:cBhvr>
                                        <p:cTn id="12" dur="500"/>
                                        <p:tgtEl>
                                          <p:spTgt spid="2">
                                            <p:graphicEl>
                                              <a:dgm id="{98086410-8B63-4B22-A34E-4021381F49DB}"/>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
                                            <p:graphicEl>
                                              <a:dgm id="{C029B566-DA67-4988-9B34-9661AD04FC53}"/>
                                            </p:graphicEl>
                                          </p:spTgt>
                                        </p:tgtEl>
                                        <p:attrNameLst>
                                          <p:attrName>style.visibility</p:attrName>
                                        </p:attrNameLst>
                                      </p:cBhvr>
                                      <p:to>
                                        <p:strVal val="visible"/>
                                      </p:to>
                                    </p:set>
                                    <p:animEffect transition="in" filter="fade">
                                      <p:cBhvr>
                                        <p:cTn id="15" dur="500"/>
                                        <p:tgtEl>
                                          <p:spTgt spid="2">
                                            <p:graphicEl>
                                              <a:dgm id="{C029B566-DA67-4988-9B34-9661AD04FC53}"/>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
                                            <p:graphicEl>
                                              <a:dgm id="{3DB91405-A2F6-403C-B3D9-4AE6F770FBEF}"/>
                                            </p:graphicEl>
                                          </p:spTgt>
                                        </p:tgtEl>
                                        <p:attrNameLst>
                                          <p:attrName>style.visibility</p:attrName>
                                        </p:attrNameLst>
                                      </p:cBhvr>
                                      <p:to>
                                        <p:strVal val="visible"/>
                                      </p:to>
                                    </p:set>
                                    <p:animEffect transition="in" filter="fade">
                                      <p:cBhvr>
                                        <p:cTn id="20" dur="500"/>
                                        <p:tgtEl>
                                          <p:spTgt spid="2">
                                            <p:graphicEl>
                                              <a:dgm id="{3DB91405-A2F6-403C-B3D9-4AE6F770FBEF}"/>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
                                            <p:graphicEl>
                                              <a:dgm id="{6A04C9A8-A93A-49D0-8D56-B1CD7AE6652E}"/>
                                            </p:graphicEl>
                                          </p:spTgt>
                                        </p:tgtEl>
                                        <p:attrNameLst>
                                          <p:attrName>style.visibility</p:attrName>
                                        </p:attrNameLst>
                                      </p:cBhvr>
                                      <p:to>
                                        <p:strVal val="visible"/>
                                      </p:to>
                                    </p:set>
                                    <p:animEffect transition="in" filter="fade">
                                      <p:cBhvr>
                                        <p:cTn id="23" dur="500"/>
                                        <p:tgtEl>
                                          <p:spTgt spid="2">
                                            <p:graphicEl>
                                              <a:dgm id="{6A04C9A8-A93A-49D0-8D56-B1CD7AE6652E}"/>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2">
                                            <p:graphicEl>
                                              <a:dgm id="{D12AF506-B79B-4AD7-9C51-F1399ED57FAD}"/>
                                            </p:graphicEl>
                                          </p:spTgt>
                                        </p:tgtEl>
                                        <p:attrNameLst>
                                          <p:attrName>style.visibility</p:attrName>
                                        </p:attrNameLst>
                                      </p:cBhvr>
                                      <p:to>
                                        <p:strVal val="visible"/>
                                      </p:to>
                                    </p:set>
                                    <p:animEffect transition="in" filter="fade">
                                      <p:cBhvr>
                                        <p:cTn id="28" dur="500"/>
                                        <p:tgtEl>
                                          <p:spTgt spid="2">
                                            <p:graphicEl>
                                              <a:dgm id="{D12AF506-B79B-4AD7-9C51-F1399ED57FAD}"/>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
                                            <p:graphicEl>
                                              <a:dgm id="{6EB12DD1-74ED-4F2A-9E76-1C1D1677285A}"/>
                                            </p:graphicEl>
                                          </p:spTgt>
                                        </p:tgtEl>
                                        <p:attrNameLst>
                                          <p:attrName>style.visibility</p:attrName>
                                        </p:attrNameLst>
                                      </p:cBhvr>
                                      <p:to>
                                        <p:strVal val="visible"/>
                                      </p:to>
                                    </p:set>
                                    <p:animEffect transition="in" filter="fade">
                                      <p:cBhvr>
                                        <p:cTn id="31" dur="500"/>
                                        <p:tgtEl>
                                          <p:spTgt spid="2">
                                            <p:graphicEl>
                                              <a:dgm id="{6EB12DD1-74ED-4F2A-9E76-1C1D1677285A}"/>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Shape&#10;&#10;Description automatically generated">
            <a:extLst>
              <a:ext uri="{FF2B5EF4-FFF2-40B4-BE49-F238E27FC236}">
                <a16:creationId xmlns:a16="http://schemas.microsoft.com/office/drawing/2014/main" id="{276BEE5E-2424-48D5-8CD6-C922A2749520}"/>
              </a:ext>
            </a:extLst>
          </p:cNvPr>
          <p:cNvPicPr>
            <a:picLocks noChangeAspect="1"/>
          </p:cNvPicPr>
          <p:nvPr/>
        </p:nvPicPr>
        <p:blipFill>
          <a:blip r:embed="rId2"/>
          <a:stretch>
            <a:fillRect/>
          </a:stretch>
        </p:blipFill>
        <p:spPr>
          <a:xfrm>
            <a:off x="0" y="91018"/>
            <a:ext cx="12192000" cy="6766982"/>
          </a:xfrm>
          <a:prstGeom prst="rect">
            <a:avLst/>
          </a:prstGeom>
        </p:spPr>
      </p:pic>
      <p:graphicFrame>
        <p:nvGraphicFramePr>
          <p:cNvPr id="2" name="Diagram 1">
            <a:extLst>
              <a:ext uri="{FF2B5EF4-FFF2-40B4-BE49-F238E27FC236}">
                <a16:creationId xmlns:a16="http://schemas.microsoft.com/office/drawing/2014/main" id="{ABE2570B-3FAE-4AB2-A7DB-23F073FAF086}"/>
              </a:ext>
            </a:extLst>
          </p:cNvPr>
          <p:cNvGraphicFramePr/>
          <p:nvPr>
            <p:extLst>
              <p:ext uri="{D42A27DB-BD31-4B8C-83A1-F6EECF244321}">
                <p14:modId xmlns:p14="http://schemas.microsoft.com/office/powerpoint/2010/main" val="2808040945"/>
              </p:ext>
            </p:extLst>
          </p:nvPr>
        </p:nvGraphicFramePr>
        <p:xfrm>
          <a:off x="8245474" y="571500"/>
          <a:ext cx="4048125" cy="319510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3" name="Diagram 2">
            <a:extLst>
              <a:ext uri="{FF2B5EF4-FFF2-40B4-BE49-F238E27FC236}">
                <a16:creationId xmlns:a16="http://schemas.microsoft.com/office/drawing/2014/main" id="{E9186546-2EE3-4D8F-A441-807BE40E455F}"/>
              </a:ext>
            </a:extLst>
          </p:cNvPr>
          <p:cNvGraphicFramePr/>
          <p:nvPr>
            <p:extLst>
              <p:ext uri="{D42A27DB-BD31-4B8C-83A1-F6EECF244321}">
                <p14:modId xmlns:p14="http://schemas.microsoft.com/office/powerpoint/2010/main" val="3033205878"/>
              </p:ext>
            </p:extLst>
          </p:nvPr>
        </p:nvGraphicFramePr>
        <p:xfrm>
          <a:off x="231776" y="0"/>
          <a:ext cx="8128000" cy="3381375"/>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graphicFrame>
        <p:nvGraphicFramePr>
          <p:cNvPr id="7" name="Diagram 6">
            <a:extLst>
              <a:ext uri="{FF2B5EF4-FFF2-40B4-BE49-F238E27FC236}">
                <a16:creationId xmlns:a16="http://schemas.microsoft.com/office/drawing/2014/main" id="{3AFC0AF7-8CAB-4053-AA52-902633A78D6D}"/>
              </a:ext>
            </a:extLst>
          </p:cNvPr>
          <p:cNvGraphicFramePr/>
          <p:nvPr>
            <p:extLst>
              <p:ext uri="{D42A27DB-BD31-4B8C-83A1-F6EECF244321}">
                <p14:modId xmlns:p14="http://schemas.microsoft.com/office/powerpoint/2010/main" val="46549328"/>
              </p:ext>
            </p:extLst>
          </p:nvPr>
        </p:nvGraphicFramePr>
        <p:xfrm>
          <a:off x="-647700" y="3429000"/>
          <a:ext cx="11960224" cy="3381375"/>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spTree>
    <p:extLst>
      <p:ext uri="{BB962C8B-B14F-4D97-AF65-F5344CB8AC3E}">
        <p14:creationId xmlns:p14="http://schemas.microsoft.com/office/powerpoint/2010/main" val="133942375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5490B81-B9DB-43BF-B709-4061B5C632E4}"/>
              </a:ext>
            </a:extLst>
          </p:cNvPr>
          <p:cNvSpPr txBox="1"/>
          <p:nvPr/>
        </p:nvSpPr>
        <p:spPr>
          <a:xfrm>
            <a:off x="1081087" y="971550"/>
            <a:ext cx="10029825" cy="3046988"/>
          </a:xfrm>
          <a:prstGeom prst="rect">
            <a:avLst/>
          </a:prstGeom>
          <a:noFill/>
        </p:spPr>
        <p:txBody>
          <a:bodyPr wrap="square" rtlCol="0">
            <a:spAutoFit/>
          </a:bodyPr>
          <a:lstStyle/>
          <a:p>
            <a:pPr algn="just"/>
            <a:r>
              <a:rPr lang="en-US" sz="3200" dirty="0" err="1"/>
              <a:t>Khái</a:t>
            </a:r>
            <a:r>
              <a:rPr lang="en-US" sz="3200" dirty="0"/>
              <a:t> </a:t>
            </a:r>
            <a:r>
              <a:rPr lang="en-US" sz="3200" dirty="0" err="1"/>
              <a:t>quát</a:t>
            </a:r>
            <a:r>
              <a:rPr lang="en-US" sz="3200" dirty="0"/>
              <a:t>: </a:t>
            </a:r>
            <a:r>
              <a:rPr lang="en-US" sz="3200" dirty="0" err="1"/>
              <a:t>Mọi</a:t>
            </a:r>
            <a:r>
              <a:rPr lang="en-US" sz="3200" dirty="0"/>
              <a:t> </a:t>
            </a:r>
            <a:r>
              <a:rPr lang="en-US" sz="3200" dirty="0" err="1"/>
              <a:t>đối</a:t>
            </a:r>
            <a:r>
              <a:rPr lang="en-US" sz="3200" dirty="0"/>
              <a:t> </a:t>
            </a:r>
            <a:r>
              <a:rPr lang="en-US" sz="3200" dirty="0" err="1"/>
              <a:t>tượng</a:t>
            </a:r>
            <a:r>
              <a:rPr lang="en-US" sz="3200" dirty="0"/>
              <a:t> bao </a:t>
            </a:r>
            <a:r>
              <a:rPr lang="en-US" sz="3200" dirty="0" err="1"/>
              <a:t>gồm</a:t>
            </a:r>
            <a:r>
              <a:rPr lang="en-US" sz="3200" dirty="0"/>
              <a:t> </a:t>
            </a:r>
            <a:r>
              <a:rPr lang="en-US" sz="3200" dirty="0" err="1"/>
              <a:t>những</a:t>
            </a:r>
            <a:r>
              <a:rPr lang="en-US" sz="3200" dirty="0"/>
              <a:t> </a:t>
            </a:r>
            <a:r>
              <a:rPr lang="en-US" sz="3200" dirty="0" err="1"/>
              <a:t>mặt</a:t>
            </a:r>
            <a:r>
              <a:rPr lang="en-US" sz="3200" dirty="0"/>
              <a:t>, </a:t>
            </a:r>
            <a:r>
              <a:rPr lang="en-US" sz="3200" dirty="0" err="1"/>
              <a:t>những</a:t>
            </a:r>
            <a:r>
              <a:rPr lang="en-US" sz="3200" dirty="0"/>
              <a:t> </a:t>
            </a:r>
            <a:r>
              <a:rPr lang="en-US" sz="3200" dirty="0" err="1"/>
              <a:t>khuynh</a:t>
            </a:r>
            <a:r>
              <a:rPr lang="en-US" sz="3200" dirty="0"/>
              <a:t> </a:t>
            </a:r>
            <a:r>
              <a:rPr lang="en-US" sz="3200" dirty="0" err="1"/>
              <a:t>hướng</a:t>
            </a:r>
            <a:r>
              <a:rPr lang="en-US" sz="3200" dirty="0"/>
              <a:t>, </a:t>
            </a:r>
            <a:r>
              <a:rPr lang="en-US" sz="3200" dirty="0" err="1"/>
              <a:t>mọi</a:t>
            </a:r>
            <a:r>
              <a:rPr lang="en-US" sz="3200" dirty="0"/>
              <a:t> </a:t>
            </a:r>
            <a:r>
              <a:rPr lang="en-US" sz="3200" dirty="0" err="1"/>
              <a:t>đối</a:t>
            </a:r>
            <a:r>
              <a:rPr lang="en-US" sz="3200" dirty="0"/>
              <a:t> </a:t>
            </a:r>
            <a:r>
              <a:rPr lang="en-US" sz="3200" dirty="0" err="1"/>
              <a:t>tượng</a:t>
            </a:r>
            <a:r>
              <a:rPr lang="en-US" sz="3200" dirty="0"/>
              <a:t>, </a:t>
            </a:r>
            <a:r>
              <a:rPr lang="en-US" sz="3200" dirty="0" err="1"/>
              <a:t>lực</a:t>
            </a:r>
            <a:r>
              <a:rPr lang="en-US" sz="3200" dirty="0"/>
              <a:t> </a:t>
            </a:r>
            <a:r>
              <a:rPr lang="en-US" sz="3200" dirty="0" err="1"/>
              <a:t>lượng</a:t>
            </a:r>
            <a:r>
              <a:rPr lang="en-US" sz="3200" dirty="0"/>
              <a:t>…</a:t>
            </a:r>
            <a:r>
              <a:rPr lang="en-US" sz="3200" dirty="0" err="1"/>
              <a:t>đối</a:t>
            </a:r>
            <a:r>
              <a:rPr lang="en-US" sz="3200" dirty="0"/>
              <a:t> </a:t>
            </a:r>
            <a:r>
              <a:rPr lang="en-US" sz="3200" dirty="0" err="1"/>
              <a:t>lập</a:t>
            </a:r>
            <a:r>
              <a:rPr lang="en-US" sz="3200" dirty="0"/>
              <a:t> </a:t>
            </a:r>
            <a:r>
              <a:rPr lang="en-US" sz="3200" dirty="0" err="1"/>
              <a:t>nhau</a:t>
            </a:r>
            <a:r>
              <a:rPr lang="en-US" sz="3200" dirty="0"/>
              <a:t> </a:t>
            </a:r>
            <a:r>
              <a:rPr lang="en-US" sz="3200" dirty="0" err="1"/>
              <a:t>tạo</a:t>
            </a:r>
            <a:r>
              <a:rPr lang="en-US" sz="3200" dirty="0"/>
              <a:t> </a:t>
            </a:r>
            <a:r>
              <a:rPr lang="en-US" sz="3200" dirty="0" err="1"/>
              <a:t>thành</a:t>
            </a:r>
            <a:r>
              <a:rPr lang="en-US" sz="3200" dirty="0"/>
              <a:t> </a:t>
            </a:r>
            <a:r>
              <a:rPr lang="en-US" sz="3200" dirty="0" err="1"/>
              <a:t>những</a:t>
            </a:r>
            <a:r>
              <a:rPr lang="en-US" sz="3200" dirty="0"/>
              <a:t> </a:t>
            </a:r>
            <a:r>
              <a:rPr lang="en-US" sz="3200" dirty="0" err="1"/>
              <a:t>mâu</a:t>
            </a:r>
            <a:r>
              <a:rPr lang="en-US" sz="3200" dirty="0"/>
              <a:t> </a:t>
            </a:r>
            <a:r>
              <a:rPr lang="en-US" sz="3200" dirty="0" err="1"/>
              <a:t>thuẫn</a:t>
            </a:r>
            <a:r>
              <a:rPr lang="en-US" sz="3200" dirty="0"/>
              <a:t> </a:t>
            </a:r>
            <a:r>
              <a:rPr lang="en-US" sz="3200" dirty="0" err="1"/>
              <a:t>trong</a:t>
            </a:r>
            <a:r>
              <a:rPr lang="en-US" sz="3200" dirty="0"/>
              <a:t> </a:t>
            </a:r>
            <a:r>
              <a:rPr lang="en-US" sz="3200" dirty="0" err="1"/>
              <a:t>chính</a:t>
            </a:r>
            <a:r>
              <a:rPr lang="en-US" sz="3200" dirty="0"/>
              <a:t> </a:t>
            </a:r>
            <a:r>
              <a:rPr lang="en-US" sz="3200" dirty="0" err="1"/>
              <a:t>nó</a:t>
            </a:r>
            <a:r>
              <a:rPr lang="en-US" sz="3200" dirty="0"/>
              <a:t>; </a:t>
            </a:r>
            <a:r>
              <a:rPr lang="en-US" sz="3200" dirty="0" err="1"/>
              <a:t>sự</a:t>
            </a:r>
            <a:r>
              <a:rPr lang="en-US" sz="3200" dirty="0"/>
              <a:t> </a:t>
            </a:r>
            <a:r>
              <a:rPr lang="en-US" sz="3200" dirty="0" err="1"/>
              <a:t>thống</a:t>
            </a:r>
            <a:r>
              <a:rPr lang="en-US" sz="3200" dirty="0"/>
              <a:t> </a:t>
            </a:r>
            <a:r>
              <a:rPr lang="en-US" sz="3200" dirty="0" err="1"/>
              <a:t>nhất</a:t>
            </a:r>
            <a:r>
              <a:rPr lang="en-US" sz="3200" dirty="0"/>
              <a:t> </a:t>
            </a:r>
            <a:r>
              <a:rPr lang="en-US" sz="3200" dirty="0" err="1"/>
              <a:t>và</a:t>
            </a:r>
            <a:r>
              <a:rPr lang="en-US" sz="3200" dirty="0"/>
              <a:t> </a:t>
            </a:r>
            <a:r>
              <a:rPr lang="en-US" sz="3200" dirty="0" err="1"/>
              <a:t>đấu</a:t>
            </a:r>
            <a:r>
              <a:rPr lang="en-US" sz="3200" dirty="0"/>
              <a:t> </a:t>
            </a:r>
            <a:r>
              <a:rPr lang="en-US" sz="3200" dirty="0" err="1"/>
              <a:t>tranh</a:t>
            </a:r>
            <a:r>
              <a:rPr lang="en-US" sz="3200" dirty="0"/>
              <a:t> </a:t>
            </a:r>
            <a:r>
              <a:rPr lang="en-US" sz="3200" dirty="0" err="1"/>
              <a:t>giữa</a:t>
            </a:r>
            <a:r>
              <a:rPr lang="en-US" sz="3200" dirty="0"/>
              <a:t> </a:t>
            </a:r>
            <a:r>
              <a:rPr lang="en-US" sz="3200" dirty="0" err="1"/>
              <a:t>các</a:t>
            </a:r>
            <a:r>
              <a:rPr lang="en-US" sz="3200" dirty="0"/>
              <a:t> </a:t>
            </a:r>
            <a:r>
              <a:rPr lang="en-US" sz="3200" dirty="0" err="1"/>
              <a:t>mặt</a:t>
            </a:r>
            <a:r>
              <a:rPr lang="en-US" sz="3200" dirty="0"/>
              <a:t> </a:t>
            </a:r>
            <a:r>
              <a:rPr lang="en-US" sz="3200" dirty="0" err="1"/>
              <a:t>đối</a:t>
            </a:r>
            <a:r>
              <a:rPr lang="en-US" sz="3200" dirty="0"/>
              <a:t> </a:t>
            </a:r>
            <a:r>
              <a:rPr lang="en-US" sz="3200" dirty="0" err="1"/>
              <a:t>lập</a:t>
            </a:r>
            <a:r>
              <a:rPr lang="en-US" sz="3200" dirty="0"/>
              <a:t> </a:t>
            </a:r>
            <a:r>
              <a:rPr lang="en-US" sz="3200" dirty="0" err="1"/>
              <a:t>này</a:t>
            </a:r>
            <a:r>
              <a:rPr lang="en-US" sz="3200" dirty="0"/>
              <a:t> </a:t>
            </a:r>
            <a:r>
              <a:rPr lang="en-US" sz="3200" dirty="0" err="1"/>
              <a:t>là</a:t>
            </a:r>
            <a:r>
              <a:rPr lang="en-US" sz="3200" dirty="0"/>
              <a:t> </a:t>
            </a:r>
            <a:r>
              <a:rPr lang="en-US" sz="3200" dirty="0" err="1"/>
              <a:t>nguyên</a:t>
            </a:r>
            <a:r>
              <a:rPr lang="en-US" sz="3200" dirty="0"/>
              <a:t>  </a:t>
            </a:r>
            <a:r>
              <a:rPr lang="en-US" sz="3200" dirty="0" err="1"/>
              <a:t>nhân</a:t>
            </a:r>
            <a:r>
              <a:rPr lang="en-US" sz="3200" dirty="0"/>
              <a:t>, </a:t>
            </a:r>
            <a:r>
              <a:rPr lang="en-US" sz="3200" dirty="0" err="1"/>
              <a:t>động</a:t>
            </a:r>
            <a:r>
              <a:rPr lang="en-US" sz="3200" dirty="0"/>
              <a:t> </a:t>
            </a:r>
            <a:r>
              <a:rPr lang="en-US" sz="3200" dirty="0" err="1"/>
              <a:t>lực</a:t>
            </a:r>
            <a:r>
              <a:rPr lang="en-US" sz="3200" dirty="0"/>
              <a:t> </a:t>
            </a:r>
            <a:r>
              <a:rPr lang="en-US" sz="3200" dirty="0" err="1"/>
              <a:t>bên</a:t>
            </a:r>
            <a:r>
              <a:rPr lang="en-US" sz="3200" dirty="0"/>
              <a:t> </a:t>
            </a:r>
            <a:r>
              <a:rPr lang="en-US" sz="3200" dirty="0" err="1"/>
              <a:t>trong</a:t>
            </a:r>
            <a:r>
              <a:rPr lang="en-US" sz="3200" dirty="0"/>
              <a:t> </a:t>
            </a:r>
            <a:r>
              <a:rPr lang="en-US" sz="3200" dirty="0" err="1"/>
              <a:t>của</a:t>
            </a:r>
            <a:r>
              <a:rPr lang="en-US" sz="3200" dirty="0"/>
              <a:t> </a:t>
            </a:r>
            <a:r>
              <a:rPr lang="en-US" sz="3200" dirty="0" err="1"/>
              <a:t>sự</a:t>
            </a:r>
            <a:r>
              <a:rPr lang="en-US" sz="3200" dirty="0"/>
              <a:t> </a:t>
            </a:r>
            <a:r>
              <a:rPr lang="en-US" sz="3200" dirty="0" err="1"/>
              <a:t>phát</a:t>
            </a:r>
            <a:r>
              <a:rPr lang="en-US" sz="3200" dirty="0"/>
              <a:t> </a:t>
            </a:r>
            <a:r>
              <a:rPr lang="en-US" sz="3200" dirty="0" err="1"/>
              <a:t>triển</a:t>
            </a:r>
            <a:r>
              <a:rPr lang="en-US" sz="3200" dirty="0"/>
              <a:t>, </a:t>
            </a:r>
            <a:r>
              <a:rPr lang="en-US" sz="3200" dirty="0" err="1"/>
              <a:t>làm</a:t>
            </a:r>
            <a:r>
              <a:rPr lang="en-US" sz="3200" dirty="0"/>
              <a:t> </a:t>
            </a:r>
            <a:r>
              <a:rPr lang="en-US" sz="3200" dirty="0" err="1"/>
              <a:t>cho</a:t>
            </a:r>
            <a:r>
              <a:rPr lang="en-US" sz="3200" dirty="0"/>
              <a:t> </a:t>
            </a:r>
            <a:r>
              <a:rPr lang="en-US" sz="3200" dirty="0" err="1"/>
              <a:t>cái</a:t>
            </a:r>
            <a:r>
              <a:rPr lang="en-US" sz="3200" dirty="0"/>
              <a:t> </a:t>
            </a:r>
            <a:r>
              <a:rPr lang="en-US" sz="3200" dirty="0" err="1"/>
              <a:t>cũ</a:t>
            </a:r>
            <a:r>
              <a:rPr lang="en-US" sz="3200" dirty="0"/>
              <a:t> </a:t>
            </a:r>
            <a:r>
              <a:rPr lang="en-US" sz="3200" dirty="0" err="1"/>
              <a:t>mất</a:t>
            </a:r>
            <a:r>
              <a:rPr lang="en-US" sz="3200" dirty="0"/>
              <a:t> </a:t>
            </a:r>
            <a:r>
              <a:rPr lang="en-US" sz="3200" dirty="0" err="1"/>
              <a:t>đi</a:t>
            </a:r>
            <a:r>
              <a:rPr lang="en-US" sz="3200" dirty="0"/>
              <a:t> </a:t>
            </a:r>
            <a:r>
              <a:rPr lang="en-US" sz="3200" dirty="0" err="1"/>
              <a:t>và</a:t>
            </a:r>
            <a:r>
              <a:rPr lang="en-US" sz="3200" dirty="0"/>
              <a:t> </a:t>
            </a:r>
            <a:r>
              <a:rPr lang="en-US" sz="3200" dirty="0" err="1"/>
              <a:t>cái</a:t>
            </a:r>
            <a:r>
              <a:rPr lang="en-US" sz="3200" dirty="0"/>
              <a:t> </a:t>
            </a:r>
            <a:r>
              <a:rPr lang="en-US" sz="3200" dirty="0" err="1"/>
              <a:t>mới</a:t>
            </a:r>
            <a:r>
              <a:rPr lang="en-US" sz="3200" dirty="0"/>
              <a:t> ra </a:t>
            </a:r>
            <a:r>
              <a:rPr lang="en-US" sz="3200" dirty="0" err="1"/>
              <a:t>đời</a:t>
            </a:r>
            <a:endParaRPr lang="en-US" sz="3200" dirty="0"/>
          </a:p>
        </p:txBody>
      </p:sp>
    </p:spTree>
    <p:extLst>
      <p:ext uri="{BB962C8B-B14F-4D97-AF65-F5344CB8AC3E}">
        <p14:creationId xmlns:p14="http://schemas.microsoft.com/office/powerpoint/2010/main" val="1213472817"/>
      </p:ext>
    </p:extLst>
  </p:cSld>
  <p:clrMapOvr>
    <a:masterClrMapping/>
  </p:clrMapOvr>
  <p:transition>
    <p:wedge/>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1F8C9BD5-57CC-41E1-A8C3-221BDAFE2F23}"/>
              </a:ext>
            </a:extLst>
          </p:cNvPr>
          <p:cNvGraphicFramePr/>
          <p:nvPr>
            <p:extLst>
              <p:ext uri="{D42A27DB-BD31-4B8C-83A1-F6EECF244321}">
                <p14:modId xmlns:p14="http://schemas.microsoft.com/office/powerpoint/2010/main" val="727340290"/>
              </p:ext>
            </p:extLst>
          </p:nvPr>
        </p:nvGraphicFramePr>
        <p:xfrm>
          <a:off x="-228599" y="323850"/>
          <a:ext cx="9629773" cy="65341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extBox 2">
            <a:extLst>
              <a:ext uri="{FF2B5EF4-FFF2-40B4-BE49-F238E27FC236}">
                <a16:creationId xmlns:a16="http://schemas.microsoft.com/office/drawing/2014/main" id="{628E11BC-7235-4F44-9F0B-740BC13BBB73}"/>
              </a:ext>
            </a:extLst>
          </p:cNvPr>
          <p:cNvSpPr txBox="1"/>
          <p:nvPr/>
        </p:nvSpPr>
        <p:spPr>
          <a:xfrm>
            <a:off x="3619500" y="2828835"/>
            <a:ext cx="1724025" cy="1200329"/>
          </a:xfrm>
          <a:prstGeom prst="rect">
            <a:avLst/>
          </a:prstGeom>
          <a:noFill/>
        </p:spPr>
        <p:txBody>
          <a:bodyPr wrap="square" rtlCol="0">
            <a:spAutoFit/>
          </a:bodyPr>
          <a:lstStyle/>
          <a:p>
            <a:pPr algn="ctr"/>
            <a:r>
              <a:rPr lang="en-US" sz="2400" b="1" dirty="0"/>
              <a:t>Ý </a:t>
            </a:r>
            <a:r>
              <a:rPr lang="en-US" sz="2400" b="1" dirty="0" err="1"/>
              <a:t>nghĩa</a:t>
            </a:r>
            <a:r>
              <a:rPr lang="en-US" sz="2400" b="1" dirty="0"/>
              <a:t> </a:t>
            </a:r>
            <a:r>
              <a:rPr lang="en-US" sz="2400" b="1" dirty="0" err="1"/>
              <a:t>phương</a:t>
            </a:r>
            <a:r>
              <a:rPr lang="en-US" sz="2400" b="1" dirty="0"/>
              <a:t> </a:t>
            </a:r>
            <a:r>
              <a:rPr lang="en-US" sz="2400" b="1" dirty="0" err="1"/>
              <a:t>pháp</a:t>
            </a:r>
            <a:r>
              <a:rPr lang="en-US" sz="2400" b="1" dirty="0"/>
              <a:t> </a:t>
            </a:r>
            <a:r>
              <a:rPr lang="en-US" sz="2400" b="1" dirty="0" err="1"/>
              <a:t>luận</a:t>
            </a:r>
            <a:endParaRPr lang="en-US" sz="2400" b="1" dirty="0"/>
          </a:p>
        </p:txBody>
      </p:sp>
      <p:pic>
        <p:nvPicPr>
          <p:cNvPr id="7" name="Picture 6" descr="A picture containing text, indoor&#10;&#10;Description automatically generated">
            <a:extLst>
              <a:ext uri="{FF2B5EF4-FFF2-40B4-BE49-F238E27FC236}">
                <a16:creationId xmlns:a16="http://schemas.microsoft.com/office/drawing/2014/main" id="{1475D990-218B-4481-AC5D-9E2512F293EE}"/>
              </a:ext>
            </a:extLst>
          </p:cNvPr>
          <p:cNvPicPr>
            <a:picLocks noChangeAspect="1"/>
          </p:cNvPicPr>
          <p:nvPr/>
        </p:nvPicPr>
        <p:blipFill>
          <a:blip r:embed="rId7"/>
          <a:stretch>
            <a:fillRect/>
          </a:stretch>
        </p:blipFill>
        <p:spPr>
          <a:xfrm>
            <a:off x="8486774" y="2806095"/>
            <a:ext cx="3390899" cy="2205608"/>
          </a:xfrm>
          <a:prstGeom prst="rect">
            <a:avLst/>
          </a:prstGeom>
        </p:spPr>
      </p:pic>
      <p:pic>
        <p:nvPicPr>
          <p:cNvPr id="9" name="Picture 8" descr="Diagram&#10;&#10;Description automatically generated with low confidence">
            <a:extLst>
              <a:ext uri="{FF2B5EF4-FFF2-40B4-BE49-F238E27FC236}">
                <a16:creationId xmlns:a16="http://schemas.microsoft.com/office/drawing/2014/main" id="{56625F09-ACE6-42C7-BE6D-9F3DD1C867D9}"/>
              </a:ext>
            </a:extLst>
          </p:cNvPr>
          <p:cNvPicPr>
            <a:picLocks noChangeAspect="1"/>
          </p:cNvPicPr>
          <p:nvPr/>
        </p:nvPicPr>
        <p:blipFill>
          <a:blip r:embed="rId8"/>
          <a:stretch>
            <a:fillRect/>
          </a:stretch>
        </p:blipFill>
        <p:spPr>
          <a:xfrm>
            <a:off x="8486775" y="41618"/>
            <a:ext cx="3390899" cy="2530132"/>
          </a:xfrm>
          <a:prstGeom prst="rect">
            <a:avLst/>
          </a:prstGeom>
        </p:spPr>
      </p:pic>
      <p:pic>
        <p:nvPicPr>
          <p:cNvPr id="10" name="Picture 9">
            <a:extLst>
              <a:ext uri="{FF2B5EF4-FFF2-40B4-BE49-F238E27FC236}">
                <a16:creationId xmlns:a16="http://schemas.microsoft.com/office/drawing/2014/main" id="{9647AEFA-9D12-4704-9CB0-EE81DABFC2A0}"/>
              </a:ext>
            </a:extLst>
          </p:cNvPr>
          <p:cNvPicPr>
            <a:picLocks noChangeAspect="1"/>
          </p:cNvPicPr>
          <p:nvPr/>
        </p:nvPicPr>
        <p:blipFill>
          <a:blip r:embed="rId9"/>
          <a:stretch>
            <a:fillRect/>
          </a:stretch>
        </p:blipFill>
        <p:spPr>
          <a:xfrm>
            <a:off x="7886698" y="5182376"/>
            <a:ext cx="3543301" cy="1634006"/>
          </a:xfrm>
          <a:prstGeom prst="rect">
            <a:avLst/>
          </a:prstGeom>
        </p:spPr>
      </p:pic>
    </p:spTree>
    <p:extLst>
      <p:ext uri="{BB962C8B-B14F-4D97-AF65-F5344CB8AC3E}">
        <p14:creationId xmlns:p14="http://schemas.microsoft.com/office/powerpoint/2010/main" val="40644635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Square&#10;&#10;Description automatically generated with low confidence">
            <a:extLst>
              <a:ext uri="{FF2B5EF4-FFF2-40B4-BE49-F238E27FC236}">
                <a16:creationId xmlns:a16="http://schemas.microsoft.com/office/drawing/2014/main" id="{87F535BC-3767-4868-895E-C14AA66D683F}"/>
              </a:ext>
            </a:extLst>
          </p:cNvPr>
          <p:cNvPicPr>
            <a:picLocks noChangeAspect="1"/>
          </p:cNvPicPr>
          <p:nvPr/>
        </p:nvPicPr>
        <p:blipFill>
          <a:blip r:embed="rId2"/>
          <a:stretch>
            <a:fillRect/>
          </a:stretch>
        </p:blipFill>
        <p:spPr>
          <a:xfrm>
            <a:off x="-507666" y="0"/>
            <a:ext cx="12192000" cy="6839318"/>
          </a:xfrm>
          <a:prstGeom prst="rect">
            <a:avLst/>
          </a:prstGeom>
        </p:spPr>
      </p:pic>
      <p:sp>
        <p:nvSpPr>
          <p:cNvPr id="88066" name="AutoShape 2"/>
          <p:cNvSpPr>
            <a:spLocks noChangeAspect="1" noChangeArrowheads="1"/>
          </p:cNvSpPr>
          <p:nvPr/>
        </p:nvSpPr>
        <p:spPr bwMode="auto">
          <a:xfrm>
            <a:off x="1919289" y="3988210"/>
            <a:ext cx="8281987" cy="144463"/>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0"/>
              </a:spcBef>
              <a:spcAft>
                <a:spcPct val="0"/>
              </a:spcAft>
              <a:buFontTx/>
              <a:buNone/>
              <a:defRPr/>
            </a:pPr>
            <a:endParaRPr lang="en-US" altLang="en-US" b="1">
              <a:solidFill>
                <a:srgbClr val="000000"/>
              </a:solidFill>
              <a:cs typeface="Arial" panose="020B0604020202020204" pitchFamily="34" charset="0"/>
            </a:endParaRPr>
          </a:p>
        </p:txBody>
      </p:sp>
      <p:pic>
        <p:nvPicPr>
          <p:cNvPr id="180228"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6515100"/>
            <a:ext cx="12191999"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a:extLst>
              <a:ext uri="{FF2B5EF4-FFF2-40B4-BE49-F238E27FC236}">
                <a16:creationId xmlns:a16="http://schemas.microsoft.com/office/drawing/2014/main" id="{B636FAA9-4AAE-4ACA-A987-879391BABDB4}"/>
              </a:ext>
            </a:extLst>
          </p:cNvPr>
          <p:cNvSpPr/>
          <p:nvPr/>
        </p:nvSpPr>
        <p:spPr>
          <a:xfrm>
            <a:off x="1214439" y="2462484"/>
            <a:ext cx="9495962" cy="1200329"/>
          </a:xfrm>
          <a:prstGeom prst="rect">
            <a:avLst/>
          </a:prstGeom>
          <a:noFill/>
        </p:spPr>
        <p:txBody>
          <a:bodyPr wrap="square" lIns="91440" tIns="45720" rIns="91440" bIns="45720">
            <a:spAutoFit/>
          </a:bodyPr>
          <a:lstStyle/>
          <a:p>
            <a:pPr algn="ctr"/>
            <a:r>
              <a:rPr lang="pt-BR" sz="3600" dirty="0">
                <a:solidFill>
                  <a:srgbClr val="FF0000"/>
                </a:solidFill>
                <a:latin typeface="Arial" panose="020B0604020202020204" pitchFamily="34" charset="0"/>
                <a:cs typeface="Arial" panose="020B0604020202020204" pitchFamily="34" charset="0"/>
              </a:rPr>
              <a:t>Quy luật từ những sự thay đổi về lượng dẫn đến sự thay đổi về chất và ngược lại</a:t>
            </a:r>
            <a:endParaRPr lang="en-US" sz="3600" b="1" cap="none" spc="0" dirty="0">
              <a:ln w="22225">
                <a:solidFill>
                  <a:schemeClr val="accent2"/>
                </a:solidFill>
                <a:prstDash val="solid"/>
              </a:ln>
              <a:solidFill>
                <a:srgbClr val="FF0000"/>
              </a:solidFill>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3695549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ntr" presetSubtype="4" fill="hold" grpId="0" nodeType="withEffect">
                                  <p:stCondLst>
                                    <p:cond delay="0"/>
                                  </p:stCondLst>
                                  <p:childTnLst>
                                    <p:set>
                                      <p:cBhvr>
                                        <p:cTn id="6" dur="1" fill="hold">
                                          <p:stCondLst>
                                            <p:cond delay="0"/>
                                          </p:stCondLst>
                                        </p:cTn>
                                        <p:tgtEl>
                                          <p:spTgt spid="88066"/>
                                        </p:tgtEl>
                                        <p:attrNameLst>
                                          <p:attrName>style.visibility</p:attrName>
                                        </p:attrNameLst>
                                      </p:cBhvr>
                                      <p:to>
                                        <p:strVal val="visible"/>
                                      </p:to>
                                    </p:set>
                                    <p:animEffect transition="in" filter="wheel(4)">
                                      <p:cBhvr>
                                        <p:cTn id="7" dur="2000"/>
                                        <p:tgtEl>
                                          <p:spTgt spid="880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066"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bwMode="auto">
          <a:xfrm>
            <a:off x="3143250" y="274639"/>
            <a:ext cx="5905500" cy="993775"/>
          </a:xfrm>
          <a:prstGeom prst="roundRect">
            <a:avLst/>
          </a:prstGeom>
          <a:solidFill>
            <a:srgbClr val="FFFF00"/>
          </a:solidFill>
          <a:ln w="9525" cap="flat" cmpd="sng" algn="ctr">
            <a:solidFill>
              <a:schemeClr val="tx1"/>
            </a:solidFill>
            <a:prstDash val="solid"/>
            <a:round/>
            <a:headEnd type="none" w="med" len="med"/>
            <a:tailEnd type="none" w="med" len="med"/>
          </a:ln>
          <a:effectLst/>
        </p:spPr>
        <p:txBody>
          <a:bodyPr/>
          <a:lstStyle/>
          <a:p>
            <a:pPr algn="ctr" fontAlgn="base">
              <a:spcBef>
                <a:spcPct val="0"/>
              </a:spcBef>
              <a:spcAft>
                <a:spcPct val="0"/>
              </a:spcAft>
              <a:defRPr/>
            </a:pPr>
            <a:r>
              <a:rPr kumimoji="1" lang="en-US" sz="2800" b="1" dirty="0">
                <a:solidFill>
                  <a:srgbClr val="000000"/>
                </a:solidFill>
                <a:ea typeface="Calibri"/>
                <a:cs typeface="Times New Roman"/>
              </a:rPr>
              <a:t>VỊ TRÍ CỦA QUY LUẬT</a:t>
            </a:r>
            <a:br>
              <a:rPr kumimoji="1" lang="en-US" sz="2800" b="1" dirty="0">
                <a:solidFill>
                  <a:srgbClr val="000000"/>
                </a:solidFill>
                <a:ea typeface="Calibri"/>
                <a:cs typeface="Times New Roman"/>
              </a:rPr>
            </a:br>
            <a:endParaRPr kumimoji="1" lang="en-US" sz="2800" b="1" dirty="0">
              <a:solidFill>
                <a:srgbClr val="000000"/>
              </a:solidFill>
              <a:cs typeface="Arial" panose="020B0604020202020204" pitchFamily="34" charset="0"/>
            </a:endParaRPr>
          </a:p>
        </p:txBody>
      </p:sp>
      <p:sp>
        <p:nvSpPr>
          <p:cNvPr id="8" name="Flowchart: Predefined Process 7"/>
          <p:cNvSpPr/>
          <p:nvPr/>
        </p:nvSpPr>
        <p:spPr bwMode="auto">
          <a:xfrm>
            <a:off x="2217739" y="2509836"/>
            <a:ext cx="7991475" cy="1597025"/>
          </a:xfrm>
          <a:prstGeom prst="flowChartPredefinedProcess">
            <a:avLst/>
          </a:prstGeom>
          <a:ln>
            <a:headEnd type="none" w="med" len="med"/>
            <a:tailEnd type="none" w="med" len="med"/>
          </a:ln>
        </p:spPr>
        <p:style>
          <a:lnRef idx="1">
            <a:schemeClr val="accent1"/>
          </a:lnRef>
          <a:fillRef idx="2">
            <a:schemeClr val="accent1"/>
          </a:fillRef>
          <a:effectRef idx="1">
            <a:schemeClr val="accent1"/>
          </a:effectRef>
          <a:fontRef idx="minor">
            <a:schemeClr val="dk1"/>
          </a:fontRef>
        </p:style>
        <p:txBody>
          <a:bodyPr/>
          <a:lstStyle/>
          <a:p>
            <a:pPr algn="just" fontAlgn="base">
              <a:spcBef>
                <a:spcPct val="0"/>
              </a:spcBef>
              <a:spcAft>
                <a:spcPct val="0"/>
              </a:spcAft>
              <a:defRPr/>
            </a:pPr>
            <a:r>
              <a:rPr lang="pt-BR" sz="2800" dirty="0">
                <a:latin typeface="Arial" panose="020B0604020202020204" pitchFamily="34" charset="0"/>
                <a:cs typeface="Arial" panose="020B0604020202020204" pitchFamily="34" charset="0"/>
              </a:rPr>
              <a:t>Chỉ ra về cách thức vận động và phát triển của sự vật, hiện tượng trong tự nhiên, xã hội và tư duy</a:t>
            </a:r>
            <a:endParaRPr kumimoji="1" lang="en-US" sz="2800" dirty="0">
              <a:solidFill>
                <a:srgbClr val="000000"/>
              </a:solidFill>
              <a:latin typeface="Arial" panose="020B0604020202020204" pitchFamily="34" charset="0"/>
              <a:ea typeface="Calibri"/>
              <a:cs typeface="Arial" panose="020B0604020202020204" pitchFamily="34" charset="0"/>
            </a:endParaRPr>
          </a:p>
        </p:txBody>
      </p:sp>
      <p:sp>
        <p:nvSpPr>
          <p:cNvPr id="9" name="Down Arrow 8"/>
          <p:cNvSpPr>
            <a:spLocks noChangeArrowheads="1"/>
          </p:cNvSpPr>
          <p:nvPr/>
        </p:nvSpPr>
        <p:spPr bwMode="auto">
          <a:xfrm>
            <a:off x="5448300" y="1412875"/>
            <a:ext cx="1079500" cy="1079500"/>
          </a:xfrm>
          <a:prstGeom prst="downArrow">
            <a:avLst>
              <a:gd name="adj1" fmla="val 50000"/>
              <a:gd name="adj2" fmla="val 50000"/>
            </a:avLst>
          </a:prstGeom>
          <a:solidFill>
            <a:srgbClr val="FF0000"/>
          </a:solidFill>
          <a:ln w="9525" algn="ctr">
            <a:solidFill>
              <a:schemeClr val="tx1"/>
            </a:solidFill>
            <a:round/>
            <a:headEnd/>
            <a:tailEnd/>
          </a:ln>
        </p:spPr>
        <p:txBody>
          <a:bodyP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0"/>
              </a:spcBef>
              <a:spcAft>
                <a:spcPct val="0"/>
              </a:spcAft>
              <a:buFontTx/>
              <a:buNone/>
              <a:defRPr/>
            </a:pPr>
            <a:endParaRPr lang="en-US" altLang="en-US" b="1">
              <a:solidFill>
                <a:srgbClr val="000000"/>
              </a:solidFill>
              <a:latin typeface="Arial" pitchFamily="34" charset="0"/>
              <a:cs typeface="Arial" panose="020B0604020202020204" pitchFamily="34" charset="0"/>
            </a:endParaRPr>
          </a:p>
        </p:txBody>
      </p:sp>
      <p:pic>
        <p:nvPicPr>
          <p:cNvPr id="3" name="Picture 2">
            <a:extLst>
              <a:ext uri="{FF2B5EF4-FFF2-40B4-BE49-F238E27FC236}">
                <a16:creationId xmlns:a16="http://schemas.microsoft.com/office/drawing/2014/main" id="{AB109E36-0C63-4CB2-AEEA-3F112037DD56}"/>
              </a:ext>
            </a:extLst>
          </p:cNvPr>
          <p:cNvPicPr>
            <a:picLocks noChangeAspect="1"/>
          </p:cNvPicPr>
          <p:nvPr/>
        </p:nvPicPr>
        <p:blipFill>
          <a:blip r:embed="rId2"/>
          <a:stretch>
            <a:fillRect/>
          </a:stretch>
        </p:blipFill>
        <p:spPr>
          <a:xfrm>
            <a:off x="3276952" y="4149887"/>
            <a:ext cx="5638095" cy="2590476"/>
          </a:xfrm>
          <a:prstGeom prst="rect">
            <a:avLst/>
          </a:prstGeom>
        </p:spPr>
      </p:pic>
    </p:spTree>
    <p:extLst>
      <p:ext uri="{BB962C8B-B14F-4D97-AF65-F5344CB8AC3E}">
        <p14:creationId xmlns:p14="http://schemas.microsoft.com/office/powerpoint/2010/main" val="1004109702"/>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
                                          </p:val>
                                        </p:tav>
                                        <p:tav tm="100000">
                                          <p:val>
                                            <p:strVal val="#ppt_x"/>
                                          </p:val>
                                        </p:tav>
                                      </p:tavLst>
                                    </p:anim>
                                    <p:anim calcmode="lin" valueType="num">
                                      <p:cBhvr>
                                        <p:cTn id="2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9"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hape&#10;&#10;Description automatically generated">
            <a:extLst>
              <a:ext uri="{FF2B5EF4-FFF2-40B4-BE49-F238E27FC236}">
                <a16:creationId xmlns:a16="http://schemas.microsoft.com/office/drawing/2014/main" id="{764C5266-2AA8-489C-9CF7-C29A43EA1250}"/>
              </a:ext>
            </a:extLst>
          </p:cNvPr>
          <p:cNvPicPr>
            <a:picLocks noChangeAspect="1"/>
          </p:cNvPicPr>
          <p:nvPr/>
        </p:nvPicPr>
        <p:blipFill>
          <a:blip r:embed="rId2"/>
          <a:stretch>
            <a:fillRect/>
          </a:stretch>
        </p:blipFill>
        <p:spPr>
          <a:xfrm>
            <a:off x="1" y="11548"/>
            <a:ext cx="12192000" cy="6863442"/>
          </a:xfrm>
          <a:prstGeom prst="rect">
            <a:avLst/>
          </a:prstGeom>
        </p:spPr>
      </p:pic>
      <p:graphicFrame>
        <p:nvGraphicFramePr>
          <p:cNvPr id="2" name="Diagram 1">
            <a:extLst>
              <a:ext uri="{FF2B5EF4-FFF2-40B4-BE49-F238E27FC236}">
                <a16:creationId xmlns:a16="http://schemas.microsoft.com/office/drawing/2014/main" id="{5DA15D0B-0D1A-4C0F-8C49-B578D282A9A9}"/>
              </a:ext>
            </a:extLst>
          </p:cNvPr>
          <p:cNvGraphicFramePr/>
          <p:nvPr>
            <p:extLst>
              <p:ext uri="{D42A27DB-BD31-4B8C-83A1-F6EECF244321}">
                <p14:modId xmlns:p14="http://schemas.microsoft.com/office/powerpoint/2010/main" val="2968884653"/>
              </p:ext>
            </p:extLst>
          </p:nvPr>
        </p:nvGraphicFramePr>
        <p:xfrm>
          <a:off x="95250" y="628650"/>
          <a:ext cx="11487150" cy="530965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110380121"/>
      </p:ext>
    </p:extLst>
  </p:cSld>
  <p:clrMapOvr>
    <a:masterClrMapping/>
  </p:clrMapOvr>
  <p:transition spd="med">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B5EEECFD-658A-4614-A493-D857773F4C51}"/>
                                            </p:graphicEl>
                                          </p:spTgt>
                                        </p:tgtEl>
                                        <p:attrNameLst>
                                          <p:attrName>style.visibility</p:attrName>
                                        </p:attrNameLst>
                                      </p:cBhvr>
                                      <p:to>
                                        <p:strVal val="visible"/>
                                      </p:to>
                                    </p:set>
                                    <p:animEffect transition="in" filter="fade">
                                      <p:cBhvr>
                                        <p:cTn id="7" dur="500"/>
                                        <p:tgtEl>
                                          <p:spTgt spid="2">
                                            <p:graphicEl>
                                              <a:dgm id="{B5EEECFD-658A-4614-A493-D857773F4C51}"/>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D4E99AD3-FF33-49D5-9AC8-305C3C933DE6}"/>
                                            </p:graphicEl>
                                          </p:spTgt>
                                        </p:tgtEl>
                                        <p:attrNameLst>
                                          <p:attrName>style.visibility</p:attrName>
                                        </p:attrNameLst>
                                      </p:cBhvr>
                                      <p:to>
                                        <p:strVal val="visible"/>
                                      </p:to>
                                    </p:set>
                                    <p:animEffect transition="in" filter="fade">
                                      <p:cBhvr>
                                        <p:cTn id="12" dur="500"/>
                                        <p:tgtEl>
                                          <p:spTgt spid="2">
                                            <p:graphicEl>
                                              <a:dgm id="{D4E99AD3-FF33-49D5-9AC8-305C3C933DE6}"/>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
                                            <p:graphicEl>
                                              <a:dgm id="{82A303C1-E8F9-4108-98F5-CA35632A1C24}"/>
                                            </p:graphicEl>
                                          </p:spTgt>
                                        </p:tgtEl>
                                        <p:attrNameLst>
                                          <p:attrName>style.visibility</p:attrName>
                                        </p:attrNameLst>
                                      </p:cBhvr>
                                      <p:to>
                                        <p:strVal val="visible"/>
                                      </p:to>
                                    </p:set>
                                    <p:animEffect transition="in" filter="fade">
                                      <p:cBhvr>
                                        <p:cTn id="15" dur="500"/>
                                        <p:tgtEl>
                                          <p:spTgt spid="2">
                                            <p:graphicEl>
                                              <a:dgm id="{82A303C1-E8F9-4108-98F5-CA35632A1C24}"/>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
                                            <p:graphicEl>
                                              <a:dgm id="{DE63CBE5-12B0-4DB6-9A2C-AE178EAC9D07}"/>
                                            </p:graphicEl>
                                          </p:spTgt>
                                        </p:tgtEl>
                                        <p:attrNameLst>
                                          <p:attrName>style.visibility</p:attrName>
                                        </p:attrNameLst>
                                      </p:cBhvr>
                                      <p:to>
                                        <p:strVal val="visible"/>
                                      </p:to>
                                    </p:set>
                                    <p:animEffect transition="in" filter="fade">
                                      <p:cBhvr>
                                        <p:cTn id="20" dur="500"/>
                                        <p:tgtEl>
                                          <p:spTgt spid="2">
                                            <p:graphicEl>
                                              <a:dgm id="{DE63CBE5-12B0-4DB6-9A2C-AE178EAC9D07}"/>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
                                            <p:graphicEl>
                                              <a:dgm id="{CE93DC98-4F8B-4A40-8634-28B9220BF7BB}"/>
                                            </p:graphicEl>
                                          </p:spTgt>
                                        </p:tgtEl>
                                        <p:attrNameLst>
                                          <p:attrName>style.visibility</p:attrName>
                                        </p:attrNameLst>
                                      </p:cBhvr>
                                      <p:to>
                                        <p:strVal val="visible"/>
                                      </p:to>
                                    </p:set>
                                    <p:animEffect transition="in" filter="fade">
                                      <p:cBhvr>
                                        <p:cTn id="23" dur="500"/>
                                        <p:tgtEl>
                                          <p:spTgt spid="2">
                                            <p:graphicEl>
                                              <a:dgm id="{CE93DC98-4F8B-4A40-8634-28B9220BF7BB}"/>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2">
                                            <p:graphicEl>
                                              <a:dgm id="{8F06EBE6-FB35-4010-8723-4E9EC8574B7D}"/>
                                            </p:graphicEl>
                                          </p:spTgt>
                                        </p:tgtEl>
                                        <p:attrNameLst>
                                          <p:attrName>style.visibility</p:attrName>
                                        </p:attrNameLst>
                                      </p:cBhvr>
                                      <p:to>
                                        <p:strVal val="visible"/>
                                      </p:to>
                                    </p:set>
                                    <p:animEffect transition="in" filter="fade">
                                      <p:cBhvr>
                                        <p:cTn id="28" dur="500"/>
                                        <p:tgtEl>
                                          <p:spTgt spid="2">
                                            <p:graphicEl>
                                              <a:dgm id="{8F06EBE6-FB35-4010-8723-4E9EC8574B7D}"/>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
                                            <p:graphicEl>
                                              <a:dgm id="{BF5D46FE-C6B3-4ECE-8CEF-0F1332C9B56D}"/>
                                            </p:graphicEl>
                                          </p:spTgt>
                                        </p:tgtEl>
                                        <p:attrNameLst>
                                          <p:attrName>style.visibility</p:attrName>
                                        </p:attrNameLst>
                                      </p:cBhvr>
                                      <p:to>
                                        <p:strVal val="visible"/>
                                      </p:to>
                                    </p:set>
                                    <p:animEffect transition="in" filter="fade">
                                      <p:cBhvr>
                                        <p:cTn id="31" dur="500"/>
                                        <p:tgtEl>
                                          <p:spTgt spid="2">
                                            <p:graphicEl>
                                              <a:dgm id="{BF5D46FE-C6B3-4ECE-8CEF-0F1332C9B56D}"/>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2">
                                            <p:graphicEl>
                                              <a:dgm id="{B2F29C5E-B673-4861-B551-491477C624D2}"/>
                                            </p:graphicEl>
                                          </p:spTgt>
                                        </p:tgtEl>
                                        <p:attrNameLst>
                                          <p:attrName>style.visibility</p:attrName>
                                        </p:attrNameLst>
                                      </p:cBhvr>
                                      <p:to>
                                        <p:strVal val="visible"/>
                                      </p:to>
                                    </p:set>
                                    <p:animEffect transition="in" filter="fade">
                                      <p:cBhvr>
                                        <p:cTn id="36" dur="500"/>
                                        <p:tgtEl>
                                          <p:spTgt spid="2">
                                            <p:graphicEl>
                                              <a:dgm id="{B2F29C5E-B673-4861-B551-491477C624D2}"/>
                                            </p:graphicEl>
                                          </p:spTgt>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2">
                                            <p:graphicEl>
                                              <a:dgm id="{48373B12-D934-4DD8-A508-CEC6AEB22A9C}"/>
                                            </p:graphicEl>
                                          </p:spTgt>
                                        </p:tgtEl>
                                        <p:attrNameLst>
                                          <p:attrName>style.visibility</p:attrName>
                                        </p:attrNameLst>
                                      </p:cBhvr>
                                      <p:to>
                                        <p:strVal val="visible"/>
                                      </p:to>
                                    </p:set>
                                    <p:animEffect transition="in" filter="fade">
                                      <p:cBhvr>
                                        <p:cTn id="39" dur="500"/>
                                        <p:tgtEl>
                                          <p:spTgt spid="2">
                                            <p:graphicEl>
                                              <a:dgm id="{48373B12-D934-4DD8-A508-CEC6AEB22A9C}"/>
                                            </p:graphicEl>
                                          </p:spTgt>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2">
                                            <p:graphicEl>
                                              <a:dgm id="{4AC3F610-4190-44FF-9F8B-51B0C3BA8E87}"/>
                                            </p:graphicEl>
                                          </p:spTgt>
                                        </p:tgtEl>
                                        <p:attrNameLst>
                                          <p:attrName>style.visibility</p:attrName>
                                        </p:attrNameLst>
                                      </p:cBhvr>
                                      <p:to>
                                        <p:strVal val="visible"/>
                                      </p:to>
                                    </p:set>
                                    <p:animEffect transition="in" filter="fade">
                                      <p:cBhvr>
                                        <p:cTn id="44" dur="500"/>
                                        <p:tgtEl>
                                          <p:spTgt spid="2">
                                            <p:graphicEl>
                                              <a:dgm id="{4AC3F610-4190-44FF-9F8B-51B0C3BA8E87}"/>
                                            </p:graphicEl>
                                          </p:spTgt>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2">
                                            <p:graphicEl>
                                              <a:dgm id="{42905A97-59F6-49C2-8CBA-16DF2F3739A4}"/>
                                            </p:graphicEl>
                                          </p:spTgt>
                                        </p:tgtEl>
                                        <p:attrNameLst>
                                          <p:attrName>style.visibility</p:attrName>
                                        </p:attrNameLst>
                                      </p:cBhvr>
                                      <p:to>
                                        <p:strVal val="visible"/>
                                      </p:to>
                                    </p:set>
                                    <p:animEffect transition="in" filter="fade">
                                      <p:cBhvr>
                                        <p:cTn id="47" dur="500"/>
                                        <p:tgtEl>
                                          <p:spTgt spid="2">
                                            <p:graphicEl>
                                              <a:dgm id="{42905A97-59F6-49C2-8CBA-16DF2F3739A4}"/>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81743754"/>
              </p:ext>
            </p:extLst>
          </p:nvPr>
        </p:nvGraphicFramePr>
        <p:xfrm>
          <a:off x="209551" y="952500"/>
          <a:ext cx="4838699" cy="57992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extBox 2">
            <a:extLst>
              <a:ext uri="{FF2B5EF4-FFF2-40B4-BE49-F238E27FC236}">
                <a16:creationId xmlns:a16="http://schemas.microsoft.com/office/drawing/2014/main" id="{A18A2126-1E8B-48F7-9A20-E4BC178042A3}"/>
              </a:ext>
            </a:extLst>
          </p:cNvPr>
          <p:cNvSpPr txBox="1"/>
          <p:nvPr/>
        </p:nvSpPr>
        <p:spPr>
          <a:xfrm>
            <a:off x="3819525" y="106287"/>
            <a:ext cx="4391025" cy="523220"/>
          </a:xfrm>
          <a:prstGeom prst="rect">
            <a:avLst/>
          </a:prstGeom>
          <a:noFill/>
        </p:spPr>
        <p:txBody>
          <a:bodyPr wrap="square" rtlCol="0">
            <a:spAutoFit/>
          </a:bodyPr>
          <a:lstStyle/>
          <a:p>
            <a:pPr algn="ctr"/>
            <a:r>
              <a:rPr lang="en-US" sz="2800" b="1" dirty="0" err="1">
                <a:solidFill>
                  <a:srgbClr val="FF0000"/>
                </a:solidFill>
              </a:rPr>
              <a:t>Nội</a:t>
            </a:r>
            <a:r>
              <a:rPr lang="en-US" sz="2800" b="1" dirty="0">
                <a:solidFill>
                  <a:srgbClr val="FF0000"/>
                </a:solidFill>
              </a:rPr>
              <a:t> dung </a:t>
            </a:r>
            <a:r>
              <a:rPr lang="en-US" sz="2800" b="1" dirty="0" err="1">
                <a:solidFill>
                  <a:srgbClr val="FF0000"/>
                </a:solidFill>
              </a:rPr>
              <a:t>của</a:t>
            </a:r>
            <a:r>
              <a:rPr lang="en-US" sz="2800" b="1" dirty="0">
                <a:solidFill>
                  <a:srgbClr val="FF0000"/>
                </a:solidFill>
              </a:rPr>
              <a:t> </a:t>
            </a:r>
            <a:r>
              <a:rPr lang="en-US" sz="2800" b="1" dirty="0" err="1">
                <a:solidFill>
                  <a:srgbClr val="FF0000"/>
                </a:solidFill>
              </a:rPr>
              <a:t>quy</a:t>
            </a:r>
            <a:r>
              <a:rPr lang="en-US" sz="2800" b="1" dirty="0">
                <a:solidFill>
                  <a:srgbClr val="FF0000"/>
                </a:solidFill>
              </a:rPr>
              <a:t> </a:t>
            </a:r>
            <a:r>
              <a:rPr lang="en-US" sz="2800" b="1" dirty="0" err="1">
                <a:solidFill>
                  <a:srgbClr val="FF0000"/>
                </a:solidFill>
              </a:rPr>
              <a:t>luật</a:t>
            </a:r>
            <a:endParaRPr lang="en-US" sz="2800" b="1" dirty="0">
              <a:solidFill>
                <a:srgbClr val="FF0000"/>
              </a:solidFill>
            </a:endParaRPr>
          </a:p>
        </p:txBody>
      </p:sp>
      <p:pic>
        <p:nvPicPr>
          <p:cNvPr id="4" name="Picture 3">
            <a:extLst>
              <a:ext uri="{FF2B5EF4-FFF2-40B4-BE49-F238E27FC236}">
                <a16:creationId xmlns:a16="http://schemas.microsoft.com/office/drawing/2014/main" id="{478C2D37-6792-484B-822A-C194AAF23538}"/>
              </a:ext>
            </a:extLst>
          </p:cNvPr>
          <p:cNvPicPr>
            <a:picLocks noChangeAspect="1"/>
          </p:cNvPicPr>
          <p:nvPr/>
        </p:nvPicPr>
        <p:blipFill>
          <a:blip r:embed="rId7"/>
          <a:stretch>
            <a:fillRect/>
          </a:stretch>
        </p:blipFill>
        <p:spPr>
          <a:xfrm>
            <a:off x="5571361" y="1724024"/>
            <a:ext cx="5658614" cy="3913105"/>
          </a:xfrm>
          <a:prstGeom prst="rect">
            <a:avLst/>
          </a:prstGeom>
        </p:spPr>
      </p:pic>
      <p:sp>
        <p:nvSpPr>
          <p:cNvPr id="6" name="AutoShape 2">
            <a:extLst>
              <a:ext uri="{FF2B5EF4-FFF2-40B4-BE49-F238E27FC236}">
                <a16:creationId xmlns:a16="http://schemas.microsoft.com/office/drawing/2014/main" id="{4358EC59-4294-486C-A38D-7BC36D9EA80B}"/>
              </a:ext>
            </a:extLst>
          </p:cNvPr>
          <p:cNvSpPr>
            <a:spLocks noChangeAspect="1" noChangeArrowheads="1"/>
          </p:cNvSpPr>
          <p:nvPr/>
        </p:nvSpPr>
        <p:spPr bwMode="auto">
          <a:xfrm>
            <a:off x="1766889" y="629507"/>
            <a:ext cx="8281987" cy="144463"/>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0"/>
              </a:spcBef>
              <a:spcAft>
                <a:spcPct val="0"/>
              </a:spcAft>
              <a:buFontTx/>
              <a:buNone/>
              <a:defRPr/>
            </a:pPr>
            <a:endParaRPr lang="en-US" altLang="en-US" b="1">
              <a:solidFill>
                <a:srgbClr val="000000"/>
              </a:solidFill>
              <a:cs typeface="Arial" panose="020B0604020202020204" pitchFamily="34" charset="0"/>
            </a:endParaRPr>
          </a:p>
        </p:txBody>
      </p:sp>
    </p:spTree>
    <p:extLst>
      <p:ext uri="{BB962C8B-B14F-4D97-AF65-F5344CB8AC3E}">
        <p14:creationId xmlns:p14="http://schemas.microsoft.com/office/powerpoint/2010/main" val="3040169541"/>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D61AD3E4-F8B6-462B-B2BC-96D139060662}"/>
                                            </p:graphicEl>
                                          </p:spTgt>
                                        </p:tgtEl>
                                        <p:attrNameLst>
                                          <p:attrName>style.visibility</p:attrName>
                                        </p:attrNameLst>
                                      </p:cBhvr>
                                      <p:to>
                                        <p:strVal val="visible"/>
                                      </p:to>
                                    </p:set>
                                    <p:animEffect transition="in" filter="fade">
                                      <p:cBhvr>
                                        <p:cTn id="7" dur="500"/>
                                        <p:tgtEl>
                                          <p:spTgt spid="2">
                                            <p:graphicEl>
                                              <a:dgm id="{D61AD3E4-F8B6-462B-B2BC-96D139060662}"/>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CF8607B1-F7E2-4034-8D5E-67CACE78A43B}"/>
                                            </p:graphicEl>
                                          </p:spTgt>
                                        </p:tgtEl>
                                        <p:attrNameLst>
                                          <p:attrName>style.visibility</p:attrName>
                                        </p:attrNameLst>
                                      </p:cBhvr>
                                      <p:to>
                                        <p:strVal val="visible"/>
                                      </p:to>
                                    </p:set>
                                    <p:animEffect transition="in" filter="fade">
                                      <p:cBhvr>
                                        <p:cTn id="12" dur="500"/>
                                        <p:tgtEl>
                                          <p:spTgt spid="2">
                                            <p:graphicEl>
                                              <a:dgm id="{CF8607B1-F7E2-4034-8D5E-67CACE78A43B}"/>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graphicEl>
                                              <a:dgm id="{E0251E2C-08D5-40B8-A062-7AD0BDBC0070}"/>
                                            </p:graphicEl>
                                          </p:spTgt>
                                        </p:tgtEl>
                                        <p:attrNameLst>
                                          <p:attrName>style.visibility</p:attrName>
                                        </p:attrNameLst>
                                      </p:cBhvr>
                                      <p:to>
                                        <p:strVal val="visible"/>
                                      </p:to>
                                    </p:set>
                                    <p:animEffect transition="in" filter="fade">
                                      <p:cBhvr>
                                        <p:cTn id="17" dur="500"/>
                                        <p:tgtEl>
                                          <p:spTgt spid="2">
                                            <p:graphicEl>
                                              <a:dgm id="{E0251E2C-08D5-40B8-A062-7AD0BDBC0070}"/>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graphicEl>
                                              <a:dgm id="{EFBD0264-D967-45CB-832E-2715DB34DEB9}"/>
                                            </p:graphicEl>
                                          </p:spTgt>
                                        </p:tgtEl>
                                        <p:attrNameLst>
                                          <p:attrName>style.visibility</p:attrName>
                                        </p:attrNameLst>
                                      </p:cBhvr>
                                      <p:to>
                                        <p:strVal val="visible"/>
                                      </p:to>
                                    </p:set>
                                    <p:animEffect transition="in" filter="fade">
                                      <p:cBhvr>
                                        <p:cTn id="22" dur="500"/>
                                        <p:tgtEl>
                                          <p:spTgt spid="2">
                                            <p:graphicEl>
                                              <a:dgm id="{EFBD0264-D967-45CB-832E-2715DB34DEB9}"/>
                                            </p:graphicEl>
                                          </p:spTgt>
                                        </p:tgtEl>
                                      </p:cBhvr>
                                    </p:animEffect>
                                  </p:childTnLst>
                                </p:cTn>
                              </p:par>
                              <p:par>
                                <p:cTn id="23" presetID="21" presetClass="entr" presetSubtype="4" fill="hold" grpId="0"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heel(4)">
                                      <p:cBhvr>
                                        <p:cTn id="25"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P spid="6"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ChangeArrowheads="1"/>
          </p:cNvSpPr>
          <p:nvPr/>
        </p:nvSpPr>
        <p:spPr bwMode="auto">
          <a:xfrm>
            <a:off x="941358" y="274056"/>
            <a:ext cx="10744200" cy="1274195"/>
          </a:xfrm>
          <a:prstGeom prst="rect">
            <a:avLst/>
          </a:prstGeom>
          <a:noFill/>
          <a:ln w="19050">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marL="457200" indent="-457200">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lvl="0" algn="just"/>
            <a:r>
              <a:rPr lang="pt-BR" sz="2400" dirty="0">
                <a:solidFill>
                  <a:schemeClr val="accent4">
                    <a:lumMod val="95000"/>
                    <a:lumOff val="5000"/>
                  </a:schemeClr>
                </a:solidFill>
                <a:latin typeface="Arial" panose="020B0604020202020204" pitchFamily="34" charset="0"/>
                <a:cs typeface="Arial" panose="020B0604020202020204" pitchFamily="34" charset="0"/>
              </a:rPr>
              <a:t>Sự thống nhất giữa lượng và chất, được thể hiện trong giới hạn nhất định gọi là độ.</a:t>
            </a:r>
            <a:endParaRPr lang="en-US" sz="2400" dirty="0">
              <a:solidFill>
                <a:schemeClr val="accent4">
                  <a:lumMod val="95000"/>
                  <a:lumOff val="5000"/>
                </a:schemeClr>
              </a:solidFill>
              <a:latin typeface="Arial" panose="020B0604020202020204" pitchFamily="34" charset="0"/>
              <a:cs typeface="Arial" panose="020B0604020202020204" pitchFamily="34" charset="0"/>
            </a:endParaRPr>
          </a:p>
          <a:p>
            <a:pPr lvl="0" algn="just"/>
            <a:r>
              <a:rPr lang="pt-BR" sz="2400" dirty="0">
                <a:solidFill>
                  <a:schemeClr val="accent4">
                    <a:lumMod val="95000"/>
                    <a:lumOff val="5000"/>
                  </a:schemeClr>
                </a:solidFill>
                <a:latin typeface="Arial" panose="020B0604020202020204" pitchFamily="34" charset="0"/>
                <a:cs typeface="Arial" panose="020B0604020202020204" pitchFamily="34" charset="0"/>
              </a:rPr>
              <a:t>Chất là mặt tương đối ổn định, lượng là mặt thường xuyên biến đổi. </a:t>
            </a:r>
            <a:endParaRPr lang="en-US" sz="2400" dirty="0">
              <a:solidFill>
                <a:schemeClr val="accent4">
                  <a:lumMod val="95000"/>
                  <a:lumOff val="5000"/>
                </a:schemeClr>
              </a:solidFill>
              <a:latin typeface="Arial" panose="020B0604020202020204" pitchFamily="34" charset="0"/>
              <a:cs typeface="Arial" panose="020B0604020202020204" pitchFamily="34" charset="0"/>
            </a:endParaRPr>
          </a:p>
        </p:txBody>
      </p:sp>
      <p:graphicFrame>
        <p:nvGraphicFramePr>
          <p:cNvPr id="3" name="Diagram 2"/>
          <p:cNvGraphicFramePr/>
          <p:nvPr>
            <p:extLst>
              <p:ext uri="{D42A27DB-BD31-4B8C-83A1-F6EECF244321}">
                <p14:modId xmlns:p14="http://schemas.microsoft.com/office/powerpoint/2010/main" val="2416969577"/>
              </p:ext>
            </p:extLst>
          </p:nvPr>
        </p:nvGraphicFramePr>
        <p:xfrm>
          <a:off x="714375" y="1882846"/>
          <a:ext cx="8299261"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Bent-Up Arrow 3"/>
          <p:cNvSpPr/>
          <p:nvPr/>
        </p:nvSpPr>
        <p:spPr>
          <a:xfrm rot="20681444">
            <a:off x="9095328" y="2710954"/>
            <a:ext cx="1354109" cy="800792"/>
          </a:xfrm>
          <a:prstGeom prst="bentUpArrow">
            <a:avLst/>
          </a:prstGeom>
          <a:solidFill>
            <a:srgbClr val="000066"/>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kumimoji="1" lang="en-US" sz="3200" b="1">
              <a:solidFill>
                <a:srgbClr val="FFFFFF"/>
              </a:solidFill>
            </a:endParaRPr>
          </a:p>
        </p:txBody>
      </p:sp>
      <p:sp>
        <p:nvSpPr>
          <p:cNvPr id="5" name="Up Arrow 4"/>
          <p:cNvSpPr/>
          <p:nvPr/>
        </p:nvSpPr>
        <p:spPr>
          <a:xfrm rot="416980">
            <a:off x="4262932" y="4001405"/>
            <a:ext cx="1656184" cy="3024336"/>
          </a:xfrm>
          <a:prstGeom prst="upArrow">
            <a:avLst>
              <a:gd name="adj1" fmla="val 50000"/>
              <a:gd name="adj2" fmla="val 113426"/>
            </a:avLst>
          </a:prstGeom>
          <a:solidFill>
            <a:srgbClr val="FF0000"/>
          </a:solidFill>
          <a:ln>
            <a:noFill/>
          </a:ln>
          <a:effectLst>
            <a:outerShdw blurRad="127000" dist="38100" dir="2700000" algn="ctr">
              <a:srgbClr val="000000">
                <a:alpha val="45000"/>
              </a:srgbClr>
            </a:outerShdw>
          </a:effectLst>
          <a:scene3d>
            <a:camera prst="perspectiveFront" fov="2700000">
              <a:rot lat="20376000" lon="1938000" rev="20112001"/>
            </a:camera>
            <a:lightRig rig="soft" dir="t">
              <a:rot lat="0" lon="0" rev="0"/>
            </a:lightRig>
          </a:scene3d>
          <a:sp3d prstMaterial="translucentPowder">
            <a:bevelT w="2032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kumimoji="1" lang="vi-VN" sz="2000" b="1" dirty="0">
                <a:solidFill>
                  <a:srgbClr val="FFFFFF"/>
                </a:solidFill>
                <a:cs typeface="Times New Roman" pitchFamily="18" charset="0"/>
              </a:rPr>
              <a:t>Điểm nút</a:t>
            </a:r>
            <a:endParaRPr kumimoji="1" lang="en-US" sz="2000" b="1" dirty="0">
              <a:solidFill>
                <a:srgbClr val="FFFFFF"/>
              </a:solidFill>
              <a:cs typeface="Times New Roman" pitchFamily="18" charset="0"/>
            </a:endParaRPr>
          </a:p>
        </p:txBody>
      </p:sp>
      <p:sp>
        <p:nvSpPr>
          <p:cNvPr id="7" name="Curved Down Arrow 5">
            <a:extLst>
              <a:ext uri="{FF2B5EF4-FFF2-40B4-BE49-F238E27FC236}">
                <a16:creationId xmlns:a16="http://schemas.microsoft.com/office/drawing/2014/main" id="{3A7B9EB3-9F3A-403D-B7C1-3DECF16ED3D4}"/>
              </a:ext>
            </a:extLst>
          </p:cNvPr>
          <p:cNvSpPr/>
          <p:nvPr/>
        </p:nvSpPr>
        <p:spPr>
          <a:xfrm>
            <a:off x="3035112" y="1695450"/>
            <a:ext cx="5664200" cy="1733550"/>
          </a:xfrm>
          <a:prstGeom prst="curvedDownArrow">
            <a:avLst>
              <a:gd name="adj1" fmla="val 25991"/>
              <a:gd name="adj2" fmla="val 51451"/>
              <a:gd name="adj3" fmla="val 42276"/>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kumimoji="1" lang="en-US" sz="3200" b="1">
              <a:solidFill>
                <a:srgbClr val="000000"/>
              </a:solidFill>
            </a:endParaRPr>
          </a:p>
        </p:txBody>
      </p:sp>
      <p:sp>
        <p:nvSpPr>
          <p:cNvPr id="8" name="Rectangle 7">
            <a:extLst>
              <a:ext uri="{FF2B5EF4-FFF2-40B4-BE49-F238E27FC236}">
                <a16:creationId xmlns:a16="http://schemas.microsoft.com/office/drawing/2014/main" id="{73E16157-6187-4C4A-9424-2C2198C1C1C3}"/>
              </a:ext>
            </a:extLst>
          </p:cNvPr>
          <p:cNvSpPr>
            <a:spLocks noChangeArrowheads="1"/>
          </p:cNvSpPr>
          <p:nvPr/>
        </p:nvSpPr>
        <p:spPr bwMode="auto">
          <a:xfrm>
            <a:off x="4727847" y="2629491"/>
            <a:ext cx="2365375" cy="585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hangingPunct="1">
              <a:spcBef>
                <a:spcPct val="0"/>
              </a:spcBef>
              <a:buFontTx/>
              <a:buNone/>
              <a:defRPr/>
            </a:pPr>
            <a:r>
              <a:rPr lang="en-US" altLang="en-US" b="1" dirty="0" err="1">
                <a:solidFill>
                  <a:srgbClr val="000000"/>
                </a:solidFill>
                <a:latin typeface="Arial" pitchFamily="34" charset="0"/>
              </a:rPr>
              <a:t>Bước</a:t>
            </a:r>
            <a:r>
              <a:rPr lang="en-US" altLang="en-US" b="1" dirty="0">
                <a:solidFill>
                  <a:srgbClr val="000000"/>
                </a:solidFill>
                <a:latin typeface="Arial" pitchFamily="34" charset="0"/>
              </a:rPr>
              <a:t> </a:t>
            </a:r>
            <a:r>
              <a:rPr lang="en-US" altLang="en-US" b="1" dirty="0" err="1">
                <a:solidFill>
                  <a:srgbClr val="000000"/>
                </a:solidFill>
                <a:latin typeface="Arial" pitchFamily="34" charset="0"/>
              </a:rPr>
              <a:t>nhảy</a:t>
            </a:r>
            <a:endParaRPr lang="en-US" altLang="en-US" b="1" dirty="0">
              <a:solidFill>
                <a:srgbClr val="000000"/>
              </a:solidFill>
              <a:latin typeface="Arial" pitchFamily="34" charset="0"/>
            </a:endParaRPr>
          </a:p>
        </p:txBody>
      </p:sp>
      <p:sp>
        <p:nvSpPr>
          <p:cNvPr id="13" name="Curved Down Arrow 5">
            <a:extLst>
              <a:ext uri="{FF2B5EF4-FFF2-40B4-BE49-F238E27FC236}">
                <a16:creationId xmlns:a16="http://schemas.microsoft.com/office/drawing/2014/main" id="{E9347F70-AD80-41DA-9A79-2C01FFF6C953}"/>
              </a:ext>
            </a:extLst>
          </p:cNvPr>
          <p:cNvSpPr/>
          <p:nvPr/>
        </p:nvSpPr>
        <p:spPr>
          <a:xfrm rot="20806069">
            <a:off x="2203627" y="3226303"/>
            <a:ext cx="2660378" cy="1109193"/>
          </a:xfrm>
          <a:prstGeom prst="curvedDownArrow">
            <a:avLst>
              <a:gd name="adj1" fmla="val 25991"/>
              <a:gd name="adj2" fmla="val 45853"/>
              <a:gd name="adj3" fmla="val 7319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kumimoji="1" lang="en-US" sz="3200" b="1">
              <a:solidFill>
                <a:srgbClr val="000000"/>
              </a:solidFill>
            </a:endParaRPr>
          </a:p>
        </p:txBody>
      </p:sp>
      <p:sp>
        <p:nvSpPr>
          <p:cNvPr id="14" name="Rectangle 13">
            <a:extLst>
              <a:ext uri="{FF2B5EF4-FFF2-40B4-BE49-F238E27FC236}">
                <a16:creationId xmlns:a16="http://schemas.microsoft.com/office/drawing/2014/main" id="{94AA8CCA-8C47-4186-A852-E76954E98909}"/>
              </a:ext>
            </a:extLst>
          </p:cNvPr>
          <p:cNvSpPr>
            <a:spLocks noChangeArrowheads="1"/>
          </p:cNvSpPr>
          <p:nvPr/>
        </p:nvSpPr>
        <p:spPr bwMode="auto">
          <a:xfrm>
            <a:off x="3065343" y="3685886"/>
            <a:ext cx="73129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hangingPunct="1">
              <a:spcBef>
                <a:spcPct val="0"/>
              </a:spcBef>
              <a:buFontTx/>
              <a:buNone/>
              <a:defRPr/>
            </a:pPr>
            <a:r>
              <a:rPr lang="en-US" altLang="en-US" b="1" dirty="0" err="1">
                <a:solidFill>
                  <a:srgbClr val="000000"/>
                </a:solidFill>
                <a:latin typeface="Arial" pitchFamily="34" charset="0"/>
              </a:rPr>
              <a:t>Độ</a:t>
            </a:r>
            <a:endParaRPr lang="en-US" altLang="en-US" b="1" dirty="0">
              <a:solidFill>
                <a:srgbClr val="000000"/>
              </a:solidFill>
              <a:latin typeface="Arial" pitchFamily="34" charset="0"/>
            </a:endParaRPr>
          </a:p>
        </p:txBody>
      </p:sp>
    </p:spTree>
    <p:extLst>
      <p:ext uri="{BB962C8B-B14F-4D97-AF65-F5344CB8AC3E}">
        <p14:creationId xmlns:p14="http://schemas.microsoft.com/office/powerpoint/2010/main" val="4042509709"/>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1000"/>
                                        <p:tgtEl>
                                          <p:spTgt spid="3"/>
                                        </p:tgtEl>
                                      </p:cBhvr>
                                    </p:animEffect>
                                    <p:anim calcmode="lin" valueType="num">
                                      <p:cBhvr>
                                        <p:cTn id="15" dur="1000" fill="hold"/>
                                        <p:tgtEl>
                                          <p:spTgt spid="3"/>
                                        </p:tgtEl>
                                        <p:attrNameLst>
                                          <p:attrName>ppt_x</p:attrName>
                                        </p:attrNameLst>
                                      </p:cBhvr>
                                      <p:tavLst>
                                        <p:tav tm="0">
                                          <p:val>
                                            <p:strVal val="#ppt_x"/>
                                          </p:val>
                                        </p:tav>
                                        <p:tav tm="100000">
                                          <p:val>
                                            <p:strVal val="#ppt_x"/>
                                          </p:val>
                                        </p:tav>
                                      </p:tavLst>
                                    </p:anim>
                                    <p:anim calcmode="lin" valueType="num">
                                      <p:cBhvr>
                                        <p:cTn id="16"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nodeType="click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1000"/>
                                        <p:tgtEl>
                                          <p:spTgt spid="4"/>
                                        </p:tgtEl>
                                      </p:cBhvr>
                                    </p:animEffect>
                                    <p:anim calcmode="lin" valueType="num">
                                      <p:cBhvr>
                                        <p:cTn id="22" dur="1000" fill="hold"/>
                                        <p:tgtEl>
                                          <p:spTgt spid="4"/>
                                        </p:tgtEl>
                                        <p:attrNameLst>
                                          <p:attrName>ppt_x</p:attrName>
                                        </p:attrNameLst>
                                      </p:cBhvr>
                                      <p:tavLst>
                                        <p:tav tm="0">
                                          <p:val>
                                            <p:strVal val="#ppt_x"/>
                                          </p:val>
                                        </p:tav>
                                        <p:tav tm="100000">
                                          <p:val>
                                            <p:strVal val="#ppt_x"/>
                                          </p:val>
                                        </p:tav>
                                      </p:tavLst>
                                    </p:anim>
                                    <p:anim calcmode="lin" valueType="num">
                                      <p:cBhvr>
                                        <p:cTn id="23"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42" presetClass="entr" presetSubtype="0" fill="hold" nodeType="click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fade">
                                      <p:cBhvr>
                                        <p:cTn id="28" dur="1000"/>
                                        <p:tgtEl>
                                          <p:spTgt spid="5"/>
                                        </p:tgtEl>
                                      </p:cBhvr>
                                    </p:animEffect>
                                    <p:anim calcmode="lin" valueType="num">
                                      <p:cBhvr>
                                        <p:cTn id="29" dur="1000" fill="hold"/>
                                        <p:tgtEl>
                                          <p:spTgt spid="5"/>
                                        </p:tgtEl>
                                        <p:attrNameLst>
                                          <p:attrName>ppt_x</p:attrName>
                                        </p:attrNameLst>
                                      </p:cBhvr>
                                      <p:tavLst>
                                        <p:tav tm="0">
                                          <p:val>
                                            <p:strVal val="#ppt_x"/>
                                          </p:val>
                                        </p:tav>
                                        <p:tav tm="100000">
                                          <p:val>
                                            <p:strVal val="#ppt_x"/>
                                          </p:val>
                                        </p:tav>
                                      </p:tavLst>
                                    </p:anim>
                                    <p:anim calcmode="lin" valueType="num">
                                      <p:cBhvr>
                                        <p:cTn id="30"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fade">
                                      <p:cBhvr>
                                        <p:cTn id="35" dur="1000"/>
                                        <p:tgtEl>
                                          <p:spTgt spid="7"/>
                                        </p:tgtEl>
                                      </p:cBhvr>
                                    </p:animEffect>
                                    <p:anim calcmode="lin" valueType="num">
                                      <p:cBhvr>
                                        <p:cTn id="36" dur="1000" fill="hold"/>
                                        <p:tgtEl>
                                          <p:spTgt spid="7"/>
                                        </p:tgtEl>
                                        <p:attrNameLst>
                                          <p:attrName>ppt_x</p:attrName>
                                        </p:attrNameLst>
                                      </p:cBhvr>
                                      <p:tavLst>
                                        <p:tav tm="0">
                                          <p:val>
                                            <p:strVal val="#ppt_x"/>
                                          </p:val>
                                        </p:tav>
                                        <p:tav tm="100000">
                                          <p:val>
                                            <p:strVal val="#ppt_x"/>
                                          </p:val>
                                        </p:tav>
                                      </p:tavLst>
                                    </p:anim>
                                    <p:anim calcmode="lin" valueType="num">
                                      <p:cBhvr>
                                        <p:cTn id="37"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8"/>
                                        </p:tgtEl>
                                        <p:attrNameLst>
                                          <p:attrName>style.visibility</p:attrName>
                                        </p:attrNameLst>
                                      </p:cBhvr>
                                      <p:to>
                                        <p:strVal val="visible"/>
                                      </p:to>
                                    </p:set>
                                    <p:animEffect transition="in" filter="fade">
                                      <p:cBhvr>
                                        <p:cTn id="42" dur="1000"/>
                                        <p:tgtEl>
                                          <p:spTgt spid="8"/>
                                        </p:tgtEl>
                                      </p:cBhvr>
                                    </p:animEffect>
                                    <p:anim calcmode="lin" valueType="num">
                                      <p:cBhvr>
                                        <p:cTn id="43" dur="1000" fill="hold"/>
                                        <p:tgtEl>
                                          <p:spTgt spid="8"/>
                                        </p:tgtEl>
                                        <p:attrNameLst>
                                          <p:attrName>ppt_x</p:attrName>
                                        </p:attrNameLst>
                                      </p:cBhvr>
                                      <p:tavLst>
                                        <p:tav tm="0">
                                          <p:val>
                                            <p:strVal val="#ppt_x"/>
                                          </p:val>
                                        </p:tav>
                                        <p:tav tm="100000">
                                          <p:val>
                                            <p:strVal val="#ppt_x"/>
                                          </p:val>
                                        </p:tav>
                                      </p:tavLst>
                                    </p:anim>
                                    <p:anim calcmode="lin" valueType="num">
                                      <p:cBhvr>
                                        <p:cTn id="44"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13"/>
                                        </p:tgtEl>
                                        <p:attrNameLst>
                                          <p:attrName>style.visibility</p:attrName>
                                        </p:attrNameLst>
                                      </p:cBhvr>
                                      <p:to>
                                        <p:strVal val="visible"/>
                                      </p:to>
                                    </p:set>
                                    <p:animEffect transition="in" filter="fade">
                                      <p:cBhvr>
                                        <p:cTn id="49" dur="1000"/>
                                        <p:tgtEl>
                                          <p:spTgt spid="13"/>
                                        </p:tgtEl>
                                      </p:cBhvr>
                                    </p:animEffect>
                                    <p:anim calcmode="lin" valueType="num">
                                      <p:cBhvr>
                                        <p:cTn id="50" dur="1000" fill="hold"/>
                                        <p:tgtEl>
                                          <p:spTgt spid="13"/>
                                        </p:tgtEl>
                                        <p:attrNameLst>
                                          <p:attrName>ppt_x</p:attrName>
                                        </p:attrNameLst>
                                      </p:cBhvr>
                                      <p:tavLst>
                                        <p:tav tm="0">
                                          <p:val>
                                            <p:strVal val="#ppt_x"/>
                                          </p:val>
                                        </p:tav>
                                        <p:tav tm="100000">
                                          <p:val>
                                            <p:strVal val="#ppt_x"/>
                                          </p:val>
                                        </p:tav>
                                      </p:tavLst>
                                    </p:anim>
                                    <p:anim calcmode="lin" valueType="num">
                                      <p:cBhvr>
                                        <p:cTn id="51"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grpId="0" nodeType="clickEffect">
                                  <p:stCondLst>
                                    <p:cond delay="0"/>
                                  </p:stCondLst>
                                  <p:childTnLst>
                                    <p:set>
                                      <p:cBhvr>
                                        <p:cTn id="55" dur="1" fill="hold">
                                          <p:stCondLst>
                                            <p:cond delay="0"/>
                                          </p:stCondLst>
                                        </p:cTn>
                                        <p:tgtEl>
                                          <p:spTgt spid="14"/>
                                        </p:tgtEl>
                                        <p:attrNameLst>
                                          <p:attrName>style.visibility</p:attrName>
                                        </p:attrNameLst>
                                      </p:cBhvr>
                                      <p:to>
                                        <p:strVal val="visible"/>
                                      </p:to>
                                    </p:set>
                                    <p:animEffect transition="in" filter="fade">
                                      <p:cBhvr>
                                        <p:cTn id="56" dur="1000"/>
                                        <p:tgtEl>
                                          <p:spTgt spid="14"/>
                                        </p:tgtEl>
                                      </p:cBhvr>
                                    </p:animEffect>
                                    <p:anim calcmode="lin" valueType="num">
                                      <p:cBhvr>
                                        <p:cTn id="57" dur="1000" fill="hold"/>
                                        <p:tgtEl>
                                          <p:spTgt spid="14"/>
                                        </p:tgtEl>
                                        <p:attrNameLst>
                                          <p:attrName>ppt_x</p:attrName>
                                        </p:attrNameLst>
                                      </p:cBhvr>
                                      <p:tavLst>
                                        <p:tav tm="0">
                                          <p:val>
                                            <p:strVal val="#ppt_x"/>
                                          </p:val>
                                        </p:tav>
                                        <p:tav tm="100000">
                                          <p:val>
                                            <p:strVal val="#ppt_x"/>
                                          </p:val>
                                        </p:tav>
                                      </p:tavLst>
                                    </p:anim>
                                    <p:anim calcmode="lin" valueType="num">
                                      <p:cBhvr>
                                        <p:cTn id="58"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Graphic spid="3" grpId="0">
        <p:bldAsOne/>
      </p:bldGraphic>
      <p:bldP spid="7" grpId="0" animBg="1"/>
      <p:bldP spid="8" grpId="0"/>
      <p:bldP spid="13" grpId="0" animBg="1"/>
      <p:bldP spid="14"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8F30F341-2619-47D8-AA51-E4550B11279E}"/>
              </a:ext>
            </a:extLst>
          </p:cNvPr>
          <p:cNvGraphicFramePr/>
          <p:nvPr>
            <p:extLst>
              <p:ext uri="{D42A27DB-BD31-4B8C-83A1-F6EECF244321}">
                <p14:modId xmlns:p14="http://schemas.microsoft.com/office/powerpoint/2010/main" val="1161589612"/>
              </p:ext>
            </p:extLst>
          </p:nvPr>
        </p:nvGraphicFramePr>
        <p:xfrm>
          <a:off x="98425" y="1057276"/>
          <a:ext cx="8636000" cy="546205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angle 2">
            <a:extLst>
              <a:ext uri="{FF2B5EF4-FFF2-40B4-BE49-F238E27FC236}">
                <a16:creationId xmlns:a16="http://schemas.microsoft.com/office/drawing/2014/main" id="{A1F2B5CA-CFC9-49C6-AC3C-AE3108CFF66E}"/>
              </a:ext>
            </a:extLst>
          </p:cNvPr>
          <p:cNvSpPr/>
          <p:nvPr/>
        </p:nvSpPr>
        <p:spPr>
          <a:xfrm>
            <a:off x="3098800" y="67995"/>
            <a:ext cx="6178550" cy="584200"/>
          </a:xfrm>
          <a:prstGeom prst="rect">
            <a:avLst/>
          </a:prstGeom>
          <a:solidFill>
            <a:srgbClr val="006600"/>
          </a:solidFill>
          <a:ln>
            <a:solidFill>
              <a:srgbClr val="FF3300"/>
            </a:solidFill>
          </a:ln>
        </p:spPr>
        <p:txBody>
          <a:bodyPr>
            <a:spAutoFit/>
          </a:bodyPr>
          <a:lstStyle/>
          <a:p>
            <a:pPr algn="ctr">
              <a:defRPr/>
            </a:pPr>
            <a:r>
              <a:rPr kumimoji="1" lang="en-US" sz="3200" b="1" dirty="0">
                <a:solidFill>
                  <a:schemeClr val="bg1"/>
                </a:solidFill>
                <a:latin typeface="Times New Roman"/>
              </a:rPr>
              <a:t>Ý </a:t>
            </a:r>
            <a:r>
              <a:rPr kumimoji="1" lang="en-US" sz="3200" b="1" dirty="0" err="1">
                <a:solidFill>
                  <a:schemeClr val="bg1"/>
                </a:solidFill>
                <a:latin typeface="Times New Roman"/>
              </a:rPr>
              <a:t>nghĩa</a:t>
            </a:r>
            <a:r>
              <a:rPr kumimoji="1" lang="en-US" sz="3200" b="1" dirty="0">
                <a:solidFill>
                  <a:schemeClr val="bg1"/>
                </a:solidFill>
                <a:latin typeface="Times New Roman"/>
              </a:rPr>
              <a:t> </a:t>
            </a:r>
            <a:r>
              <a:rPr kumimoji="1" lang="en-US" sz="3200" b="1" dirty="0" err="1">
                <a:solidFill>
                  <a:schemeClr val="bg1"/>
                </a:solidFill>
                <a:latin typeface="Times New Roman"/>
              </a:rPr>
              <a:t>phương</a:t>
            </a:r>
            <a:r>
              <a:rPr kumimoji="1" lang="en-US" sz="3200" b="1" dirty="0">
                <a:solidFill>
                  <a:schemeClr val="bg1"/>
                </a:solidFill>
                <a:latin typeface="Times New Roman"/>
              </a:rPr>
              <a:t> </a:t>
            </a:r>
            <a:r>
              <a:rPr kumimoji="1" lang="en-US" sz="3200" b="1" dirty="0" err="1">
                <a:solidFill>
                  <a:schemeClr val="bg1"/>
                </a:solidFill>
                <a:latin typeface="Times New Roman"/>
              </a:rPr>
              <a:t>pháp</a:t>
            </a:r>
            <a:r>
              <a:rPr kumimoji="1" lang="en-US" sz="3200" b="1" dirty="0">
                <a:solidFill>
                  <a:schemeClr val="bg1"/>
                </a:solidFill>
                <a:latin typeface="Times New Roman"/>
              </a:rPr>
              <a:t> </a:t>
            </a:r>
            <a:r>
              <a:rPr kumimoji="1" lang="en-US" sz="3200" b="1" dirty="0" err="1">
                <a:solidFill>
                  <a:schemeClr val="bg1"/>
                </a:solidFill>
                <a:latin typeface="Times New Roman"/>
              </a:rPr>
              <a:t>luận</a:t>
            </a:r>
            <a:endParaRPr kumimoji="1" lang="en-US" sz="3200" b="1" dirty="0">
              <a:solidFill>
                <a:schemeClr val="bg1"/>
              </a:solidFill>
              <a:latin typeface="Times New Roman"/>
            </a:endParaRPr>
          </a:p>
        </p:txBody>
      </p:sp>
      <p:pic>
        <p:nvPicPr>
          <p:cNvPr id="4" name="Picture 3">
            <a:extLst>
              <a:ext uri="{FF2B5EF4-FFF2-40B4-BE49-F238E27FC236}">
                <a16:creationId xmlns:a16="http://schemas.microsoft.com/office/drawing/2014/main" id="{2F037470-F8CA-4D64-BDA3-63EA64CEA126}"/>
              </a:ext>
            </a:extLst>
          </p:cNvPr>
          <p:cNvPicPr>
            <a:picLocks noChangeAspect="1"/>
          </p:cNvPicPr>
          <p:nvPr/>
        </p:nvPicPr>
        <p:blipFill>
          <a:blip r:embed="rId7"/>
          <a:stretch>
            <a:fillRect/>
          </a:stretch>
        </p:blipFill>
        <p:spPr>
          <a:xfrm>
            <a:off x="8972550" y="1652587"/>
            <a:ext cx="3028950" cy="1985963"/>
          </a:xfrm>
          <a:prstGeom prst="rect">
            <a:avLst/>
          </a:prstGeom>
        </p:spPr>
      </p:pic>
      <p:pic>
        <p:nvPicPr>
          <p:cNvPr id="1026" name="Picture 2" descr="Sự bảo thủ trong tư tưởng đã giết chết chúng ta | Kim Dung/Kỳ Duyên">
            <a:extLst>
              <a:ext uri="{FF2B5EF4-FFF2-40B4-BE49-F238E27FC236}">
                <a16:creationId xmlns:a16="http://schemas.microsoft.com/office/drawing/2014/main" id="{0009659D-00FA-4D9F-AD82-06C2084D52F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72550" y="4052888"/>
            <a:ext cx="2902302" cy="20621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25714213"/>
      </p:ext>
    </p:extLst>
  </p:cSld>
  <p:clrMapOvr>
    <a:masterClrMapping/>
  </p:clrMapOvr>
  <p:transition spd="med">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9682"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308726"/>
            <a:ext cx="12192000" cy="5492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p:nvPr/>
        </p:nvSpPr>
        <p:spPr>
          <a:xfrm>
            <a:off x="1919289" y="260350"/>
            <a:ext cx="8137525" cy="1200150"/>
          </a:xfrm>
          <a:prstGeom prst="rect">
            <a:avLst/>
          </a:prstGeom>
        </p:spPr>
        <p:txBody>
          <a:bodyPr>
            <a:spAutoFit/>
          </a:bodyPr>
          <a:lstStyle/>
          <a:p>
            <a:pPr marL="342900" indent="-342900" algn="ctr">
              <a:spcBef>
                <a:spcPct val="20000"/>
              </a:spcBef>
              <a:buClr>
                <a:srgbClr val="996666"/>
              </a:buClr>
              <a:buSzPct val="80000"/>
              <a:defRPr/>
            </a:pPr>
            <a:r>
              <a:rPr lang="en-US" altLang="en-US" sz="2400" b="1" kern="0" dirty="0" err="1">
                <a:solidFill>
                  <a:srgbClr val="C00000"/>
                </a:solidFill>
                <a:latin typeface="Arial"/>
                <a:cs typeface="Arial"/>
              </a:rPr>
              <a:t>Sưu</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tầm</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các</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câu</a:t>
            </a:r>
            <a:r>
              <a:rPr lang="en-US" altLang="en-US" sz="2400" b="1" kern="0" dirty="0">
                <a:solidFill>
                  <a:srgbClr val="C00000"/>
                </a:solidFill>
                <a:latin typeface="Arial"/>
                <a:cs typeface="Arial"/>
              </a:rPr>
              <a:t> ca </a:t>
            </a:r>
            <a:r>
              <a:rPr lang="en-US" altLang="en-US" sz="2400" b="1" kern="0" dirty="0" err="1">
                <a:solidFill>
                  <a:srgbClr val="C00000"/>
                </a:solidFill>
                <a:latin typeface="Arial"/>
                <a:cs typeface="Arial"/>
              </a:rPr>
              <a:t>dao</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tục</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ngữ</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biểu</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thị</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quy</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luật</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chuyển</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hóa</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từ</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những</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sự</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thay</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đổi</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về</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lượng</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thành</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những</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sự</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thay</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đổi</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về</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chất</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và</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ngược</a:t>
            </a:r>
            <a:r>
              <a:rPr lang="en-US" altLang="en-US" sz="2400" b="1" kern="0" dirty="0">
                <a:solidFill>
                  <a:srgbClr val="C00000"/>
                </a:solidFill>
                <a:latin typeface="Arial"/>
                <a:cs typeface="Arial"/>
              </a:rPr>
              <a:t> </a:t>
            </a:r>
            <a:r>
              <a:rPr lang="en-US" altLang="en-US" sz="2400" b="1" kern="0" dirty="0" err="1">
                <a:solidFill>
                  <a:srgbClr val="C00000"/>
                </a:solidFill>
                <a:latin typeface="Arial"/>
                <a:cs typeface="Arial"/>
              </a:rPr>
              <a:t>lại</a:t>
            </a:r>
            <a:r>
              <a:rPr lang="en-US" altLang="en-US" sz="2400" b="1" kern="0" dirty="0">
                <a:solidFill>
                  <a:srgbClr val="C00000"/>
                </a:solidFill>
                <a:latin typeface="Arial"/>
                <a:cs typeface="Arial"/>
              </a:rPr>
              <a:t>?</a:t>
            </a:r>
          </a:p>
        </p:txBody>
      </p:sp>
      <p:sp>
        <p:nvSpPr>
          <p:cNvPr id="5" name="Rectangle 4"/>
          <p:cNvSpPr txBox="1">
            <a:spLocks noChangeArrowheads="1"/>
          </p:cNvSpPr>
          <p:nvPr/>
        </p:nvSpPr>
        <p:spPr bwMode="auto">
          <a:xfrm>
            <a:off x="1990725" y="1874839"/>
            <a:ext cx="8001000" cy="4433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lgn="l" rtl="0" eaLnBrk="0" fontAlgn="base" hangingPunct="0">
              <a:spcBef>
                <a:spcPct val="0"/>
              </a:spcBef>
              <a:spcAft>
                <a:spcPct val="0"/>
              </a:spcAft>
              <a:defRPr sz="4200">
                <a:solidFill>
                  <a:schemeClr val="tx2"/>
                </a:solidFill>
                <a:latin typeface="+mj-lt"/>
                <a:ea typeface="+mj-ea"/>
                <a:cs typeface="+mj-cs"/>
              </a:defRPr>
            </a:lvl1pPr>
            <a:lvl2pPr algn="l" rtl="0" eaLnBrk="0" fontAlgn="base" hangingPunct="0">
              <a:spcBef>
                <a:spcPct val="0"/>
              </a:spcBef>
              <a:spcAft>
                <a:spcPct val="0"/>
              </a:spcAft>
              <a:defRPr sz="4200">
                <a:solidFill>
                  <a:schemeClr val="tx2"/>
                </a:solidFill>
                <a:latin typeface="Arial" pitchFamily="34" charset="0"/>
                <a:cs typeface="Arial" pitchFamily="34" charset="0"/>
              </a:defRPr>
            </a:lvl2pPr>
            <a:lvl3pPr algn="l" rtl="0" eaLnBrk="0" fontAlgn="base" hangingPunct="0">
              <a:spcBef>
                <a:spcPct val="0"/>
              </a:spcBef>
              <a:spcAft>
                <a:spcPct val="0"/>
              </a:spcAft>
              <a:defRPr sz="4200">
                <a:solidFill>
                  <a:schemeClr val="tx2"/>
                </a:solidFill>
                <a:latin typeface="Arial" pitchFamily="34" charset="0"/>
                <a:cs typeface="Arial" pitchFamily="34" charset="0"/>
              </a:defRPr>
            </a:lvl3pPr>
            <a:lvl4pPr algn="l" rtl="0" eaLnBrk="0" fontAlgn="base" hangingPunct="0">
              <a:spcBef>
                <a:spcPct val="0"/>
              </a:spcBef>
              <a:spcAft>
                <a:spcPct val="0"/>
              </a:spcAft>
              <a:defRPr sz="4200">
                <a:solidFill>
                  <a:schemeClr val="tx2"/>
                </a:solidFill>
                <a:latin typeface="Arial" pitchFamily="34" charset="0"/>
                <a:cs typeface="Arial" pitchFamily="34" charset="0"/>
              </a:defRPr>
            </a:lvl4pPr>
            <a:lvl5pPr algn="l" rtl="0" eaLnBrk="0" fontAlgn="base" hangingPunct="0">
              <a:spcBef>
                <a:spcPct val="0"/>
              </a:spcBef>
              <a:spcAft>
                <a:spcPct val="0"/>
              </a:spcAft>
              <a:defRPr sz="4200">
                <a:solidFill>
                  <a:schemeClr val="tx2"/>
                </a:solidFill>
                <a:latin typeface="Arial" pitchFamily="34" charset="0"/>
                <a:cs typeface="Arial" pitchFamily="34" charset="0"/>
              </a:defRPr>
            </a:lvl5pPr>
            <a:lvl6pPr marL="457200" algn="l" rtl="0" fontAlgn="base">
              <a:spcBef>
                <a:spcPct val="0"/>
              </a:spcBef>
              <a:spcAft>
                <a:spcPct val="0"/>
              </a:spcAft>
              <a:defRPr sz="4200">
                <a:solidFill>
                  <a:schemeClr val="tx2"/>
                </a:solidFill>
                <a:latin typeface="Arial" pitchFamily="34" charset="0"/>
                <a:cs typeface="Arial" pitchFamily="34" charset="0"/>
              </a:defRPr>
            </a:lvl6pPr>
            <a:lvl7pPr marL="914400" algn="l" rtl="0" fontAlgn="base">
              <a:spcBef>
                <a:spcPct val="0"/>
              </a:spcBef>
              <a:spcAft>
                <a:spcPct val="0"/>
              </a:spcAft>
              <a:defRPr sz="4200">
                <a:solidFill>
                  <a:schemeClr val="tx2"/>
                </a:solidFill>
                <a:latin typeface="Arial" pitchFamily="34" charset="0"/>
                <a:cs typeface="Arial" pitchFamily="34" charset="0"/>
              </a:defRPr>
            </a:lvl7pPr>
            <a:lvl8pPr marL="1371600" algn="l" rtl="0" fontAlgn="base">
              <a:spcBef>
                <a:spcPct val="0"/>
              </a:spcBef>
              <a:spcAft>
                <a:spcPct val="0"/>
              </a:spcAft>
              <a:defRPr sz="4200">
                <a:solidFill>
                  <a:schemeClr val="tx2"/>
                </a:solidFill>
                <a:latin typeface="Arial" pitchFamily="34" charset="0"/>
                <a:cs typeface="Arial" pitchFamily="34" charset="0"/>
              </a:defRPr>
            </a:lvl8pPr>
            <a:lvl9pPr marL="1828800" algn="l" rtl="0" fontAlgn="base">
              <a:spcBef>
                <a:spcPct val="0"/>
              </a:spcBef>
              <a:spcAft>
                <a:spcPct val="0"/>
              </a:spcAft>
              <a:defRPr sz="4200">
                <a:solidFill>
                  <a:schemeClr val="tx2"/>
                </a:solidFill>
                <a:latin typeface="Arial" pitchFamily="34" charset="0"/>
                <a:cs typeface="Arial" pitchFamily="34" charset="0"/>
              </a:defRPr>
            </a:lvl9pPr>
          </a:lstStyle>
          <a:p>
            <a:pPr marL="800100" indent="-800100" eaLnBrk="1" hangingPunct="1">
              <a:defRPr/>
            </a:pPr>
            <a:r>
              <a:rPr lang="en-US" altLang="en-US" sz="3200" kern="0" dirty="0">
                <a:solidFill>
                  <a:srgbClr val="FFFFFF"/>
                </a:solidFill>
                <a:latin typeface="Arial"/>
                <a:cs typeface="Arial"/>
              </a:rPr>
              <a:t>       </a:t>
            </a:r>
            <a:r>
              <a:rPr lang="en-US" altLang="en-US" sz="2800" kern="0" dirty="0">
                <a:solidFill>
                  <a:srgbClr val="006600"/>
                </a:solidFill>
                <a:latin typeface="Arial"/>
                <a:cs typeface="Arial"/>
              </a:rPr>
              <a:t>1. </a:t>
            </a:r>
            <a:r>
              <a:rPr lang="en-US" altLang="en-US" sz="2800" kern="0" dirty="0" err="1">
                <a:solidFill>
                  <a:srgbClr val="006600"/>
                </a:solidFill>
                <a:latin typeface="Arial"/>
                <a:cs typeface="Arial"/>
              </a:rPr>
              <a:t>Có</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công</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mài</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sắt</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có</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ngày</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nên</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kim</a:t>
            </a:r>
            <a:br>
              <a:rPr lang="en-US" altLang="en-US" sz="2800" kern="0" dirty="0">
                <a:solidFill>
                  <a:srgbClr val="006600"/>
                </a:solidFill>
                <a:latin typeface="Arial"/>
                <a:cs typeface="Arial"/>
              </a:rPr>
            </a:br>
            <a:r>
              <a:rPr lang="en-US" altLang="en-US" sz="2800" kern="0" dirty="0">
                <a:solidFill>
                  <a:srgbClr val="006600"/>
                </a:solidFill>
                <a:latin typeface="Arial"/>
                <a:cs typeface="Arial"/>
              </a:rPr>
              <a:t>2. </a:t>
            </a:r>
            <a:r>
              <a:rPr lang="en-US" altLang="en-US" sz="2800" kern="0" dirty="0" err="1">
                <a:solidFill>
                  <a:srgbClr val="006600"/>
                </a:solidFill>
                <a:latin typeface="Arial"/>
                <a:cs typeface="Arial"/>
              </a:rPr>
              <a:t>Nước</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chảy</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đá</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mòn</a:t>
            </a:r>
            <a:br>
              <a:rPr lang="en-US" altLang="en-US" sz="2800" kern="0" dirty="0">
                <a:solidFill>
                  <a:srgbClr val="006600"/>
                </a:solidFill>
                <a:latin typeface="Arial"/>
                <a:cs typeface="Arial"/>
              </a:rPr>
            </a:br>
            <a:r>
              <a:rPr lang="en-US" altLang="en-US" sz="2800" kern="0" dirty="0">
                <a:solidFill>
                  <a:srgbClr val="006600"/>
                </a:solidFill>
                <a:latin typeface="Arial"/>
                <a:cs typeface="Arial"/>
              </a:rPr>
              <a:t>3. </a:t>
            </a:r>
            <a:r>
              <a:rPr lang="en-US" altLang="en-US" sz="2800" kern="0" dirty="0" err="1">
                <a:solidFill>
                  <a:srgbClr val="006600"/>
                </a:solidFill>
                <a:latin typeface="Arial"/>
                <a:cs typeface="Arial"/>
              </a:rPr>
              <a:t>Năng</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nhặt</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chặt</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bị</a:t>
            </a:r>
            <a:br>
              <a:rPr lang="en-US" altLang="en-US" sz="2800" kern="0" dirty="0">
                <a:solidFill>
                  <a:srgbClr val="006600"/>
                </a:solidFill>
                <a:latin typeface="Arial"/>
                <a:cs typeface="Arial"/>
              </a:rPr>
            </a:br>
            <a:r>
              <a:rPr lang="en-US" altLang="en-US" sz="2800" kern="0" dirty="0">
                <a:solidFill>
                  <a:srgbClr val="006600"/>
                </a:solidFill>
                <a:latin typeface="Arial"/>
                <a:cs typeface="Arial"/>
              </a:rPr>
              <a:t>4. </a:t>
            </a:r>
            <a:r>
              <a:rPr lang="en-US" altLang="en-US" sz="2800" kern="0" dirty="0" err="1">
                <a:solidFill>
                  <a:srgbClr val="006600"/>
                </a:solidFill>
                <a:latin typeface="Arial"/>
                <a:cs typeface="Arial"/>
              </a:rPr>
              <a:t>Tích</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tiểu</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thành</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đại</a:t>
            </a:r>
            <a:br>
              <a:rPr lang="en-US" altLang="en-US" sz="2800" kern="0" dirty="0">
                <a:solidFill>
                  <a:srgbClr val="006600"/>
                </a:solidFill>
                <a:latin typeface="Arial"/>
                <a:cs typeface="Arial"/>
              </a:rPr>
            </a:br>
            <a:r>
              <a:rPr lang="en-US" altLang="en-US" sz="2800" kern="0" dirty="0">
                <a:solidFill>
                  <a:srgbClr val="006600"/>
                </a:solidFill>
                <a:latin typeface="Arial"/>
                <a:cs typeface="Arial"/>
              </a:rPr>
              <a:t>5. </a:t>
            </a:r>
            <a:r>
              <a:rPr lang="en-US" altLang="en-US" sz="2800" kern="0" dirty="0" err="1">
                <a:solidFill>
                  <a:srgbClr val="006600"/>
                </a:solidFill>
                <a:latin typeface="Arial"/>
                <a:cs typeface="Arial"/>
              </a:rPr>
              <a:t>Góp</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gió</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thành</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bão</a:t>
            </a:r>
            <a:br>
              <a:rPr lang="en-US" altLang="en-US" sz="2800" kern="0" dirty="0">
                <a:solidFill>
                  <a:srgbClr val="006600"/>
                </a:solidFill>
                <a:latin typeface="Arial"/>
                <a:cs typeface="Arial"/>
              </a:rPr>
            </a:br>
            <a:r>
              <a:rPr lang="en-US" altLang="en-US" sz="2800" kern="0" dirty="0">
                <a:solidFill>
                  <a:srgbClr val="006600"/>
                </a:solidFill>
                <a:latin typeface="Arial"/>
                <a:cs typeface="Arial"/>
              </a:rPr>
              <a:t>6. </a:t>
            </a:r>
            <a:r>
              <a:rPr lang="en-US" altLang="en-US" sz="2800" kern="0" dirty="0" err="1">
                <a:solidFill>
                  <a:srgbClr val="006600"/>
                </a:solidFill>
                <a:latin typeface="Arial"/>
                <a:cs typeface="Arial"/>
              </a:rPr>
              <a:t>Qúa</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mù</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ra</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mưa</a:t>
            </a:r>
            <a:br>
              <a:rPr lang="en-US" altLang="en-US" sz="2800" kern="0" dirty="0">
                <a:solidFill>
                  <a:srgbClr val="006600"/>
                </a:solidFill>
                <a:latin typeface="Arial"/>
                <a:cs typeface="Arial"/>
              </a:rPr>
            </a:br>
            <a:r>
              <a:rPr lang="en-US" altLang="en-US" sz="2800" kern="0" dirty="0">
                <a:solidFill>
                  <a:srgbClr val="006600"/>
                </a:solidFill>
                <a:latin typeface="Arial"/>
                <a:cs typeface="Arial"/>
              </a:rPr>
              <a:t>7. </a:t>
            </a:r>
            <a:r>
              <a:rPr lang="en-US" altLang="en-US" sz="2800" kern="0" dirty="0" err="1">
                <a:solidFill>
                  <a:srgbClr val="006600"/>
                </a:solidFill>
                <a:latin typeface="Arial"/>
                <a:cs typeface="Arial"/>
              </a:rPr>
              <a:t>Kiến</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tha</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lâu</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cũng</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đầy</a:t>
            </a:r>
            <a:r>
              <a:rPr lang="en-US" altLang="en-US" sz="2800" kern="0" dirty="0">
                <a:solidFill>
                  <a:srgbClr val="006600"/>
                </a:solidFill>
                <a:latin typeface="Arial"/>
                <a:cs typeface="Arial"/>
              </a:rPr>
              <a:t> </a:t>
            </a:r>
            <a:r>
              <a:rPr lang="en-US" altLang="en-US" sz="2800" kern="0" dirty="0" err="1">
                <a:solidFill>
                  <a:srgbClr val="006600"/>
                </a:solidFill>
                <a:latin typeface="Arial"/>
                <a:cs typeface="Arial"/>
              </a:rPr>
              <a:t>tổ</a:t>
            </a:r>
            <a:br>
              <a:rPr lang="en-US" altLang="en-US" sz="2800" kern="0" dirty="0">
                <a:solidFill>
                  <a:srgbClr val="006600"/>
                </a:solidFill>
                <a:latin typeface="Arial"/>
                <a:cs typeface="Arial"/>
              </a:rPr>
            </a:br>
            <a:r>
              <a:rPr lang="en-US" altLang="en-US" sz="2800" kern="0" dirty="0">
                <a:solidFill>
                  <a:srgbClr val="006600"/>
                </a:solidFill>
                <a:latin typeface="Arial"/>
                <a:cs typeface="Arial"/>
              </a:rPr>
              <a:t>….....</a:t>
            </a:r>
          </a:p>
        </p:txBody>
      </p:sp>
      <p:sp>
        <p:nvSpPr>
          <p:cNvPr id="2" name="Action Button: Video 1">
            <a:hlinkClick r:id="rId3" action="ppaction://program" highlightClick="1"/>
            <a:extLst>
              <a:ext uri="{FF2B5EF4-FFF2-40B4-BE49-F238E27FC236}">
                <a16:creationId xmlns:a16="http://schemas.microsoft.com/office/drawing/2014/main" id="{A6352592-5647-4E85-AFAA-4A5A863076B7}"/>
              </a:ext>
            </a:extLst>
          </p:cNvPr>
          <p:cNvSpPr/>
          <p:nvPr/>
        </p:nvSpPr>
        <p:spPr bwMode="auto">
          <a:xfrm>
            <a:off x="9277350" y="5429250"/>
            <a:ext cx="1381125" cy="714375"/>
          </a:xfrm>
          <a:prstGeom prst="actionButtonMovie">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en-US" sz="3200" b="1" i="0" u="none" strike="noStrike" cap="none" normalizeH="0" baseline="0">
              <a:ln>
                <a:noFill/>
              </a:ln>
              <a:solidFill>
                <a:schemeClr val="tx1"/>
              </a:solidFill>
              <a:effectLst/>
              <a:latin typeface="Arial" pitchFamily="34" charset="0"/>
              <a:ea typeface="SimSun" pitchFamily="2" charset="-122"/>
            </a:endParaRPr>
          </a:p>
        </p:txBody>
      </p:sp>
    </p:spTree>
    <p:extLst>
      <p:ext uri="{BB962C8B-B14F-4D97-AF65-F5344CB8AC3E}">
        <p14:creationId xmlns:p14="http://schemas.microsoft.com/office/powerpoint/2010/main" val="1590616213"/>
      </p:ext>
    </p:extLst>
  </p:cSld>
  <p:clrMapOvr>
    <a:masterClrMapping/>
  </p:clrMapOvr>
  <p:transition spd="med">
    <p:checke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iterate type="lt">
                                    <p:tmPct val="10000"/>
                                  </p:iterate>
                                  <p:childTnLst>
                                    <p:set>
                                      <p:cBhvr>
                                        <p:cTn id="6" dur="1" fill="hold">
                                          <p:stCondLst>
                                            <p:cond delay="0"/>
                                          </p:stCondLst>
                                        </p:cTn>
                                        <p:tgtEl>
                                          <p:spTgt spid="5"/>
                                        </p:tgtEl>
                                        <p:attrNameLst>
                                          <p:attrName>style.visibility</p:attrName>
                                        </p:attrNameLst>
                                      </p:cBhvr>
                                      <p:to>
                                        <p:strVal val="visible"/>
                                      </p:to>
                                    </p:set>
                                    <p:animEffect transition="in" filter="fade">
                                      <p:cBhvr>
                                        <p:cTn id="7" dur="1000">
                                          <p:stCondLst>
                                            <p:cond delay="0"/>
                                          </p:stCondLst>
                                        </p:cTn>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2338" name="AutoShape 2"/>
          <p:cNvSpPr>
            <a:spLocks noChangeAspect="1" noChangeArrowheads="1"/>
          </p:cNvSpPr>
          <p:nvPr/>
        </p:nvSpPr>
        <p:spPr bwMode="auto">
          <a:xfrm>
            <a:off x="1882775" y="4076701"/>
            <a:ext cx="8281988" cy="144463"/>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0"/>
              </a:spcBef>
              <a:spcAft>
                <a:spcPct val="0"/>
              </a:spcAft>
              <a:buFontTx/>
              <a:buNone/>
              <a:defRPr/>
            </a:pPr>
            <a:endParaRPr lang="en-US" altLang="en-US" sz="3600" b="1">
              <a:solidFill>
                <a:srgbClr val="000000"/>
              </a:solidFill>
              <a:latin typeface="VNI-Times" pitchFamily="2" charset="0"/>
              <a:cs typeface="Arial" panose="020B0604020202020204" pitchFamily="34" charset="0"/>
            </a:endParaRPr>
          </a:p>
        </p:txBody>
      </p:sp>
      <p:sp>
        <p:nvSpPr>
          <p:cNvPr id="204803" name="WordArt 3"/>
          <p:cNvSpPr>
            <a:spLocks noChangeArrowheads="1" noChangeShapeType="1" noTextEdit="1"/>
          </p:cNvSpPr>
          <p:nvPr/>
        </p:nvSpPr>
        <p:spPr bwMode="auto">
          <a:xfrm>
            <a:off x="0" y="1557338"/>
            <a:ext cx="11328400" cy="1592262"/>
          </a:xfrm>
          <a:prstGeom prst="rect">
            <a:avLst/>
          </a:prstGeom>
        </p:spPr>
        <p:txBody>
          <a:bodyPr wrap="none" fromWordArt="1">
            <a:prstTxWarp prst="textPlain">
              <a:avLst>
                <a:gd name="adj" fmla="val 50000"/>
              </a:avLst>
            </a:prstTxWarp>
          </a:bodyPr>
          <a:lstStyle/>
          <a:p>
            <a:pPr algn="ctr" eaLnBrk="0" fontAlgn="base" hangingPunct="0">
              <a:spcBef>
                <a:spcPct val="0"/>
              </a:spcBef>
              <a:spcAft>
                <a:spcPct val="0"/>
              </a:spcAft>
            </a:pPr>
            <a:r>
              <a:rPr lang="vi-VN" sz="3200" b="1" kern="10" dirty="0">
                <a:ln w="9525">
                  <a:solidFill>
                    <a:srgbClr val="009900"/>
                  </a:solidFill>
                  <a:round/>
                  <a:headEnd/>
                  <a:tailEnd/>
                </a:ln>
                <a:solidFill>
                  <a:srgbClr val="FF0000"/>
                </a:solidFill>
                <a:latin typeface="Arial Đen"/>
                <a:cs typeface="Arial" panose="020B0604020202020204" pitchFamily="34" charset="0"/>
              </a:rPr>
              <a:t>QUY LUẬT</a:t>
            </a:r>
          </a:p>
          <a:p>
            <a:pPr algn="ctr" eaLnBrk="0" fontAlgn="base" hangingPunct="0">
              <a:spcBef>
                <a:spcPct val="0"/>
              </a:spcBef>
              <a:spcAft>
                <a:spcPct val="0"/>
              </a:spcAft>
            </a:pPr>
            <a:r>
              <a:rPr lang="vi-VN" sz="3200" b="1" kern="10" dirty="0">
                <a:ln w="9525">
                  <a:solidFill>
                    <a:srgbClr val="009900"/>
                  </a:solidFill>
                  <a:round/>
                  <a:headEnd/>
                  <a:tailEnd/>
                </a:ln>
                <a:solidFill>
                  <a:srgbClr val="FF0000"/>
                </a:solidFill>
                <a:latin typeface="Arial Đen"/>
                <a:cs typeface="Arial" panose="020B0604020202020204" pitchFamily="34" charset="0"/>
              </a:rPr>
              <a:t> PHỦ ĐỊNH CỦA PHỦ ĐỊNH</a:t>
            </a:r>
            <a:endParaRPr lang="en-US" sz="3200" b="1" kern="10" dirty="0">
              <a:ln w="9525">
                <a:solidFill>
                  <a:srgbClr val="009900"/>
                </a:solidFill>
                <a:round/>
                <a:headEnd/>
                <a:tailEnd/>
              </a:ln>
              <a:solidFill>
                <a:srgbClr val="FF0000"/>
              </a:solidFill>
              <a:latin typeface="Arial Đen"/>
              <a:cs typeface="Arial" panose="020B0604020202020204" pitchFamily="34" charset="0"/>
            </a:endParaRPr>
          </a:p>
        </p:txBody>
      </p:sp>
      <p:pic>
        <p:nvPicPr>
          <p:cNvPr id="204804" name="Picture 14" descr="007"/>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6400800"/>
            <a:ext cx="9144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10997501"/>
      </p:ext>
    </p:extLst>
  </p:cSld>
  <p:clrMapOvr>
    <a:masterClrMapping/>
  </p:clrMapOvr>
  <p:transition spd="med">
    <p:checke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782338"/>
                                        </p:tgtEl>
                                        <p:attrNameLst>
                                          <p:attrName>style.visibility</p:attrName>
                                        </p:attrNameLst>
                                      </p:cBhvr>
                                      <p:to>
                                        <p:strVal val="visible"/>
                                      </p:to>
                                    </p:set>
                                    <p:animEffect transition="in" filter="blinds(horizontal)">
                                      <p:cBhvr>
                                        <p:cTn id="7" dur="500"/>
                                        <p:tgtEl>
                                          <p:spTgt spid="7823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2338"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Flowchart: Predefined Process 7"/>
          <p:cNvSpPr/>
          <p:nvPr/>
        </p:nvSpPr>
        <p:spPr bwMode="auto">
          <a:xfrm>
            <a:off x="2208213" y="2781300"/>
            <a:ext cx="7848600" cy="2808288"/>
          </a:xfrm>
          <a:prstGeom prst="flowChartPredefinedProcess">
            <a:avLst/>
          </a:prstGeom>
          <a:solidFill>
            <a:srgbClr val="000099"/>
          </a:solidFill>
          <a:ln>
            <a:headEnd type="none" w="med" len="med"/>
            <a:tailEnd type="none" w="med" len="med"/>
          </a:ln>
        </p:spPr>
        <p:style>
          <a:lnRef idx="1">
            <a:schemeClr val="accent2"/>
          </a:lnRef>
          <a:fillRef idx="2">
            <a:schemeClr val="accent2"/>
          </a:fillRef>
          <a:effectRef idx="1">
            <a:schemeClr val="accent2"/>
          </a:effectRef>
          <a:fontRef idx="minor">
            <a:schemeClr val="dk1"/>
          </a:fontRef>
        </p:style>
        <p:txBody>
          <a:bodyPr/>
          <a:lstStyle/>
          <a:p>
            <a:pPr algn="just" fontAlgn="base">
              <a:spcBef>
                <a:spcPct val="0"/>
              </a:spcBef>
              <a:spcAft>
                <a:spcPct val="0"/>
              </a:spcAft>
              <a:defRPr/>
            </a:pPr>
            <a:endParaRPr kumimoji="1" lang="en-US" sz="2800" dirty="0">
              <a:solidFill>
                <a:srgbClr val="000000"/>
              </a:solidFill>
            </a:endParaRPr>
          </a:p>
          <a:p>
            <a:pPr algn="just" fontAlgn="base">
              <a:spcBef>
                <a:spcPct val="0"/>
              </a:spcBef>
              <a:spcAft>
                <a:spcPct val="0"/>
              </a:spcAft>
              <a:defRPr/>
            </a:pPr>
            <a:r>
              <a:rPr kumimoji="1" lang="pt-BR" altLang="en-US" sz="2800" b="1" dirty="0">
                <a:solidFill>
                  <a:srgbClr val="FFFFFF"/>
                </a:solidFill>
                <a:latin typeface="Arial" panose="020B0604020202020204" pitchFamily="34" charset="0"/>
                <a:cs typeface="Arial" panose="020B0604020202020204" pitchFamily="34" charset="0"/>
              </a:rPr>
              <a:t>L</a:t>
            </a:r>
            <a:r>
              <a:rPr kumimoji="1" lang="en-US" altLang="en-US" sz="2800" b="1" dirty="0">
                <a:solidFill>
                  <a:srgbClr val="FFFFFF"/>
                </a:solidFill>
                <a:latin typeface="Arial" panose="020B0604020202020204" pitchFamily="34" charset="0"/>
                <a:cs typeface="Arial" panose="020B0604020202020204" pitchFamily="34" charset="0"/>
              </a:rPr>
              <a:t>à </a:t>
            </a:r>
            <a:r>
              <a:rPr kumimoji="1" lang="en-US" altLang="en-US" sz="2800" b="1" dirty="0" err="1">
                <a:solidFill>
                  <a:srgbClr val="FFFFFF"/>
                </a:solidFill>
                <a:latin typeface="Arial" panose="020B0604020202020204" pitchFamily="34" charset="0"/>
                <a:cs typeface="Arial" panose="020B0604020202020204" pitchFamily="34" charset="0"/>
              </a:rPr>
              <a:t>một</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trong</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ba</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quy</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luật</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cơ</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bản</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của</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phép</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biện</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chứng</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duy</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vật</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trong</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triết</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học</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Mác</a:t>
            </a:r>
            <a:r>
              <a:rPr kumimoji="1" lang="en-US" altLang="en-US" sz="2800" b="1" dirty="0">
                <a:solidFill>
                  <a:srgbClr val="FFFFFF"/>
                </a:solidFill>
                <a:latin typeface="Arial" panose="020B0604020202020204" pitchFamily="34" charset="0"/>
                <a:cs typeface="Arial" panose="020B0604020202020204" pitchFamily="34" charset="0"/>
              </a:rPr>
              <a:t> - </a:t>
            </a:r>
            <a:r>
              <a:rPr kumimoji="1" lang="en-US" altLang="en-US" sz="2800" b="1" dirty="0" err="1">
                <a:solidFill>
                  <a:srgbClr val="FFFFFF"/>
                </a:solidFill>
                <a:latin typeface="Arial" panose="020B0604020202020204" pitchFamily="34" charset="0"/>
                <a:cs typeface="Arial" panose="020B0604020202020204" pitchFamily="34" charset="0"/>
              </a:rPr>
              <a:t>Lênin</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chỉ</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ra</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khuynh</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hướng</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của</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sự</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phát</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triển</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của</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sự</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vật</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hiện</a:t>
            </a:r>
            <a:r>
              <a:rPr kumimoji="1" lang="en-US" altLang="en-US" sz="2800" b="1" dirty="0">
                <a:solidFill>
                  <a:srgbClr val="FFFFFF"/>
                </a:solidFill>
                <a:latin typeface="Arial" panose="020B0604020202020204" pitchFamily="34" charset="0"/>
                <a:cs typeface="Arial" panose="020B0604020202020204" pitchFamily="34" charset="0"/>
              </a:rPr>
              <a:t> </a:t>
            </a:r>
            <a:r>
              <a:rPr kumimoji="1" lang="en-US" altLang="en-US" sz="2800" b="1" dirty="0" err="1">
                <a:solidFill>
                  <a:srgbClr val="FFFFFF"/>
                </a:solidFill>
                <a:latin typeface="Arial" panose="020B0604020202020204" pitchFamily="34" charset="0"/>
                <a:cs typeface="Arial" panose="020B0604020202020204" pitchFamily="34" charset="0"/>
              </a:rPr>
              <a:t>tượng</a:t>
            </a:r>
            <a:endParaRPr kumimoji="1" lang="en-US" sz="2800" dirty="0">
              <a:solidFill>
                <a:srgbClr val="FFFFFF"/>
              </a:solidFill>
              <a:latin typeface="Arial" panose="020B0604020202020204" pitchFamily="34" charset="0"/>
              <a:ea typeface="Calibri"/>
              <a:cs typeface="Arial" panose="020B0604020202020204" pitchFamily="34" charset="0"/>
            </a:endParaRPr>
          </a:p>
        </p:txBody>
      </p:sp>
      <p:sp>
        <p:nvSpPr>
          <p:cNvPr id="9" name="Down Arrow 8"/>
          <p:cNvSpPr>
            <a:spLocks noChangeArrowheads="1"/>
          </p:cNvSpPr>
          <p:nvPr/>
        </p:nvSpPr>
        <p:spPr bwMode="auto">
          <a:xfrm>
            <a:off x="5556250" y="1700214"/>
            <a:ext cx="1079500" cy="865187"/>
          </a:xfrm>
          <a:prstGeom prst="downArrow">
            <a:avLst>
              <a:gd name="adj1" fmla="val 50000"/>
              <a:gd name="adj2" fmla="val 50000"/>
            </a:avLst>
          </a:prstGeom>
          <a:solidFill>
            <a:srgbClr val="FF0000"/>
          </a:solidFill>
          <a:ln w="9525" algn="ctr">
            <a:solidFill>
              <a:schemeClr val="tx1"/>
            </a:solidFill>
            <a:round/>
            <a:headEnd/>
            <a:tailEnd/>
          </a:ln>
        </p:spPr>
        <p:txBody>
          <a:bodyP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0"/>
              </a:spcBef>
              <a:spcAft>
                <a:spcPct val="0"/>
              </a:spcAft>
              <a:buFontTx/>
              <a:buNone/>
              <a:defRPr/>
            </a:pPr>
            <a:endParaRPr lang="en-US" altLang="en-US" b="1">
              <a:solidFill>
                <a:srgbClr val="000000"/>
              </a:solidFill>
              <a:latin typeface="Arial" pitchFamily="34" charset="0"/>
              <a:cs typeface="Arial" panose="020B0604020202020204" pitchFamily="34" charset="0"/>
            </a:endParaRPr>
          </a:p>
        </p:txBody>
      </p:sp>
      <p:pic>
        <p:nvPicPr>
          <p:cNvPr id="206852" name="Picture 14" descr="007"/>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6400800"/>
            <a:ext cx="9144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6853" name="Down Ribbon 1"/>
          <p:cNvSpPr>
            <a:spLocks noChangeArrowheads="1"/>
          </p:cNvSpPr>
          <p:nvPr/>
        </p:nvSpPr>
        <p:spPr bwMode="auto">
          <a:xfrm>
            <a:off x="1919288" y="301626"/>
            <a:ext cx="8424862" cy="1255713"/>
          </a:xfrm>
          <a:prstGeom prst="ribbon">
            <a:avLst>
              <a:gd name="adj1" fmla="val 16667"/>
              <a:gd name="adj2" fmla="val 50000"/>
            </a:avLst>
          </a:prstGeom>
          <a:solidFill>
            <a:srgbClr val="FFFF00"/>
          </a:solidFill>
          <a:ln w="9525" algn="ctr">
            <a:solidFill>
              <a:schemeClr val="tx1"/>
            </a:solidFill>
            <a:round/>
            <a:headEnd/>
            <a:tailEnd/>
          </a:ln>
        </p:spPr>
        <p:txBody>
          <a:bodyPr/>
          <a:lstStyle>
            <a:lvl1pPr marL="457200" indent="-457200">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ctr" fontAlgn="base">
              <a:spcBef>
                <a:spcPct val="0"/>
              </a:spcBef>
              <a:spcAft>
                <a:spcPct val="0"/>
              </a:spcAft>
              <a:buFont typeface="Wingdings" panose="05000000000000000000" pitchFamily="2" charset="2"/>
              <a:buChar char="Ø"/>
            </a:pPr>
            <a:r>
              <a:rPr lang="pt-BR" altLang="en-US" sz="2400" b="1">
                <a:solidFill>
                  <a:srgbClr val="002060"/>
                </a:solidFill>
                <a:latin typeface="Arial" panose="020B0604020202020204" pitchFamily="34" charset="0"/>
                <a:cs typeface="Arial" panose="020B0604020202020204" pitchFamily="34" charset="0"/>
              </a:rPr>
              <a:t>Vị trí của quy luật phủ định của phủ định</a:t>
            </a:r>
          </a:p>
        </p:txBody>
      </p:sp>
    </p:spTree>
    <p:extLst>
      <p:ext uri="{BB962C8B-B14F-4D97-AF65-F5344CB8AC3E}">
        <p14:creationId xmlns:p14="http://schemas.microsoft.com/office/powerpoint/2010/main" val="2175847207"/>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E2E73D6F-5EAD-4D2F-922D-BB607380C2EC}"/>
              </a:ext>
            </a:extLst>
          </p:cNvPr>
          <p:cNvGraphicFramePr/>
          <p:nvPr>
            <p:extLst>
              <p:ext uri="{D42A27DB-BD31-4B8C-83A1-F6EECF244321}">
                <p14:modId xmlns:p14="http://schemas.microsoft.com/office/powerpoint/2010/main" val="1183291351"/>
              </p:ext>
            </p:extLst>
          </p:nvPr>
        </p:nvGraphicFramePr>
        <p:xfrm>
          <a:off x="-815975" y="1234016"/>
          <a:ext cx="81280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extBox 2">
            <a:extLst>
              <a:ext uri="{FF2B5EF4-FFF2-40B4-BE49-F238E27FC236}">
                <a16:creationId xmlns:a16="http://schemas.microsoft.com/office/drawing/2014/main" id="{B66E482A-5934-4101-88A3-6F6F90D28289}"/>
              </a:ext>
            </a:extLst>
          </p:cNvPr>
          <p:cNvSpPr txBox="1"/>
          <p:nvPr/>
        </p:nvSpPr>
        <p:spPr>
          <a:xfrm>
            <a:off x="3676650" y="415409"/>
            <a:ext cx="5381625" cy="461665"/>
          </a:xfrm>
          <a:prstGeom prst="rect">
            <a:avLst/>
          </a:prstGeom>
          <a:noFill/>
        </p:spPr>
        <p:txBody>
          <a:bodyPr wrap="square" rtlCol="0">
            <a:spAutoFit/>
          </a:bodyPr>
          <a:lstStyle/>
          <a:p>
            <a:pPr algn="ctr"/>
            <a:r>
              <a:rPr lang="en-US" sz="2400" b="1" dirty="0" err="1">
                <a:solidFill>
                  <a:srgbClr val="FF0000"/>
                </a:solidFill>
                <a:latin typeface="Arial" panose="020B0604020202020204" pitchFamily="34" charset="0"/>
                <a:cs typeface="Arial" panose="020B0604020202020204" pitchFamily="34" charset="0"/>
              </a:rPr>
              <a:t>Khái</a:t>
            </a:r>
            <a:r>
              <a:rPr lang="en-US" sz="2400" b="1" dirty="0">
                <a:solidFill>
                  <a:srgbClr val="FF0000"/>
                </a:solidFill>
                <a:latin typeface="Arial" panose="020B0604020202020204" pitchFamily="34" charset="0"/>
                <a:cs typeface="Arial" panose="020B0604020202020204" pitchFamily="34" charset="0"/>
              </a:rPr>
              <a:t> </a:t>
            </a:r>
            <a:r>
              <a:rPr lang="en-US" sz="2400" b="1" dirty="0" err="1">
                <a:solidFill>
                  <a:srgbClr val="FF0000"/>
                </a:solidFill>
                <a:latin typeface="Arial" panose="020B0604020202020204" pitchFamily="34" charset="0"/>
                <a:cs typeface="Arial" panose="020B0604020202020204" pitchFamily="34" charset="0"/>
              </a:rPr>
              <a:t>niệm</a:t>
            </a:r>
            <a:r>
              <a:rPr lang="en-US" sz="2400" b="1" dirty="0">
                <a:solidFill>
                  <a:srgbClr val="FF0000"/>
                </a:solidFill>
                <a:latin typeface="Arial" panose="020B0604020202020204" pitchFamily="34" charset="0"/>
                <a:cs typeface="Arial" panose="020B0604020202020204" pitchFamily="34" charset="0"/>
              </a:rPr>
              <a:t> </a:t>
            </a:r>
            <a:r>
              <a:rPr lang="en-US" sz="2400" b="1" dirty="0" err="1">
                <a:solidFill>
                  <a:srgbClr val="FF0000"/>
                </a:solidFill>
                <a:latin typeface="Arial" panose="020B0604020202020204" pitchFamily="34" charset="0"/>
                <a:cs typeface="Arial" panose="020B0604020202020204" pitchFamily="34" charset="0"/>
              </a:rPr>
              <a:t>phủ</a:t>
            </a:r>
            <a:r>
              <a:rPr lang="en-US" sz="2400" b="1" dirty="0">
                <a:solidFill>
                  <a:srgbClr val="FF0000"/>
                </a:solidFill>
                <a:latin typeface="Arial" panose="020B0604020202020204" pitchFamily="34" charset="0"/>
                <a:cs typeface="Arial" panose="020B0604020202020204" pitchFamily="34" charset="0"/>
              </a:rPr>
              <a:t> </a:t>
            </a:r>
            <a:r>
              <a:rPr lang="en-US" sz="2400" b="1" dirty="0" err="1">
                <a:solidFill>
                  <a:srgbClr val="FF0000"/>
                </a:solidFill>
                <a:latin typeface="Arial" panose="020B0604020202020204" pitchFamily="34" charset="0"/>
                <a:cs typeface="Arial" panose="020B0604020202020204" pitchFamily="34" charset="0"/>
              </a:rPr>
              <a:t>định</a:t>
            </a:r>
            <a:r>
              <a:rPr lang="en-US" sz="2400" b="1" dirty="0">
                <a:solidFill>
                  <a:srgbClr val="FF0000"/>
                </a:solidFill>
                <a:latin typeface="Arial" panose="020B0604020202020204" pitchFamily="34" charset="0"/>
                <a:cs typeface="Arial" panose="020B0604020202020204" pitchFamily="34" charset="0"/>
              </a:rPr>
              <a:t> </a:t>
            </a:r>
            <a:r>
              <a:rPr lang="en-US" sz="2400" b="1" dirty="0" err="1">
                <a:solidFill>
                  <a:srgbClr val="FF0000"/>
                </a:solidFill>
                <a:latin typeface="Arial" panose="020B0604020202020204" pitchFamily="34" charset="0"/>
                <a:cs typeface="Arial" panose="020B0604020202020204" pitchFamily="34" charset="0"/>
              </a:rPr>
              <a:t>biện</a:t>
            </a:r>
            <a:r>
              <a:rPr lang="en-US" sz="2400" b="1" dirty="0">
                <a:solidFill>
                  <a:srgbClr val="FF0000"/>
                </a:solidFill>
                <a:latin typeface="Arial" panose="020B0604020202020204" pitchFamily="34" charset="0"/>
                <a:cs typeface="Arial" panose="020B0604020202020204" pitchFamily="34" charset="0"/>
              </a:rPr>
              <a:t> </a:t>
            </a:r>
            <a:r>
              <a:rPr lang="en-US" sz="2400" b="1" dirty="0" err="1">
                <a:solidFill>
                  <a:srgbClr val="FF0000"/>
                </a:solidFill>
                <a:latin typeface="Arial" panose="020B0604020202020204" pitchFamily="34" charset="0"/>
                <a:cs typeface="Arial" panose="020B0604020202020204" pitchFamily="34" charset="0"/>
              </a:rPr>
              <a:t>chứng</a:t>
            </a:r>
            <a:endParaRPr lang="en-US" sz="2400" b="1" dirty="0">
              <a:solidFill>
                <a:srgbClr val="FF0000"/>
              </a:solidFill>
              <a:latin typeface="Arial" panose="020B0604020202020204" pitchFamily="34" charset="0"/>
              <a:cs typeface="Arial" panose="020B0604020202020204" pitchFamily="34" charset="0"/>
            </a:endParaRPr>
          </a:p>
        </p:txBody>
      </p:sp>
      <p:sp>
        <p:nvSpPr>
          <p:cNvPr id="4" name="AutoShape 2">
            <a:extLst>
              <a:ext uri="{FF2B5EF4-FFF2-40B4-BE49-F238E27FC236}">
                <a16:creationId xmlns:a16="http://schemas.microsoft.com/office/drawing/2014/main" id="{ECB3A6D2-B303-4B0B-BB59-DD019CAC4690}"/>
              </a:ext>
            </a:extLst>
          </p:cNvPr>
          <p:cNvSpPr>
            <a:spLocks noChangeAspect="1" noChangeArrowheads="1"/>
          </p:cNvSpPr>
          <p:nvPr/>
        </p:nvSpPr>
        <p:spPr bwMode="auto">
          <a:xfrm>
            <a:off x="2111375" y="983313"/>
            <a:ext cx="8281988" cy="144463"/>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0"/>
              </a:spcBef>
              <a:spcAft>
                <a:spcPct val="0"/>
              </a:spcAft>
              <a:buFontTx/>
              <a:buNone/>
              <a:defRPr/>
            </a:pPr>
            <a:endParaRPr lang="en-US" altLang="en-US" sz="3600" b="1">
              <a:solidFill>
                <a:srgbClr val="000000"/>
              </a:solidFill>
              <a:latin typeface="VNI-Times" pitchFamily="2" charset="0"/>
              <a:cs typeface="Arial" panose="020B0604020202020204" pitchFamily="34" charset="0"/>
            </a:endParaRPr>
          </a:p>
        </p:txBody>
      </p:sp>
      <p:sp>
        <p:nvSpPr>
          <p:cNvPr id="5" name="AutoShape 30">
            <a:extLst>
              <a:ext uri="{FF2B5EF4-FFF2-40B4-BE49-F238E27FC236}">
                <a16:creationId xmlns:a16="http://schemas.microsoft.com/office/drawing/2014/main" id="{1C1AAA93-E12C-462E-AE16-CA232F862A07}"/>
              </a:ext>
            </a:extLst>
          </p:cNvPr>
          <p:cNvSpPr>
            <a:spLocks noChangeArrowheads="1"/>
          </p:cNvSpPr>
          <p:nvPr/>
        </p:nvSpPr>
        <p:spPr bwMode="auto">
          <a:xfrm rot="10800000">
            <a:off x="8085137" y="2137380"/>
            <a:ext cx="369888" cy="441325"/>
          </a:xfrm>
          <a:prstGeom prst="upArrow">
            <a:avLst>
              <a:gd name="adj1" fmla="val 50000"/>
              <a:gd name="adj2" fmla="val 29828"/>
            </a:avLst>
          </a:prstGeom>
          <a:gradFill rotWithShape="1">
            <a:gsLst>
              <a:gs pos="0">
                <a:schemeClr val="bg1"/>
              </a:gs>
              <a:gs pos="100000">
                <a:srgbClr val="66CCFF"/>
              </a:gs>
            </a:gsLst>
            <a:lin ang="5400000" scaled="1"/>
          </a:gradFill>
          <a:ln w="9525">
            <a:solidFill>
              <a:schemeClr val="tx1"/>
            </a:solidFill>
            <a:miter lim="800000"/>
            <a:headEnd/>
            <a:tailEnd/>
          </a:ln>
        </p:spPr>
        <p:txBody>
          <a:bodyPr rot="10800000" vert="eaVert"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fontAlgn="base">
              <a:spcBef>
                <a:spcPct val="50000"/>
              </a:spcBef>
              <a:spcAft>
                <a:spcPct val="0"/>
              </a:spcAft>
              <a:buFontTx/>
              <a:buNone/>
              <a:defRPr/>
            </a:pPr>
            <a:endParaRPr lang="en-US" altLang="en-US" sz="2200" b="1" i="1">
              <a:solidFill>
                <a:srgbClr val="000066"/>
              </a:solidFill>
              <a:latin typeface="Arial" pitchFamily="34" charset="0"/>
              <a:cs typeface="Arial" panose="020B0604020202020204" pitchFamily="34" charset="0"/>
            </a:endParaRPr>
          </a:p>
        </p:txBody>
      </p:sp>
      <p:pic>
        <p:nvPicPr>
          <p:cNvPr id="6" name="Picture 3" descr="ga">
            <a:extLst>
              <a:ext uri="{FF2B5EF4-FFF2-40B4-BE49-F238E27FC236}">
                <a16:creationId xmlns:a16="http://schemas.microsoft.com/office/drawing/2014/main" id="{3249BBAE-C601-419E-96FE-20B56F7EC70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543801" y="5501626"/>
            <a:ext cx="1600200" cy="132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AutoShape 30">
            <a:extLst>
              <a:ext uri="{FF2B5EF4-FFF2-40B4-BE49-F238E27FC236}">
                <a16:creationId xmlns:a16="http://schemas.microsoft.com/office/drawing/2014/main" id="{022EB305-9D77-46F7-A374-EBC30F0792B8}"/>
              </a:ext>
            </a:extLst>
          </p:cNvPr>
          <p:cNvSpPr>
            <a:spLocks noChangeArrowheads="1"/>
          </p:cNvSpPr>
          <p:nvPr/>
        </p:nvSpPr>
        <p:spPr bwMode="auto">
          <a:xfrm rot="10800000">
            <a:off x="8085137" y="5194217"/>
            <a:ext cx="369888" cy="441325"/>
          </a:xfrm>
          <a:prstGeom prst="upArrow">
            <a:avLst>
              <a:gd name="adj1" fmla="val 50000"/>
              <a:gd name="adj2" fmla="val 29828"/>
            </a:avLst>
          </a:prstGeom>
          <a:gradFill rotWithShape="1">
            <a:gsLst>
              <a:gs pos="0">
                <a:schemeClr val="bg1"/>
              </a:gs>
              <a:gs pos="100000">
                <a:srgbClr val="66CCFF"/>
              </a:gs>
            </a:gsLst>
            <a:lin ang="5400000" scaled="1"/>
          </a:gradFill>
          <a:ln w="9525">
            <a:solidFill>
              <a:schemeClr val="tx1"/>
            </a:solidFill>
            <a:miter lim="800000"/>
            <a:headEnd/>
            <a:tailEnd/>
          </a:ln>
        </p:spPr>
        <p:txBody>
          <a:bodyPr rot="10800000" vert="eaVert"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fontAlgn="base">
              <a:spcBef>
                <a:spcPct val="50000"/>
              </a:spcBef>
              <a:spcAft>
                <a:spcPct val="0"/>
              </a:spcAft>
              <a:buFontTx/>
              <a:buNone/>
              <a:defRPr/>
            </a:pPr>
            <a:endParaRPr lang="en-US" altLang="en-US" sz="2200" b="1" i="1">
              <a:solidFill>
                <a:srgbClr val="000066"/>
              </a:solidFill>
              <a:latin typeface="Arial" pitchFamily="34" charset="0"/>
              <a:cs typeface="Arial" panose="020B0604020202020204" pitchFamily="34" charset="0"/>
            </a:endParaRPr>
          </a:p>
        </p:txBody>
      </p:sp>
      <p:pic>
        <p:nvPicPr>
          <p:cNvPr id="8" name="Picture 5" descr="1">
            <a:extLst>
              <a:ext uri="{FF2B5EF4-FFF2-40B4-BE49-F238E27FC236}">
                <a16:creationId xmlns:a16="http://schemas.microsoft.com/office/drawing/2014/main" id="{D0FE82EF-353B-4CA6-B035-AC12B295ED4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513639" y="4064482"/>
            <a:ext cx="1524000" cy="1263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6" descr="4">
            <a:extLst>
              <a:ext uri="{FF2B5EF4-FFF2-40B4-BE49-F238E27FC236}">
                <a16:creationId xmlns:a16="http://schemas.microsoft.com/office/drawing/2014/main" id="{B7F92280-AE96-4486-8519-78AEE042C76A}"/>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581901" y="2502071"/>
            <a:ext cx="1524000" cy="1281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7" descr="trung ga 1">
            <a:extLst>
              <a:ext uri="{FF2B5EF4-FFF2-40B4-BE49-F238E27FC236}">
                <a16:creationId xmlns:a16="http://schemas.microsoft.com/office/drawing/2014/main" id="{A7622047-E684-4CC0-ADE7-C0C85F09DAEC}"/>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7551739" y="1104614"/>
            <a:ext cx="1447800" cy="1223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9" descr="lua tro bong2">
            <a:extLst>
              <a:ext uri="{FF2B5EF4-FFF2-40B4-BE49-F238E27FC236}">
                <a16:creationId xmlns:a16="http://schemas.microsoft.com/office/drawing/2014/main" id="{8242B6F0-0DD6-452F-9CB6-FF9E4709FD68}"/>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9967913" y="5370513"/>
            <a:ext cx="2195513" cy="1446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11" descr="lua non1">
            <a:extLst>
              <a:ext uri="{FF2B5EF4-FFF2-40B4-BE49-F238E27FC236}">
                <a16:creationId xmlns:a16="http://schemas.microsoft.com/office/drawing/2014/main" id="{DD816185-EFF7-4820-8F16-3D6AF440D19C}"/>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9834563" y="3276601"/>
            <a:ext cx="2047875" cy="1441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13" descr="lua">
            <a:extLst>
              <a:ext uri="{FF2B5EF4-FFF2-40B4-BE49-F238E27FC236}">
                <a16:creationId xmlns:a16="http://schemas.microsoft.com/office/drawing/2014/main" id="{3E72F916-7569-4C49-8C6F-E8A64856B066}"/>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9982201" y="1335596"/>
            <a:ext cx="1752600" cy="1398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Picture 22" descr="farfalla02">
            <a:extLst>
              <a:ext uri="{FF2B5EF4-FFF2-40B4-BE49-F238E27FC236}">
                <a16:creationId xmlns:a16="http://schemas.microsoft.com/office/drawing/2014/main" id="{31A12E2F-EFD3-4182-8733-79B22DBADF55}"/>
              </a:ext>
            </a:extLst>
          </p:cNvPr>
          <p:cNvPicPr>
            <a:picLocks noChangeAspect="1" noChangeArrowheads="1" noCrop="1"/>
          </p:cNvPicPr>
          <p:nvPr/>
        </p:nvPicPr>
        <p:blipFill>
          <a:blip r:embed="rId14">
            <a:extLst>
              <a:ext uri="{28A0092B-C50C-407E-A947-70E740481C1C}">
                <a14:useLocalDpi xmlns:a14="http://schemas.microsoft.com/office/drawing/2010/main" val="0"/>
              </a:ext>
            </a:extLst>
          </a:blip>
          <a:srcRect/>
          <a:stretch>
            <a:fillRect/>
          </a:stretch>
        </p:blipFill>
        <p:spPr bwMode="auto">
          <a:xfrm>
            <a:off x="11143457" y="5335589"/>
            <a:ext cx="1312863" cy="133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AutoShape 30">
            <a:extLst>
              <a:ext uri="{FF2B5EF4-FFF2-40B4-BE49-F238E27FC236}">
                <a16:creationId xmlns:a16="http://schemas.microsoft.com/office/drawing/2014/main" id="{A3D40DC8-646E-418F-B468-A1FBA08F5B0D}"/>
              </a:ext>
            </a:extLst>
          </p:cNvPr>
          <p:cNvSpPr>
            <a:spLocks noChangeArrowheads="1"/>
          </p:cNvSpPr>
          <p:nvPr/>
        </p:nvSpPr>
        <p:spPr bwMode="auto">
          <a:xfrm rot="10800000">
            <a:off x="8156577" y="3686417"/>
            <a:ext cx="369888" cy="441325"/>
          </a:xfrm>
          <a:prstGeom prst="upArrow">
            <a:avLst>
              <a:gd name="adj1" fmla="val 50000"/>
              <a:gd name="adj2" fmla="val 29828"/>
            </a:avLst>
          </a:prstGeom>
          <a:gradFill rotWithShape="1">
            <a:gsLst>
              <a:gs pos="0">
                <a:schemeClr val="bg1"/>
              </a:gs>
              <a:gs pos="100000">
                <a:srgbClr val="66CCFF"/>
              </a:gs>
            </a:gsLst>
            <a:lin ang="5400000" scaled="1"/>
          </a:gradFill>
          <a:ln w="9525">
            <a:solidFill>
              <a:schemeClr val="tx1"/>
            </a:solidFill>
            <a:miter lim="800000"/>
            <a:headEnd/>
            <a:tailEnd/>
          </a:ln>
        </p:spPr>
        <p:txBody>
          <a:bodyPr rot="10800000" vert="eaVert"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fontAlgn="base">
              <a:spcBef>
                <a:spcPct val="50000"/>
              </a:spcBef>
              <a:spcAft>
                <a:spcPct val="0"/>
              </a:spcAft>
              <a:buFontTx/>
              <a:buNone/>
              <a:defRPr/>
            </a:pPr>
            <a:endParaRPr lang="en-US" altLang="en-US" sz="2200" b="1" i="1">
              <a:solidFill>
                <a:srgbClr val="000066"/>
              </a:solidFill>
              <a:latin typeface="Arial" pitchFamily="34" charset="0"/>
              <a:cs typeface="Arial" panose="020B0604020202020204" pitchFamily="34" charset="0"/>
            </a:endParaRPr>
          </a:p>
        </p:txBody>
      </p:sp>
      <p:sp>
        <p:nvSpPr>
          <p:cNvPr id="19" name="AutoShape 30">
            <a:extLst>
              <a:ext uri="{FF2B5EF4-FFF2-40B4-BE49-F238E27FC236}">
                <a16:creationId xmlns:a16="http://schemas.microsoft.com/office/drawing/2014/main" id="{3C571E0B-1CB4-42BA-A836-F424DBE42F8B}"/>
              </a:ext>
            </a:extLst>
          </p:cNvPr>
          <p:cNvSpPr>
            <a:spLocks noChangeArrowheads="1"/>
          </p:cNvSpPr>
          <p:nvPr/>
        </p:nvSpPr>
        <p:spPr bwMode="auto">
          <a:xfrm rot="10800000">
            <a:off x="10655302" y="2784730"/>
            <a:ext cx="369888" cy="441325"/>
          </a:xfrm>
          <a:prstGeom prst="upArrow">
            <a:avLst>
              <a:gd name="adj1" fmla="val 50000"/>
              <a:gd name="adj2" fmla="val 29828"/>
            </a:avLst>
          </a:prstGeom>
          <a:gradFill rotWithShape="1">
            <a:gsLst>
              <a:gs pos="0">
                <a:schemeClr val="bg1"/>
              </a:gs>
              <a:gs pos="100000">
                <a:srgbClr val="66CCFF"/>
              </a:gs>
            </a:gsLst>
            <a:lin ang="5400000" scaled="1"/>
          </a:gradFill>
          <a:ln w="9525">
            <a:solidFill>
              <a:schemeClr val="tx1"/>
            </a:solidFill>
            <a:miter lim="800000"/>
            <a:headEnd/>
            <a:tailEnd/>
          </a:ln>
        </p:spPr>
        <p:txBody>
          <a:bodyPr rot="10800000" vert="eaVert"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fontAlgn="base">
              <a:spcBef>
                <a:spcPct val="50000"/>
              </a:spcBef>
              <a:spcAft>
                <a:spcPct val="0"/>
              </a:spcAft>
              <a:buFontTx/>
              <a:buNone/>
              <a:defRPr/>
            </a:pPr>
            <a:endParaRPr lang="en-US" altLang="en-US" sz="2200" b="1" i="1">
              <a:solidFill>
                <a:srgbClr val="000066"/>
              </a:solidFill>
              <a:latin typeface="Arial" pitchFamily="34" charset="0"/>
              <a:cs typeface="Arial" panose="020B0604020202020204" pitchFamily="34" charset="0"/>
            </a:endParaRPr>
          </a:p>
        </p:txBody>
      </p:sp>
    </p:spTree>
    <p:extLst>
      <p:ext uri="{BB962C8B-B14F-4D97-AF65-F5344CB8AC3E}">
        <p14:creationId xmlns:p14="http://schemas.microsoft.com/office/powerpoint/2010/main" val="3747127255"/>
      </p:ext>
    </p:extLst>
  </p:cSld>
  <p:clrMapOvr>
    <a:masterClrMapping/>
  </p:clrMapOvr>
  <p:transition spd="med">
    <p:check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randombar(horizontal)">
                                      <p:cBhvr>
                                        <p:cTn id="12"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họn Lọc 101 Hình Nền Powerpoint Đẹp Cùng Background Chuyên Nghiệp Full HD  - GIÚP BẠN">
            <a:extLst>
              <a:ext uri="{FF2B5EF4-FFF2-40B4-BE49-F238E27FC236}">
                <a16:creationId xmlns:a16="http://schemas.microsoft.com/office/drawing/2014/main" id="{D8E34739-44B2-47DA-B8F9-B6EEA09A5A9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412"/>
            <a:ext cx="12192000" cy="6929787"/>
          </a:xfrm>
          <a:prstGeom prst="rect">
            <a:avLst/>
          </a:prstGeom>
          <a:noFill/>
          <a:extLst>
            <a:ext uri="{909E8E84-426E-40DD-AFC4-6F175D3DCCD1}">
              <a14:hiddenFill xmlns:a14="http://schemas.microsoft.com/office/drawing/2010/main">
                <a:solidFill>
                  <a:srgbClr val="FFFFFF"/>
                </a:solidFill>
              </a14:hiddenFill>
            </a:ext>
          </a:extLst>
        </p:spPr>
      </p:pic>
      <p:sp>
        <p:nvSpPr>
          <p:cNvPr id="4100" name="Rectangle 4"/>
          <p:cNvSpPr>
            <a:spLocks noChangeArrowheads="1"/>
          </p:cNvSpPr>
          <p:nvPr/>
        </p:nvSpPr>
        <p:spPr bwMode="auto">
          <a:xfrm>
            <a:off x="1752600" y="1785939"/>
            <a:ext cx="86868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ctr" fontAlgn="base">
              <a:spcBef>
                <a:spcPct val="0"/>
              </a:spcBef>
              <a:spcAft>
                <a:spcPct val="0"/>
              </a:spcAft>
              <a:buFontTx/>
              <a:buNone/>
            </a:pPr>
            <a:r>
              <a:rPr lang="en-US" altLang="en-US" sz="2000" b="1">
                <a:solidFill>
                  <a:srgbClr val="000000"/>
                </a:solidFill>
                <a:latin typeface="Arial" panose="020B0604020202020204" pitchFamily="34" charset="0"/>
                <a:cs typeface="Arial" panose="020B0604020202020204" pitchFamily="34" charset="0"/>
                <a:sym typeface="Wingdings" panose="05000000000000000000" pitchFamily="2" charset="2"/>
              </a:rPr>
              <a:t>  </a:t>
            </a:r>
            <a:r>
              <a:rPr lang="en-US" altLang="en-US" sz="2000" b="1">
                <a:solidFill>
                  <a:srgbClr val="000099"/>
                </a:solidFill>
                <a:latin typeface="Arial" panose="020B0604020202020204" pitchFamily="34" charset="0"/>
                <a:cs typeface="Arial" panose="020B0604020202020204" pitchFamily="34" charset="0"/>
                <a:sym typeface="Wingdings" panose="05000000000000000000" pitchFamily="2" charset="2"/>
              </a:rPr>
              <a:t>Cái mới xuất hiện phủ định cái cũ, nhưng rồi lại bị cái mới hơn phủ định.</a:t>
            </a:r>
            <a:endParaRPr lang="en-ZW" altLang="en-US" sz="2000" b="1">
              <a:solidFill>
                <a:srgbClr val="000099"/>
              </a:solidFill>
              <a:latin typeface="Arial" panose="020B0604020202020204" pitchFamily="34" charset="0"/>
              <a:cs typeface="Arial" panose="020B0604020202020204" pitchFamily="34" charset="0"/>
              <a:sym typeface="Wingdings" panose="05000000000000000000" pitchFamily="2" charset="2"/>
            </a:endParaRPr>
          </a:p>
        </p:txBody>
      </p:sp>
      <p:grpSp>
        <p:nvGrpSpPr>
          <p:cNvPr id="240658" name="Group 18"/>
          <p:cNvGrpSpPr>
            <a:grpSpLocks/>
          </p:cNvGrpSpPr>
          <p:nvPr/>
        </p:nvGrpSpPr>
        <p:grpSpPr bwMode="auto">
          <a:xfrm>
            <a:off x="1981200" y="2695576"/>
            <a:ext cx="8458200" cy="3109913"/>
            <a:chOff x="288" y="1449"/>
            <a:chExt cx="5328" cy="1959"/>
          </a:xfrm>
        </p:grpSpPr>
        <p:sp>
          <p:nvSpPr>
            <p:cNvPr id="318471" name="AutoShape 9"/>
            <p:cNvSpPr>
              <a:spLocks/>
            </p:cNvSpPr>
            <p:nvPr/>
          </p:nvSpPr>
          <p:spPr bwMode="auto">
            <a:xfrm rot="-5400000">
              <a:off x="1392" y="2121"/>
              <a:ext cx="384" cy="1440"/>
            </a:xfrm>
            <a:prstGeom prst="leftBrace">
              <a:avLst>
                <a:gd name="adj1" fmla="val 31250"/>
                <a:gd name="adj2" fmla="val 50000"/>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vert="eaVert"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0"/>
                </a:spcBef>
                <a:spcAft>
                  <a:spcPct val="0"/>
                </a:spcAft>
                <a:buFontTx/>
                <a:buNone/>
                <a:defRPr/>
              </a:pPr>
              <a:endParaRPr lang="en-US" altLang="en-US" sz="2400" b="1">
                <a:solidFill>
                  <a:srgbClr val="000000"/>
                </a:solidFill>
                <a:cs typeface="Arial" panose="020B0604020202020204" pitchFamily="34" charset="0"/>
              </a:endParaRPr>
            </a:p>
          </p:txBody>
        </p:sp>
        <p:sp>
          <p:nvSpPr>
            <p:cNvPr id="318472" name="AutoShape 10"/>
            <p:cNvSpPr>
              <a:spLocks/>
            </p:cNvSpPr>
            <p:nvPr/>
          </p:nvSpPr>
          <p:spPr bwMode="auto">
            <a:xfrm rot="-5400000">
              <a:off x="3696" y="2121"/>
              <a:ext cx="384" cy="1440"/>
            </a:xfrm>
            <a:prstGeom prst="leftBrace">
              <a:avLst>
                <a:gd name="adj1" fmla="val 31250"/>
                <a:gd name="adj2" fmla="val 50000"/>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vert="eaVert"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0"/>
                </a:spcBef>
                <a:spcAft>
                  <a:spcPct val="0"/>
                </a:spcAft>
                <a:buFontTx/>
                <a:buNone/>
                <a:defRPr/>
              </a:pPr>
              <a:endParaRPr lang="en-US" altLang="en-US" sz="2400" b="1">
                <a:solidFill>
                  <a:srgbClr val="000000"/>
                </a:solidFill>
                <a:cs typeface="Arial" panose="020B0604020202020204" pitchFamily="34" charset="0"/>
              </a:endParaRPr>
            </a:p>
          </p:txBody>
        </p:sp>
        <p:sp>
          <p:nvSpPr>
            <p:cNvPr id="318473" name="Text Box 11"/>
            <p:cNvSpPr txBox="1">
              <a:spLocks noChangeArrowheads="1"/>
            </p:cNvSpPr>
            <p:nvPr/>
          </p:nvSpPr>
          <p:spPr bwMode="auto">
            <a:xfrm>
              <a:off x="720" y="3081"/>
              <a:ext cx="1728"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50000"/>
                </a:spcBef>
                <a:spcAft>
                  <a:spcPct val="0"/>
                </a:spcAft>
                <a:buFontTx/>
                <a:buNone/>
                <a:defRPr/>
              </a:pPr>
              <a:r>
                <a:rPr lang="en-US" altLang="en-US" sz="2800" b="1">
                  <a:solidFill>
                    <a:srgbClr val="0000FF"/>
                  </a:solidFill>
                  <a:cs typeface="Arial" panose="020B0604020202020204" pitchFamily="34" charset="0"/>
                </a:rPr>
                <a:t>Phủ định lần 1</a:t>
              </a:r>
            </a:p>
          </p:txBody>
        </p:sp>
        <p:sp>
          <p:nvSpPr>
            <p:cNvPr id="318474" name="Text Box 12"/>
            <p:cNvSpPr txBox="1">
              <a:spLocks noChangeArrowheads="1"/>
            </p:cNvSpPr>
            <p:nvPr/>
          </p:nvSpPr>
          <p:spPr bwMode="auto">
            <a:xfrm>
              <a:off x="3024" y="3081"/>
              <a:ext cx="1728"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50000"/>
                </a:spcBef>
                <a:spcAft>
                  <a:spcPct val="0"/>
                </a:spcAft>
                <a:buFontTx/>
                <a:buNone/>
                <a:defRPr/>
              </a:pPr>
              <a:r>
                <a:rPr lang="en-US" altLang="en-US" sz="2800" b="1">
                  <a:solidFill>
                    <a:srgbClr val="0000FF"/>
                  </a:solidFill>
                  <a:cs typeface="Arial" panose="020B0604020202020204" pitchFamily="34" charset="0"/>
                </a:rPr>
                <a:t>Phủ định lần 2</a:t>
              </a:r>
            </a:p>
          </p:txBody>
        </p:sp>
        <p:sp>
          <p:nvSpPr>
            <p:cNvPr id="318475" name="AutoShape 13"/>
            <p:cNvSpPr>
              <a:spLocks noChangeArrowheads="1"/>
            </p:cNvSpPr>
            <p:nvPr/>
          </p:nvSpPr>
          <p:spPr bwMode="auto">
            <a:xfrm>
              <a:off x="1536" y="1785"/>
              <a:ext cx="528" cy="384"/>
            </a:xfrm>
            <a:prstGeom prst="rightArrow">
              <a:avLst>
                <a:gd name="adj1" fmla="val 50000"/>
                <a:gd name="adj2" fmla="val 34375"/>
              </a:avLst>
            </a:prstGeom>
            <a:solidFill>
              <a:schemeClr val="accent1"/>
            </a:solidFill>
            <a:ln w="9525">
              <a:solidFill>
                <a:schemeClr val="tx1"/>
              </a:solidFill>
              <a:miter lim="800000"/>
              <a:headEnd/>
              <a:tailEnd/>
            </a:ln>
          </p:spPr>
          <p:txBody>
            <a:bodyPr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0"/>
                </a:spcBef>
                <a:spcAft>
                  <a:spcPct val="0"/>
                </a:spcAft>
                <a:buFontTx/>
                <a:buNone/>
                <a:defRPr/>
              </a:pPr>
              <a:endParaRPr lang="en-US" altLang="en-US" sz="2400" b="1">
                <a:solidFill>
                  <a:srgbClr val="000000"/>
                </a:solidFill>
                <a:cs typeface="Arial" panose="020B0604020202020204" pitchFamily="34" charset="0"/>
              </a:endParaRPr>
            </a:p>
          </p:txBody>
        </p:sp>
        <p:sp>
          <p:nvSpPr>
            <p:cNvPr id="318476" name="AutoShape 14"/>
            <p:cNvSpPr>
              <a:spLocks noChangeArrowheads="1"/>
            </p:cNvSpPr>
            <p:nvPr/>
          </p:nvSpPr>
          <p:spPr bwMode="auto">
            <a:xfrm>
              <a:off x="3360" y="1785"/>
              <a:ext cx="528" cy="384"/>
            </a:xfrm>
            <a:prstGeom prst="rightArrow">
              <a:avLst>
                <a:gd name="adj1" fmla="val 50000"/>
                <a:gd name="adj2" fmla="val 34375"/>
              </a:avLst>
            </a:prstGeom>
            <a:solidFill>
              <a:schemeClr val="accent1"/>
            </a:solidFill>
            <a:ln w="9525">
              <a:solidFill>
                <a:schemeClr val="tx1"/>
              </a:solidFill>
              <a:miter lim="800000"/>
              <a:headEnd/>
              <a:tailEnd/>
            </a:ln>
          </p:spPr>
          <p:txBody>
            <a:bodyPr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0"/>
                </a:spcBef>
                <a:spcAft>
                  <a:spcPct val="0"/>
                </a:spcAft>
                <a:buFontTx/>
                <a:buNone/>
                <a:defRPr/>
              </a:pPr>
              <a:endParaRPr lang="en-US" altLang="en-US" sz="2400" b="1">
                <a:solidFill>
                  <a:srgbClr val="000000"/>
                </a:solidFill>
                <a:cs typeface="Arial" panose="020B0604020202020204" pitchFamily="34" charset="0"/>
              </a:endParaRPr>
            </a:p>
          </p:txBody>
        </p:sp>
        <p:sp>
          <p:nvSpPr>
            <p:cNvPr id="318477" name="Rectangle 15"/>
            <p:cNvSpPr>
              <a:spLocks noChangeArrowheads="1"/>
            </p:cNvSpPr>
            <p:nvPr/>
          </p:nvSpPr>
          <p:spPr bwMode="auto">
            <a:xfrm>
              <a:off x="288" y="1449"/>
              <a:ext cx="1104" cy="960"/>
            </a:xfrm>
            <a:prstGeom prst="rect">
              <a:avLst/>
            </a:prstGeom>
            <a:solidFill>
              <a:srgbClr val="FF3300"/>
            </a:solidFill>
            <a:ln w="9525">
              <a:solidFill>
                <a:srgbClr val="000099"/>
              </a:solidFill>
              <a:miter lim="800000"/>
              <a:headEnd/>
              <a:tailEnd/>
            </a:ln>
          </p:spPr>
          <p:txBody>
            <a:bodyPr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0"/>
                </a:spcBef>
                <a:spcAft>
                  <a:spcPct val="0"/>
                </a:spcAft>
                <a:buFontTx/>
                <a:buNone/>
                <a:defRPr/>
              </a:pPr>
              <a:r>
                <a:rPr lang="en-US" altLang="en-US" sz="2800" b="1">
                  <a:solidFill>
                    <a:srgbClr val="FFFFFF"/>
                  </a:solidFill>
                  <a:cs typeface="Arial" panose="020B0604020202020204" pitchFamily="34" charset="0"/>
                </a:rPr>
                <a:t>Sự vật </a:t>
              </a:r>
            </a:p>
            <a:p>
              <a:pPr algn="ctr" eaLnBrk="1" fontAlgn="base" hangingPunct="1">
                <a:spcBef>
                  <a:spcPct val="0"/>
                </a:spcBef>
                <a:spcAft>
                  <a:spcPct val="0"/>
                </a:spcAft>
                <a:buFontTx/>
                <a:buNone/>
                <a:defRPr/>
              </a:pPr>
              <a:r>
                <a:rPr lang="en-US" altLang="en-US" sz="2800" b="1">
                  <a:solidFill>
                    <a:srgbClr val="FFFFFF"/>
                  </a:solidFill>
                  <a:cs typeface="Arial" panose="020B0604020202020204" pitchFamily="34" charset="0"/>
                </a:rPr>
                <a:t>đang tồn </a:t>
              </a:r>
            </a:p>
            <a:p>
              <a:pPr algn="ctr" eaLnBrk="1" fontAlgn="base" hangingPunct="1">
                <a:spcBef>
                  <a:spcPct val="0"/>
                </a:spcBef>
                <a:spcAft>
                  <a:spcPct val="0"/>
                </a:spcAft>
                <a:buFontTx/>
                <a:buNone/>
                <a:defRPr/>
              </a:pPr>
              <a:r>
                <a:rPr lang="en-US" altLang="en-US" sz="2800" b="1">
                  <a:solidFill>
                    <a:srgbClr val="FFFFFF"/>
                  </a:solidFill>
                  <a:cs typeface="Arial" panose="020B0604020202020204" pitchFamily="34" charset="0"/>
                </a:rPr>
                <a:t>tại </a:t>
              </a:r>
            </a:p>
          </p:txBody>
        </p:sp>
        <p:sp>
          <p:nvSpPr>
            <p:cNvPr id="318478" name="Rectangle 16"/>
            <p:cNvSpPr>
              <a:spLocks noChangeArrowheads="1"/>
            </p:cNvSpPr>
            <p:nvPr/>
          </p:nvSpPr>
          <p:spPr bwMode="auto">
            <a:xfrm>
              <a:off x="2112" y="1449"/>
              <a:ext cx="1104" cy="960"/>
            </a:xfrm>
            <a:prstGeom prst="rect">
              <a:avLst/>
            </a:prstGeom>
            <a:solidFill>
              <a:srgbClr val="FF3300"/>
            </a:solidFill>
            <a:ln w="9525">
              <a:solidFill>
                <a:schemeClr val="tx1"/>
              </a:solidFill>
              <a:miter lim="800000"/>
              <a:headEnd/>
              <a:tailEnd/>
            </a:ln>
          </p:spPr>
          <p:txBody>
            <a:bodyPr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0"/>
                </a:spcBef>
                <a:spcAft>
                  <a:spcPct val="0"/>
                </a:spcAft>
                <a:buFontTx/>
                <a:buNone/>
                <a:defRPr/>
              </a:pPr>
              <a:r>
                <a:rPr lang="en-US" altLang="en-US" sz="2800" b="1">
                  <a:solidFill>
                    <a:srgbClr val="FFFFFF"/>
                  </a:solidFill>
                  <a:cs typeface="Arial" panose="020B0604020202020204" pitchFamily="34" charset="0"/>
                </a:rPr>
                <a:t>Sự vật </a:t>
              </a:r>
            </a:p>
            <a:p>
              <a:pPr algn="ctr" eaLnBrk="1" fontAlgn="base" hangingPunct="1">
                <a:spcBef>
                  <a:spcPct val="0"/>
                </a:spcBef>
                <a:spcAft>
                  <a:spcPct val="0"/>
                </a:spcAft>
                <a:buFontTx/>
                <a:buNone/>
                <a:defRPr/>
              </a:pPr>
              <a:r>
                <a:rPr lang="en-US" altLang="en-US" sz="2800" b="1">
                  <a:solidFill>
                    <a:srgbClr val="FFFFFF"/>
                  </a:solidFill>
                  <a:cs typeface="Arial" panose="020B0604020202020204" pitchFamily="34" charset="0"/>
                </a:rPr>
                <a:t>mới </a:t>
              </a:r>
            </a:p>
          </p:txBody>
        </p:sp>
        <p:sp>
          <p:nvSpPr>
            <p:cNvPr id="318479" name="Rectangle 17"/>
            <p:cNvSpPr>
              <a:spLocks noChangeArrowheads="1"/>
            </p:cNvSpPr>
            <p:nvPr/>
          </p:nvSpPr>
          <p:spPr bwMode="auto">
            <a:xfrm>
              <a:off x="4080" y="1449"/>
              <a:ext cx="1104" cy="960"/>
            </a:xfrm>
            <a:prstGeom prst="rect">
              <a:avLst/>
            </a:prstGeom>
            <a:solidFill>
              <a:srgbClr val="FF3300"/>
            </a:solidFill>
            <a:ln w="9525">
              <a:solidFill>
                <a:schemeClr val="tx1"/>
              </a:solidFill>
              <a:miter lim="800000"/>
              <a:headEnd/>
              <a:tailEnd/>
            </a:ln>
          </p:spPr>
          <p:txBody>
            <a:bodyPr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0"/>
                </a:spcBef>
                <a:spcAft>
                  <a:spcPct val="0"/>
                </a:spcAft>
                <a:buFontTx/>
                <a:buNone/>
                <a:defRPr/>
              </a:pPr>
              <a:r>
                <a:rPr lang="en-US" altLang="en-US" sz="2800" b="1">
                  <a:solidFill>
                    <a:srgbClr val="FFFFFF"/>
                  </a:solidFill>
                  <a:cs typeface="Arial" panose="020B0604020202020204" pitchFamily="34" charset="0"/>
                </a:rPr>
                <a:t>Sự vật </a:t>
              </a:r>
            </a:p>
            <a:p>
              <a:pPr algn="ctr" eaLnBrk="1" fontAlgn="base" hangingPunct="1">
                <a:spcBef>
                  <a:spcPct val="0"/>
                </a:spcBef>
                <a:spcAft>
                  <a:spcPct val="0"/>
                </a:spcAft>
                <a:buFontTx/>
                <a:buNone/>
                <a:defRPr/>
              </a:pPr>
              <a:r>
                <a:rPr lang="en-US" altLang="en-US" sz="2800" b="1">
                  <a:solidFill>
                    <a:srgbClr val="FFFFFF"/>
                  </a:solidFill>
                  <a:cs typeface="Arial" panose="020B0604020202020204" pitchFamily="34" charset="0"/>
                </a:rPr>
                <a:t>mới hơn</a:t>
              </a:r>
            </a:p>
          </p:txBody>
        </p:sp>
        <p:sp>
          <p:nvSpPr>
            <p:cNvPr id="318480" name="Text Box 18"/>
            <p:cNvSpPr txBox="1">
              <a:spLocks noChangeArrowheads="1"/>
            </p:cNvSpPr>
            <p:nvPr/>
          </p:nvSpPr>
          <p:spPr bwMode="auto">
            <a:xfrm>
              <a:off x="5328" y="1737"/>
              <a:ext cx="288"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50000"/>
                </a:spcBef>
                <a:spcAft>
                  <a:spcPct val="0"/>
                </a:spcAft>
                <a:buFontTx/>
                <a:buNone/>
                <a:defRPr/>
              </a:pPr>
              <a:r>
                <a:rPr lang="en-US" altLang="en-US" sz="2400" b="1">
                  <a:solidFill>
                    <a:srgbClr val="000000"/>
                  </a:solidFill>
                  <a:cs typeface="Arial" panose="020B0604020202020204" pitchFamily="34" charset="0"/>
                </a:rPr>
                <a:t>…</a:t>
              </a:r>
            </a:p>
          </p:txBody>
        </p:sp>
      </p:grpSp>
      <p:pic>
        <p:nvPicPr>
          <p:cNvPr id="230405" name="Picture 14" descr="007"/>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6237288"/>
            <a:ext cx="9144000" cy="620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a:spLocks noChangeArrowheads="1"/>
          </p:cNvSpPr>
          <p:nvPr/>
        </p:nvSpPr>
        <p:spPr bwMode="auto">
          <a:xfrm>
            <a:off x="2868613" y="1196976"/>
            <a:ext cx="4572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indent="-457200">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ctr" fontAlgn="base">
              <a:spcBef>
                <a:spcPct val="0"/>
              </a:spcBef>
              <a:spcAft>
                <a:spcPct val="0"/>
              </a:spcAft>
              <a:buFont typeface="Wingdings" panose="05000000000000000000" pitchFamily="2" charset="2"/>
              <a:buChar char="v"/>
            </a:pPr>
            <a:r>
              <a:rPr lang="en-US" altLang="en-US" sz="2400" b="1" dirty="0" err="1">
                <a:solidFill>
                  <a:srgbClr val="FF0000"/>
                </a:solidFill>
                <a:latin typeface="Arial" panose="020B0604020202020204" pitchFamily="34" charset="0"/>
                <a:cs typeface="Arial" panose="020B0604020202020204" pitchFamily="34" charset="0"/>
              </a:rPr>
              <a:t>Phủ</a:t>
            </a:r>
            <a:r>
              <a:rPr lang="en-US" altLang="en-US" sz="2400" b="1" dirty="0">
                <a:solidFill>
                  <a:srgbClr val="FF0000"/>
                </a:solidFill>
                <a:latin typeface="Arial" panose="020B0604020202020204" pitchFamily="34" charset="0"/>
                <a:cs typeface="Arial" panose="020B0604020202020204" pitchFamily="34" charset="0"/>
              </a:rPr>
              <a:t> </a:t>
            </a:r>
            <a:r>
              <a:rPr lang="en-US" altLang="en-US" sz="2400" b="1" dirty="0" err="1">
                <a:solidFill>
                  <a:srgbClr val="FF0000"/>
                </a:solidFill>
                <a:latin typeface="Arial" panose="020B0604020202020204" pitchFamily="34" charset="0"/>
                <a:cs typeface="Arial" panose="020B0604020202020204" pitchFamily="34" charset="0"/>
              </a:rPr>
              <a:t>định</a:t>
            </a:r>
            <a:r>
              <a:rPr lang="en-US" altLang="en-US" sz="2400" b="1" dirty="0">
                <a:solidFill>
                  <a:srgbClr val="FF0000"/>
                </a:solidFill>
                <a:latin typeface="Arial" panose="020B0604020202020204" pitchFamily="34" charset="0"/>
                <a:cs typeface="Arial" panose="020B0604020202020204" pitchFamily="34" charset="0"/>
              </a:rPr>
              <a:t> </a:t>
            </a:r>
            <a:r>
              <a:rPr lang="en-US" altLang="en-US" sz="2400" b="1" dirty="0" err="1">
                <a:solidFill>
                  <a:srgbClr val="FF0000"/>
                </a:solidFill>
                <a:latin typeface="Arial" panose="020B0604020202020204" pitchFamily="34" charset="0"/>
                <a:cs typeface="Arial" panose="020B0604020202020204" pitchFamily="34" charset="0"/>
              </a:rPr>
              <a:t>của</a:t>
            </a:r>
            <a:r>
              <a:rPr lang="en-US" altLang="en-US" sz="2400" b="1" dirty="0">
                <a:solidFill>
                  <a:srgbClr val="FF0000"/>
                </a:solidFill>
                <a:latin typeface="Arial" panose="020B0604020202020204" pitchFamily="34" charset="0"/>
                <a:cs typeface="Arial" panose="020B0604020202020204" pitchFamily="34" charset="0"/>
              </a:rPr>
              <a:t> </a:t>
            </a:r>
            <a:r>
              <a:rPr lang="en-US" altLang="en-US" sz="2400" b="1" dirty="0" err="1">
                <a:solidFill>
                  <a:srgbClr val="FF0000"/>
                </a:solidFill>
                <a:latin typeface="Arial" panose="020B0604020202020204" pitchFamily="34" charset="0"/>
                <a:cs typeface="Arial" panose="020B0604020202020204" pitchFamily="34" charset="0"/>
              </a:rPr>
              <a:t>phủ</a:t>
            </a:r>
            <a:r>
              <a:rPr lang="en-US" altLang="en-US" sz="2400" b="1" dirty="0">
                <a:solidFill>
                  <a:srgbClr val="FF0000"/>
                </a:solidFill>
                <a:latin typeface="Arial" panose="020B0604020202020204" pitchFamily="34" charset="0"/>
                <a:cs typeface="Arial" panose="020B0604020202020204" pitchFamily="34" charset="0"/>
              </a:rPr>
              <a:t> </a:t>
            </a:r>
            <a:r>
              <a:rPr lang="en-US" altLang="en-US" sz="2400" b="1" dirty="0" err="1">
                <a:solidFill>
                  <a:srgbClr val="FF0000"/>
                </a:solidFill>
                <a:latin typeface="Arial" panose="020B0604020202020204" pitchFamily="34" charset="0"/>
                <a:cs typeface="Arial" panose="020B0604020202020204" pitchFamily="34" charset="0"/>
              </a:rPr>
              <a:t>định</a:t>
            </a:r>
            <a:r>
              <a:rPr lang="en-US" altLang="en-US" sz="2400" b="1" dirty="0">
                <a:solidFill>
                  <a:srgbClr val="FF0000"/>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50168368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100"/>
                                        </p:tgtEl>
                                        <p:attrNameLst>
                                          <p:attrName>style.visibility</p:attrName>
                                        </p:attrNameLst>
                                      </p:cBhvr>
                                      <p:to>
                                        <p:strVal val="visible"/>
                                      </p:to>
                                    </p:set>
                                    <p:animEffect transition="in" filter="fade">
                                      <p:cBhvr>
                                        <p:cTn id="14" dur="1000"/>
                                        <p:tgtEl>
                                          <p:spTgt spid="4100"/>
                                        </p:tgtEl>
                                      </p:cBhvr>
                                    </p:animEffect>
                                    <p:anim calcmode="lin" valueType="num">
                                      <p:cBhvr>
                                        <p:cTn id="15" dur="1000" fill="hold"/>
                                        <p:tgtEl>
                                          <p:spTgt spid="4100"/>
                                        </p:tgtEl>
                                        <p:attrNameLst>
                                          <p:attrName>ppt_x</p:attrName>
                                        </p:attrNameLst>
                                      </p:cBhvr>
                                      <p:tavLst>
                                        <p:tav tm="0">
                                          <p:val>
                                            <p:strVal val="#ppt_x"/>
                                          </p:val>
                                        </p:tav>
                                        <p:tav tm="100000">
                                          <p:val>
                                            <p:strVal val="#ppt_x"/>
                                          </p:val>
                                        </p:tav>
                                      </p:tavLst>
                                    </p:anim>
                                    <p:anim calcmode="lin" valueType="num">
                                      <p:cBhvr>
                                        <p:cTn id="16" dur="1000" fill="hold"/>
                                        <p:tgtEl>
                                          <p:spTgt spid="4100"/>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nodeType="clickEffect">
                                  <p:stCondLst>
                                    <p:cond delay="0"/>
                                  </p:stCondLst>
                                  <p:childTnLst>
                                    <p:set>
                                      <p:cBhvr>
                                        <p:cTn id="20" dur="1" fill="hold">
                                          <p:stCondLst>
                                            <p:cond delay="0"/>
                                          </p:stCondLst>
                                        </p:cTn>
                                        <p:tgtEl>
                                          <p:spTgt spid="240658"/>
                                        </p:tgtEl>
                                        <p:attrNameLst>
                                          <p:attrName>style.visibility</p:attrName>
                                        </p:attrNameLst>
                                      </p:cBhvr>
                                      <p:to>
                                        <p:strVal val="visible"/>
                                      </p:to>
                                    </p:set>
                                    <p:animEffect transition="in" filter="fade">
                                      <p:cBhvr>
                                        <p:cTn id="21" dur="1000"/>
                                        <p:tgtEl>
                                          <p:spTgt spid="240658"/>
                                        </p:tgtEl>
                                      </p:cBhvr>
                                    </p:animEffect>
                                    <p:anim calcmode="lin" valueType="num">
                                      <p:cBhvr>
                                        <p:cTn id="22" dur="1000" fill="hold"/>
                                        <p:tgtEl>
                                          <p:spTgt spid="240658"/>
                                        </p:tgtEl>
                                        <p:attrNameLst>
                                          <p:attrName>ppt_x</p:attrName>
                                        </p:attrNameLst>
                                      </p:cBhvr>
                                      <p:tavLst>
                                        <p:tav tm="0">
                                          <p:val>
                                            <p:strVal val="#ppt_x"/>
                                          </p:val>
                                        </p:tav>
                                        <p:tav tm="100000">
                                          <p:val>
                                            <p:strVal val="#ppt_x"/>
                                          </p:val>
                                        </p:tav>
                                      </p:tavLst>
                                    </p:anim>
                                    <p:anim calcmode="lin" valueType="num">
                                      <p:cBhvr>
                                        <p:cTn id="23" dur="1000" fill="hold"/>
                                        <p:tgtEl>
                                          <p:spTgt spid="24065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00" grpId="0"/>
      <p:bldP spid="2"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CDB9B361-9131-4595-98A0-EBF623053BCD}"/>
              </a:ext>
            </a:extLst>
          </p:cNvPr>
          <p:cNvPicPr>
            <a:picLocks noChangeAspect="1"/>
          </p:cNvPicPr>
          <p:nvPr/>
        </p:nvPicPr>
        <p:blipFill>
          <a:blip r:embed="rId2"/>
          <a:stretch>
            <a:fillRect/>
          </a:stretch>
        </p:blipFill>
        <p:spPr>
          <a:xfrm>
            <a:off x="7143" y="0"/>
            <a:ext cx="12080081" cy="6858000"/>
          </a:xfrm>
          <a:prstGeom prst="rect">
            <a:avLst/>
          </a:prstGeom>
        </p:spPr>
      </p:pic>
      <p:sp>
        <p:nvSpPr>
          <p:cNvPr id="52228" name="Cloud"/>
          <p:cNvSpPr>
            <a:spLocks noChangeAspect="1" noEditPoints="1" noChangeArrowheads="1"/>
          </p:cNvSpPr>
          <p:nvPr/>
        </p:nvSpPr>
        <p:spPr bwMode="auto">
          <a:xfrm>
            <a:off x="1524000" y="1905000"/>
            <a:ext cx="3505200" cy="2979738"/>
          </a:xfrm>
          <a:custGeom>
            <a:avLst/>
            <a:gdLst>
              <a:gd name="T0" fmla="*/ 10873 w 21600"/>
              <a:gd name="T1" fmla="*/ 1489869 h 21600"/>
              <a:gd name="T2" fmla="*/ 1752600 w 21600"/>
              <a:gd name="T3" fmla="*/ 2976565 h 21600"/>
              <a:gd name="T4" fmla="*/ 3502279 w 21600"/>
              <a:gd name="T5" fmla="*/ 1489869 h 21600"/>
              <a:gd name="T6" fmla="*/ 1752600 w 21600"/>
              <a:gd name="T7" fmla="*/ 170369 h 21600"/>
              <a:gd name="T8" fmla="*/ 0 60000 65536"/>
              <a:gd name="T9" fmla="*/ 0 60000 65536"/>
              <a:gd name="T10" fmla="*/ 0 60000 65536"/>
              <a:gd name="T11" fmla="*/ 0 60000 65536"/>
              <a:gd name="T12" fmla="*/ 2977 w 21600"/>
              <a:gd name="T13" fmla="*/ 3262 h 21600"/>
              <a:gd name="T14" fmla="*/ 17087 w 21600"/>
              <a:gd name="T15" fmla="*/ 17337 h 21600"/>
            </a:gdLst>
            <a:ahLst/>
            <a:cxnLst>
              <a:cxn ang="T8">
                <a:pos x="T0" y="T1"/>
              </a:cxn>
              <a:cxn ang="T9">
                <a:pos x="T2" y="T3"/>
              </a:cxn>
              <a:cxn ang="T10">
                <a:pos x="T4" y="T5"/>
              </a:cxn>
              <a:cxn ang="T11">
                <a:pos x="T6" y="T7"/>
              </a:cxn>
            </a:cxnLst>
            <a:rect l="T12" t="T13" r="T14" b="T15"/>
            <a:pathLst>
              <a:path w="21600" h="21600" extrusionOk="0">
                <a:moveTo>
                  <a:pt x="1949" y="7180"/>
                </a:moveTo>
                <a:cubicBezTo>
                  <a:pt x="841" y="7336"/>
                  <a:pt x="0" y="8613"/>
                  <a:pt x="0" y="10137"/>
                </a:cubicBezTo>
                <a:cubicBezTo>
                  <a:pt x="-1" y="11192"/>
                  <a:pt x="409" y="12169"/>
                  <a:pt x="1074" y="12702"/>
                </a:cubicBezTo>
                <a:lnTo>
                  <a:pt x="1063" y="12668"/>
                </a:lnTo>
                <a:cubicBezTo>
                  <a:pt x="685" y="13217"/>
                  <a:pt x="475" y="13940"/>
                  <a:pt x="475" y="14690"/>
                </a:cubicBezTo>
                <a:cubicBezTo>
                  <a:pt x="475" y="16325"/>
                  <a:pt x="1451" y="17650"/>
                  <a:pt x="2655" y="17650"/>
                </a:cubicBezTo>
                <a:cubicBezTo>
                  <a:pt x="2739" y="17650"/>
                  <a:pt x="2824" y="17643"/>
                  <a:pt x="2909" y="17629"/>
                </a:cubicBezTo>
                <a:lnTo>
                  <a:pt x="2897" y="17649"/>
                </a:lnTo>
                <a:cubicBezTo>
                  <a:pt x="3585" y="19288"/>
                  <a:pt x="4863" y="20300"/>
                  <a:pt x="6247" y="20300"/>
                </a:cubicBezTo>
                <a:cubicBezTo>
                  <a:pt x="6947" y="20299"/>
                  <a:pt x="7635" y="20039"/>
                  <a:pt x="8235" y="19546"/>
                </a:cubicBezTo>
                <a:lnTo>
                  <a:pt x="8229" y="19550"/>
                </a:lnTo>
                <a:cubicBezTo>
                  <a:pt x="8855" y="20829"/>
                  <a:pt x="9908" y="21597"/>
                  <a:pt x="11036" y="21597"/>
                </a:cubicBezTo>
                <a:cubicBezTo>
                  <a:pt x="12523" y="21596"/>
                  <a:pt x="13836" y="20267"/>
                  <a:pt x="14267" y="18324"/>
                </a:cubicBezTo>
                <a:lnTo>
                  <a:pt x="14270" y="18350"/>
                </a:lnTo>
                <a:cubicBezTo>
                  <a:pt x="14730" y="18740"/>
                  <a:pt x="15260" y="18947"/>
                  <a:pt x="15802" y="18947"/>
                </a:cubicBezTo>
                <a:cubicBezTo>
                  <a:pt x="17390" y="18946"/>
                  <a:pt x="18682" y="17205"/>
                  <a:pt x="18694" y="15045"/>
                </a:cubicBezTo>
                <a:lnTo>
                  <a:pt x="18689" y="15035"/>
                </a:lnTo>
                <a:cubicBezTo>
                  <a:pt x="20357" y="14710"/>
                  <a:pt x="21597" y="12765"/>
                  <a:pt x="21597" y="10472"/>
                </a:cubicBezTo>
                <a:cubicBezTo>
                  <a:pt x="21597" y="9456"/>
                  <a:pt x="21350" y="8469"/>
                  <a:pt x="20896" y="7663"/>
                </a:cubicBezTo>
                <a:lnTo>
                  <a:pt x="20889" y="7661"/>
                </a:lnTo>
                <a:cubicBezTo>
                  <a:pt x="21031" y="7208"/>
                  <a:pt x="21105" y="6721"/>
                  <a:pt x="21105" y="6228"/>
                </a:cubicBezTo>
                <a:cubicBezTo>
                  <a:pt x="21105" y="4588"/>
                  <a:pt x="20299" y="3150"/>
                  <a:pt x="19139" y="2719"/>
                </a:cubicBezTo>
                <a:lnTo>
                  <a:pt x="19148" y="2712"/>
                </a:lnTo>
                <a:cubicBezTo>
                  <a:pt x="18940" y="1142"/>
                  <a:pt x="17933" y="0"/>
                  <a:pt x="16758" y="0"/>
                </a:cubicBezTo>
                <a:cubicBezTo>
                  <a:pt x="16044" y="-1"/>
                  <a:pt x="15367" y="426"/>
                  <a:pt x="14905" y="1165"/>
                </a:cubicBezTo>
                <a:lnTo>
                  <a:pt x="14909" y="1170"/>
                </a:lnTo>
                <a:cubicBezTo>
                  <a:pt x="14497" y="432"/>
                  <a:pt x="13855" y="0"/>
                  <a:pt x="13174" y="0"/>
                </a:cubicBezTo>
                <a:cubicBezTo>
                  <a:pt x="12347" y="-1"/>
                  <a:pt x="11590" y="637"/>
                  <a:pt x="11221" y="1645"/>
                </a:cubicBezTo>
                <a:lnTo>
                  <a:pt x="11229" y="1694"/>
                </a:lnTo>
                <a:cubicBezTo>
                  <a:pt x="10730" y="1024"/>
                  <a:pt x="10058" y="650"/>
                  <a:pt x="9358" y="650"/>
                </a:cubicBezTo>
                <a:cubicBezTo>
                  <a:pt x="8372" y="649"/>
                  <a:pt x="7466" y="1391"/>
                  <a:pt x="7003" y="2578"/>
                </a:cubicBezTo>
                <a:lnTo>
                  <a:pt x="6995" y="2602"/>
                </a:lnTo>
                <a:cubicBezTo>
                  <a:pt x="6477" y="2189"/>
                  <a:pt x="5888" y="1972"/>
                  <a:pt x="5288" y="1972"/>
                </a:cubicBezTo>
                <a:cubicBezTo>
                  <a:pt x="3423" y="1972"/>
                  <a:pt x="1912" y="4029"/>
                  <a:pt x="1912" y="6567"/>
                </a:cubicBezTo>
                <a:cubicBezTo>
                  <a:pt x="1911" y="6774"/>
                  <a:pt x="1922" y="6981"/>
                  <a:pt x="1942" y="7186"/>
                </a:cubicBezTo>
                <a:lnTo>
                  <a:pt x="1949" y="7180"/>
                </a:lnTo>
                <a:close/>
              </a:path>
              <a:path w="21600" h="21600" fill="none" extrusionOk="0">
                <a:moveTo>
                  <a:pt x="1074" y="12702"/>
                </a:moveTo>
                <a:cubicBezTo>
                  <a:pt x="1407" y="12969"/>
                  <a:pt x="1786" y="13110"/>
                  <a:pt x="2172" y="13110"/>
                </a:cubicBezTo>
                <a:cubicBezTo>
                  <a:pt x="2228" y="13109"/>
                  <a:pt x="2285" y="13107"/>
                  <a:pt x="2341" y="13101"/>
                </a:cubicBezTo>
              </a:path>
              <a:path w="21600" h="21600" fill="none" extrusionOk="0">
                <a:moveTo>
                  <a:pt x="2909" y="17629"/>
                </a:moveTo>
                <a:cubicBezTo>
                  <a:pt x="3099" y="17599"/>
                  <a:pt x="3285" y="17535"/>
                  <a:pt x="3463" y="17439"/>
                </a:cubicBezTo>
              </a:path>
              <a:path w="21600" h="21600" fill="none" extrusionOk="0">
                <a:moveTo>
                  <a:pt x="7895" y="18680"/>
                </a:moveTo>
                <a:cubicBezTo>
                  <a:pt x="7983" y="18985"/>
                  <a:pt x="8095" y="19277"/>
                  <a:pt x="8229" y="19550"/>
                </a:cubicBezTo>
              </a:path>
              <a:path w="21600" h="21600" fill="none" extrusionOk="0">
                <a:moveTo>
                  <a:pt x="14267" y="18324"/>
                </a:moveTo>
                <a:cubicBezTo>
                  <a:pt x="14336" y="18013"/>
                  <a:pt x="14380" y="17693"/>
                  <a:pt x="14400" y="17370"/>
                </a:cubicBezTo>
              </a:path>
              <a:path w="21600" h="21600" fill="none" extrusionOk="0">
                <a:moveTo>
                  <a:pt x="18694" y="15045"/>
                </a:moveTo>
                <a:cubicBezTo>
                  <a:pt x="18694" y="15034"/>
                  <a:pt x="18695" y="15024"/>
                  <a:pt x="18695" y="15013"/>
                </a:cubicBezTo>
                <a:cubicBezTo>
                  <a:pt x="18695" y="13508"/>
                  <a:pt x="18063" y="12136"/>
                  <a:pt x="17069" y="11477"/>
                </a:cubicBezTo>
              </a:path>
              <a:path w="21600" h="21600" fill="none" extrusionOk="0">
                <a:moveTo>
                  <a:pt x="20165" y="8999"/>
                </a:moveTo>
                <a:cubicBezTo>
                  <a:pt x="20479" y="8635"/>
                  <a:pt x="20726" y="8177"/>
                  <a:pt x="20889" y="7661"/>
                </a:cubicBezTo>
              </a:path>
              <a:path w="21600" h="21600" fill="none" extrusionOk="0">
                <a:moveTo>
                  <a:pt x="19186" y="3344"/>
                </a:moveTo>
                <a:cubicBezTo>
                  <a:pt x="19186" y="3328"/>
                  <a:pt x="19187" y="3313"/>
                  <a:pt x="19187" y="3297"/>
                </a:cubicBezTo>
                <a:cubicBezTo>
                  <a:pt x="19187" y="3101"/>
                  <a:pt x="19174" y="2905"/>
                  <a:pt x="19148" y="2712"/>
                </a:cubicBezTo>
              </a:path>
              <a:path w="21600" h="21600" fill="none" extrusionOk="0">
                <a:moveTo>
                  <a:pt x="14905" y="1165"/>
                </a:moveTo>
                <a:cubicBezTo>
                  <a:pt x="14754" y="1408"/>
                  <a:pt x="14629" y="1679"/>
                  <a:pt x="14535" y="1971"/>
                </a:cubicBezTo>
              </a:path>
              <a:path w="21600" h="21600" fill="none" extrusionOk="0">
                <a:moveTo>
                  <a:pt x="11221" y="1645"/>
                </a:moveTo>
                <a:cubicBezTo>
                  <a:pt x="11140" y="1866"/>
                  <a:pt x="11080" y="2099"/>
                  <a:pt x="11041" y="2340"/>
                </a:cubicBezTo>
              </a:path>
              <a:path w="21600" h="21600" fill="none" extrusionOk="0">
                <a:moveTo>
                  <a:pt x="7645" y="3276"/>
                </a:moveTo>
                <a:cubicBezTo>
                  <a:pt x="7449" y="3016"/>
                  <a:pt x="7231" y="2790"/>
                  <a:pt x="6995" y="2602"/>
                </a:cubicBezTo>
              </a:path>
              <a:path w="21600" h="21600" fill="none" extrusionOk="0">
                <a:moveTo>
                  <a:pt x="1942" y="7186"/>
                </a:moveTo>
                <a:cubicBezTo>
                  <a:pt x="1966" y="7426"/>
                  <a:pt x="2004" y="7663"/>
                  <a:pt x="2056" y="7895"/>
                </a:cubicBezTo>
              </a:path>
            </a:pathLst>
          </a:custGeom>
          <a:gradFill rotWithShape="1">
            <a:gsLst>
              <a:gs pos="0">
                <a:srgbClr val="FFCC66"/>
              </a:gs>
              <a:gs pos="100000">
                <a:srgbClr val="FFFFFF"/>
              </a:gs>
            </a:gsLst>
            <a:lin ang="5400000" scaled="1"/>
          </a:gradFill>
          <a:ln w="38100">
            <a:solidFill>
              <a:srgbClr val="008000"/>
            </a:solidFill>
            <a:miter lim="800000"/>
            <a:headEnd/>
            <a:tailEnd/>
          </a:ln>
          <a:effectLst>
            <a:outerShdw dist="107763" dir="2700000" algn="ctr" rotWithShape="0">
              <a:srgbClr val="808080"/>
            </a:outerShdw>
          </a:effectLst>
        </p:spPr>
        <p:txBody>
          <a:bodyP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fontAlgn="base">
              <a:spcBef>
                <a:spcPct val="0"/>
              </a:spcBef>
              <a:spcAft>
                <a:spcPct val="0"/>
              </a:spcAft>
              <a:buFontTx/>
              <a:buNone/>
              <a:defRPr/>
            </a:pPr>
            <a:r>
              <a:rPr lang="en-US" altLang="en-US" sz="6000" b="1">
                <a:solidFill>
                  <a:srgbClr val="FF3399"/>
                </a:solidFill>
                <a:latin typeface="VNI-Times" pitchFamily="2" charset="0"/>
                <a:cs typeface="Arial" panose="020B0604020202020204" pitchFamily="34" charset="0"/>
              </a:rPr>
              <a:t> </a:t>
            </a:r>
            <a:r>
              <a:rPr lang="en-US" altLang="en-US" b="1">
                <a:solidFill>
                  <a:srgbClr val="CC3300"/>
                </a:solidFill>
                <a:cs typeface="Arial" panose="020B0604020202020204" pitchFamily="34" charset="0"/>
              </a:rPr>
              <a:t>Đi lên hình </a:t>
            </a:r>
          </a:p>
          <a:p>
            <a:pPr algn="ctr" fontAlgn="base">
              <a:spcBef>
                <a:spcPct val="0"/>
              </a:spcBef>
              <a:spcAft>
                <a:spcPct val="0"/>
              </a:spcAft>
              <a:buFontTx/>
              <a:buNone/>
              <a:defRPr/>
            </a:pPr>
            <a:r>
              <a:rPr lang="en-US" altLang="en-US" b="1">
                <a:solidFill>
                  <a:srgbClr val="CC3300"/>
                </a:solidFill>
                <a:cs typeface="Arial" panose="020B0604020202020204" pitchFamily="34" charset="0"/>
              </a:rPr>
              <a:t>xoáy ốc</a:t>
            </a:r>
          </a:p>
        </p:txBody>
      </p:sp>
      <p:sp>
        <p:nvSpPr>
          <p:cNvPr id="52229" name="Rectangle 5"/>
          <p:cNvSpPr>
            <a:spLocks noChangeArrowheads="1"/>
          </p:cNvSpPr>
          <p:nvPr/>
        </p:nvSpPr>
        <p:spPr bwMode="auto">
          <a:xfrm>
            <a:off x="4572000" y="28575"/>
            <a:ext cx="3810000" cy="1784458"/>
          </a:xfrm>
          <a:prstGeom prst="rect">
            <a:avLst/>
          </a:prstGeom>
          <a:solidFill>
            <a:srgbClr val="FF0000"/>
          </a:solidFill>
          <a:ln w="57150" algn="ctr">
            <a:solidFill>
              <a:srgbClr val="000099"/>
            </a:solidFill>
            <a:miter lim="800000"/>
            <a:headEnd/>
            <a:tailEnd/>
          </a:ln>
        </p:spPr>
        <p:txBody>
          <a:bodyPr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fontAlgn="base">
              <a:spcBef>
                <a:spcPct val="0"/>
              </a:spcBef>
              <a:spcAft>
                <a:spcPct val="0"/>
              </a:spcAft>
              <a:buFontTx/>
              <a:buNone/>
              <a:defRPr/>
            </a:pPr>
            <a:r>
              <a:rPr lang="en-US" altLang="en-US" sz="2400" b="1" dirty="0" err="1">
                <a:solidFill>
                  <a:srgbClr val="FFFFFF"/>
                </a:solidFill>
                <a:cs typeface="Arial" panose="020B0604020202020204" pitchFamily="34" charset="0"/>
              </a:rPr>
              <a:t>Cái</a:t>
            </a:r>
            <a:r>
              <a:rPr lang="en-US" altLang="en-US" sz="2400" b="1" dirty="0">
                <a:solidFill>
                  <a:srgbClr val="FFFFFF"/>
                </a:solidFill>
                <a:cs typeface="Arial" panose="020B0604020202020204" pitchFamily="34" charset="0"/>
              </a:rPr>
              <a:t> </a:t>
            </a:r>
            <a:r>
              <a:rPr lang="en-US" altLang="en-US" sz="2400" b="1" dirty="0" err="1">
                <a:solidFill>
                  <a:srgbClr val="FFFFFF"/>
                </a:solidFill>
                <a:cs typeface="Arial" panose="020B0604020202020204" pitchFamily="34" charset="0"/>
              </a:rPr>
              <a:t>mới</a:t>
            </a:r>
            <a:r>
              <a:rPr lang="en-US" altLang="en-US" sz="2400" b="1" dirty="0">
                <a:solidFill>
                  <a:srgbClr val="FFFFFF"/>
                </a:solidFill>
                <a:cs typeface="Arial" panose="020B0604020202020204" pitchFamily="34" charset="0"/>
              </a:rPr>
              <a:t> </a:t>
            </a:r>
            <a:r>
              <a:rPr lang="en-US" altLang="en-US" sz="2400" b="1" dirty="0" err="1">
                <a:solidFill>
                  <a:srgbClr val="FFFFFF"/>
                </a:solidFill>
                <a:cs typeface="Arial" panose="020B0604020202020204" pitchFamily="34" charset="0"/>
              </a:rPr>
              <a:t>thay</a:t>
            </a:r>
            <a:r>
              <a:rPr lang="en-US" altLang="en-US" sz="2400" b="1" dirty="0">
                <a:solidFill>
                  <a:srgbClr val="FFFFFF"/>
                </a:solidFill>
                <a:cs typeface="Arial" panose="020B0604020202020204" pitchFamily="34" charset="0"/>
              </a:rPr>
              <a:t> </a:t>
            </a:r>
          </a:p>
          <a:p>
            <a:pPr algn="ctr" fontAlgn="base">
              <a:spcBef>
                <a:spcPct val="0"/>
              </a:spcBef>
              <a:spcAft>
                <a:spcPct val="0"/>
              </a:spcAft>
              <a:buFontTx/>
              <a:buNone/>
              <a:defRPr/>
            </a:pPr>
            <a:r>
              <a:rPr lang="en-US" altLang="en-US" sz="2400" b="1" dirty="0" err="1">
                <a:solidFill>
                  <a:srgbClr val="FFFFFF"/>
                </a:solidFill>
                <a:cs typeface="Arial" panose="020B0604020202020204" pitchFamily="34" charset="0"/>
              </a:rPr>
              <a:t>cái</a:t>
            </a:r>
            <a:r>
              <a:rPr lang="en-US" altLang="en-US" sz="2400" b="1" dirty="0">
                <a:solidFill>
                  <a:srgbClr val="FFFFFF"/>
                </a:solidFill>
                <a:cs typeface="Arial" panose="020B0604020202020204" pitchFamily="34" charset="0"/>
              </a:rPr>
              <a:t> </a:t>
            </a:r>
            <a:r>
              <a:rPr lang="en-US" altLang="en-US" sz="2400" b="1" dirty="0" err="1">
                <a:solidFill>
                  <a:srgbClr val="FFFFFF"/>
                </a:solidFill>
                <a:cs typeface="Arial" panose="020B0604020202020204" pitchFamily="34" charset="0"/>
              </a:rPr>
              <a:t>cũ</a:t>
            </a:r>
            <a:r>
              <a:rPr lang="en-US" altLang="en-US" sz="2400" b="1" dirty="0">
                <a:solidFill>
                  <a:srgbClr val="FFFFFF"/>
                </a:solidFill>
                <a:cs typeface="Arial" panose="020B0604020202020204" pitchFamily="34" charset="0"/>
              </a:rPr>
              <a:t>, </a:t>
            </a:r>
            <a:r>
              <a:rPr lang="en-US" altLang="en-US" sz="2400" b="1" dirty="0" err="1">
                <a:solidFill>
                  <a:srgbClr val="FFFFFF"/>
                </a:solidFill>
                <a:cs typeface="Arial" panose="020B0604020202020204" pitchFamily="34" charset="0"/>
              </a:rPr>
              <a:t>mới</a:t>
            </a:r>
            <a:r>
              <a:rPr lang="en-US" altLang="en-US" sz="2400" b="1" dirty="0">
                <a:solidFill>
                  <a:srgbClr val="FFFFFF"/>
                </a:solidFill>
                <a:cs typeface="Arial" panose="020B0604020202020204" pitchFamily="34" charset="0"/>
              </a:rPr>
              <a:t> </a:t>
            </a:r>
            <a:r>
              <a:rPr lang="en-US" altLang="en-US" sz="2400" b="1" dirty="0" err="1">
                <a:solidFill>
                  <a:srgbClr val="FFFFFF"/>
                </a:solidFill>
                <a:cs typeface="Arial" panose="020B0604020202020204" pitchFamily="34" charset="0"/>
              </a:rPr>
              <a:t>hơn</a:t>
            </a:r>
            <a:r>
              <a:rPr lang="en-US" altLang="en-US" sz="2400" b="1" dirty="0">
                <a:solidFill>
                  <a:srgbClr val="FFFFFF"/>
                </a:solidFill>
                <a:cs typeface="Arial" panose="020B0604020202020204" pitchFamily="34" charset="0"/>
              </a:rPr>
              <a:t>, </a:t>
            </a:r>
            <a:r>
              <a:rPr lang="en-US" altLang="en-US" sz="2400" b="1" dirty="0" err="1">
                <a:solidFill>
                  <a:srgbClr val="FFFFFF"/>
                </a:solidFill>
                <a:cs typeface="Arial" panose="020B0604020202020204" pitchFamily="34" charset="0"/>
              </a:rPr>
              <a:t>tiến</a:t>
            </a:r>
            <a:r>
              <a:rPr lang="en-US" altLang="en-US" sz="2400" b="1" dirty="0">
                <a:solidFill>
                  <a:srgbClr val="FFFFFF"/>
                </a:solidFill>
                <a:cs typeface="Arial" panose="020B0604020202020204" pitchFamily="34" charset="0"/>
              </a:rPr>
              <a:t> </a:t>
            </a:r>
            <a:r>
              <a:rPr lang="en-US" altLang="en-US" sz="2400" b="1" dirty="0" err="1">
                <a:solidFill>
                  <a:srgbClr val="FFFFFF"/>
                </a:solidFill>
                <a:cs typeface="Arial" panose="020B0604020202020204" pitchFamily="34" charset="0"/>
              </a:rPr>
              <a:t>bộ</a:t>
            </a:r>
            <a:r>
              <a:rPr lang="en-US" altLang="en-US" sz="2400" b="1" dirty="0">
                <a:solidFill>
                  <a:srgbClr val="FFFFFF"/>
                </a:solidFill>
                <a:cs typeface="Arial" panose="020B0604020202020204" pitchFamily="34" charset="0"/>
              </a:rPr>
              <a:t> </a:t>
            </a:r>
            <a:r>
              <a:rPr lang="en-US" altLang="en-US" sz="2400" b="1" dirty="0" err="1">
                <a:solidFill>
                  <a:srgbClr val="FFFFFF"/>
                </a:solidFill>
                <a:cs typeface="Arial" panose="020B0604020202020204" pitchFamily="34" charset="0"/>
              </a:rPr>
              <a:t>hơn</a:t>
            </a:r>
            <a:endParaRPr lang="en-US" altLang="en-US" sz="2400" b="1" dirty="0">
              <a:solidFill>
                <a:srgbClr val="FFFFFF"/>
              </a:solidFill>
              <a:cs typeface="Arial" panose="020B0604020202020204" pitchFamily="34" charset="0"/>
            </a:endParaRPr>
          </a:p>
        </p:txBody>
      </p:sp>
      <p:sp>
        <p:nvSpPr>
          <p:cNvPr id="52230" name="Rectangle 6"/>
          <p:cNvSpPr>
            <a:spLocks noChangeArrowheads="1"/>
          </p:cNvSpPr>
          <p:nvPr/>
        </p:nvSpPr>
        <p:spPr bwMode="auto">
          <a:xfrm>
            <a:off x="4876800" y="5257800"/>
            <a:ext cx="3810000" cy="1143000"/>
          </a:xfrm>
          <a:prstGeom prst="rect">
            <a:avLst/>
          </a:prstGeom>
          <a:solidFill>
            <a:srgbClr val="660033"/>
          </a:solidFill>
          <a:ln w="57150" algn="ctr">
            <a:solidFill>
              <a:schemeClr val="bg2"/>
            </a:solidFill>
            <a:miter lim="800000"/>
            <a:headEnd/>
            <a:tailEnd/>
          </a:ln>
        </p:spPr>
        <p:txBody>
          <a:bodyPr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fontAlgn="base">
              <a:spcBef>
                <a:spcPct val="0"/>
              </a:spcBef>
              <a:spcAft>
                <a:spcPct val="0"/>
              </a:spcAft>
              <a:buFontTx/>
              <a:buNone/>
              <a:defRPr/>
            </a:pPr>
            <a:r>
              <a:rPr lang="en-US" altLang="en-US" b="1">
                <a:solidFill>
                  <a:srgbClr val="FFFFFF"/>
                </a:solidFill>
                <a:cs typeface="Arial" panose="020B0604020202020204" pitchFamily="34" charset="0"/>
              </a:rPr>
              <a:t>Cái tiên tiến </a:t>
            </a:r>
          </a:p>
          <a:p>
            <a:pPr algn="ctr" fontAlgn="base">
              <a:spcBef>
                <a:spcPct val="0"/>
              </a:spcBef>
              <a:spcAft>
                <a:spcPct val="0"/>
              </a:spcAft>
              <a:buFontTx/>
              <a:buNone/>
              <a:defRPr/>
            </a:pPr>
            <a:r>
              <a:rPr lang="en-US" altLang="en-US" b="1">
                <a:solidFill>
                  <a:srgbClr val="FFFFFF"/>
                </a:solidFill>
                <a:cs typeface="Arial" panose="020B0604020202020204" pitchFamily="34" charset="0"/>
              </a:rPr>
              <a:t>thay cái lạc hậu</a:t>
            </a:r>
            <a:endParaRPr lang="en-US" altLang="en-US" b="1">
              <a:solidFill>
                <a:srgbClr val="FFFFFF"/>
              </a:solidFill>
              <a:latin typeface="VNI-Times" pitchFamily="2" charset="0"/>
              <a:cs typeface="Arial" panose="020B0604020202020204" pitchFamily="34" charset="0"/>
            </a:endParaRPr>
          </a:p>
        </p:txBody>
      </p:sp>
      <p:sp>
        <p:nvSpPr>
          <p:cNvPr id="52231" name="AutoShape 7"/>
          <p:cNvSpPr>
            <a:spLocks noChangeArrowheads="1"/>
          </p:cNvSpPr>
          <p:nvPr/>
        </p:nvSpPr>
        <p:spPr bwMode="auto">
          <a:xfrm>
            <a:off x="5715000" y="1219200"/>
            <a:ext cx="4953000" cy="4114800"/>
          </a:xfrm>
          <a:prstGeom prst="irregularSeal1">
            <a:avLst/>
          </a:prstGeom>
          <a:solidFill>
            <a:srgbClr val="000066"/>
          </a:solidFill>
          <a:ln w="76200" cmpd="tri">
            <a:pattFill prst="pct5">
              <a:fgClr>
                <a:schemeClr val="tx1"/>
              </a:fgClr>
              <a:bgClr>
                <a:schemeClr val="folHlink"/>
              </a:bgClr>
            </a:pattFill>
            <a:miter lim="800000"/>
            <a:headEnd/>
            <a:tailEnd/>
          </a:ln>
        </p:spPr>
        <p:txBody>
          <a:bodyPr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fontAlgn="base">
              <a:spcBef>
                <a:spcPct val="0"/>
              </a:spcBef>
              <a:spcAft>
                <a:spcPct val="0"/>
              </a:spcAft>
              <a:buFontTx/>
              <a:buNone/>
              <a:defRPr/>
            </a:pPr>
            <a:r>
              <a:rPr lang="en-US" altLang="en-US" b="1">
                <a:solidFill>
                  <a:srgbClr val="FFFFFF"/>
                </a:solidFill>
                <a:cs typeface="Arial" panose="020B0604020202020204" pitchFamily="34" charset="0"/>
              </a:rPr>
              <a:t>Sự thay </a:t>
            </a:r>
          </a:p>
          <a:p>
            <a:pPr algn="ctr" fontAlgn="base">
              <a:spcBef>
                <a:spcPct val="0"/>
              </a:spcBef>
              <a:spcAft>
                <a:spcPct val="0"/>
              </a:spcAft>
              <a:buFontTx/>
              <a:buNone/>
              <a:defRPr/>
            </a:pPr>
            <a:r>
              <a:rPr lang="en-US" altLang="en-US" b="1">
                <a:solidFill>
                  <a:srgbClr val="FFFFFF"/>
                </a:solidFill>
                <a:cs typeface="Arial" panose="020B0604020202020204" pitchFamily="34" charset="0"/>
              </a:rPr>
              <a:t>đổi đó </a:t>
            </a:r>
          </a:p>
          <a:p>
            <a:pPr algn="ctr" fontAlgn="base">
              <a:spcBef>
                <a:spcPct val="0"/>
              </a:spcBef>
              <a:spcAft>
                <a:spcPct val="0"/>
              </a:spcAft>
              <a:buFontTx/>
              <a:buNone/>
              <a:defRPr/>
            </a:pPr>
            <a:r>
              <a:rPr lang="en-US" altLang="en-US" b="1">
                <a:solidFill>
                  <a:srgbClr val="FFFFFF"/>
                </a:solidFill>
                <a:cs typeface="Arial" panose="020B0604020202020204" pitchFamily="34" charset="0"/>
              </a:rPr>
              <a:t>có dễ </a:t>
            </a:r>
          </a:p>
          <a:p>
            <a:pPr algn="ctr" fontAlgn="base">
              <a:spcBef>
                <a:spcPct val="0"/>
              </a:spcBef>
              <a:spcAft>
                <a:spcPct val="0"/>
              </a:spcAft>
              <a:buFontTx/>
              <a:buNone/>
              <a:defRPr/>
            </a:pPr>
            <a:r>
              <a:rPr lang="en-US" altLang="en-US" b="1">
                <a:solidFill>
                  <a:srgbClr val="FFFFFF"/>
                </a:solidFill>
                <a:cs typeface="Arial" panose="020B0604020202020204" pitchFamily="34" charset="0"/>
              </a:rPr>
              <a:t>dàng không?</a:t>
            </a:r>
            <a:endParaRPr lang="en-US" altLang="en-US" b="1">
              <a:solidFill>
                <a:srgbClr val="FFFFFF"/>
              </a:solidFill>
              <a:latin typeface="VNI-Times" pitchFamily="2" charset="0"/>
              <a:cs typeface="Arial" panose="020B0604020202020204" pitchFamily="34" charset="0"/>
            </a:endParaRPr>
          </a:p>
        </p:txBody>
      </p:sp>
      <p:sp>
        <p:nvSpPr>
          <p:cNvPr id="52232" name="AutoShape 8"/>
          <p:cNvSpPr>
            <a:spLocks noChangeArrowheads="1"/>
          </p:cNvSpPr>
          <p:nvPr/>
        </p:nvSpPr>
        <p:spPr bwMode="auto">
          <a:xfrm rot="-922575">
            <a:off x="3505200" y="4724400"/>
            <a:ext cx="1066800" cy="1447800"/>
          </a:xfrm>
          <a:prstGeom prst="curvedRightArrow">
            <a:avLst>
              <a:gd name="adj1" fmla="val 21300"/>
              <a:gd name="adj2" fmla="val 54286"/>
              <a:gd name="adj3" fmla="val 33333"/>
            </a:avLst>
          </a:prstGeom>
          <a:solidFill>
            <a:srgbClr val="006600"/>
          </a:solidFill>
          <a:ln w="38100">
            <a:solidFill>
              <a:srgbClr val="99FF33"/>
            </a:solidFill>
            <a:miter lim="800000"/>
            <a:headEnd/>
            <a:tailEnd/>
          </a:ln>
        </p:spPr>
        <p:txBody>
          <a:bodyPr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0"/>
              </a:spcBef>
              <a:spcAft>
                <a:spcPct val="0"/>
              </a:spcAft>
              <a:buFontTx/>
              <a:buNone/>
              <a:defRPr/>
            </a:pPr>
            <a:endParaRPr lang="en-US" altLang="en-US" sz="2400" b="1">
              <a:solidFill>
                <a:srgbClr val="000000"/>
              </a:solidFill>
              <a:cs typeface="Arial" panose="020B0604020202020204" pitchFamily="34" charset="0"/>
            </a:endParaRPr>
          </a:p>
        </p:txBody>
      </p:sp>
      <p:sp>
        <p:nvSpPr>
          <p:cNvPr id="52233" name="AutoShape 9"/>
          <p:cNvSpPr>
            <a:spLocks noChangeArrowheads="1"/>
          </p:cNvSpPr>
          <p:nvPr/>
        </p:nvSpPr>
        <p:spPr bwMode="auto">
          <a:xfrm rot="12360273" flipH="1">
            <a:off x="3352801" y="228600"/>
            <a:ext cx="989013" cy="1504950"/>
          </a:xfrm>
          <a:prstGeom prst="curvedRightArrow">
            <a:avLst>
              <a:gd name="adj1" fmla="val 23882"/>
              <a:gd name="adj2" fmla="val 60867"/>
              <a:gd name="adj3" fmla="val 33333"/>
            </a:avLst>
          </a:prstGeom>
          <a:solidFill>
            <a:srgbClr val="006600"/>
          </a:solidFill>
          <a:ln w="38100">
            <a:solidFill>
              <a:srgbClr val="99FF33"/>
            </a:solidFill>
            <a:miter lim="800000"/>
            <a:headEnd/>
            <a:tailEnd/>
          </a:ln>
        </p:spPr>
        <p:txBody>
          <a:bodyPr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0"/>
              </a:spcBef>
              <a:spcAft>
                <a:spcPct val="0"/>
              </a:spcAft>
              <a:buFontTx/>
              <a:buNone/>
              <a:defRPr/>
            </a:pPr>
            <a:endParaRPr lang="en-US" altLang="en-US" sz="2400" b="1">
              <a:solidFill>
                <a:srgbClr val="000000"/>
              </a:solidFill>
              <a:cs typeface="Arial" panose="020B0604020202020204" pitchFamily="34" charset="0"/>
            </a:endParaRPr>
          </a:p>
        </p:txBody>
      </p:sp>
      <p:sp>
        <p:nvSpPr>
          <p:cNvPr id="52234" name="AutoShape 10"/>
          <p:cNvSpPr>
            <a:spLocks noChangeArrowheads="1"/>
          </p:cNvSpPr>
          <p:nvPr/>
        </p:nvSpPr>
        <p:spPr bwMode="auto">
          <a:xfrm rot="-8985267">
            <a:off x="8991600" y="4572000"/>
            <a:ext cx="1066800" cy="1447800"/>
          </a:xfrm>
          <a:prstGeom prst="curvedRightArrow">
            <a:avLst>
              <a:gd name="adj1" fmla="val 21300"/>
              <a:gd name="adj2" fmla="val 54286"/>
              <a:gd name="adj3" fmla="val 33333"/>
            </a:avLst>
          </a:prstGeom>
          <a:solidFill>
            <a:srgbClr val="006600"/>
          </a:solidFill>
          <a:ln w="38100">
            <a:solidFill>
              <a:srgbClr val="99FF33"/>
            </a:solidFill>
            <a:miter lim="800000"/>
            <a:headEnd/>
            <a:tailEnd/>
          </a:ln>
        </p:spPr>
        <p:txBody>
          <a:bodyPr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0"/>
              </a:spcBef>
              <a:spcAft>
                <a:spcPct val="0"/>
              </a:spcAft>
              <a:buFontTx/>
              <a:buNone/>
              <a:defRPr/>
            </a:pPr>
            <a:endParaRPr lang="en-US" altLang="en-US" sz="2400" b="1">
              <a:solidFill>
                <a:srgbClr val="000000"/>
              </a:solidFill>
              <a:cs typeface="Arial" panose="020B0604020202020204" pitchFamily="34" charset="0"/>
            </a:endParaRPr>
          </a:p>
        </p:txBody>
      </p:sp>
      <p:sp>
        <p:nvSpPr>
          <p:cNvPr id="52235" name="AutoShape 11"/>
          <p:cNvSpPr>
            <a:spLocks noChangeArrowheads="1"/>
          </p:cNvSpPr>
          <p:nvPr/>
        </p:nvSpPr>
        <p:spPr bwMode="auto">
          <a:xfrm rot="18694885" flipH="1">
            <a:off x="8801100" y="266700"/>
            <a:ext cx="914400" cy="1447800"/>
          </a:xfrm>
          <a:prstGeom prst="curvedRightArrow">
            <a:avLst>
              <a:gd name="adj1" fmla="val 24850"/>
              <a:gd name="adj2" fmla="val 63333"/>
              <a:gd name="adj3" fmla="val 33333"/>
            </a:avLst>
          </a:prstGeom>
          <a:solidFill>
            <a:srgbClr val="006600"/>
          </a:solidFill>
          <a:ln w="38100">
            <a:solidFill>
              <a:srgbClr val="99FF33"/>
            </a:solidFill>
            <a:miter lim="800000"/>
            <a:headEnd/>
            <a:tailEnd/>
          </a:ln>
        </p:spPr>
        <p:txBody>
          <a:bodyPr wrap="none" anchor="ctr"/>
          <a:lstStyle>
            <a:lvl1pPr algn="l"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algn="l"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algn="l"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algn="l"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algn="l"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algn="ctr" eaLnBrk="1" fontAlgn="base" hangingPunct="1">
              <a:spcBef>
                <a:spcPct val="0"/>
              </a:spcBef>
              <a:spcAft>
                <a:spcPct val="0"/>
              </a:spcAft>
              <a:buFontTx/>
              <a:buNone/>
              <a:defRPr/>
            </a:pPr>
            <a:endParaRPr lang="en-US" altLang="en-US" sz="2400" b="1">
              <a:solidFill>
                <a:srgbClr val="000000"/>
              </a:solidFill>
              <a:cs typeface="Arial" panose="020B0604020202020204" pitchFamily="34" charset="0"/>
            </a:endParaRPr>
          </a:p>
        </p:txBody>
      </p:sp>
      <p:pic>
        <p:nvPicPr>
          <p:cNvPr id="11" name="Picture 11" descr="xoan oc">
            <a:extLst>
              <a:ext uri="{FF2B5EF4-FFF2-40B4-BE49-F238E27FC236}">
                <a16:creationId xmlns:a16="http://schemas.microsoft.com/office/drawing/2014/main" id="{C459C9D2-CFBE-4447-83E1-E53186200B1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52838" y="4795313"/>
            <a:ext cx="1608234" cy="15818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37181472"/>
      </p:ext>
    </p:extLst>
  </p:cSld>
  <p:clrMapOvr>
    <a:masterClrMapping/>
  </p:clrMapOvr>
  <p:transition spd="med">
    <p:checke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52228"/>
                                        </p:tgtEl>
                                        <p:attrNameLst>
                                          <p:attrName>style.visibility</p:attrName>
                                        </p:attrNameLst>
                                      </p:cBhvr>
                                      <p:to>
                                        <p:strVal val="visible"/>
                                      </p:to>
                                    </p:set>
                                    <p:anim calcmode="lin" valueType="num">
                                      <p:cBhvr>
                                        <p:cTn id="7" dur="500" fill="hold"/>
                                        <p:tgtEl>
                                          <p:spTgt spid="52228"/>
                                        </p:tgtEl>
                                        <p:attrNameLst>
                                          <p:attrName>ppt_w</p:attrName>
                                        </p:attrNameLst>
                                      </p:cBhvr>
                                      <p:tavLst>
                                        <p:tav tm="0">
                                          <p:val>
                                            <p:fltVal val="0"/>
                                          </p:val>
                                        </p:tav>
                                        <p:tav tm="100000">
                                          <p:val>
                                            <p:strVal val="#ppt_w"/>
                                          </p:val>
                                        </p:tav>
                                      </p:tavLst>
                                    </p:anim>
                                    <p:anim calcmode="lin" valueType="num">
                                      <p:cBhvr>
                                        <p:cTn id="8" dur="500" fill="hold"/>
                                        <p:tgtEl>
                                          <p:spTgt spid="52228"/>
                                        </p:tgtEl>
                                        <p:attrNameLst>
                                          <p:attrName>ppt_h</p:attrName>
                                        </p:attrNameLst>
                                      </p:cBhvr>
                                      <p:tavLst>
                                        <p:tav tm="0">
                                          <p:val>
                                            <p:fltVal val="0"/>
                                          </p:val>
                                        </p:tav>
                                        <p:tav tm="100000">
                                          <p:val>
                                            <p:strVal val="#ppt_h"/>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3" presetClass="entr" presetSubtype="16" fill="hold" grpId="0" nodeType="clickEffect">
                                  <p:stCondLst>
                                    <p:cond delay="0"/>
                                  </p:stCondLst>
                                  <p:childTnLst>
                                    <p:set>
                                      <p:cBhvr>
                                        <p:cTn id="12" dur="1" fill="hold">
                                          <p:stCondLst>
                                            <p:cond delay="0"/>
                                          </p:stCondLst>
                                        </p:cTn>
                                        <p:tgtEl>
                                          <p:spTgt spid="52233"/>
                                        </p:tgtEl>
                                        <p:attrNameLst>
                                          <p:attrName>style.visibility</p:attrName>
                                        </p:attrNameLst>
                                      </p:cBhvr>
                                      <p:to>
                                        <p:strVal val="visible"/>
                                      </p:to>
                                    </p:set>
                                    <p:anim calcmode="lin" valueType="num">
                                      <p:cBhvr>
                                        <p:cTn id="13" dur="500" fill="hold"/>
                                        <p:tgtEl>
                                          <p:spTgt spid="52233"/>
                                        </p:tgtEl>
                                        <p:attrNameLst>
                                          <p:attrName>ppt_w</p:attrName>
                                        </p:attrNameLst>
                                      </p:cBhvr>
                                      <p:tavLst>
                                        <p:tav tm="0">
                                          <p:val>
                                            <p:fltVal val="0"/>
                                          </p:val>
                                        </p:tav>
                                        <p:tav tm="100000">
                                          <p:val>
                                            <p:strVal val="#ppt_w"/>
                                          </p:val>
                                        </p:tav>
                                      </p:tavLst>
                                    </p:anim>
                                    <p:anim calcmode="lin" valueType="num">
                                      <p:cBhvr>
                                        <p:cTn id="14" dur="500" fill="hold"/>
                                        <p:tgtEl>
                                          <p:spTgt spid="52233"/>
                                        </p:tgtEl>
                                        <p:attrNameLst>
                                          <p:attrName>ppt_h</p:attrName>
                                        </p:attrNameLst>
                                      </p:cBhvr>
                                      <p:tavLst>
                                        <p:tav tm="0">
                                          <p:val>
                                            <p:fltVal val="0"/>
                                          </p:val>
                                        </p:tav>
                                        <p:tav tm="100000">
                                          <p:val>
                                            <p:strVal val="#ppt_h"/>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3" presetClass="entr" presetSubtype="16" fill="hold" grpId="0" nodeType="clickEffect">
                                  <p:stCondLst>
                                    <p:cond delay="0"/>
                                  </p:stCondLst>
                                  <p:childTnLst>
                                    <p:set>
                                      <p:cBhvr>
                                        <p:cTn id="18" dur="1" fill="hold">
                                          <p:stCondLst>
                                            <p:cond delay="0"/>
                                          </p:stCondLst>
                                        </p:cTn>
                                        <p:tgtEl>
                                          <p:spTgt spid="52229"/>
                                        </p:tgtEl>
                                        <p:attrNameLst>
                                          <p:attrName>style.visibility</p:attrName>
                                        </p:attrNameLst>
                                      </p:cBhvr>
                                      <p:to>
                                        <p:strVal val="visible"/>
                                      </p:to>
                                    </p:set>
                                    <p:anim calcmode="lin" valueType="num">
                                      <p:cBhvr>
                                        <p:cTn id="19" dur="500" fill="hold"/>
                                        <p:tgtEl>
                                          <p:spTgt spid="52229"/>
                                        </p:tgtEl>
                                        <p:attrNameLst>
                                          <p:attrName>ppt_w</p:attrName>
                                        </p:attrNameLst>
                                      </p:cBhvr>
                                      <p:tavLst>
                                        <p:tav tm="0">
                                          <p:val>
                                            <p:fltVal val="0"/>
                                          </p:val>
                                        </p:tav>
                                        <p:tav tm="100000">
                                          <p:val>
                                            <p:strVal val="#ppt_w"/>
                                          </p:val>
                                        </p:tav>
                                      </p:tavLst>
                                    </p:anim>
                                    <p:anim calcmode="lin" valueType="num">
                                      <p:cBhvr>
                                        <p:cTn id="20" dur="500" fill="hold"/>
                                        <p:tgtEl>
                                          <p:spTgt spid="52229"/>
                                        </p:tgtEl>
                                        <p:attrNameLst>
                                          <p:attrName>ppt_h</p:attrName>
                                        </p:attrNameLst>
                                      </p:cBhvr>
                                      <p:tavLst>
                                        <p:tav tm="0">
                                          <p:val>
                                            <p:fltVal val="0"/>
                                          </p:val>
                                        </p:tav>
                                        <p:tav tm="100000">
                                          <p:val>
                                            <p:strVal val="#ppt_h"/>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3" presetClass="entr" presetSubtype="16" fill="hold" grpId="0" nodeType="clickEffect">
                                  <p:stCondLst>
                                    <p:cond delay="0"/>
                                  </p:stCondLst>
                                  <p:childTnLst>
                                    <p:set>
                                      <p:cBhvr>
                                        <p:cTn id="24" dur="1" fill="hold">
                                          <p:stCondLst>
                                            <p:cond delay="0"/>
                                          </p:stCondLst>
                                        </p:cTn>
                                        <p:tgtEl>
                                          <p:spTgt spid="52232"/>
                                        </p:tgtEl>
                                        <p:attrNameLst>
                                          <p:attrName>style.visibility</p:attrName>
                                        </p:attrNameLst>
                                      </p:cBhvr>
                                      <p:to>
                                        <p:strVal val="visible"/>
                                      </p:to>
                                    </p:set>
                                    <p:anim calcmode="lin" valueType="num">
                                      <p:cBhvr>
                                        <p:cTn id="25" dur="500" fill="hold"/>
                                        <p:tgtEl>
                                          <p:spTgt spid="52232"/>
                                        </p:tgtEl>
                                        <p:attrNameLst>
                                          <p:attrName>ppt_w</p:attrName>
                                        </p:attrNameLst>
                                      </p:cBhvr>
                                      <p:tavLst>
                                        <p:tav tm="0">
                                          <p:val>
                                            <p:fltVal val="0"/>
                                          </p:val>
                                        </p:tav>
                                        <p:tav tm="100000">
                                          <p:val>
                                            <p:strVal val="#ppt_w"/>
                                          </p:val>
                                        </p:tav>
                                      </p:tavLst>
                                    </p:anim>
                                    <p:anim calcmode="lin" valueType="num">
                                      <p:cBhvr>
                                        <p:cTn id="26" dur="500" fill="hold"/>
                                        <p:tgtEl>
                                          <p:spTgt spid="52232"/>
                                        </p:tgtEl>
                                        <p:attrNameLst>
                                          <p:attrName>ppt_h</p:attrName>
                                        </p:attrNameLst>
                                      </p:cBhvr>
                                      <p:tavLst>
                                        <p:tav tm="0">
                                          <p:val>
                                            <p:fltVal val="0"/>
                                          </p:val>
                                        </p:tav>
                                        <p:tav tm="100000">
                                          <p:val>
                                            <p:strVal val="#ppt_h"/>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3" presetClass="entr" presetSubtype="16" fill="hold" grpId="0" nodeType="clickEffect">
                                  <p:stCondLst>
                                    <p:cond delay="0"/>
                                  </p:stCondLst>
                                  <p:childTnLst>
                                    <p:set>
                                      <p:cBhvr>
                                        <p:cTn id="30" dur="1" fill="hold">
                                          <p:stCondLst>
                                            <p:cond delay="0"/>
                                          </p:stCondLst>
                                        </p:cTn>
                                        <p:tgtEl>
                                          <p:spTgt spid="52230"/>
                                        </p:tgtEl>
                                        <p:attrNameLst>
                                          <p:attrName>style.visibility</p:attrName>
                                        </p:attrNameLst>
                                      </p:cBhvr>
                                      <p:to>
                                        <p:strVal val="visible"/>
                                      </p:to>
                                    </p:set>
                                    <p:anim calcmode="lin" valueType="num">
                                      <p:cBhvr>
                                        <p:cTn id="31" dur="500" fill="hold"/>
                                        <p:tgtEl>
                                          <p:spTgt spid="52230"/>
                                        </p:tgtEl>
                                        <p:attrNameLst>
                                          <p:attrName>ppt_w</p:attrName>
                                        </p:attrNameLst>
                                      </p:cBhvr>
                                      <p:tavLst>
                                        <p:tav tm="0">
                                          <p:val>
                                            <p:fltVal val="0"/>
                                          </p:val>
                                        </p:tav>
                                        <p:tav tm="100000">
                                          <p:val>
                                            <p:strVal val="#ppt_w"/>
                                          </p:val>
                                        </p:tav>
                                      </p:tavLst>
                                    </p:anim>
                                    <p:anim calcmode="lin" valueType="num">
                                      <p:cBhvr>
                                        <p:cTn id="32" dur="500" fill="hold"/>
                                        <p:tgtEl>
                                          <p:spTgt spid="52230"/>
                                        </p:tgtEl>
                                        <p:attrNameLst>
                                          <p:attrName>ppt_h</p:attrName>
                                        </p:attrNameLst>
                                      </p:cBhvr>
                                      <p:tavLst>
                                        <p:tav tm="0">
                                          <p:val>
                                            <p:fltVal val="0"/>
                                          </p:val>
                                        </p:tav>
                                        <p:tav tm="100000">
                                          <p:val>
                                            <p:strVal val="#ppt_h"/>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3" presetClass="entr" presetSubtype="16" fill="hold" grpId="0" nodeType="clickEffect">
                                  <p:stCondLst>
                                    <p:cond delay="0"/>
                                  </p:stCondLst>
                                  <p:childTnLst>
                                    <p:set>
                                      <p:cBhvr>
                                        <p:cTn id="36" dur="1" fill="hold">
                                          <p:stCondLst>
                                            <p:cond delay="0"/>
                                          </p:stCondLst>
                                        </p:cTn>
                                        <p:tgtEl>
                                          <p:spTgt spid="52234"/>
                                        </p:tgtEl>
                                        <p:attrNameLst>
                                          <p:attrName>style.visibility</p:attrName>
                                        </p:attrNameLst>
                                      </p:cBhvr>
                                      <p:to>
                                        <p:strVal val="visible"/>
                                      </p:to>
                                    </p:set>
                                    <p:anim calcmode="lin" valueType="num">
                                      <p:cBhvr>
                                        <p:cTn id="37" dur="500" fill="hold"/>
                                        <p:tgtEl>
                                          <p:spTgt spid="52234"/>
                                        </p:tgtEl>
                                        <p:attrNameLst>
                                          <p:attrName>ppt_w</p:attrName>
                                        </p:attrNameLst>
                                      </p:cBhvr>
                                      <p:tavLst>
                                        <p:tav tm="0">
                                          <p:val>
                                            <p:fltVal val="0"/>
                                          </p:val>
                                        </p:tav>
                                        <p:tav tm="100000">
                                          <p:val>
                                            <p:strVal val="#ppt_w"/>
                                          </p:val>
                                        </p:tav>
                                      </p:tavLst>
                                    </p:anim>
                                    <p:anim calcmode="lin" valueType="num">
                                      <p:cBhvr>
                                        <p:cTn id="38" dur="500" fill="hold"/>
                                        <p:tgtEl>
                                          <p:spTgt spid="52234"/>
                                        </p:tgtEl>
                                        <p:attrNameLst>
                                          <p:attrName>ppt_h</p:attrName>
                                        </p:attrNameLst>
                                      </p:cBhvr>
                                      <p:tavLst>
                                        <p:tav tm="0">
                                          <p:val>
                                            <p:fltVal val="0"/>
                                          </p:val>
                                        </p:tav>
                                        <p:tav tm="100000">
                                          <p:val>
                                            <p:strVal val="#ppt_h"/>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3" presetClass="entr" presetSubtype="16" fill="hold" grpId="0" nodeType="clickEffect">
                                  <p:stCondLst>
                                    <p:cond delay="0"/>
                                  </p:stCondLst>
                                  <p:childTnLst>
                                    <p:set>
                                      <p:cBhvr>
                                        <p:cTn id="42" dur="1" fill="hold">
                                          <p:stCondLst>
                                            <p:cond delay="0"/>
                                          </p:stCondLst>
                                        </p:cTn>
                                        <p:tgtEl>
                                          <p:spTgt spid="52235"/>
                                        </p:tgtEl>
                                        <p:attrNameLst>
                                          <p:attrName>style.visibility</p:attrName>
                                        </p:attrNameLst>
                                      </p:cBhvr>
                                      <p:to>
                                        <p:strVal val="visible"/>
                                      </p:to>
                                    </p:set>
                                    <p:anim calcmode="lin" valueType="num">
                                      <p:cBhvr>
                                        <p:cTn id="43" dur="500" fill="hold"/>
                                        <p:tgtEl>
                                          <p:spTgt spid="52235"/>
                                        </p:tgtEl>
                                        <p:attrNameLst>
                                          <p:attrName>ppt_w</p:attrName>
                                        </p:attrNameLst>
                                      </p:cBhvr>
                                      <p:tavLst>
                                        <p:tav tm="0">
                                          <p:val>
                                            <p:fltVal val="0"/>
                                          </p:val>
                                        </p:tav>
                                        <p:tav tm="100000">
                                          <p:val>
                                            <p:strVal val="#ppt_w"/>
                                          </p:val>
                                        </p:tav>
                                      </p:tavLst>
                                    </p:anim>
                                    <p:anim calcmode="lin" valueType="num">
                                      <p:cBhvr>
                                        <p:cTn id="44" dur="500" fill="hold"/>
                                        <p:tgtEl>
                                          <p:spTgt spid="52235"/>
                                        </p:tgtEl>
                                        <p:attrNameLst>
                                          <p:attrName>ppt_h</p:attrName>
                                        </p:attrNameLst>
                                      </p:cBhvr>
                                      <p:tavLst>
                                        <p:tav tm="0">
                                          <p:val>
                                            <p:fltVal val="0"/>
                                          </p:val>
                                        </p:tav>
                                        <p:tav tm="100000">
                                          <p:val>
                                            <p:strVal val="#ppt_h"/>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23" presetClass="entr" presetSubtype="16" fill="hold" grpId="0" nodeType="clickEffect">
                                  <p:stCondLst>
                                    <p:cond delay="0"/>
                                  </p:stCondLst>
                                  <p:childTnLst>
                                    <p:set>
                                      <p:cBhvr>
                                        <p:cTn id="48" dur="1" fill="hold">
                                          <p:stCondLst>
                                            <p:cond delay="0"/>
                                          </p:stCondLst>
                                        </p:cTn>
                                        <p:tgtEl>
                                          <p:spTgt spid="52231"/>
                                        </p:tgtEl>
                                        <p:attrNameLst>
                                          <p:attrName>style.visibility</p:attrName>
                                        </p:attrNameLst>
                                      </p:cBhvr>
                                      <p:to>
                                        <p:strVal val="visible"/>
                                      </p:to>
                                    </p:set>
                                    <p:anim calcmode="lin" valueType="num">
                                      <p:cBhvr>
                                        <p:cTn id="49" dur="500" fill="hold"/>
                                        <p:tgtEl>
                                          <p:spTgt spid="52231"/>
                                        </p:tgtEl>
                                        <p:attrNameLst>
                                          <p:attrName>ppt_w</p:attrName>
                                        </p:attrNameLst>
                                      </p:cBhvr>
                                      <p:tavLst>
                                        <p:tav tm="0">
                                          <p:val>
                                            <p:fltVal val="0"/>
                                          </p:val>
                                        </p:tav>
                                        <p:tav tm="100000">
                                          <p:val>
                                            <p:strVal val="#ppt_w"/>
                                          </p:val>
                                        </p:tav>
                                      </p:tavLst>
                                    </p:anim>
                                    <p:anim calcmode="lin" valueType="num">
                                      <p:cBhvr>
                                        <p:cTn id="50" dur="500" fill="hold"/>
                                        <p:tgtEl>
                                          <p:spTgt spid="52231"/>
                                        </p:tgtEl>
                                        <p:attrNameLst>
                                          <p:attrName>ppt_h</p:attrName>
                                        </p:attrNameLst>
                                      </p:cBhvr>
                                      <p:tavLst>
                                        <p:tav tm="0">
                                          <p:val>
                                            <p:fltVal val="0"/>
                                          </p:val>
                                        </p:tav>
                                        <p:tav tm="100000">
                                          <p:val>
                                            <p:strVal val="#ppt_h"/>
                                          </p:val>
                                        </p:tav>
                                      </p:tavLst>
                                    </p:anim>
                                  </p:childTnLst>
                                </p:cTn>
                              </p:par>
                            </p:childTnLst>
                          </p:cTn>
                        </p:par>
                      </p:childTnLst>
                    </p:cTn>
                  </p:par>
                  <p:par>
                    <p:cTn id="51" fill="hold">
                      <p:stCondLst>
                        <p:cond delay="indefinite"/>
                      </p:stCondLst>
                      <p:childTnLst>
                        <p:par>
                          <p:cTn id="52" fill="hold">
                            <p:stCondLst>
                              <p:cond delay="0"/>
                            </p:stCondLst>
                            <p:childTnLst>
                              <p:par>
                                <p:cTn id="53" presetID="23" presetClass="entr" presetSubtype="16" fill="hold" nodeType="click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p:cTn id="55" dur="500" fill="hold"/>
                                        <p:tgtEl>
                                          <p:spTgt spid="11"/>
                                        </p:tgtEl>
                                        <p:attrNameLst>
                                          <p:attrName>ppt_w</p:attrName>
                                        </p:attrNameLst>
                                      </p:cBhvr>
                                      <p:tavLst>
                                        <p:tav tm="0">
                                          <p:val>
                                            <p:fltVal val="0"/>
                                          </p:val>
                                        </p:tav>
                                        <p:tav tm="100000">
                                          <p:val>
                                            <p:strVal val="#ppt_w"/>
                                          </p:val>
                                        </p:tav>
                                      </p:tavLst>
                                    </p:anim>
                                    <p:anim calcmode="lin" valueType="num">
                                      <p:cBhvr>
                                        <p:cTn id="56" dur="500" fill="hold"/>
                                        <p:tgtEl>
                                          <p:spTgt spid="1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28" grpId="0" animBg="1"/>
      <p:bldP spid="52229" grpId="0" animBg="1"/>
      <p:bldP spid="52230" grpId="0" animBg="1"/>
      <p:bldP spid="52231" grpId="0" animBg="1"/>
      <p:bldP spid="52232" grpId="0" animBg="1"/>
      <p:bldP spid="52233" grpId="0" animBg="1"/>
      <p:bldP spid="52234" grpId="0" animBg="1"/>
      <p:bldP spid="52235"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2144842265"/>
              </p:ext>
            </p:extLst>
          </p:nvPr>
        </p:nvGraphicFramePr>
        <p:xfrm>
          <a:off x="1400934" y="1234821"/>
          <a:ext cx="10022625"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Down Ribbon 2"/>
          <p:cNvSpPr>
            <a:spLocks noChangeArrowheads="1"/>
          </p:cNvSpPr>
          <p:nvPr/>
        </p:nvSpPr>
        <p:spPr bwMode="auto">
          <a:xfrm>
            <a:off x="1979613" y="115889"/>
            <a:ext cx="8077200" cy="885825"/>
          </a:xfrm>
          <a:prstGeom prst="ribbon">
            <a:avLst>
              <a:gd name="adj1" fmla="val 16667"/>
              <a:gd name="adj2" fmla="val 50000"/>
            </a:avLst>
          </a:prstGeom>
          <a:solidFill>
            <a:srgbClr val="FFFF00"/>
          </a:solidFill>
          <a:ln w="9525" algn="ctr">
            <a:solidFill>
              <a:schemeClr val="tx1"/>
            </a:solidFill>
            <a:round/>
            <a:headEnd/>
            <a:tailEnd/>
          </a:ln>
        </p:spPr>
        <p:txBody>
          <a:bodyPr/>
          <a:lstStyle>
            <a:lvl1pPr marL="457200" indent="-457200">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ctr" fontAlgn="base">
              <a:spcBef>
                <a:spcPct val="0"/>
              </a:spcBef>
              <a:spcAft>
                <a:spcPct val="0"/>
              </a:spcAft>
              <a:buFont typeface="Wingdings" panose="05000000000000000000" pitchFamily="2" charset="2"/>
              <a:buChar char="Ø"/>
            </a:pPr>
            <a:r>
              <a:rPr lang="pt-BR" altLang="en-US" sz="2800" b="1">
                <a:solidFill>
                  <a:srgbClr val="002060"/>
                </a:solidFill>
                <a:latin typeface="Arial" panose="020B0604020202020204" pitchFamily="34" charset="0"/>
                <a:cs typeface="Arial" panose="020B0604020202020204" pitchFamily="34" charset="0"/>
              </a:rPr>
              <a:t>Nội dung quy luật</a:t>
            </a:r>
            <a:endParaRPr lang="en-ZW" altLang="en-US" sz="2800" b="1">
              <a:solidFill>
                <a:srgbClr val="00206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10545907"/>
      </p:ext>
    </p:extLst>
  </p:cSld>
  <p:clrMapOvr>
    <a:masterClrMapping/>
  </p:clrMapOvr>
  <p:transition spd="med">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2">
                                            <p:graphicEl>
                                              <a:dgm id="{BD0A0B19-D535-4E28-A12D-7CAA166633F4}"/>
                                            </p:graphicEl>
                                          </p:spTgt>
                                        </p:tgtEl>
                                        <p:attrNameLst>
                                          <p:attrName>style.visibility</p:attrName>
                                        </p:attrNameLst>
                                      </p:cBhvr>
                                      <p:to>
                                        <p:strVal val="visible"/>
                                      </p:to>
                                    </p:set>
                                    <p:animEffect transition="in" filter="fade">
                                      <p:cBhvr>
                                        <p:cTn id="13" dur="500"/>
                                        <p:tgtEl>
                                          <p:spTgt spid="2">
                                            <p:graphicEl>
                                              <a:dgm id="{BD0A0B19-D535-4E28-A12D-7CAA166633F4}"/>
                                            </p:graphic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2">
                                            <p:graphicEl>
                                              <a:dgm id="{71D5FFED-906D-4594-86D5-39E77DBFBA75}"/>
                                            </p:graphicEl>
                                          </p:spTgt>
                                        </p:tgtEl>
                                        <p:attrNameLst>
                                          <p:attrName>style.visibility</p:attrName>
                                        </p:attrNameLst>
                                      </p:cBhvr>
                                      <p:to>
                                        <p:strVal val="visible"/>
                                      </p:to>
                                    </p:set>
                                    <p:animEffect transition="in" filter="fade">
                                      <p:cBhvr>
                                        <p:cTn id="18" dur="500"/>
                                        <p:tgtEl>
                                          <p:spTgt spid="2">
                                            <p:graphicEl>
                                              <a:dgm id="{71D5FFED-906D-4594-86D5-39E77DBFBA75}"/>
                                            </p:graphic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2">
                                            <p:graphicEl>
                                              <a:dgm id="{B67B02F3-9544-441D-949D-116D18C4EA41}"/>
                                            </p:graphicEl>
                                          </p:spTgt>
                                        </p:tgtEl>
                                        <p:attrNameLst>
                                          <p:attrName>style.visibility</p:attrName>
                                        </p:attrNameLst>
                                      </p:cBhvr>
                                      <p:to>
                                        <p:strVal val="visible"/>
                                      </p:to>
                                    </p:set>
                                    <p:animEffect transition="in" filter="fade">
                                      <p:cBhvr>
                                        <p:cTn id="23" dur="500"/>
                                        <p:tgtEl>
                                          <p:spTgt spid="2">
                                            <p:graphicEl>
                                              <a:dgm id="{B67B02F3-9544-441D-949D-116D18C4EA41}"/>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2">
                                            <p:graphicEl>
                                              <a:dgm id="{32991BD9-0173-427D-BA06-5B8733B72F56}"/>
                                            </p:graphicEl>
                                          </p:spTgt>
                                        </p:tgtEl>
                                        <p:attrNameLst>
                                          <p:attrName>style.visibility</p:attrName>
                                        </p:attrNameLst>
                                      </p:cBhvr>
                                      <p:to>
                                        <p:strVal val="visible"/>
                                      </p:to>
                                    </p:set>
                                    <p:animEffect transition="in" filter="fade">
                                      <p:cBhvr>
                                        <p:cTn id="28" dur="500"/>
                                        <p:tgtEl>
                                          <p:spTgt spid="2">
                                            <p:graphicEl>
                                              <a:dgm id="{32991BD9-0173-427D-BA06-5B8733B72F56}"/>
                                            </p:graphicEl>
                                          </p:spTgt>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2">
                                            <p:graphicEl>
                                              <a:dgm id="{BA87C314-4CC9-4861-A6FD-4128E4A682BB}"/>
                                            </p:graphicEl>
                                          </p:spTgt>
                                        </p:tgtEl>
                                        <p:attrNameLst>
                                          <p:attrName>style.visibility</p:attrName>
                                        </p:attrNameLst>
                                      </p:cBhvr>
                                      <p:to>
                                        <p:strVal val="visible"/>
                                      </p:to>
                                    </p:set>
                                    <p:animEffect transition="in" filter="fade">
                                      <p:cBhvr>
                                        <p:cTn id="33" dur="500"/>
                                        <p:tgtEl>
                                          <p:spTgt spid="2">
                                            <p:graphicEl>
                                              <a:dgm id="{BA87C314-4CC9-4861-A6FD-4128E4A682BB}"/>
                                            </p:graphicEl>
                                          </p:spTgt>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2">
                                            <p:graphicEl>
                                              <a:dgm id="{7FC298B4-3A9F-4AF0-B168-10C94BFEC221}"/>
                                            </p:graphicEl>
                                          </p:spTgt>
                                        </p:tgtEl>
                                        <p:attrNameLst>
                                          <p:attrName>style.visibility</p:attrName>
                                        </p:attrNameLst>
                                      </p:cBhvr>
                                      <p:to>
                                        <p:strVal val="visible"/>
                                      </p:to>
                                    </p:set>
                                    <p:animEffect transition="in" filter="fade">
                                      <p:cBhvr>
                                        <p:cTn id="38" dur="500"/>
                                        <p:tgtEl>
                                          <p:spTgt spid="2">
                                            <p:graphicEl>
                                              <a:dgm id="{7FC298B4-3A9F-4AF0-B168-10C94BFEC221}"/>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P spid="3"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CE9A054-AEB6-4757-8758-DDB6AB4578A4}"/>
              </a:ext>
            </a:extLst>
          </p:cNvPr>
          <p:cNvPicPr>
            <a:picLocks noChangeAspect="1"/>
          </p:cNvPicPr>
          <p:nvPr/>
        </p:nvPicPr>
        <p:blipFill>
          <a:blip r:embed="rId2"/>
          <a:stretch>
            <a:fillRect/>
          </a:stretch>
        </p:blipFill>
        <p:spPr>
          <a:xfrm>
            <a:off x="0" y="-76200"/>
            <a:ext cx="12192000" cy="6934200"/>
          </a:xfrm>
          <a:prstGeom prst="rect">
            <a:avLst/>
          </a:prstGeom>
        </p:spPr>
      </p:pic>
    </p:spTree>
    <p:extLst>
      <p:ext uri="{BB962C8B-B14F-4D97-AF65-F5344CB8AC3E}">
        <p14:creationId xmlns:p14="http://schemas.microsoft.com/office/powerpoint/2010/main" val="570602163"/>
      </p:ext>
    </p:extLst>
  </p:cSld>
  <p:clrMapOvr>
    <a:masterClrMapping/>
  </p:clrMapOvr>
  <p:transition spd="slow">
    <p:push dir="u"/>
  </p:transition>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9880600" y="4983163"/>
            <a:ext cx="1073150" cy="1428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Down Ribbon 9"/>
          <p:cNvSpPr>
            <a:spLocks noChangeArrowheads="1"/>
          </p:cNvSpPr>
          <p:nvPr/>
        </p:nvSpPr>
        <p:spPr bwMode="auto">
          <a:xfrm>
            <a:off x="1703388" y="260350"/>
            <a:ext cx="8496300" cy="1081088"/>
          </a:xfrm>
          <a:prstGeom prst="ribbon">
            <a:avLst>
              <a:gd name="adj1" fmla="val 16667"/>
              <a:gd name="adj2" fmla="val 50000"/>
            </a:avLst>
          </a:prstGeom>
          <a:solidFill>
            <a:srgbClr val="FFFF00"/>
          </a:solidFill>
          <a:ln w="9525" algn="ctr">
            <a:solidFill>
              <a:schemeClr val="tx1"/>
            </a:solidFill>
            <a:round/>
            <a:headEnd/>
            <a:tailEnd/>
          </a:ln>
        </p:spPr>
        <p:txBody>
          <a:bodyPr/>
          <a:lstStyle>
            <a:lvl1pPr eaLnBrk="0" hangingPunct="0">
              <a:spcBef>
                <a:spcPct val="20000"/>
              </a:spcBef>
              <a:buChar char="•"/>
              <a:defRPr kumimoji="1" sz="3200">
                <a:solidFill>
                  <a:schemeClr val="tx1"/>
                </a:solidFill>
                <a:latin typeface="Times New Roman" pitchFamily="18" charset="0"/>
                <a:ea typeface="SimSun" pitchFamily="2" charset="-122"/>
              </a:defRPr>
            </a:lvl1pPr>
            <a:lvl2pPr marL="742950" indent="-285750" eaLnBrk="0" hangingPunct="0">
              <a:spcBef>
                <a:spcPct val="20000"/>
              </a:spcBef>
              <a:buChar char="–"/>
              <a:defRPr kumimoji="1" sz="2800">
                <a:solidFill>
                  <a:schemeClr val="tx1"/>
                </a:solidFill>
                <a:latin typeface="Times New Roman" pitchFamily="18" charset="0"/>
                <a:ea typeface="SimSun" pitchFamily="2" charset="-122"/>
              </a:defRPr>
            </a:lvl2pPr>
            <a:lvl3pPr marL="1143000" indent="-228600" eaLnBrk="0" hangingPunct="0">
              <a:spcBef>
                <a:spcPct val="20000"/>
              </a:spcBef>
              <a:buChar char="•"/>
              <a:defRPr kumimoji="1" sz="2400">
                <a:solidFill>
                  <a:schemeClr val="tx1"/>
                </a:solidFill>
                <a:latin typeface="Times New Roman" pitchFamily="18" charset="0"/>
                <a:ea typeface="SimSun" pitchFamily="2" charset="-122"/>
              </a:defRPr>
            </a:lvl3pPr>
            <a:lvl4pPr marL="1600200" indent="-228600" eaLnBrk="0" hangingPunct="0">
              <a:spcBef>
                <a:spcPct val="20000"/>
              </a:spcBef>
              <a:buChar char="–"/>
              <a:defRPr kumimoji="1" sz="2000">
                <a:solidFill>
                  <a:schemeClr val="tx1"/>
                </a:solidFill>
                <a:latin typeface="Times New Roman" pitchFamily="18" charset="0"/>
                <a:ea typeface="SimSun" pitchFamily="2" charset="-122"/>
              </a:defRPr>
            </a:lvl4pPr>
            <a:lvl5pPr marL="2057400" indent="-228600" eaLnBrk="0" hangingPunct="0">
              <a:spcBef>
                <a:spcPct val="20000"/>
              </a:spcBef>
              <a:buChar char="»"/>
              <a:defRPr kumimoji="1" sz="2000">
                <a:solidFill>
                  <a:schemeClr val="tx1"/>
                </a:solidFill>
                <a:latin typeface="Times New Roman" pitchFamily="18" charset="0"/>
                <a:ea typeface="SimSun"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itchFamily="18" charset="0"/>
                <a:ea typeface="SimSun" pitchFamily="2" charset="-122"/>
              </a:defRPr>
            </a:lvl9pPr>
          </a:lstStyle>
          <a:p>
            <a:pPr marL="342900" indent="-342900" algn="ctr" eaLnBrk="1" fontAlgn="base" hangingPunct="1">
              <a:spcBef>
                <a:spcPct val="0"/>
              </a:spcBef>
              <a:spcAft>
                <a:spcPct val="0"/>
              </a:spcAft>
              <a:buFont typeface="Wingdings" panose="05000000000000000000" pitchFamily="2" charset="2"/>
              <a:buChar char="Ø"/>
              <a:defRPr/>
            </a:pPr>
            <a:r>
              <a:rPr lang="pt-BR" altLang="en-US" sz="2400" b="1" dirty="0">
                <a:solidFill>
                  <a:srgbClr val="002060"/>
                </a:solidFill>
                <a:latin typeface="Arial" pitchFamily="34" charset="0"/>
                <a:cs typeface="Arial" panose="020B0604020202020204" pitchFamily="34" charset="0"/>
              </a:rPr>
              <a:t>Ý nghĩa </a:t>
            </a:r>
          </a:p>
          <a:p>
            <a:pPr algn="ctr" eaLnBrk="1" fontAlgn="base" hangingPunct="1">
              <a:spcBef>
                <a:spcPct val="0"/>
              </a:spcBef>
              <a:spcAft>
                <a:spcPct val="0"/>
              </a:spcAft>
              <a:buFontTx/>
              <a:buNone/>
              <a:defRPr/>
            </a:pPr>
            <a:r>
              <a:rPr lang="pt-BR" altLang="en-US" sz="2400" b="1" dirty="0">
                <a:solidFill>
                  <a:srgbClr val="002060"/>
                </a:solidFill>
                <a:latin typeface="Arial" pitchFamily="34" charset="0"/>
                <a:cs typeface="Arial" panose="020B0604020202020204" pitchFamily="34" charset="0"/>
              </a:rPr>
              <a:t>phương pháp luận</a:t>
            </a:r>
          </a:p>
          <a:p>
            <a:pPr algn="ctr" eaLnBrk="1" fontAlgn="base" hangingPunct="1">
              <a:spcBef>
                <a:spcPct val="0"/>
              </a:spcBef>
              <a:spcAft>
                <a:spcPct val="0"/>
              </a:spcAft>
              <a:buFontTx/>
              <a:buNone/>
              <a:defRPr/>
            </a:pPr>
            <a:endParaRPr lang="pt-BR" altLang="en-US" sz="2400" b="1" dirty="0">
              <a:solidFill>
                <a:srgbClr val="002060"/>
              </a:solidFill>
              <a:latin typeface="Arial" pitchFamily="34" charset="0"/>
              <a:cs typeface="Arial" panose="020B0604020202020204" pitchFamily="34" charset="0"/>
            </a:endParaRPr>
          </a:p>
        </p:txBody>
      </p:sp>
      <p:sp>
        <p:nvSpPr>
          <p:cNvPr id="11" name="Oval 10"/>
          <p:cNvSpPr/>
          <p:nvPr/>
        </p:nvSpPr>
        <p:spPr>
          <a:xfrm>
            <a:off x="1703388" y="2852739"/>
            <a:ext cx="1439862" cy="1851025"/>
          </a:xfrm>
          <a:prstGeom prst="ellipse">
            <a:avLst/>
          </a:prstGeom>
          <a:blipFill rotWithShape="0">
            <a:blip r:embed="rId3"/>
            <a:stretch>
              <a:fillRect/>
            </a:stretch>
          </a:blipFill>
        </p:spPr>
        <p:style>
          <a:lnRef idx="1">
            <a:schemeClr val="accent3">
              <a:hueOff val="0"/>
              <a:satOff val="0"/>
              <a:lumOff val="0"/>
              <a:alphaOff val="0"/>
            </a:schemeClr>
          </a:lnRef>
          <a:fillRef idx="2">
            <a:scrgbClr r="0" g="0" b="0"/>
          </a:fillRef>
          <a:effectRef idx="0">
            <a:schemeClr val="lt1">
              <a:hueOff val="0"/>
              <a:satOff val="0"/>
              <a:lumOff val="0"/>
              <a:alphaOff val="0"/>
            </a:schemeClr>
          </a:effectRef>
          <a:fontRef idx="minor">
            <a:schemeClr val="dk1">
              <a:hueOff val="0"/>
              <a:satOff val="0"/>
              <a:lumOff val="0"/>
              <a:alphaOff val="0"/>
            </a:schemeClr>
          </a:fontRef>
        </p:style>
      </p:sp>
      <p:sp>
        <p:nvSpPr>
          <p:cNvPr id="13" name="Text Box 6"/>
          <p:cNvSpPr txBox="1">
            <a:spLocks noChangeArrowheads="1"/>
          </p:cNvSpPr>
          <p:nvPr/>
        </p:nvSpPr>
        <p:spPr bwMode="auto">
          <a:xfrm>
            <a:off x="3665538" y="4662061"/>
            <a:ext cx="65405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just" fontAlgn="base">
              <a:spcBef>
                <a:spcPct val="0"/>
              </a:spcBef>
              <a:spcAft>
                <a:spcPct val="0"/>
              </a:spcAft>
              <a:buFontTx/>
              <a:buNone/>
            </a:pPr>
            <a:r>
              <a:rPr lang="en-US" altLang="en-US" sz="2000" b="1">
                <a:solidFill>
                  <a:srgbClr val="FF0000"/>
                </a:solidFill>
                <a:latin typeface="Arial" panose="020B0604020202020204" pitchFamily="34" charset="0"/>
                <a:cs typeface="Arial" panose="020B0604020202020204" pitchFamily="34" charset="0"/>
                <a:sym typeface="Wingdings" panose="05000000000000000000" pitchFamily="2" charset="2"/>
              </a:rPr>
              <a:t></a:t>
            </a:r>
            <a:r>
              <a:rPr lang="en-US" altLang="en-US" sz="2000" b="1">
                <a:solidFill>
                  <a:srgbClr val="000000"/>
                </a:solidFill>
                <a:latin typeface="Arial" panose="020B0604020202020204" pitchFamily="34" charset="0"/>
                <a:cs typeface="Arial" panose="020B0604020202020204" pitchFamily="34" charset="0"/>
                <a:sym typeface="Wingdings" panose="05000000000000000000" pitchFamily="2" charset="2"/>
              </a:rPr>
              <a:t> </a:t>
            </a:r>
            <a:r>
              <a:rPr lang="en-US" altLang="en-US" sz="2000" b="1">
                <a:solidFill>
                  <a:srgbClr val="002060"/>
                </a:solidFill>
                <a:latin typeface="Arial" panose="020B0604020202020204" pitchFamily="34" charset="0"/>
                <a:cs typeface="Arial" panose="020B0604020202020204" pitchFamily="34" charset="0"/>
              </a:rPr>
              <a:t>Tránh</a:t>
            </a:r>
            <a:r>
              <a:rPr lang="en-US" altLang="en-US" sz="2000" b="1">
                <a:solidFill>
                  <a:srgbClr val="000000"/>
                </a:solidFill>
                <a:latin typeface="Arial" panose="020B0604020202020204" pitchFamily="34" charset="0"/>
                <a:cs typeface="Arial" panose="020B0604020202020204" pitchFamily="34" charset="0"/>
              </a:rPr>
              <a:t> </a:t>
            </a:r>
            <a:r>
              <a:rPr lang="en-US" altLang="en-US" sz="2000" b="1">
                <a:solidFill>
                  <a:srgbClr val="FF3300"/>
                </a:solidFill>
                <a:latin typeface="Arial" panose="020B0604020202020204" pitchFamily="34" charset="0"/>
                <a:cs typeface="Arial" panose="020B0604020202020204" pitchFamily="34" charset="0"/>
              </a:rPr>
              <a:t>ảo tưởng</a:t>
            </a:r>
            <a:r>
              <a:rPr lang="en-US" altLang="en-US" sz="2000" b="1">
                <a:solidFill>
                  <a:srgbClr val="000000"/>
                </a:solidFill>
                <a:latin typeface="Arial" panose="020B0604020202020204" pitchFamily="34" charset="0"/>
                <a:cs typeface="Arial" panose="020B0604020202020204" pitchFamily="34" charset="0"/>
              </a:rPr>
              <a:t> </a:t>
            </a:r>
            <a:r>
              <a:rPr lang="en-US" altLang="en-US" sz="2000" b="1">
                <a:solidFill>
                  <a:srgbClr val="002060"/>
                </a:solidFill>
                <a:latin typeface="Arial" panose="020B0604020202020204" pitchFamily="34" charset="0"/>
                <a:cs typeface="Arial" panose="020B0604020202020204" pitchFamily="34" charset="0"/>
              </a:rPr>
              <a:t>về sự ra đời dễ dàng của cái mới</a:t>
            </a:r>
            <a:r>
              <a:rPr lang="en-US" altLang="en-US" sz="2000" b="1">
                <a:solidFill>
                  <a:srgbClr val="0000FF"/>
                </a:solidFill>
                <a:latin typeface="Arial" panose="020B0604020202020204" pitchFamily="34" charset="0"/>
                <a:cs typeface="Arial" panose="020B0604020202020204" pitchFamily="34" charset="0"/>
              </a:rPr>
              <a:t>.</a:t>
            </a:r>
          </a:p>
        </p:txBody>
      </p:sp>
      <p:sp>
        <p:nvSpPr>
          <p:cNvPr id="14" name="Rectangle 13"/>
          <p:cNvSpPr>
            <a:spLocks noChangeArrowheads="1"/>
          </p:cNvSpPr>
          <p:nvPr/>
        </p:nvSpPr>
        <p:spPr bwMode="auto">
          <a:xfrm>
            <a:off x="3665538" y="1773238"/>
            <a:ext cx="65341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just" fontAlgn="base">
              <a:spcBef>
                <a:spcPct val="0"/>
              </a:spcBef>
              <a:spcAft>
                <a:spcPct val="0"/>
              </a:spcAft>
              <a:buFontTx/>
              <a:buNone/>
            </a:pPr>
            <a:r>
              <a:rPr lang="en-US" altLang="en-US" sz="2000" b="1" dirty="0">
                <a:solidFill>
                  <a:srgbClr val="FF0000"/>
                </a:solidFill>
                <a:latin typeface="Arial" panose="020B0604020202020204" pitchFamily="34" charset="0"/>
                <a:cs typeface="Arial" panose="020B0604020202020204" pitchFamily="34" charset="0"/>
                <a:sym typeface="Wingdings" panose="05000000000000000000" pitchFamily="2" charset="2"/>
              </a:rPr>
              <a:t></a:t>
            </a:r>
            <a:r>
              <a:rPr lang="en-US" altLang="en-US" b="1" dirty="0">
                <a:solidFill>
                  <a:srgbClr val="0000FF"/>
                </a:solidFill>
                <a:latin typeface="Arial" panose="020B0604020202020204" pitchFamily="34" charset="0"/>
                <a:cs typeface="Arial" panose="020B0604020202020204" pitchFamily="34" charset="0"/>
                <a:sym typeface="Wingdings" panose="05000000000000000000" pitchFamily="2" charset="2"/>
              </a:rPr>
              <a:t> </a:t>
            </a:r>
            <a:r>
              <a:rPr lang="en-US" altLang="en-US" sz="2000" b="1" dirty="0" err="1">
                <a:solidFill>
                  <a:srgbClr val="002060"/>
                </a:solidFill>
                <a:latin typeface="Arial" panose="020B0604020202020204" pitchFamily="34" charset="0"/>
                <a:cs typeface="Arial" panose="020B0604020202020204" pitchFamily="34" charset="0"/>
              </a:rPr>
              <a:t>Nhận</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thức</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cái</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mới</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ủng</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hộ</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cái</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mới</a:t>
            </a:r>
            <a:r>
              <a:rPr lang="en-US" altLang="en-US" sz="2000" b="1" dirty="0">
                <a:solidFill>
                  <a:srgbClr val="002060"/>
                </a:solidFill>
                <a:latin typeface="Arial" panose="020B0604020202020204" pitchFamily="34" charset="0"/>
                <a:cs typeface="Arial" panose="020B0604020202020204" pitchFamily="34" charset="0"/>
              </a:rPr>
              <a:t>.</a:t>
            </a:r>
          </a:p>
        </p:txBody>
      </p:sp>
      <p:sp>
        <p:nvSpPr>
          <p:cNvPr id="15" name="Rectangle 14"/>
          <p:cNvSpPr>
            <a:spLocks noChangeArrowheads="1"/>
          </p:cNvSpPr>
          <p:nvPr/>
        </p:nvSpPr>
        <p:spPr bwMode="auto">
          <a:xfrm>
            <a:off x="3665538" y="2576939"/>
            <a:ext cx="8429718" cy="830997"/>
          </a:xfrm>
          <a:prstGeom prst="rect">
            <a:avLst/>
          </a:prstGeom>
          <a:solidFill>
            <a:schemeClr val="bg1"/>
          </a:solidFill>
          <a:ln>
            <a:noFill/>
          </a:ln>
        </p:spPr>
        <p:txBody>
          <a:bodyPr wrap="square">
            <a:spAutoFit/>
          </a:bodyPr>
          <a:lstStyle>
            <a:lvl1pPr>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just" fontAlgn="base">
              <a:spcBef>
                <a:spcPct val="0"/>
              </a:spcBef>
              <a:spcAft>
                <a:spcPct val="0"/>
              </a:spcAft>
              <a:buFontTx/>
              <a:buNone/>
            </a:pPr>
            <a:r>
              <a:rPr lang="en-US" altLang="en-US" sz="2400" b="1" dirty="0">
                <a:solidFill>
                  <a:srgbClr val="002060"/>
                </a:solidFill>
                <a:latin typeface="Arial" panose="020B0604020202020204" pitchFamily="34" charset="0"/>
                <a:cs typeface="Arial" panose="020B0604020202020204" pitchFamily="34" charset="0"/>
                <a:sym typeface="Wingdings" panose="05000000000000000000" pitchFamily="2" charset="2"/>
              </a:rPr>
              <a:t></a:t>
            </a:r>
            <a:r>
              <a:rPr lang="pt-BR" sz="2400" b="1" dirty="0">
                <a:solidFill>
                  <a:srgbClr val="002060"/>
                </a:solidFill>
              </a:rPr>
              <a:t> Khi xem xét sự vận động phát triển của sự vật, phải xem xét nó trong quan hệ cái mới ra đời từ cái cũ</a:t>
            </a:r>
            <a:endParaRPr lang="en-US" altLang="en-US" sz="2400" b="1" dirty="0">
              <a:solidFill>
                <a:srgbClr val="002060"/>
              </a:solidFill>
              <a:latin typeface="Arial" panose="020B0604020202020204" pitchFamily="34" charset="0"/>
              <a:cs typeface="Arial" panose="020B0604020202020204" pitchFamily="34" charset="0"/>
              <a:sym typeface="Wingdings" panose="05000000000000000000" pitchFamily="2" charset="2"/>
            </a:endParaRPr>
          </a:p>
        </p:txBody>
      </p:sp>
      <p:sp>
        <p:nvSpPr>
          <p:cNvPr id="16" name="Rectangle 15"/>
          <p:cNvSpPr>
            <a:spLocks noChangeArrowheads="1"/>
          </p:cNvSpPr>
          <p:nvPr/>
        </p:nvSpPr>
        <p:spPr bwMode="auto">
          <a:xfrm>
            <a:off x="3659188" y="3475038"/>
            <a:ext cx="8436068" cy="8925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just" fontAlgn="base">
              <a:spcBef>
                <a:spcPct val="0"/>
              </a:spcBef>
              <a:spcAft>
                <a:spcPct val="0"/>
              </a:spcAft>
              <a:buFontTx/>
              <a:buNone/>
            </a:pPr>
            <a:r>
              <a:rPr lang="en-US" altLang="en-US" sz="2000" b="1" dirty="0">
                <a:solidFill>
                  <a:srgbClr val="FF0000"/>
                </a:solidFill>
                <a:latin typeface="Arial" panose="020B0604020202020204" pitchFamily="34" charset="0"/>
                <a:cs typeface="Arial" panose="020B0604020202020204" pitchFamily="34" charset="0"/>
                <a:sym typeface="Wingdings" panose="05000000000000000000" pitchFamily="2" charset="2"/>
              </a:rPr>
              <a:t></a:t>
            </a:r>
            <a:r>
              <a:rPr lang="en-US" altLang="en-US" b="1" dirty="0">
                <a:solidFill>
                  <a:srgbClr val="0000FF"/>
                </a:solidFill>
                <a:latin typeface="Arial" panose="020B0604020202020204" pitchFamily="34" charset="0"/>
                <a:cs typeface="Arial" panose="020B0604020202020204" pitchFamily="34" charset="0"/>
                <a:sym typeface="Wingdings" panose="05000000000000000000" pitchFamily="2" charset="2"/>
              </a:rPr>
              <a:t> </a:t>
            </a:r>
            <a:r>
              <a:rPr lang="en-US" altLang="en-US" sz="2000" b="1" dirty="0" err="1">
                <a:solidFill>
                  <a:srgbClr val="002060"/>
                </a:solidFill>
                <a:latin typeface="Arial" panose="020B0604020202020204" pitchFamily="34" charset="0"/>
                <a:cs typeface="Arial" panose="020B0604020202020204" pitchFamily="34" charset="0"/>
              </a:rPr>
              <a:t>Chống</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bảo</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thủ</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lạc</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hậu</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phủ</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định</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sạch</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trơn</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cản</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trở</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sự</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tiến</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bộ</a:t>
            </a:r>
            <a:r>
              <a:rPr lang="en-US" altLang="en-US" sz="2000" b="1" dirty="0">
                <a:solidFill>
                  <a:srgbClr val="002060"/>
                </a:solidFill>
                <a:latin typeface="Arial" panose="020B0604020202020204" pitchFamily="34" charset="0"/>
                <a:cs typeface="Arial" panose="020B0604020202020204" pitchFamily="34" charset="0"/>
              </a:rPr>
              <a:t>.</a:t>
            </a:r>
            <a:r>
              <a:rPr lang="en-US" altLang="en-US" sz="2000" b="1" dirty="0">
                <a:solidFill>
                  <a:srgbClr val="002060"/>
                </a:solidFill>
                <a:latin typeface="Arial" panose="020B0604020202020204" pitchFamily="34" charset="0"/>
                <a:cs typeface="Arial" panose="020B0604020202020204" pitchFamily="34" charset="0"/>
                <a:sym typeface="Wingdings" panose="05000000000000000000" pitchFamily="2" charset="2"/>
              </a:rPr>
              <a:t> </a:t>
            </a:r>
            <a:r>
              <a:rPr lang="en-US" altLang="en-US" sz="2000" b="1" dirty="0" err="1">
                <a:solidFill>
                  <a:srgbClr val="002060"/>
                </a:solidFill>
                <a:latin typeface="Arial" panose="020B0604020202020204" pitchFamily="34" charset="0"/>
                <a:cs typeface="Arial" panose="020B0604020202020204" pitchFamily="34" charset="0"/>
              </a:rPr>
              <a:t>Phải</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bảo</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đảm</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tính</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FF3300"/>
                </a:solidFill>
                <a:latin typeface="Arial" panose="020B0604020202020204" pitchFamily="34" charset="0"/>
                <a:cs typeface="Arial" panose="020B0604020202020204" pitchFamily="34" charset="0"/>
              </a:rPr>
              <a:t>kê</a:t>
            </a:r>
            <a:r>
              <a:rPr lang="en-US" altLang="en-US" sz="2000" b="1" dirty="0">
                <a:solidFill>
                  <a:srgbClr val="FF3300"/>
                </a:solidFill>
                <a:latin typeface="Arial" panose="020B0604020202020204" pitchFamily="34" charset="0"/>
                <a:cs typeface="Arial" panose="020B0604020202020204" pitchFamily="34" charset="0"/>
              </a:rPr>
              <a:t>́ </a:t>
            </a:r>
            <a:r>
              <a:rPr lang="en-US" altLang="en-US" sz="2000" b="1" dirty="0" err="1">
                <a:solidFill>
                  <a:srgbClr val="FF3300"/>
                </a:solidFill>
                <a:latin typeface="Arial" panose="020B0604020202020204" pitchFamily="34" charset="0"/>
                <a:cs typeface="Arial" panose="020B0604020202020204" pitchFamily="34" charset="0"/>
              </a:rPr>
              <a:t>thừa</a:t>
            </a:r>
            <a:r>
              <a:rPr lang="en-US" altLang="en-US" sz="2000" b="1" dirty="0">
                <a:solidFill>
                  <a:srgbClr val="000000"/>
                </a:solidFill>
                <a:latin typeface="Arial" panose="020B0604020202020204" pitchFamily="34" charset="0"/>
                <a:cs typeface="Arial" panose="020B0604020202020204" pitchFamily="34" charset="0"/>
              </a:rPr>
              <a:t> </a:t>
            </a:r>
            <a:r>
              <a:rPr lang="en-US" altLang="en-US" sz="2000" b="1" dirty="0">
                <a:solidFill>
                  <a:srgbClr val="FF3300"/>
                </a:solidFill>
                <a:latin typeface="Arial" panose="020B0604020202020204" pitchFamily="34" charset="0"/>
                <a:cs typeface="Arial" panose="020B0604020202020204" pitchFamily="34" charset="0"/>
              </a:rPr>
              <a:t>có </a:t>
            </a:r>
            <a:r>
              <a:rPr lang="en-US" altLang="en-US" sz="2000" b="1" dirty="0" err="1">
                <a:solidFill>
                  <a:srgbClr val="FF3300"/>
                </a:solidFill>
                <a:latin typeface="Arial" panose="020B0604020202020204" pitchFamily="34" charset="0"/>
                <a:cs typeface="Arial" panose="020B0604020202020204" pitchFamily="34" charset="0"/>
              </a:rPr>
              <a:t>lợi</a:t>
            </a:r>
            <a:r>
              <a:rPr lang="en-US" altLang="en-US" sz="2000" b="1" dirty="0">
                <a:solidFill>
                  <a:srgbClr val="00000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làm</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tiền</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đê</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cho</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sư</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phát</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triển</a:t>
            </a:r>
            <a:r>
              <a:rPr lang="en-US" altLang="en-US" sz="2000" b="1" dirty="0">
                <a:solidFill>
                  <a:srgbClr val="002060"/>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467556016"/>
      </p:ext>
    </p:extLst>
  </p:cSld>
  <p:clrMapOvr>
    <a:masterClrMapping/>
  </p:clrMapOvr>
  <p:transition spd="slow">
    <p:dissolv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1"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1000" fill="hold"/>
                                        <p:tgtEl>
                                          <p:spTgt spid="8"/>
                                        </p:tgtEl>
                                        <p:attrNameLst>
                                          <p:attrName>ppt_w</p:attrName>
                                        </p:attrNameLst>
                                      </p:cBhvr>
                                      <p:tavLst>
                                        <p:tav tm="0">
                                          <p:val>
                                            <p:fltVal val="0"/>
                                          </p:val>
                                        </p:tav>
                                        <p:tav tm="100000">
                                          <p:val>
                                            <p:strVal val="#ppt_w"/>
                                          </p:val>
                                        </p:tav>
                                      </p:tavLst>
                                    </p:anim>
                                    <p:anim calcmode="lin" valueType="num">
                                      <p:cBhvr>
                                        <p:cTn id="8" dur="1000" fill="hold"/>
                                        <p:tgtEl>
                                          <p:spTgt spid="8"/>
                                        </p:tgtEl>
                                        <p:attrNameLst>
                                          <p:attrName>ppt_h</p:attrName>
                                        </p:attrNameLst>
                                      </p:cBhvr>
                                      <p:tavLst>
                                        <p:tav tm="0">
                                          <p:val>
                                            <p:fltVal val="0"/>
                                          </p:val>
                                        </p:tav>
                                        <p:tav tm="100000">
                                          <p:val>
                                            <p:strVal val="#ppt_h"/>
                                          </p:val>
                                        </p:tav>
                                      </p:tavLst>
                                    </p:anim>
                                    <p:anim calcmode="lin" valueType="num">
                                      <p:cBhvr>
                                        <p:cTn id="9" dur="1000" fill="hold"/>
                                        <p:tgtEl>
                                          <p:spTgt spid="8"/>
                                        </p:tgtEl>
                                        <p:attrNameLst>
                                          <p:attrName>style.rotation</p:attrName>
                                        </p:attrNameLst>
                                      </p:cBhvr>
                                      <p:tavLst>
                                        <p:tav tm="0">
                                          <p:val>
                                            <p:fltVal val="90"/>
                                          </p:val>
                                        </p:tav>
                                        <p:tav tm="100000">
                                          <p:val>
                                            <p:fltVal val="0"/>
                                          </p:val>
                                        </p:tav>
                                      </p:tavLst>
                                    </p:anim>
                                    <p:animEffect transition="in" filter="fade">
                                      <p:cBhvr>
                                        <p:cTn id="10" dur="1000"/>
                                        <p:tgtEl>
                                          <p:spTgt spid="8"/>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2" presetClass="entr" presetSubtype="8"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0-#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2" presetClass="entr" presetSubtype="1" fill="hold" grpId="0" nodeType="clickEffect">
                                  <p:stCondLst>
                                    <p:cond delay="0"/>
                                  </p:stCondLst>
                                  <p:childTnLst>
                                    <p:set>
                                      <p:cBhvr>
                                        <p:cTn id="20" dur="1" fill="hold">
                                          <p:stCondLst>
                                            <p:cond delay="0"/>
                                          </p:stCondLst>
                                        </p:cTn>
                                        <p:tgtEl>
                                          <p:spTgt spid="14"/>
                                        </p:tgtEl>
                                        <p:attrNameLst>
                                          <p:attrName>style.visibility</p:attrName>
                                        </p:attrNameLst>
                                      </p:cBhvr>
                                      <p:to>
                                        <p:strVal val="visible"/>
                                      </p:to>
                                    </p:set>
                                    <p:anim calcmode="lin" valueType="num">
                                      <p:cBhvr additive="base">
                                        <p:cTn id="21" dur="500" fill="hold"/>
                                        <p:tgtEl>
                                          <p:spTgt spid="14"/>
                                        </p:tgtEl>
                                        <p:attrNameLst>
                                          <p:attrName>ppt_x</p:attrName>
                                        </p:attrNameLst>
                                      </p:cBhvr>
                                      <p:tavLst>
                                        <p:tav tm="0">
                                          <p:val>
                                            <p:strVal val="#ppt_x"/>
                                          </p:val>
                                        </p:tav>
                                        <p:tav tm="100000">
                                          <p:val>
                                            <p:strVal val="#ppt_x"/>
                                          </p:val>
                                        </p:tav>
                                      </p:tavLst>
                                    </p:anim>
                                    <p:anim calcmode="lin" valueType="num">
                                      <p:cBhvr additive="base">
                                        <p:cTn id="22"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par>
                    <p:cTn id="23" fill="hold" nodeType="clickPar">
                      <p:stCondLst>
                        <p:cond delay="indefinite"/>
                      </p:stCondLst>
                      <p:childTnLst>
                        <p:par>
                          <p:cTn id="24" fill="hold" nodeType="withGroup">
                            <p:stCondLst>
                              <p:cond delay="0"/>
                            </p:stCondLst>
                            <p:childTnLst>
                              <p:par>
                                <p:cTn id="25" presetID="2" presetClass="entr" presetSubtype="1" fill="hold" grpId="0" nodeType="click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additive="base">
                                        <p:cTn id="27" dur="500" fill="hold"/>
                                        <p:tgtEl>
                                          <p:spTgt spid="15"/>
                                        </p:tgtEl>
                                        <p:attrNameLst>
                                          <p:attrName>ppt_x</p:attrName>
                                        </p:attrNameLst>
                                      </p:cBhvr>
                                      <p:tavLst>
                                        <p:tav tm="0">
                                          <p:val>
                                            <p:strVal val="#ppt_x"/>
                                          </p:val>
                                        </p:tav>
                                        <p:tav tm="100000">
                                          <p:val>
                                            <p:strVal val="#ppt_x"/>
                                          </p:val>
                                        </p:tav>
                                      </p:tavLst>
                                    </p:anim>
                                    <p:anim calcmode="lin" valueType="num">
                                      <p:cBhvr additive="base">
                                        <p:cTn id="28" dur="500" fill="hold"/>
                                        <p:tgtEl>
                                          <p:spTgt spid="15"/>
                                        </p:tgtEl>
                                        <p:attrNameLst>
                                          <p:attrName>ppt_y</p:attrName>
                                        </p:attrNameLst>
                                      </p:cBhvr>
                                      <p:tavLst>
                                        <p:tav tm="0">
                                          <p:val>
                                            <p:strVal val="0-#ppt_h/2"/>
                                          </p:val>
                                        </p:tav>
                                        <p:tav tm="100000">
                                          <p:val>
                                            <p:strVal val="#ppt_y"/>
                                          </p:val>
                                        </p:tav>
                                      </p:tavLst>
                                    </p:anim>
                                  </p:childTnLst>
                                </p:cTn>
                              </p:par>
                            </p:childTnLst>
                          </p:cTn>
                        </p:par>
                      </p:childTnLst>
                    </p:cTn>
                  </p:par>
                  <p:par>
                    <p:cTn id="29" fill="hold" nodeType="clickPar">
                      <p:stCondLst>
                        <p:cond delay="indefinite"/>
                      </p:stCondLst>
                      <p:childTnLst>
                        <p:par>
                          <p:cTn id="30" fill="hold" nodeType="withGroup">
                            <p:stCondLst>
                              <p:cond delay="0"/>
                            </p:stCondLst>
                            <p:childTnLst>
                              <p:par>
                                <p:cTn id="31" presetID="2" presetClass="entr" presetSubtype="1" fill="hold" grpId="0" nodeType="click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500" fill="hold"/>
                                        <p:tgtEl>
                                          <p:spTgt spid="16"/>
                                        </p:tgtEl>
                                        <p:attrNameLst>
                                          <p:attrName>ppt_x</p:attrName>
                                        </p:attrNameLst>
                                      </p:cBhvr>
                                      <p:tavLst>
                                        <p:tav tm="0">
                                          <p:val>
                                            <p:strVal val="#ppt_x"/>
                                          </p:val>
                                        </p:tav>
                                        <p:tav tm="100000">
                                          <p:val>
                                            <p:strVal val="#ppt_x"/>
                                          </p:val>
                                        </p:tav>
                                      </p:tavLst>
                                    </p:anim>
                                    <p:anim calcmode="lin" valueType="num">
                                      <p:cBhvr additive="base">
                                        <p:cTn id="34" dur="500" fill="hold"/>
                                        <p:tgtEl>
                                          <p:spTgt spid="16"/>
                                        </p:tgtEl>
                                        <p:attrNameLst>
                                          <p:attrName>ppt_y</p:attrName>
                                        </p:attrNameLst>
                                      </p:cBhvr>
                                      <p:tavLst>
                                        <p:tav tm="0">
                                          <p:val>
                                            <p:strVal val="0-#ppt_h/2"/>
                                          </p:val>
                                        </p:tav>
                                        <p:tav tm="100000">
                                          <p:val>
                                            <p:strVal val="#ppt_y"/>
                                          </p:val>
                                        </p:tav>
                                      </p:tavLst>
                                    </p:anim>
                                  </p:childTnLst>
                                </p:cTn>
                              </p:par>
                            </p:childTnLst>
                          </p:cTn>
                        </p:par>
                      </p:childTnLst>
                    </p:cTn>
                  </p:par>
                  <p:par>
                    <p:cTn id="35" fill="hold" nodeType="clickPar">
                      <p:stCondLst>
                        <p:cond delay="indefinite"/>
                      </p:stCondLst>
                      <p:childTnLst>
                        <p:par>
                          <p:cTn id="36" fill="hold" nodeType="withGroup">
                            <p:stCondLst>
                              <p:cond delay="0"/>
                            </p:stCondLst>
                            <p:childTnLst>
                              <p:par>
                                <p:cTn id="37" presetID="2" presetClass="entr" presetSubtype="1" fill="hold" grpId="0" nodeType="click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500" fill="hold"/>
                                        <p:tgtEl>
                                          <p:spTgt spid="13"/>
                                        </p:tgtEl>
                                        <p:attrNameLst>
                                          <p:attrName>ppt_x</p:attrName>
                                        </p:attrNameLst>
                                      </p:cBhvr>
                                      <p:tavLst>
                                        <p:tav tm="0">
                                          <p:val>
                                            <p:strVal val="#ppt_x"/>
                                          </p:val>
                                        </p:tav>
                                        <p:tav tm="100000">
                                          <p:val>
                                            <p:strVal val="#ppt_x"/>
                                          </p:val>
                                        </p:tav>
                                      </p:tavLst>
                                    </p:anim>
                                    <p:anim calcmode="lin" valueType="num">
                                      <p:cBhvr additive="base">
                                        <p:cTn id="40" dur="500" fill="hold"/>
                                        <p:tgtEl>
                                          <p:spTgt spid="1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3" grpId="0"/>
      <p:bldP spid="14" grpId="0"/>
      <p:bldP spid="15" grpId="0" animBg="1"/>
      <p:bldP spid="16"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0642" name="Text Box 3"/>
          <p:cNvSpPr txBox="1">
            <a:spLocks noChangeArrowheads="1"/>
          </p:cNvSpPr>
          <p:nvPr/>
        </p:nvSpPr>
        <p:spPr bwMode="auto">
          <a:xfrm>
            <a:off x="1752601" y="404813"/>
            <a:ext cx="8736013" cy="830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just" fontAlgn="base">
              <a:spcBef>
                <a:spcPct val="50000"/>
              </a:spcBef>
              <a:spcAft>
                <a:spcPct val="0"/>
              </a:spcAft>
              <a:buFontTx/>
              <a:buNone/>
            </a:pPr>
            <a:r>
              <a:rPr kumimoji="0" lang="en-US" altLang="en-US" sz="2400" b="1">
                <a:solidFill>
                  <a:srgbClr val="000099"/>
                </a:solidFill>
                <a:cs typeface="Arial" panose="020B0604020202020204" pitchFamily="34" charset="0"/>
              </a:rPr>
              <a:t>Câu 1: Anh (chị) hãy đánh dấu (X) vào</a:t>
            </a:r>
            <a:r>
              <a:rPr kumimoji="0" lang="en-US" altLang="en-US" sz="2400">
                <a:solidFill>
                  <a:srgbClr val="000099"/>
                </a:solidFill>
                <a:cs typeface="Arial" panose="020B0604020202020204" pitchFamily="34" charset="0"/>
              </a:rPr>
              <a:t> </a:t>
            </a:r>
            <a:r>
              <a:rPr kumimoji="0" lang="en-ZW" altLang="en-US" sz="2400" b="1">
                <a:solidFill>
                  <a:srgbClr val="000099"/>
                </a:solidFill>
                <a:cs typeface="Arial" panose="020B0604020202020204" pitchFamily="34" charset="0"/>
              </a:rPr>
              <a:t>câu đề cập đến tính kế thừa trong quá trình phát triển của sự vật, hiện tượng?</a:t>
            </a:r>
            <a:r>
              <a:rPr kumimoji="0" lang="en-ZW" altLang="en-US" sz="2400">
                <a:solidFill>
                  <a:srgbClr val="000099"/>
                </a:solidFill>
                <a:cs typeface="Arial" panose="020B0604020202020204" pitchFamily="34" charset="0"/>
              </a:rPr>
              <a:t> </a:t>
            </a:r>
            <a:endParaRPr kumimoji="0" lang="en-US" altLang="en-US" sz="2400" b="1">
              <a:solidFill>
                <a:srgbClr val="000099"/>
              </a:solidFill>
              <a:cs typeface="Arial" panose="020B0604020202020204" pitchFamily="34" charset="0"/>
            </a:endParaRPr>
          </a:p>
        </p:txBody>
      </p:sp>
      <p:graphicFrame>
        <p:nvGraphicFramePr>
          <p:cNvPr id="217146" name="Group 58"/>
          <p:cNvGraphicFramePr>
            <a:graphicFrameLocks noGrp="1"/>
          </p:cNvGraphicFramePr>
          <p:nvPr>
            <p:ph idx="1"/>
          </p:nvPr>
        </p:nvGraphicFramePr>
        <p:xfrm>
          <a:off x="1776413" y="2133601"/>
          <a:ext cx="8686800" cy="2443164"/>
        </p:xfrm>
        <a:graphic>
          <a:graphicData uri="http://schemas.openxmlformats.org/drawingml/2006/table">
            <a:tbl>
              <a:tblPr/>
              <a:tblGrid>
                <a:gridCol w="6113463">
                  <a:extLst>
                    <a:ext uri="{9D8B030D-6E8A-4147-A177-3AD203B41FA5}">
                      <a16:colId xmlns:a16="http://schemas.microsoft.com/office/drawing/2014/main" val="20000"/>
                    </a:ext>
                  </a:extLst>
                </a:gridCol>
                <a:gridCol w="2573337">
                  <a:extLst>
                    <a:ext uri="{9D8B030D-6E8A-4147-A177-3AD203B41FA5}">
                      <a16:colId xmlns:a16="http://schemas.microsoft.com/office/drawing/2014/main" val="20001"/>
                    </a:ext>
                  </a:extLst>
                </a:gridCol>
              </a:tblGrid>
              <a:tr h="611188">
                <a:tc>
                  <a:txBody>
                    <a:bodyPr/>
                    <a:lstStyle>
                      <a:lvl1pPr>
                        <a:spcBef>
                          <a:spcPct val="20000"/>
                        </a:spcBef>
                        <a:buClr>
                          <a:schemeClr val="tx2"/>
                        </a:buClr>
                        <a:buSzPct val="85000"/>
                        <a:buFont typeface="Wingdings" pitchFamily="2" charset="2"/>
                        <a:defRPr sz="2800">
                          <a:solidFill>
                            <a:schemeClr val="tx1"/>
                          </a:solidFill>
                          <a:latin typeface="Arial" pitchFamily="34" charset="0"/>
                        </a:defRPr>
                      </a:lvl1pPr>
                      <a:lvl2pPr>
                        <a:spcBef>
                          <a:spcPct val="20000"/>
                        </a:spcBef>
                        <a:buClr>
                          <a:schemeClr val="tx2"/>
                        </a:buClr>
                        <a:buSzPct val="110000"/>
                        <a:buFont typeface="Wingdings" pitchFamily="2" charset="2"/>
                        <a:defRPr sz="2400">
                          <a:solidFill>
                            <a:schemeClr val="tx1"/>
                          </a:solidFill>
                          <a:latin typeface="Arial" pitchFamily="34" charset="0"/>
                        </a:defRPr>
                      </a:lvl2pPr>
                      <a:lvl3pPr>
                        <a:spcBef>
                          <a:spcPct val="20000"/>
                        </a:spcBef>
                        <a:defRPr sz="2000">
                          <a:solidFill>
                            <a:schemeClr val="tx1"/>
                          </a:solidFill>
                          <a:latin typeface="Arial" pitchFamily="34" charset="0"/>
                        </a:defRPr>
                      </a:lvl3pPr>
                      <a:lvl4pPr>
                        <a:spcBef>
                          <a:spcPct val="20000"/>
                        </a:spcBef>
                        <a:defRPr>
                          <a:solidFill>
                            <a:schemeClr val="tx1"/>
                          </a:solidFill>
                          <a:latin typeface="Arial" pitchFamily="34" charset="0"/>
                        </a:defRPr>
                      </a:lvl4pPr>
                      <a:lvl5pPr>
                        <a:spcBef>
                          <a:spcPct val="20000"/>
                        </a:spcBef>
                        <a:defRPr>
                          <a:solidFill>
                            <a:schemeClr val="tx1"/>
                          </a:solidFill>
                          <a:latin typeface="Arial" pitchFamily="34" charset="0"/>
                        </a:defRPr>
                      </a:lvl5pPr>
                      <a:lvl6pPr fontAlgn="base">
                        <a:spcBef>
                          <a:spcPct val="20000"/>
                        </a:spcBef>
                        <a:spcAft>
                          <a:spcPct val="0"/>
                        </a:spcAft>
                        <a:defRPr>
                          <a:solidFill>
                            <a:schemeClr val="tx1"/>
                          </a:solidFill>
                          <a:latin typeface="Arial" pitchFamily="34" charset="0"/>
                        </a:defRPr>
                      </a:lvl6pPr>
                      <a:lvl7pPr fontAlgn="base">
                        <a:spcBef>
                          <a:spcPct val="20000"/>
                        </a:spcBef>
                        <a:spcAft>
                          <a:spcPct val="0"/>
                        </a:spcAft>
                        <a:defRPr>
                          <a:solidFill>
                            <a:schemeClr val="tx1"/>
                          </a:solidFill>
                          <a:latin typeface="Arial" pitchFamily="34" charset="0"/>
                        </a:defRPr>
                      </a:lvl7pPr>
                      <a:lvl8pPr fontAlgn="base">
                        <a:spcBef>
                          <a:spcPct val="20000"/>
                        </a:spcBef>
                        <a:spcAft>
                          <a:spcPct val="0"/>
                        </a:spcAft>
                        <a:defRPr>
                          <a:solidFill>
                            <a:schemeClr val="tx1"/>
                          </a:solidFill>
                          <a:latin typeface="Arial" pitchFamily="34" charset="0"/>
                        </a:defRPr>
                      </a:lvl8pPr>
                      <a:lvl9pPr fontAlgn="base">
                        <a:spcBef>
                          <a:spcPct val="20000"/>
                        </a:spcBef>
                        <a:spcAft>
                          <a:spcPct val="0"/>
                        </a:spcAft>
                        <a:defRPr>
                          <a:solidFill>
                            <a:schemeClr val="tx1"/>
                          </a:solidFill>
                          <a:latin typeface="Arial" pitchFamily="34" charset="0"/>
                        </a:defRPr>
                      </a:lvl9pPr>
                    </a:lstStyle>
                    <a:p>
                      <a:pPr marL="0" marR="0" lvl="0" indent="0" algn="just" defTabSz="914400" rtl="0" eaLnBrk="1" fontAlgn="base" latinLnBrk="0" hangingPunct="1">
                        <a:lnSpc>
                          <a:spcPct val="100000"/>
                        </a:lnSpc>
                        <a:spcBef>
                          <a:spcPct val="20000"/>
                        </a:spcBef>
                        <a:spcAft>
                          <a:spcPct val="0"/>
                        </a:spcAft>
                        <a:buClr>
                          <a:schemeClr val="tx2"/>
                        </a:buClr>
                        <a:buSzPct val="85000"/>
                        <a:buFont typeface="Wingdings" pitchFamily="2" charset="2"/>
                        <a:buNone/>
                        <a:tabLst/>
                      </a:pPr>
                      <a:r>
                        <a:rPr kumimoji="0" lang="en-ZW" altLang="en-US" sz="3200" b="1" i="0" u="none" strike="noStrike" cap="none" normalizeH="0" baseline="0" dirty="0">
                          <a:ln>
                            <a:noFill/>
                          </a:ln>
                          <a:solidFill>
                            <a:srgbClr val="0000FF"/>
                          </a:solidFill>
                          <a:effectLst/>
                          <a:latin typeface="Times New Roman" pitchFamily="18" charset="0"/>
                        </a:rPr>
                        <a:t>A. Tre </a:t>
                      </a:r>
                      <a:r>
                        <a:rPr kumimoji="0" lang="en-ZW" altLang="en-US" sz="3200" b="1" i="0" u="none" strike="noStrike" cap="none" normalizeH="0" baseline="0" dirty="0" err="1">
                          <a:ln>
                            <a:noFill/>
                          </a:ln>
                          <a:solidFill>
                            <a:srgbClr val="0000FF"/>
                          </a:solidFill>
                          <a:effectLst/>
                          <a:latin typeface="Times New Roman" pitchFamily="18" charset="0"/>
                        </a:rPr>
                        <a:t>già</a:t>
                      </a:r>
                      <a:r>
                        <a:rPr kumimoji="0" lang="en-ZW" altLang="en-US" sz="3200" b="1" i="0" u="none" strike="noStrike" cap="none" normalizeH="0" baseline="0" dirty="0">
                          <a:ln>
                            <a:noFill/>
                          </a:ln>
                          <a:solidFill>
                            <a:srgbClr val="0000FF"/>
                          </a:solidFill>
                          <a:effectLst/>
                          <a:latin typeface="Times New Roman" pitchFamily="18" charset="0"/>
                        </a:rPr>
                        <a:t> </a:t>
                      </a:r>
                      <a:r>
                        <a:rPr kumimoji="0" lang="en-ZW" altLang="en-US" sz="3200" b="1" i="0" u="none" strike="noStrike" cap="none" normalizeH="0" baseline="0" dirty="0" err="1">
                          <a:ln>
                            <a:noFill/>
                          </a:ln>
                          <a:solidFill>
                            <a:srgbClr val="0000FF"/>
                          </a:solidFill>
                          <a:effectLst/>
                          <a:latin typeface="Times New Roman" pitchFamily="18" charset="0"/>
                        </a:rPr>
                        <a:t>măng</a:t>
                      </a:r>
                      <a:r>
                        <a:rPr kumimoji="0" lang="en-ZW" altLang="en-US" sz="3200" b="1" i="0" u="none" strike="noStrike" cap="none" normalizeH="0" baseline="0" dirty="0">
                          <a:ln>
                            <a:noFill/>
                          </a:ln>
                          <a:solidFill>
                            <a:srgbClr val="0000FF"/>
                          </a:solidFill>
                          <a:effectLst/>
                          <a:latin typeface="Times New Roman" pitchFamily="18" charset="0"/>
                        </a:rPr>
                        <a:t> </a:t>
                      </a:r>
                      <a:r>
                        <a:rPr kumimoji="0" lang="en-ZW" altLang="en-US" sz="3200" b="1" i="0" u="none" strike="noStrike" cap="none" normalizeH="0" baseline="0" dirty="0" err="1">
                          <a:ln>
                            <a:noFill/>
                          </a:ln>
                          <a:solidFill>
                            <a:srgbClr val="0000FF"/>
                          </a:solidFill>
                          <a:effectLst/>
                          <a:latin typeface="Times New Roman" pitchFamily="18" charset="0"/>
                        </a:rPr>
                        <a:t>mọc</a:t>
                      </a:r>
                      <a:r>
                        <a:rPr kumimoji="0" lang="en-US" altLang="en-US" sz="3200" b="0" i="0" u="none" strike="noStrike" cap="none" normalizeH="0" baseline="0" dirty="0">
                          <a:ln>
                            <a:noFill/>
                          </a:ln>
                          <a:solidFill>
                            <a:srgbClr val="0000FF"/>
                          </a:solidFill>
                          <a:effectLst/>
                          <a:latin typeface="Times New Roman" pitchFamily="18" charset="0"/>
                        </a:rPr>
                        <a:t> </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tx2"/>
                        </a:buClr>
                        <a:buSzPct val="85000"/>
                        <a:buFont typeface="Wingdings" pitchFamily="2" charset="2"/>
                        <a:defRPr sz="2800">
                          <a:solidFill>
                            <a:schemeClr val="tx1"/>
                          </a:solidFill>
                          <a:latin typeface="Arial" pitchFamily="34" charset="0"/>
                        </a:defRPr>
                      </a:lvl1pPr>
                      <a:lvl2pPr>
                        <a:spcBef>
                          <a:spcPct val="20000"/>
                        </a:spcBef>
                        <a:buClr>
                          <a:schemeClr val="tx2"/>
                        </a:buClr>
                        <a:buSzPct val="110000"/>
                        <a:buFont typeface="Wingdings" pitchFamily="2" charset="2"/>
                        <a:defRPr sz="2400">
                          <a:solidFill>
                            <a:schemeClr val="tx1"/>
                          </a:solidFill>
                          <a:latin typeface="Arial" pitchFamily="34" charset="0"/>
                        </a:defRPr>
                      </a:lvl2pPr>
                      <a:lvl3pPr>
                        <a:spcBef>
                          <a:spcPct val="20000"/>
                        </a:spcBef>
                        <a:defRPr sz="2000">
                          <a:solidFill>
                            <a:schemeClr val="tx1"/>
                          </a:solidFill>
                          <a:latin typeface="Arial" pitchFamily="34" charset="0"/>
                        </a:defRPr>
                      </a:lvl3pPr>
                      <a:lvl4pPr>
                        <a:spcBef>
                          <a:spcPct val="20000"/>
                        </a:spcBef>
                        <a:defRPr>
                          <a:solidFill>
                            <a:schemeClr val="tx1"/>
                          </a:solidFill>
                          <a:latin typeface="Arial" pitchFamily="34" charset="0"/>
                        </a:defRPr>
                      </a:lvl4pPr>
                      <a:lvl5pPr>
                        <a:spcBef>
                          <a:spcPct val="20000"/>
                        </a:spcBef>
                        <a:defRPr>
                          <a:solidFill>
                            <a:schemeClr val="tx1"/>
                          </a:solidFill>
                          <a:latin typeface="Arial" pitchFamily="34" charset="0"/>
                        </a:defRPr>
                      </a:lvl5pPr>
                      <a:lvl6pPr fontAlgn="base">
                        <a:spcBef>
                          <a:spcPct val="20000"/>
                        </a:spcBef>
                        <a:spcAft>
                          <a:spcPct val="0"/>
                        </a:spcAft>
                        <a:defRPr>
                          <a:solidFill>
                            <a:schemeClr val="tx1"/>
                          </a:solidFill>
                          <a:latin typeface="Arial" pitchFamily="34" charset="0"/>
                        </a:defRPr>
                      </a:lvl6pPr>
                      <a:lvl7pPr fontAlgn="base">
                        <a:spcBef>
                          <a:spcPct val="20000"/>
                        </a:spcBef>
                        <a:spcAft>
                          <a:spcPct val="0"/>
                        </a:spcAft>
                        <a:defRPr>
                          <a:solidFill>
                            <a:schemeClr val="tx1"/>
                          </a:solidFill>
                          <a:latin typeface="Arial" pitchFamily="34" charset="0"/>
                        </a:defRPr>
                      </a:lvl7pPr>
                      <a:lvl8pPr fontAlgn="base">
                        <a:spcBef>
                          <a:spcPct val="20000"/>
                        </a:spcBef>
                        <a:spcAft>
                          <a:spcPct val="0"/>
                        </a:spcAft>
                        <a:defRPr>
                          <a:solidFill>
                            <a:schemeClr val="tx1"/>
                          </a:solidFill>
                          <a:latin typeface="Arial" pitchFamily="34" charset="0"/>
                        </a:defRPr>
                      </a:lvl8pPr>
                      <a:lvl9pPr fontAlgn="base">
                        <a:spcBef>
                          <a:spcPct val="20000"/>
                        </a:spcBef>
                        <a:spcAft>
                          <a:spcPct val="0"/>
                        </a:spcAft>
                        <a:defRPr>
                          <a:solidFill>
                            <a:schemeClr val="tx1"/>
                          </a:solidFill>
                          <a:latin typeface="Arial" pitchFamily="34" charset="0"/>
                        </a:defRPr>
                      </a:lvl9pPr>
                    </a:lstStyle>
                    <a:p>
                      <a:pPr marL="0" marR="0" lvl="0" indent="0" algn="l" defTabSz="914400" rtl="0" eaLnBrk="1" fontAlgn="base" latinLnBrk="0" hangingPunct="1">
                        <a:lnSpc>
                          <a:spcPct val="100000"/>
                        </a:lnSpc>
                        <a:spcBef>
                          <a:spcPct val="20000"/>
                        </a:spcBef>
                        <a:spcAft>
                          <a:spcPct val="0"/>
                        </a:spcAft>
                        <a:buClr>
                          <a:schemeClr val="tx2"/>
                        </a:buClr>
                        <a:buSzPct val="85000"/>
                        <a:buFont typeface="Wingdings" pitchFamily="2" charset="2"/>
                        <a:buNone/>
                        <a:tabLst/>
                      </a:pPr>
                      <a:endParaRPr kumimoji="0" lang="en-US" altLang="en-US" sz="2800" b="0" i="0" u="none" strike="noStrike" cap="none" normalizeH="0" baseline="0">
                        <a:ln>
                          <a:noFill/>
                        </a:ln>
                        <a:solidFill>
                          <a:schemeClr val="tx1"/>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609600">
                <a:tc>
                  <a:txBody>
                    <a:bodyPr/>
                    <a:lstStyle>
                      <a:lvl1pPr>
                        <a:spcBef>
                          <a:spcPct val="20000"/>
                        </a:spcBef>
                        <a:buClr>
                          <a:schemeClr val="tx2"/>
                        </a:buClr>
                        <a:buSzPct val="85000"/>
                        <a:buFont typeface="Wingdings" pitchFamily="2" charset="2"/>
                        <a:defRPr sz="2800">
                          <a:solidFill>
                            <a:schemeClr val="tx1"/>
                          </a:solidFill>
                          <a:latin typeface="Arial" pitchFamily="34" charset="0"/>
                        </a:defRPr>
                      </a:lvl1pPr>
                      <a:lvl2pPr>
                        <a:spcBef>
                          <a:spcPct val="20000"/>
                        </a:spcBef>
                        <a:buClr>
                          <a:schemeClr val="tx2"/>
                        </a:buClr>
                        <a:buSzPct val="110000"/>
                        <a:buFont typeface="Wingdings" pitchFamily="2" charset="2"/>
                        <a:defRPr sz="2400">
                          <a:solidFill>
                            <a:schemeClr val="tx1"/>
                          </a:solidFill>
                          <a:latin typeface="Arial" pitchFamily="34" charset="0"/>
                        </a:defRPr>
                      </a:lvl2pPr>
                      <a:lvl3pPr>
                        <a:spcBef>
                          <a:spcPct val="20000"/>
                        </a:spcBef>
                        <a:defRPr sz="2000">
                          <a:solidFill>
                            <a:schemeClr val="tx1"/>
                          </a:solidFill>
                          <a:latin typeface="Arial" pitchFamily="34" charset="0"/>
                        </a:defRPr>
                      </a:lvl3pPr>
                      <a:lvl4pPr>
                        <a:spcBef>
                          <a:spcPct val="20000"/>
                        </a:spcBef>
                        <a:defRPr>
                          <a:solidFill>
                            <a:schemeClr val="tx1"/>
                          </a:solidFill>
                          <a:latin typeface="Arial" pitchFamily="34" charset="0"/>
                        </a:defRPr>
                      </a:lvl4pPr>
                      <a:lvl5pPr>
                        <a:spcBef>
                          <a:spcPct val="20000"/>
                        </a:spcBef>
                        <a:defRPr>
                          <a:solidFill>
                            <a:schemeClr val="tx1"/>
                          </a:solidFill>
                          <a:latin typeface="Arial" pitchFamily="34" charset="0"/>
                        </a:defRPr>
                      </a:lvl5pPr>
                      <a:lvl6pPr fontAlgn="base">
                        <a:spcBef>
                          <a:spcPct val="20000"/>
                        </a:spcBef>
                        <a:spcAft>
                          <a:spcPct val="0"/>
                        </a:spcAft>
                        <a:defRPr>
                          <a:solidFill>
                            <a:schemeClr val="tx1"/>
                          </a:solidFill>
                          <a:latin typeface="Arial" pitchFamily="34" charset="0"/>
                        </a:defRPr>
                      </a:lvl6pPr>
                      <a:lvl7pPr fontAlgn="base">
                        <a:spcBef>
                          <a:spcPct val="20000"/>
                        </a:spcBef>
                        <a:spcAft>
                          <a:spcPct val="0"/>
                        </a:spcAft>
                        <a:defRPr>
                          <a:solidFill>
                            <a:schemeClr val="tx1"/>
                          </a:solidFill>
                          <a:latin typeface="Arial" pitchFamily="34" charset="0"/>
                        </a:defRPr>
                      </a:lvl7pPr>
                      <a:lvl8pPr fontAlgn="base">
                        <a:spcBef>
                          <a:spcPct val="20000"/>
                        </a:spcBef>
                        <a:spcAft>
                          <a:spcPct val="0"/>
                        </a:spcAft>
                        <a:defRPr>
                          <a:solidFill>
                            <a:schemeClr val="tx1"/>
                          </a:solidFill>
                          <a:latin typeface="Arial" pitchFamily="34" charset="0"/>
                        </a:defRPr>
                      </a:lvl8pPr>
                      <a:lvl9pPr fontAlgn="base">
                        <a:spcBef>
                          <a:spcPct val="20000"/>
                        </a:spcBef>
                        <a:spcAft>
                          <a:spcPct val="0"/>
                        </a:spcAft>
                        <a:defRPr>
                          <a:solidFill>
                            <a:schemeClr val="tx1"/>
                          </a:solidFill>
                          <a:latin typeface="Arial" pitchFamily="34" charset="0"/>
                        </a:defRPr>
                      </a:lvl9pPr>
                    </a:lstStyle>
                    <a:p>
                      <a:pPr marL="0" marR="0" lvl="0" indent="0" algn="l" defTabSz="914400" rtl="0" eaLnBrk="1" fontAlgn="base" latinLnBrk="0" hangingPunct="1">
                        <a:lnSpc>
                          <a:spcPct val="100000"/>
                        </a:lnSpc>
                        <a:spcBef>
                          <a:spcPct val="20000"/>
                        </a:spcBef>
                        <a:spcAft>
                          <a:spcPct val="0"/>
                        </a:spcAft>
                        <a:buClr>
                          <a:schemeClr val="tx2"/>
                        </a:buClr>
                        <a:buSzPct val="85000"/>
                        <a:buFont typeface="Wingdings" pitchFamily="2" charset="2"/>
                        <a:buNone/>
                        <a:tabLst/>
                      </a:pPr>
                      <a:r>
                        <a:rPr kumimoji="0" lang="en-ZW" altLang="en-US" sz="3200" b="1" i="0" u="none" strike="noStrike" cap="none" normalizeH="0" baseline="0">
                          <a:ln>
                            <a:noFill/>
                          </a:ln>
                          <a:solidFill>
                            <a:srgbClr val="0000FF"/>
                          </a:solidFill>
                          <a:effectLst/>
                          <a:latin typeface="Times New Roman" pitchFamily="18" charset="0"/>
                        </a:rPr>
                        <a:t>B. </a:t>
                      </a:r>
                      <a:r>
                        <a:rPr kumimoji="0" lang="fr-FR" altLang="en-US" sz="3200" b="1" i="0" u="none" strike="noStrike" cap="none" normalizeH="0" baseline="0">
                          <a:ln>
                            <a:noFill/>
                          </a:ln>
                          <a:solidFill>
                            <a:srgbClr val="0000FF"/>
                          </a:solidFill>
                          <a:effectLst/>
                          <a:latin typeface="Times New Roman" pitchFamily="18" charset="0"/>
                        </a:rPr>
                        <a:t>Có mới nới cũ</a:t>
                      </a:r>
                      <a:endParaRPr kumimoji="0" lang="en-US" altLang="en-US" sz="3200" b="1" i="0" u="none" strike="noStrike" cap="none" normalizeH="0" baseline="0">
                        <a:ln>
                          <a:noFill/>
                        </a:ln>
                        <a:solidFill>
                          <a:srgbClr val="0000FF"/>
                        </a:solidFill>
                        <a:effectLst/>
                        <a:latin typeface="Times New Roman" pitchFamily="18"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tx2"/>
                        </a:buClr>
                        <a:buSzPct val="85000"/>
                        <a:buFont typeface="Wingdings" pitchFamily="2" charset="2"/>
                        <a:defRPr sz="2800">
                          <a:solidFill>
                            <a:schemeClr val="tx1"/>
                          </a:solidFill>
                          <a:latin typeface="Arial" pitchFamily="34" charset="0"/>
                        </a:defRPr>
                      </a:lvl1pPr>
                      <a:lvl2pPr>
                        <a:spcBef>
                          <a:spcPct val="20000"/>
                        </a:spcBef>
                        <a:buClr>
                          <a:schemeClr val="tx2"/>
                        </a:buClr>
                        <a:buSzPct val="110000"/>
                        <a:buFont typeface="Wingdings" pitchFamily="2" charset="2"/>
                        <a:defRPr sz="2400">
                          <a:solidFill>
                            <a:schemeClr val="tx1"/>
                          </a:solidFill>
                          <a:latin typeface="Arial" pitchFamily="34" charset="0"/>
                        </a:defRPr>
                      </a:lvl2pPr>
                      <a:lvl3pPr>
                        <a:spcBef>
                          <a:spcPct val="20000"/>
                        </a:spcBef>
                        <a:defRPr sz="2000">
                          <a:solidFill>
                            <a:schemeClr val="tx1"/>
                          </a:solidFill>
                          <a:latin typeface="Arial" pitchFamily="34" charset="0"/>
                        </a:defRPr>
                      </a:lvl3pPr>
                      <a:lvl4pPr>
                        <a:spcBef>
                          <a:spcPct val="20000"/>
                        </a:spcBef>
                        <a:defRPr>
                          <a:solidFill>
                            <a:schemeClr val="tx1"/>
                          </a:solidFill>
                          <a:latin typeface="Arial" pitchFamily="34" charset="0"/>
                        </a:defRPr>
                      </a:lvl4pPr>
                      <a:lvl5pPr>
                        <a:spcBef>
                          <a:spcPct val="20000"/>
                        </a:spcBef>
                        <a:defRPr>
                          <a:solidFill>
                            <a:schemeClr val="tx1"/>
                          </a:solidFill>
                          <a:latin typeface="Arial" pitchFamily="34" charset="0"/>
                        </a:defRPr>
                      </a:lvl5pPr>
                      <a:lvl6pPr fontAlgn="base">
                        <a:spcBef>
                          <a:spcPct val="20000"/>
                        </a:spcBef>
                        <a:spcAft>
                          <a:spcPct val="0"/>
                        </a:spcAft>
                        <a:defRPr>
                          <a:solidFill>
                            <a:schemeClr val="tx1"/>
                          </a:solidFill>
                          <a:latin typeface="Arial" pitchFamily="34" charset="0"/>
                        </a:defRPr>
                      </a:lvl6pPr>
                      <a:lvl7pPr fontAlgn="base">
                        <a:spcBef>
                          <a:spcPct val="20000"/>
                        </a:spcBef>
                        <a:spcAft>
                          <a:spcPct val="0"/>
                        </a:spcAft>
                        <a:defRPr>
                          <a:solidFill>
                            <a:schemeClr val="tx1"/>
                          </a:solidFill>
                          <a:latin typeface="Arial" pitchFamily="34" charset="0"/>
                        </a:defRPr>
                      </a:lvl7pPr>
                      <a:lvl8pPr fontAlgn="base">
                        <a:spcBef>
                          <a:spcPct val="20000"/>
                        </a:spcBef>
                        <a:spcAft>
                          <a:spcPct val="0"/>
                        </a:spcAft>
                        <a:defRPr>
                          <a:solidFill>
                            <a:schemeClr val="tx1"/>
                          </a:solidFill>
                          <a:latin typeface="Arial" pitchFamily="34" charset="0"/>
                        </a:defRPr>
                      </a:lvl8pPr>
                      <a:lvl9pPr fontAlgn="base">
                        <a:spcBef>
                          <a:spcPct val="20000"/>
                        </a:spcBef>
                        <a:spcAft>
                          <a:spcPct val="0"/>
                        </a:spcAft>
                        <a:defRPr>
                          <a:solidFill>
                            <a:schemeClr val="tx1"/>
                          </a:solidFill>
                          <a:latin typeface="Arial" pitchFamily="34" charset="0"/>
                        </a:defRPr>
                      </a:lvl9pPr>
                    </a:lstStyle>
                    <a:p>
                      <a:pPr marL="0" marR="0" lvl="0" indent="0" algn="l" defTabSz="914400" rtl="0" eaLnBrk="1" fontAlgn="base" latinLnBrk="0" hangingPunct="1">
                        <a:lnSpc>
                          <a:spcPct val="100000"/>
                        </a:lnSpc>
                        <a:spcBef>
                          <a:spcPct val="20000"/>
                        </a:spcBef>
                        <a:spcAft>
                          <a:spcPct val="0"/>
                        </a:spcAft>
                        <a:buClr>
                          <a:schemeClr val="tx2"/>
                        </a:buClr>
                        <a:buSzPct val="85000"/>
                        <a:buFont typeface="Wingdings" pitchFamily="2" charset="2"/>
                        <a:buNone/>
                        <a:tabLst/>
                      </a:pPr>
                      <a:endParaRPr kumimoji="0" lang="en-US" altLang="en-US" sz="2800" b="0" i="0" u="none" strike="noStrike" cap="none" normalizeH="0" baseline="0">
                        <a:ln>
                          <a:noFill/>
                        </a:ln>
                        <a:solidFill>
                          <a:schemeClr val="tx1"/>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611188">
                <a:tc>
                  <a:txBody>
                    <a:bodyPr/>
                    <a:lstStyle>
                      <a:lvl1pPr>
                        <a:spcBef>
                          <a:spcPct val="20000"/>
                        </a:spcBef>
                        <a:buClr>
                          <a:schemeClr val="tx2"/>
                        </a:buClr>
                        <a:buSzPct val="85000"/>
                        <a:buFont typeface="Wingdings" pitchFamily="2" charset="2"/>
                        <a:defRPr sz="2800">
                          <a:solidFill>
                            <a:schemeClr val="tx1"/>
                          </a:solidFill>
                          <a:latin typeface="Arial" pitchFamily="34" charset="0"/>
                        </a:defRPr>
                      </a:lvl1pPr>
                      <a:lvl2pPr>
                        <a:spcBef>
                          <a:spcPct val="20000"/>
                        </a:spcBef>
                        <a:buClr>
                          <a:schemeClr val="tx2"/>
                        </a:buClr>
                        <a:buSzPct val="110000"/>
                        <a:buFont typeface="Wingdings" pitchFamily="2" charset="2"/>
                        <a:defRPr sz="2400">
                          <a:solidFill>
                            <a:schemeClr val="tx1"/>
                          </a:solidFill>
                          <a:latin typeface="Arial" pitchFamily="34" charset="0"/>
                        </a:defRPr>
                      </a:lvl2pPr>
                      <a:lvl3pPr>
                        <a:spcBef>
                          <a:spcPct val="20000"/>
                        </a:spcBef>
                        <a:defRPr sz="2000">
                          <a:solidFill>
                            <a:schemeClr val="tx1"/>
                          </a:solidFill>
                          <a:latin typeface="Arial" pitchFamily="34" charset="0"/>
                        </a:defRPr>
                      </a:lvl3pPr>
                      <a:lvl4pPr>
                        <a:spcBef>
                          <a:spcPct val="20000"/>
                        </a:spcBef>
                        <a:defRPr>
                          <a:solidFill>
                            <a:schemeClr val="tx1"/>
                          </a:solidFill>
                          <a:latin typeface="Arial" pitchFamily="34" charset="0"/>
                        </a:defRPr>
                      </a:lvl4pPr>
                      <a:lvl5pPr>
                        <a:spcBef>
                          <a:spcPct val="20000"/>
                        </a:spcBef>
                        <a:defRPr>
                          <a:solidFill>
                            <a:schemeClr val="tx1"/>
                          </a:solidFill>
                          <a:latin typeface="Arial" pitchFamily="34" charset="0"/>
                        </a:defRPr>
                      </a:lvl5pPr>
                      <a:lvl6pPr fontAlgn="base">
                        <a:spcBef>
                          <a:spcPct val="20000"/>
                        </a:spcBef>
                        <a:spcAft>
                          <a:spcPct val="0"/>
                        </a:spcAft>
                        <a:defRPr>
                          <a:solidFill>
                            <a:schemeClr val="tx1"/>
                          </a:solidFill>
                          <a:latin typeface="Arial" pitchFamily="34" charset="0"/>
                        </a:defRPr>
                      </a:lvl6pPr>
                      <a:lvl7pPr fontAlgn="base">
                        <a:spcBef>
                          <a:spcPct val="20000"/>
                        </a:spcBef>
                        <a:spcAft>
                          <a:spcPct val="0"/>
                        </a:spcAft>
                        <a:defRPr>
                          <a:solidFill>
                            <a:schemeClr val="tx1"/>
                          </a:solidFill>
                          <a:latin typeface="Arial" pitchFamily="34" charset="0"/>
                        </a:defRPr>
                      </a:lvl7pPr>
                      <a:lvl8pPr fontAlgn="base">
                        <a:spcBef>
                          <a:spcPct val="20000"/>
                        </a:spcBef>
                        <a:spcAft>
                          <a:spcPct val="0"/>
                        </a:spcAft>
                        <a:defRPr>
                          <a:solidFill>
                            <a:schemeClr val="tx1"/>
                          </a:solidFill>
                          <a:latin typeface="Arial" pitchFamily="34" charset="0"/>
                        </a:defRPr>
                      </a:lvl8pPr>
                      <a:lvl9pPr fontAlgn="base">
                        <a:spcBef>
                          <a:spcPct val="20000"/>
                        </a:spcBef>
                        <a:spcAft>
                          <a:spcPct val="0"/>
                        </a:spcAft>
                        <a:defRPr>
                          <a:solidFill>
                            <a:schemeClr val="tx1"/>
                          </a:solidFill>
                          <a:latin typeface="Arial" pitchFamily="34" charset="0"/>
                        </a:defRPr>
                      </a:lvl9pPr>
                    </a:lstStyle>
                    <a:p>
                      <a:pPr marL="0" marR="0" lvl="0" indent="0" algn="l" defTabSz="914400" rtl="0" eaLnBrk="1" fontAlgn="base" latinLnBrk="0" hangingPunct="1">
                        <a:lnSpc>
                          <a:spcPct val="100000"/>
                        </a:lnSpc>
                        <a:spcBef>
                          <a:spcPct val="20000"/>
                        </a:spcBef>
                        <a:spcAft>
                          <a:spcPct val="0"/>
                        </a:spcAft>
                        <a:buClr>
                          <a:schemeClr val="tx2"/>
                        </a:buClr>
                        <a:buSzPct val="85000"/>
                        <a:buFont typeface="Wingdings" pitchFamily="2" charset="2"/>
                        <a:buNone/>
                        <a:tabLst/>
                      </a:pPr>
                      <a:r>
                        <a:rPr kumimoji="0" lang="en-ZW" altLang="en-US" sz="3200" b="1" i="0" u="none" strike="noStrike" cap="none" normalizeH="0" baseline="0">
                          <a:ln>
                            <a:noFill/>
                          </a:ln>
                          <a:solidFill>
                            <a:srgbClr val="0000FF"/>
                          </a:solidFill>
                          <a:effectLst/>
                          <a:latin typeface="Times New Roman" pitchFamily="18" charset="0"/>
                        </a:rPr>
                        <a:t>C. </a:t>
                      </a:r>
                      <a:r>
                        <a:rPr kumimoji="0" lang="en-US" altLang="en-US" sz="3200" b="1" i="0" u="none" strike="noStrike" cap="none" normalizeH="0" baseline="0">
                          <a:ln>
                            <a:noFill/>
                          </a:ln>
                          <a:solidFill>
                            <a:srgbClr val="0000FF"/>
                          </a:solidFill>
                          <a:effectLst/>
                          <a:latin typeface="Times New Roman" pitchFamily="18" charset="0"/>
                        </a:rPr>
                        <a:t>Hổ phụ sinh hổ tử</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tx2"/>
                        </a:buClr>
                        <a:buSzPct val="85000"/>
                        <a:buFont typeface="Wingdings" pitchFamily="2" charset="2"/>
                        <a:defRPr sz="2800">
                          <a:solidFill>
                            <a:schemeClr val="tx1"/>
                          </a:solidFill>
                          <a:latin typeface="Arial" pitchFamily="34" charset="0"/>
                        </a:defRPr>
                      </a:lvl1pPr>
                      <a:lvl2pPr>
                        <a:spcBef>
                          <a:spcPct val="20000"/>
                        </a:spcBef>
                        <a:buClr>
                          <a:schemeClr val="tx2"/>
                        </a:buClr>
                        <a:buSzPct val="110000"/>
                        <a:buFont typeface="Wingdings" pitchFamily="2" charset="2"/>
                        <a:defRPr sz="2400">
                          <a:solidFill>
                            <a:schemeClr val="tx1"/>
                          </a:solidFill>
                          <a:latin typeface="Arial" pitchFamily="34" charset="0"/>
                        </a:defRPr>
                      </a:lvl2pPr>
                      <a:lvl3pPr>
                        <a:spcBef>
                          <a:spcPct val="20000"/>
                        </a:spcBef>
                        <a:defRPr sz="2000">
                          <a:solidFill>
                            <a:schemeClr val="tx1"/>
                          </a:solidFill>
                          <a:latin typeface="Arial" pitchFamily="34" charset="0"/>
                        </a:defRPr>
                      </a:lvl3pPr>
                      <a:lvl4pPr>
                        <a:spcBef>
                          <a:spcPct val="20000"/>
                        </a:spcBef>
                        <a:defRPr>
                          <a:solidFill>
                            <a:schemeClr val="tx1"/>
                          </a:solidFill>
                          <a:latin typeface="Arial" pitchFamily="34" charset="0"/>
                        </a:defRPr>
                      </a:lvl4pPr>
                      <a:lvl5pPr>
                        <a:spcBef>
                          <a:spcPct val="20000"/>
                        </a:spcBef>
                        <a:defRPr>
                          <a:solidFill>
                            <a:schemeClr val="tx1"/>
                          </a:solidFill>
                          <a:latin typeface="Arial" pitchFamily="34" charset="0"/>
                        </a:defRPr>
                      </a:lvl5pPr>
                      <a:lvl6pPr fontAlgn="base">
                        <a:spcBef>
                          <a:spcPct val="20000"/>
                        </a:spcBef>
                        <a:spcAft>
                          <a:spcPct val="0"/>
                        </a:spcAft>
                        <a:defRPr>
                          <a:solidFill>
                            <a:schemeClr val="tx1"/>
                          </a:solidFill>
                          <a:latin typeface="Arial" pitchFamily="34" charset="0"/>
                        </a:defRPr>
                      </a:lvl6pPr>
                      <a:lvl7pPr fontAlgn="base">
                        <a:spcBef>
                          <a:spcPct val="20000"/>
                        </a:spcBef>
                        <a:spcAft>
                          <a:spcPct val="0"/>
                        </a:spcAft>
                        <a:defRPr>
                          <a:solidFill>
                            <a:schemeClr val="tx1"/>
                          </a:solidFill>
                          <a:latin typeface="Arial" pitchFamily="34" charset="0"/>
                        </a:defRPr>
                      </a:lvl7pPr>
                      <a:lvl8pPr fontAlgn="base">
                        <a:spcBef>
                          <a:spcPct val="20000"/>
                        </a:spcBef>
                        <a:spcAft>
                          <a:spcPct val="0"/>
                        </a:spcAft>
                        <a:defRPr>
                          <a:solidFill>
                            <a:schemeClr val="tx1"/>
                          </a:solidFill>
                          <a:latin typeface="Arial" pitchFamily="34" charset="0"/>
                        </a:defRPr>
                      </a:lvl8pPr>
                      <a:lvl9pPr fontAlgn="base">
                        <a:spcBef>
                          <a:spcPct val="20000"/>
                        </a:spcBef>
                        <a:spcAft>
                          <a:spcPct val="0"/>
                        </a:spcAft>
                        <a:defRPr>
                          <a:solidFill>
                            <a:schemeClr val="tx1"/>
                          </a:solidFill>
                          <a:latin typeface="Arial" pitchFamily="34" charset="0"/>
                        </a:defRPr>
                      </a:lvl9pPr>
                    </a:lstStyle>
                    <a:p>
                      <a:pPr marL="0" marR="0" lvl="0" indent="0" algn="l" defTabSz="914400" rtl="0" eaLnBrk="1" fontAlgn="base" latinLnBrk="0" hangingPunct="1">
                        <a:lnSpc>
                          <a:spcPct val="100000"/>
                        </a:lnSpc>
                        <a:spcBef>
                          <a:spcPct val="20000"/>
                        </a:spcBef>
                        <a:spcAft>
                          <a:spcPct val="0"/>
                        </a:spcAft>
                        <a:buClr>
                          <a:schemeClr val="tx2"/>
                        </a:buClr>
                        <a:buSzPct val="85000"/>
                        <a:buFont typeface="Wingdings" pitchFamily="2" charset="2"/>
                        <a:buNone/>
                        <a:tabLst/>
                      </a:pPr>
                      <a:endParaRPr kumimoji="0" lang="en-US" altLang="en-US" sz="2800" b="0" i="0" u="none" strike="noStrike" cap="none" normalizeH="0" baseline="0">
                        <a:ln>
                          <a:noFill/>
                        </a:ln>
                        <a:solidFill>
                          <a:schemeClr val="tx1"/>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611188">
                <a:tc>
                  <a:txBody>
                    <a:bodyPr/>
                    <a:lstStyle>
                      <a:lvl1pPr>
                        <a:spcBef>
                          <a:spcPct val="20000"/>
                        </a:spcBef>
                        <a:buClr>
                          <a:schemeClr val="tx2"/>
                        </a:buClr>
                        <a:buSzPct val="85000"/>
                        <a:buFont typeface="Wingdings" pitchFamily="2" charset="2"/>
                        <a:defRPr sz="2800">
                          <a:solidFill>
                            <a:schemeClr val="tx1"/>
                          </a:solidFill>
                          <a:latin typeface="Arial" pitchFamily="34" charset="0"/>
                        </a:defRPr>
                      </a:lvl1pPr>
                      <a:lvl2pPr>
                        <a:spcBef>
                          <a:spcPct val="20000"/>
                        </a:spcBef>
                        <a:buClr>
                          <a:schemeClr val="tx2"/>
                        </a:buClr>
                        <a:buSzPct val="110000"/>
                        <a:buFont typeface="Wingdings" pitchFamily="2" charset="2"/>
                        <a:defRPr sz="2400">
                          <a:solidFill>
                            <a:schemeClr val="tx1"/>
                          </a:solidFill>
                          <a:latin typeface="Arial" pitchFamily="34" charset="0"/>
                        </a:defRPr>
                      </a:lvl2pPr>
                      <a:lvl3pPr>
                        <a:spcBef>
                          <a:spcPct val="20000"/>
                        </a:spcBef>
                        <a:defRPr sz="2000">
                          <a:solidFill>
                            <a:schemeClr val="tx1"/>
                          </a:solidFill>
                          <a:latin typeface="Arial" pitchFamily="34" charset="0"/>
                        </a:defRPr>
                      </a:lvl3pPr>
                      <a:lvl4pPr>
                        <a:spcBef>
                          <a:spcPct val="20000"/>
                        </a:spcBef>
                        <a:defRPr>
                          <a:solidFill>
                            <a:schemeClr val="tx1"/>
                          </a:solidFill>
                          <a:latin typeface="Arial" pitchFamily="34" charset="0"/>
                        </a:defRPr>
                      </a:lvl4pPr>
                      <a:lvl5pPr>
                        <a:spcBef>
                          <a:spcPct val="20000"/>
                        </a:spcBef>
                        <a:defRPr>
                          <a:solidFill>
                            <a:schemeClr val="tx1"/>
                          </a:solidFill>
                          <a:latin typeface="Arial" pitchFamily="34" charset="0"/>
                        </a:defRPr>
                      </a:lvl5pPr>
                      <a:lvl6pPr fontAlgn="base">
                        <a:spcBef>
                          <a:spcPct val="20000"/>
                        </a:spcBef>
                        <a:spcAft>
                          <a:spcPct val="0"/>
                        </a:spcAft>
                        <a:defRPr>
                          <a:solidFill>
                            <a:schemeClr val="tx1"/>
                          </a:solidFill>
                          <a:latin typeface="Arial" pitchFamily="34" charset="0"/>
                        </a:defRPr>
                      </a:lvl6pPr>
                      <a:lvl7pPr fontAlgn="base">
                        <a:spcBef>
                          <a:spcPct val="20000"/>
                        </a:spcBef>
                        <a:spcAft>
                          <a:spcPct val="0"/>
                        </a:spcAft>
                        <a:defRPr>
                          <a:solidFill>
                            <a:schemeClr val="tx1"/>
                          </a:solidFill>
                          <a:latin typeface="Arial" pitchFamily="34" charset="0"/>
                        </a:defRPr>
                      </a:lvl7pPr>
                      <a:lvl8pPr fontAlgn="base">
                        <a:spcBef>
                          <a:spcPct val="20000"/>
                        </a:spcBef>
                        <a:spcAft>
                          <a:spcPct val="0"/>
                        </a:spcAft>
                        <a:defRPr>
                          <a:solidFill>
                            <a:schemeClr val="tx1"/>
                          </a:solidFill>
                          <a:latin typeface="Arial" pitchFamily="34" charset="0"/>
                        </a:defRPr>
                      </a:lvl8pPr>
                      <a:lvl9pPr fontAlgn="base">
                        <a:spcBef>
                          <a:spcPct val="20000"/>
                        </a:spcBef>
                        <a:spcAft>
                          <a:spcPct val="0"/>
                        </a:spcAft>
                        <a:defRPr>
                          <a:solidFill>
                            <a:schemeClr val="tx1"/>
                          </a:solidFill>
                          <a:latin typeface="Arial" pitchFamily="34" charset="0"/>
                        </a:defRPr>
                      </a:lvl9pPr>
                    </a:lstStyle>
                    <a:p>
                      <a:pPr marL="0" marR="0" lvl="0" indent="0" algn="just" defTabSz="914400" rtl="0" eaLnBrk="1" fontAlgn="base" latinLnBrk="0" hangingPunct="1">
                        <a:lnSpc>
                          <a:spcPct val="100000"/>
                        </a:lnSpc>
                        <a:spcBef>
                          <a:spcPct val="20000"/>
                        </a:spcBef>
                        <a:spcAft>
                          <a:spcPct val="0"/>
                        </a:spcAft>
                        <a:buClr>
                          <a:schemeClr val="tx2"/>
                        </a:buClr>
                        <a:buSzPct val="85000"/>
                        <a:buFont typeface="Wingdings" pitchFamily="2" charset="2"/>
                        <a:buNone/>
                        <a:tabLst/>
                      </a:pPr>
                      <a:r>
                        <a:rPr kumimoji="0" lang="en-ZW" altLang="en-US" sz="3200" b="1" i="0" u="none" strike="noStrike" cap="none" normalizeH="0" baseline="0" dirty="0">
                          <a:ln>
                            <a:noFill/>
                          </a:ln>
                          <a:solidFill>
                            <a:srgbClr val="0000FF"/>
                          </a:solidFill>
                          <a:effectLst/>
                          <a:latin typeface="Times New Roman" pitchFamily="18" charset="0"/>
                        </a:rPr>
                        <a:t>D. </a:t>
                      </a:r>
                      <a:r>
                        <a:rPr kumimoji="0" lang="fr-FR" altLang="en-US" sz="3200" b="1" i="0" u="none" strike="noStrike" cap="none" normalizeH="0" baseline="0" dirty="0" err="1">
                          <a:ln>
                            <a:noFill/>
                          </a:ln>
                          <a:solidFill>
                            <a:srgbClr val="0000FF"/>
                          </a:solidFill>
                          <a:effectLst/>
                          <a:latin typeface="Times New Roman" pitchFamily="18" charset="0"/>
                        </a:rPr>
                        <a:t>Uống</a:t>
                      </a:r>
                      <a:r>
                        <a:rPr kumimoji="0" lang="fr-FR" altLang="en-US" sz="3200" b="1" i="0" u="none" strike="noStrike" cap="none" normalizeH="0" baseline="0" dirty="0">
                          <a:ln>
                            <a:noFill/>
                          </a:ln>
                          <a:solidFill>
                            <a:srgbClr val="0000FF"/>
                          </a:solidFill>
                          <a:effectLst/>
                          <a:latin typeface="Times New Roman" pitchFamily="18" charset="0"/>
                        </a:rPr>
                        <a:t> </a:t>
                      </a:r>
                      <a:r>
                        <a:rPr kumimoji="0" lang="fr-FR" altLang="en-US" sz="3200" b="1" i="0" u="none" strike="noStrike" cap="none" normalizeH="0" baseline="0" dirty="0" err="1">
                          <a:ln>
                            <a:noFill/>
                          </a:ln>
                          <a:solidFill>
                            <a:srgbClr val="0000FF"/>
                          </a:solidFill>
                          <a:effectLst/>
                          <a:latin typeface="Times New Roman" pitchFamily="18" charset="0"/>
                        </a:rPr>
                        <a:t>nước</a:t>
                      </a:r>
                      <a:r>
                        <a:rPr kumimoji="0" lang="fr-FR" altLang="en-US" sz="3200" b="1" i="0" u="none" strike="noStrike" cap="none" normalizeH="0" baseline="0" dirty="0">
                          <a:ln>
                            <a:noFill/>
                          </a:ln>
                          <a:solidFill>
                            <a:srgbClr val="0000FF"/>
                          </a:solidFill>
                          <a:effectLst/>
                          <a:latin typeface="Times New Roman" pitchFamily="18" charset="0"/>
                        </a:rPr>
                        <a:t> </a:t>
                      </a:r>
                      <a:r>
                        <a:rPr kumimoji="0" lang="fr-FR" altLang="en-US" sz="3200" b="1" i="0" u="none" strike="noStrike" cap="none" normalizeH="0" baseline="0" dirty="0" err="1">
                          <a:ln>
                            <a:noFill/>
                          </a:ln>
                          <a:solidFill>
                            <a:srgbClr val="0000FF"/>
                          </a:solidFill>
                          <a:effectLst/>
                          <a:latin typeface="Times New Roman" pitchFamily="18" charset="0"/>
                        </a:rPr>
                        <a:t>nhớ</a:t>
                      </a:r>
                      <a:r>
                        <a:rPr kumimoji="0" lang="fr-FR" altLang="en-US" sz="3200" b="1" i="0" u="none" strike="noStrike" cap="none" normalizeH="0" baseline="0" dirty="0">
                          <a:ln>
                            <a:noFill/>
                          </a:ln>
                          <a:solidFill>
                            <a:srgbClr val="0000FF"/>
                          </a:solidFill>
                          <a:effectLst/>
                          <a:latin typeface="Times New Roman" pitchFamily="18" charset="0"/>
                        </a:rPr>
                        <a:t> </a:t>
                      </a:r>
                      <a:r>
                        <a:rPr kumimoji="0" lang="fr-FR" altLang="en-US" sz="3200" b="1" i="0" u="none" strike="noStrike" cap="none" normalizeH="0" baseline="0" dirty="0" err="1">
                          <a:ln>
                            <a:noFill/>
                          </a:ln>
                          <a:solidFill>
                            <a:srgbClr val="0000FF"/>
                          </a:solidFill>
                          <a:effectLst/>
                          <a:latin typeface="Times New Roman" pitchFamily="18" charset="0"/>
                        </a:rPr>
                        <a:t>nguồn</a:t>
                      </a:r>
                      <a:endParaRPr kumimoji="0" lang="en-US" altLang="en-US" sz="3200" b="1" i="0" u="none" strike="noStrike" cap="none" normalizeH="0" baseline="0" dirty="0">
                        <a:ln>
                          <a:noFill/>
                        </a:ln>
                        <a:solidFill>
                          <a:srgbClr val="0000FF"/>
                        </a:solidFill>
                        <a:effectLst/>
                        <a:latin typeface="Times New Roman" pitchFamily="18"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tx2"/>
                        </a:buClr>
                        <a:buSzPct val="85000"/>
                        <a:buFont typeface="Wingdings" pitchFamily="2" charset="2"/>
                        <a:defRPr sz="2800">
                          <a:solidFill>
                            <a:schemeClr val="tx1"/>
                          </a:solidFill>
                          <a:latin typeface="Arial" pitchFamily="34" charset="0"/>
                        </a:defRPr>
                      </a:lvl1pPr>
                      <a:lvl2pPr>
                        <a:spcBef>
                          <a:spcPct val="20000"/>
                        </a:spcBef>
                        <a:buClr>
                          <a:schemeClr val="tx2"/>
                        </a:buClr>
                        <a:buSzPct val="110000"/>
                        <a:buFont typeface="Wingdings" pitchFamily="2" charset="2"/>
                        <a:defRPr sz="2400">
                          <a:solidFill>
                            <a:schemeClr val="tx1"/>
                          </a:solidFill>
                          <a:latin typeface="Arial" pitchFamily="34" charset="0"/>
                        </a:defRPr>
                      </a:lvl2pPr>
                      <a:lvl3pPr>
                        <a:spcBef>
                          <a:spcPct val="20000"/>
                        </a:spcBef>
                        <a:defRPr sz="2000">
                          <a:solidFill>
                            <a:schemeClr val="tx1"/>
                          </a:solidFill>
                          <a:latin typeface="Arial" pitchFamily="34" charset="0"/>
                        </a:defRPr>
                      </a:lvl3pPr>
                      <a:lvl4pPr>
                        <a:spcBef>
                          <a:spcPct val="20000"/>
                        </a:spcBef>
                        <a:defRPr>
                          <a:solidFill>
                            <a:schemeClr val="tx1"/>
                          </a:solidFill>
                          <a:latin typeface="Arial" pitchFamily="34" charset="0"/>
                        </a:defRPr>
                      </a:lvl4pPr>
                      <a:lvl5pPr>
                        <a:spcBef>
                          <a:spcPct val="20000"/>
                        </a:spcBef>
                        <a:defRPr>
                          <a:solidFill>
                            <a:schemeClr val="tx1"/>
                          </a:solidFill>
                          <a:latin typeface="Arial" pitchFamily="34" charset="0"/>
                        </a:defRPr>
                      </a:lvl5pPr>
                      <a:lvl6pPr fontAlgn="base">
                        <a:spcBef>
                          <a:spcPct val="20000"/>
                        </a:spcBef>
                        <a:spcAft>
                          <a:spcPct val="0"/>
                        </a:spcAft>
                        <a:defRPr>
                          <a:solidFill>
                            <a:schemeClr val="tx1"/>
                          </a:solidFill>
                          <a:latin typeface="Arial" pitchFamily="34" charset="0"/>
                        </a:defRPr>
                      </a:lvl6pPr>
                      <a:lvl7pPr fontAlgn="base">
                        <a:spcBef>
                          <a:spcPct val="20000"/>
                        </a:spcBef>
                        <a:spcAft>
                          <a:spcPct val="0"/>
                        </a:spcAft>
                        <a:defRPr>
                          <a:solidFill>
                            <a:schemeClr val="tx1"/>
                          </a:solidFill>
                          <a:latin typeface="Arial" pitchFamily="34" charset="0"/>
                        </a:defRPr>
                      </a:lvl7pPr>
                      <a:lvl8pPr fontAlgn="base">
                        <a:spcBef>
                          <a:spcPct val="20000"/>
                        </a:spcBef>
                        <a:spcAft>
                          <a:spcPct val="0"/>
                        </a:spcAft>
                        <a:defRPr>
                          <a:solidFill>
                            <a:schemeClr val="tx1"/>
                          </a:solidFill>
                          <a:latin typeface="Arial" pitchFamily="34" charset="0"/>
                        </a:defRPr>
                      </a:lvl8pPr>
                      <a:lvl9pPr fontAlgn="base">
                        <a:spcBef>
                          <a:spcPct val="20000"/>
                        </a:spcBef>
                        <a:spcAft>
                          <a:spcPct val="0"/>
                        </a:spcAft>
                        <a:defRPr>
                          <a:solidFill>
                            <a:schemeClr val="tx1"/>
                          </a:solidFill>
                          <a:latin typeface="Arial" pitchFamily="34" charset="0"/>
                        </a:defRPr>
                      </a:lvl9pPr>
                    </a:lstStyle>
                    <a:p>
                      <a:pPr marL="0" marR="0" lvl="0" indent="0" algn="l" defTabSz="914400" rtl="0" eaLnBrk="1" fontAlgn="base" latinLnBrk="0" hangingPunct="1">
                        <a:lnSpc>
                          <a:spcPct val="100000"/>
                        </a:lnSpc>
                        <a:spcBef>
                          <a:spcPct val="20000"/>
                        </a:spcBef>
                        <a:spcAft>
                          <a:spcPct val="0"/>
                        </a:spcAft>
                        <a:buClr>
                          <a:schemeClr val="tx2"/>
                        </a:buClr>
                        <a:buSzPct val="85000"/>
                        <a:buFont typeface="Wingdings" pitchFamily="2" charset="2"/>
                        <a:buNone/>
                        <a:tabLst/>
                      </a:pPr>
                      <a:endParaRPr kumimoji="0" lang="en-US" altLang="en-US" sz="2800" b="0" i="0" u="none" strike="noStrike" cap="none" normalizeH="0" baseline="0" dirty="0">
                        <a:ln>
                          <a:noFill/>
                        </a:ln>
                        <a:solidFill>
                          <a:schemeClr val="tx1"/>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bl>
          </a:graphicData>
        </a:graphic>
      </p:graphicFrame>
      <p:pic>
        <p:nvPicPr>
          <p:cNvPr id="240660" name="Picture 5" descr="Picture7"/>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8980489" y="981075"/>
            <a:ext cx="1089025"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0661" name="Picture 14" descr="007"/>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6237288"/>
            <a:ext cx="9144000" cy="620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39623978"/>
      </p:ext>
    </p:extLst>
  </p:cSld>
  <p:clrMapOvr>
    <a:masterClrMapping/>
  </p:clrMapOvr>
  <p:transition spd="med">
    <p:checker/>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1666" name="Text Box 3"/>
          <p:cNvSpPr txBox="1">
            <a:spLocks noChangeArrowheads="1"/>
          </p:cNvSpPr>
          <p:nvPr/>
        </p:nvSpPr>
        <p:spPr bwMode="auto">
          <a:xfrm>
            <a:off x="1774825" y="404813"/>
            <a:ext cx="8713788" cy="830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kumimoji="1" sz="3200">
                <a:solidFill>
                  <a:schemeClr val="tx1"/>
                </a:solidFill>
                <a:latin typeface="Times New Roman" panose="02020603050405020304" pitchFamily="18" charset="0"/>
                <a:ea typeface="SimSun"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SimSun"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SimSun"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SimSun"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SimSun" panose="02010600030101010101" pitchFamily="2" charset="-122"/>
              </a:defRPr>
            </a:lvl9pPr>
          </a:lstStyle>
          <a:p>
            <a:pPr algn="just" fontAlgn="base">
              <a:spcBef>
                <a:spcPct val="50000"/>
              </a:spcBef>
              <a:spcAft>
                <a:spcPct val="0"/>
              </a:spcAft>
              <a:buFontTx/>
              <a:buNone/>
            </a:pPr>
            <a:r>
              <a:rPr kumimoji="0" lang="en-US" altLang="en-US" sz="2400" b="1">
                <a:solidFill>
                  <a:srgbClr val="000000"/>
                </a:solidFill>
                <a:latin typeface="Arial" panose="020B0604020202020204" pitchFamily="34" charset="0"/>
                <a:cs typeface="Arial" panose="020B0604020202020204" pitchFamily="34" charset="0"/>
              </a:rPr>
              <a:t>Câu 2: Anh (chị) hãy đánh dấu (X) lựa chọn mà mình cho là đúng</a:t>
            </a:r>
            <a:r>
              <a:rPr kumimoji="0" lang="en-ZW" altLang="en-US" sz="2400" b="1">
                <a:solidFill>
                  <a:srgbClr val="000000"/>
                </a:solidFill>
                <a:latin typeface="Arial" panose="020B0604020202020204" pitchFamily="34" charset="0"/>
                <a:cs typeface="Arial" panose="020B0604020202020204" pitchFamily="34" charset="0"/>
              </a:rPr>
              <a:t>?</a:t>
            </a:r>
            <a:r>
              <a:rPr kumimoji="0" lang="en-ZW" altLang="en-US" sz="2400">
                <a:solidFill>
                  <a:srgbClr val="000000"/>
                </a:solidFill>
                <a:latin typeface="Arial" panose="020B0604020202020204" pitchFamily="34" charset="0"/>
                <a:cs typeface="Arial" panose="020B0604020202020204" pitchFamily="34" charset="0"/>
              </a:rPr>
              <a:t> </a:t>
            </a:r>
            <a:endParaRPr kumimoji="0" lang="en-US" altLang="en-US" sz="2400" b="1">
              <a:solidFill>
                <a:srgbClr val="000000"/>
              </a:solidFill>
              <a:latin typeface="Arial" panose="020B0604020202020204" pitchFamily="34" charset="0"/>
              <a:cs typeface="Arial" panose="020B0604020202020204" pitchFamily="34" charset="0"/>
            </a:endParaRPr>
          </a:p>
        </p:txBody>
      </p:sp>
      <p:pic>
        <p:nvPicPr>
          <p:cNvPr id="241667" name="Picture 5" descr="Picture7"/>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3432175" y="820738"/>
            <a:ext cx="1087438"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243821" name="Group 109"/>
          <p:cNvGraphicFramePr>
            <a:graphicFrameLocks noGrp="1"/>
          </p:cNvGraphicFramePr>
          <p:nvPr>
            <p:ph/>
          </p:nvPr>
        </p:nvGraphicFramePr>
        <p:xfrm>
          <a:off x="2017713" y="2414589"/>
          <a:ext cx="8229600" cy="3551237"/>
        </p:xfrm>
        <a:graphic>
          <a:graphicData uri="http://schemas.openxmlformats.org/drawingml/2006/table">
            <a:tbl>
              <a:tblPr/>
              <a:tblGrid>
                <a:gridCol w="5791200">
                  <a:extLst>
                    <a:ext uri="{9D8B030D-6E8A-4147-A177-3AD203B41FA5}">
                      <a16:colId xmlns:a16="http://schemas.microsoft.com/office/drawing/2014/main" val="20000"/>
                    </a:ext>
                  </a:extLst>
                </a:gridCol>
                <a:gridCol w="1219200">
                  <a:extLst>
                    <a:ext uri="{9D8B030D-6E8A-4147-A177-3AD203B41FA5}">
                      <a16:colId xmlns:a16="http://schemas.microsoft.com/office/drawing/2014/main" val="20001"/>
                    </a:ext>
                  </a:extLst>
                </a:gridCol>
                <a:gridCol w="1219200">
                  <a:extLst>
                    <a:ext uri="{9D8B030D-6E8A-4147-A177-3AD203B41FA5}">
                      <a16:colId xmlns:a16="http://schemas.microsoft.com/office/drawing/2014/main" val="20002"/>
                    </a:ext>
                  </a:extLst>
                </a:gridCol>
              </a:tblGrid>
              <a:tr h="518215">
                <a:tc>
                  <a:txBody>
                    <a:bodyPr/>
                    <a:lstStyle>
                      <a:lvl1pPr>
                        <a:spcBef>
                          <a:spcPct val="20000"/>
                        </a:spcBef>
                        <a:buClr>
                          <a:schemeClr val="tx2"/>
                        </a:buClr>
                        <a:buSzPct val="85000"/>
                        <a:buFont typeface="Wingdings" pitchFamily="2" charset="2"/>
                        <a:defRPr sz="2800">
                          <a:solidFill>
                            <a:schemeClr val="tx1"/>
                          </a:solidFill>
                          <a:latin typeface="Arial" pitchFamily="34" charset="0"/>
                        </a:defRPr>
                      </a:lvl1pPr>
                      <a:lvl2pPr>
                        <a:spcBef>
                          <a:spcPct val="20000"/>
                        </a:spcBef>
                        <a:buClr>
                          <a:schemeClr val="tx2"/>
                        </a:buClr>
                        <a:buSzPct val="110000"/>
                        <a:buFont typeface="Wingdings" pitchFamily="2" charset="2"/>
                        <a:defRPr sz="2400">
                          <a:solidFill>
                            <a:schemeClr val="tx1"/>
                          </a:solidFill>
                          <a:latin typeface="Arial" pitchFamily="34" charset="0"/>
                        </a:defRPr>
                      </a:lvl2pPr>
                      <a:lvl3pPr>
                        <a:spcBef>
                          <a:spcPct val="20000"/>
                        </a:spcBef>
                        <a:defRPr sz="2000">
                          <a:solidFill>
                            <a:schemeClr val="tx1"/>
                          </a:solidFill>
                          <a:latin typeface="Arial" pitchFamily="34" charset="0"/>
                        </a:defRPr>
                      </a:lvl3pPr>
                      <a:lvl4pPr>
                        <a:spcBef>
                          <a:spcPct val="20000"/>
                        </a:spcBef>
                        <a:defRPr>
                          <a:solidFill>
                            <a:schemeClr val="tx1"/>
                          </a:solidFill>
                          <a:latin typeface="Arial" pitchFamily="34" charset="0"/>
                        </a:defRPr>
                      </a:lvl4pPr>
                      <a:lvl5pPr>
                        <a:spcBef>
                          <a:spcPct val="20000"/>
                        </a:spcBef>
                        <a:defRPr>
                          <a:solidFill>
                            <a:schemeClr val="tx1"/>
                          </a:solidFill>
                          <a:latin typeface="Arial" pitchFamily="34" charset="0"/>
                        </a:defRPr>
                      </a:lvl5pPr>
                      <a:lvl6pPr fontAlgn="base">
                        <a:spcBef>
                          <a:spcPct val="20000"/>
                        </a:spcBef>
                        <a:spcAft>
                          <a:spcPct val="0"/>
                        </a:spcAft>
                        <a:defRPr>
                          <a:solidFill>
                            <a:schemeClr val="tx1"/>
                          </a:solidFill>
                          <a:latin typeface="Arial" pitchFamily="34" charset="0"/>
                        </a:defRPr>
                      </a:lvl6pPr>
                      <a:lvl7pPr fontAlgn="base">
                        <a:spcBef>
                          <a:spcPct val="20000"/>
                        </a:spcBef>
                        <a:spcAft>
                          <a:spcPct val="0"/>
                        </a:spcAft>
                        <a:defRPr>
                          <a:solidFill>
                            <a:schemeClr val="tx1"/>
                          </a:solidFill>
                          <a:latin typeface="Arial" pitchFamily="34" charset="0"/>
                        </a:defRPr>
                      </a:lvl7pPr>
                      <a:lvl8pPr fontAlgn="base">
                        <a:spcBef>
                          <a:spcPct val="20000"/>
                        </a:spcBef>
                        <a:spcAft>
                          <a:spcPct val="0"/>
                        </a:spcAft>
                        <a:defRPr>
                          <a:solidFill>
                            <a:schemeClr val="tx1"/>
                          </a:solidFill>
                          <a:latin typeface="Arial" pitchFamily="34" charset="0"/>
                        </a:defRPr>
                      </a:lvl8pPr>
                      <a:lvl9pPr fontAlgn="base">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20000"/>
                        </a:spcBef>
                        <a:spcAft>
                          <a:spcPct val="0"/>
                        </a:spcAft>
                        <a:buClr>
                          <a:schemeClr val="tx2"/>
                        </a:buClr>
                        <a:buSzPct val="85000"/>
                        <a:buFont typeface="Wingdings" pitchFamily="2" charset="2"/>
                        <a:buNone/>
                        <a:tabLst/>
                      </a:pPr>
                      <a:r>
                        <a:rPr kumimoji="0" lang="en-ZW" altLang="en-US" sz="2800" b="1" i="0" u="none" strike="noStrike" cap="none" normalizeH="0" baseline="0" dirty="0" err="1">
                          <a:ln>
                            <a:noFill/>
                          </a:ln>
                          <a:solidFill>
                            <a:schemeClr val="tx1"/>
                          </a:solidFill>
                          <a:effectLst/>
                          <a:latin typeface="Arial" pitchFamily="34" charset="0"/>
                        </a:rPr>
                        <a:t>Sự</a:t>
                      </a:r>
                      <a:r>
                        <a:rPr kumimoji="0" lang="en-ZW" altLang="en-US" sz="2800" b="1" i="0" u="none" strike="noStrike" cap="none" normalizeH="0" baseline="0" dirty="0">
                          <a:ln>
                            <a:noFill/>
                          </a:ln>
                          <a:solidFill>
                            <a:schemeClr val="tx1"/>
                          </a:solidFill>
                          <a:effectLst/>
                          <a:latin typeface="Arial" pitchFamily="34" charset="0"/>
                        </a:rPr>
                        <a:t> </a:t>
                      </a:r>
                      <a:r>
                        <a:rPr kumimoji="0" lang="en-ZW" altLang="en-US" sz="2800" b="1" i="0" u="none" strike="noStrike" cap="none" normalizeH="0" baseline="0" dirty="0" err="1">
                          <a:ln>
                            <a:noFill/>
                          </a:ln>
                          <a:solidFill>
                            <a:schemeClr val="tx1"/>
                          </a:solidFill>
                          <a:effectLst/>
                          <a:latin typeface="Arial" pitchFamily="34" charset="0"/>
                        </a:rPr>
                        <a:t>vật</a:t>
                      </a:r>
                      <a:r>
                        <a:rPr kumimoji="0" lang="en-ZW" altLang="en-US" sz="2800" b="1" i="0" u="none" strike="noStrike" cap="none" normalizeH="0" baseline="0" dirty="0">
                          <a:ln>
                            <a:noFill/>
                          </a:ln>
                          <a:solidFill>
                            <a:schemeClr val="tx1"/>
                          </a:solidFill>
                          <a:effectLst/>
                          <a:latin typeface="Arial" pitchFamily="34" charset="0"/>
                        </a:rPr>
                        <a:t>, </a:t>
                      </a:r>
                      <a:r>
                        <a:rPr kumimoji="0" lang="en-ZW" altLang="en-US" sz="2800" b="1" i="0" u="none" strike="noStrike" cap="none" normalizeH="0" baseline="0" dirty="0" err="1">
                          <a:ln>
                            <a:noFill/>
                          </a:ln>
                          <a:solidFill>
                            <a:schemeClr val="tx1"/>
                          </a:solidFill>
                          <a:effectLst/>
                          <a:latin typeface="Arial" pitchFamily="34" charset="0"/>
                        </a:rPr>
                        <a:t>hiện</a:t>
                      </a:r>
                      <a:r>
                        <a:rPr kumimoji="0" lang="en-ZW" altLang="en-US" sz="2800" b="1" i="0" u="none" strike="noStrike" cap="none" normalizeH="0" baseline="0" dirty="0">
                          <a:ln>
                            <a:noFill/>
                          </a:ln>
                          <a:solidFill>
                            <a:schemeClr val="tx1"/>
                          </a:solidFill>
                          <a:effectLst/>
                          <a:latin typeface="Arial" pitchFamily="34" charset="0"/>
                        </a:rPr>
                        <a:t> </a:t>
                      </a:r>
                      <a:r>
                        <a:rPr kumimoji="0" lang="en-ZW" altLang="en-US" sz="2800" b="1" i="0" u="none" strike="noStrike" cap="none" normalizeH="0" baseline="0" dirty="0" err="1">
                          <a:ln>
                            <a:noFill/>
                          </a:ln>
                          <a:solidFill>
                            <a:schemeClr val="tx1"/>
                          </a:solidFill>
                          <a:effectLst/>
                          <a:latin typeface="Arial" pitchFamily="34" charset="0"/>
                        </a:rPr>
                        <a:t>tượng</a:t>
                      </a:r>
                      <a:endParaRPr kumimoji="0" lang="en-US" altLang="en-US" sz="2800" b="1" i="0" u="none" strike="noStrike" cap="none" normalizeH="0" baseline="0" dirty="0">
                        <a:ln>
                          <a:noFill/>
                        </a:ln>
                        <a:solidFill>
                          <a:schemeClr val="tx1"/>
                        </a:solidFill>
                        <a:effectLst/>
                        <a:latin typeface="Arial" pitchFamily="34" charset="0"/>
                      </a:endParaRPr>
                    </a:p>
                  </a:txBody>
                  <a:tcPr marT="45725" marB="4572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tx2"/>
                        </a:buClr>
                        <a:buSzPct val="85000"/>
                        <a:buFont typeface="Wingdings" pitchFamily="2" charset="2"/>
                        <a:defRPr sz="2800">
                          <a:solidFill>
                            <a:schemeClr val="tx1"/>
                          </a:solidFill>
                          <a:latin typeface="Arial" pitchFamily="34" charset="0"/>
                        </a:defRPr>
                      </a:lvl1pPr>
                      <a:lvl2pPr>
                        <a:spcBef>
                          <a:spcPct val="20000"/>
                        </a:spcBef>
                        <a:buClr>
                          <a:schemeClr val="tx2"/>
                        </a:buClr>
                        <a:buSzPct val="110000"/>
                        <a:buFont typeface="Wingdings" pitchFamily="2" charset="2"/>
                        <a:defRPr sz="2400">
                          <a:solidFill>
                            <a:schemeClr val="tx1"/>
                          </a:solidFill>
                          <a:latin typeface="Arial" pitchFamily="34" charset="0"/>
                        </a:defRPr>
                      </a:lvl2pPr>
                      <a:lvl3pPr>
                        <a:spcBef>
                          <a:spcPct val="20000"/>
                        </a:spcBef>
                        <a:defRPr sz="2000">
                          <a:solidFill>
                            <a:schemeClr val="tx1"/>
                          </a:solidFill>
                          <a:latin typeface="Arial" pitchFamily="34" charset="0"/>
                        </a:defRPr>
                      </a:lvl3pPr>
                      <a:lvl4pPr>
                        <a:spcBef>
                          <a:spcPct val="20000"/>
                        </a:spcBef>
                        <a:defRPr>
                          <a:solidFill>
                            <a:schemeClr val="tx1"/>
                          </a:solidFill>
                          <a:latin typeface="Arial" pitchFamily="34" charset="0"/>
                        </a:defRPr>
                      </a:lvl4pPr>
                      <a:lvl5pPr>
                        <a:spcBef>
                          <a:spcPct val="20000"/>
                        </a:spcBef>
                        <a:defRPr>
                          <a:solidFill>
                            <a:schemeClr val="tx1"/>
                          </a:solidFill>
                          <a:latin typeface="Arial" pitchFamily="34" charset="0"/>
                        </a:defRPr>
                      </a:lvl5pPr>
                      <a:lvl6pPr fontAlgn="base">
                        <a:spcBef>
                          <a:spcPct val="20000"/>
                        </a:spcBef>
                        <a:spcAft>
                          <a:spcPct val="0"/>
                        </a:spcAft>
                        <a:defRPr>
                          <a:solidFill>
                            <a:schemeClr val="tx1"/>
                          </a:solidFill>
                          <a:latin typeface="Arial" pitchFamily="34" charset="0"/>
                        </a:defRPr>
                      </a:lvl6pPr>
                      <a:lvl7pPr fontAlgn="base">
                        <a:spcBef>
                          <a:spcPct val="20000"/>
                        </a:spcBef>
                        <a:spcAft>
                          <a:spcPct val="0"/>
                        </a:spcAft>
                        <a:defRPr>
                          <a:solidFill>
                            <a:schemeClr val="tx1"/>
                          </a:solidFill>
                          <a:latin typeface="Arial" pitchFamily="34" charset="0"/>
                        </a:defRPr>
                      </a:lvl7pPr>
                      <a:lvl8pPr fontAlgn="base">
                        <a:spcBef>
                          <a:spcPct val="20000"/>
                        </a:spcBef>
                        <a:spcAft>
                          <a:spcPct val="0"/>
                        </a:spcAft>
                        <a:defRPr>
                          <a:solidFill>
                            <a:schemeClr val="tx1"/>
                          </a:solidFill>
                          <a:latin typeface="Arial" pitchFamily="34" charset="0"/>
                        </a:defRPr>
                      </a:lvl8pPr>
                      <a:lvl9pPr fontAlgn="base">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20000"/>
                        </a:spcBef>
                        <a:spcAft>
                          <a:spcPct val="0"/>
                        </a:spcAft>
                        <a:buClr>
                          <a:schemeClr val="tx2"/>
                        </a:buClr>
                        <a:buSzPct val="85000"/>
                        <a:buFont typeface="Wingdings" pitchFamily="2" charset="2"/>
                        <a:buNone/>
                        <a:tabLst/>
                      </a:pPr>
                      <a:r>
                        <a:rPr kumimoji="0" lang="en-US" altLang="en-US" sz="2800" b="1" i="0" u="none" strike="noStrike" cap="none" normalizeH="0" baseline="0">
                          <a:ln>
                            <a:noFill/>
                          </a:ln>
                          <a:solidFill>
                            <a:schemeClr val="tx1"/>
                          </a:solidFill>
                          <a:effectLst/>
                          <a:latin typeface="Arial" pitchFamily="34" charset="0"/>
                        </a:rPr>
                        <a:t>PĐBC</a:t>
                      </a:r>
                    </a:p>
                  </a:txBody>
                  <a:tcPr marT="45725" marB="4572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tx2"/>
                        </a:buClr>
                        <a:buSzPct val="85000"/>
                        <a:buFont typeface="Wingdings" pitchFamily="2" charset="2"/>
                        <a:defRPr sz="2800">
                          <a:solidFill>
                            <a:schemeClr val="tx1"/>
                          </a:solidFill>
                          <a:latin typeface="Arial" pitchFamily="34" charset="0"/>
                        </a:defRPr>
                      </a:lvl1pPr>
                      <a:lvl2pPr>
                        <a:spcBef>
                          <a:spcPct val="20000"/>
                        </a:spcBef>
                        <a:buClr>
                          <a:schemeClr val="tx2"/>
                        </a:buClr>
                        <a:buSzPct val="110000"/>
                        <a:buFont typeface="Wingdings" pitchFamily="2" charset="2"/>
                        <a:defRPr sz="2400">
                          <a:solidFill>
                            <a:schemeClr val="tx1"/>
                          </a:solidFill>
                          <a:latin typeface="Arial" pitchFamily="34" charset="0"/>
                        </a:defRPr>
                      </a:lvl2pPr>
                      <a:lvl3pPr>
                        <a:spcBef>
                          <a:spcPct val="20000"/>
                        </a:spcBef>
                        <a:defRPr sz="2000">
                          <a:solidFill>
                            <a:schemeClr val="tx1"/>
                          </a:solidFill>
                          <a:latin typeface="Arial" pitchFamily="34" charset="0"/>
                        </a:defRPr>
                      </a:lvl3pPr>
                      <a:lvl4pPr>
                        <a:spcBef>
                          <a:spcPct val="20000"/>
                        </a:spcBef>
                        <a:defRPr>
                          <a:solidFill>
                            <a:schemeClr val="tx1"/>
                          </a:solidFill>
                          <a:latin typeface="Arial" pitchFamily="34" charset="0"/>
                        </a:defRPr>
                      </a:lvl4pPr>
                      <a:lvl5pPr>
                        <a:spcBef>
                          <a:spcPct val="20000"/>
                        </a:spcBef>
                        <a:defRPr>
                          <a:solidFill>
                            <a:schemeClr val="tx1"/>
                          </a:solidFill>
                          <a:latin typeface="Arial" pitchFamily="34" charset="0"/>
                        </a:defRPr>
                      </a:lvl5pPr>
                      <a:lvl6pPr fontAlgn="base">
                        <a:spcBef>
                          <a:spcPct val="20000"/>
                        </a:spcBef>
                        <a:spcAft>
                          <a:spcPct val="0"/>
                        </a:spcAft>
                        <a:defRPr>
                          <a:solidFill>
                            <a:schemeClr val="tx1"/>
                          </a:solidFill>
                          <a:latin typeface="Arial" pitchFamily="34" charset="0"/>
                        </a:defRPr>
                      </a:lvl6pPr>
                      <a:lvl7pPr fontAlgn="base">
                        <a:spcBef>
                          <a:spcPct val="20000"/>
                        </a:spcBef>
                        <a:spcAft>
                          <a:spcPct val="0"/>
                        </a:spcAft>
                        <a:defRPr>
                          <a:solidFill>
                            <a:schemeClr val="tx1"/>
                          </a:solidFill>
                          <a:latin typeface="Arial" pitchFamily="34" charset="0"/>
                        </a:defRPr>
                      </a:lvl7pPr>
                      <a:lvl8pPr fontAlgn="base">
                        <a:spcBef>
                          <a:spcPct val="20000"/>
                        </a:spcBef>
                        <a:spcAft>
                          <a:spcPct val="0"/>
                        </a:spcAft>
                        <a:defRPr>
                          <a:solidFill>
                            <a:schemeClr val="tx1"/>
                          </a:solidFill>
                          <a:latin typeface="Arial" pitchFamily="34" charset="0"/>
                        </a:defRPr>
                      </a:lvl8pPr>
                      <a:lvl9pPr fontAlgn="base">
                        <a:spcBef>
                          <a:spcPct val="20000"/>
                        </a:spcBef>
                        <a:spcAft>
                          <a:spcPct val="0"/>
                        </a:spcAft>
                        <a:defRPr>
                          <a:solidFill>
                            <a:schemeClr val="tx1"/>
                          </a:solidFill>
                          <a:latin typeface="Arial" pitchFamily="34" charset="0"/>
                        </a:defRPr>
                      </a:lvl9pPr>
                    </a:lstStyle>
                    <a:p>
                      <a:pPr marL="0" marR="0" lvl="0" indent="0" algn="ctr" defTabSz="914400" rtl="0" eaLnBrk="1" fontAlgn="base" latinLnBrk="0" hangingPunct="1">
                        <a:lnSpc>
                          <a:spcPct val="100000"/>
                        </a:lnSpc>
                        <a:spcBef>
                          <a:spcPct val="20000"/>
                        </a:spcBef>
                        <a:spcAft>
                          <a:spcPct val="0"/>
                        </a:spcAft>
                        <a:buClr>
                          <a:schemeClr val="tx2"/>
                        </a:buClr>
                        <a:buSzPct val="85000"/>
                        <a:buFont typeface="Wingdings" pitchFamily="2" charset="2"/>
                        <a:buNone/>
                        <a:tabLst/>
                      </a:pPr>
                      <a:r>
                        <a:rPr kumimoji="0" lang="en-US" altLang="en-US" sz="2600" b="1" i="0" u="none" strike="noStrike" cap="none" normalizeH="0" baseline="0">
                          <a:ln>
                            <a:noFill/>
                          </a:ln>
                          <a:solidFill>
                            <a:schemeClr val="tx1"/>
                          </a:solidFill>
                          <a:effectLst/>
                          <a:latin typeface="Arial" pitchFamily="34" charset="0"/>
                        </a:rPr>
                        <a:t>PĐSH</a:t>
                      </a:r>
                    </a:p>
                  </a:txBody>
                  <a:tcPr marT="45725" marB="4572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603569">
                <a:tc>
                  <a:txBody>
                    <a:bodyPr/>
                    <a:lstStyle>
                      <a:lvl1pPr>
                        <a:spcBef>
                          <a:spcPct val="20000"/>
                        </a:spcBef>
                        <a:buClr>
                          <a:schemeClr val="tx2"/>
                        </a:buClr>
                        <a:buSzPct val="85000"/>
                        <a:buFont typeface="Wingdings" pitchFamily="2" charset="2"/>
                        <a:defRPr sz="2800">
                          <a:solidFill>
                            <a:schemeClr val="tx1"/>
                          </a:solidFill>
                          <a:latin typeface="Arial" pitchFamily="34" charset="0"/>
                        </a:defRPr>
                      </a:lvl1pPr>
                      <a:lvl2pPr>
                        <a:spcBef>
                          <a:spcPct val="20000"/>
                        </a:spcBef>
                        <a:buClr>
                          <a:schemeClr val="tx2"/>
                        </a:buClr>
                        <a:buSzPct val="110000"/>
                        <a:buFont typeface="Wingdings" pitchFamily="2" charset="2"/>
                        <a:defRPr sz="2400">
                          <a:solidFill>
                            <a:schemeClr val="tx1"/>
                          </a:solidFill>
                          <a:latin typeface="Arial" pitchFamily="34" charset="0"/>
                        </a:defRPr>
                      </a:lvl2pPr>
                      <a:lvl3pPr>
                        <a:spcBef>
                          <a:spcPct val="20000"/>
                        </a:spcBef>
                        <a:defRPr sz="2000">
                          <a:solidFill>
                            <a:schemeClr val="tx1"/>
                          </a:solidFill>
                          <a:latin typeface="Arial" pitchFamily="34" charset="0"/>
                        </a:defRPr>
                      </a:lvl3pPr>
                      <a:lvl4pPr>
                        <a:spcBef>
                          <a:spcPct val="20000"/>
                        </a:spcBef>
                        <a:defRPr>
                          <a:solidFill>
                            <a:schemeClr val="tx1"/>
                          </a:solidFill>
                          <a:latin typeface="Arial" pitchFamily="34" charset="0"/>
                        </a:defRPr>
                      </a:lvl4pPr>
                      <a:lvl5pPr>
                        <a:spcBef>
                          <a:spcPct val="20000"/>
                        </a:spcBef>
                        <a:defRPr>
                          <a:solidFill>
                            <a:schemeClr val="tx1"/>
                          </a:solidFill>
                          <a:latin typeface="Arial" pitchFamily="34" charset="0"/>
                        </a:defRPr>
                      </a:lvl5pPr>
                      <a:lvl6pPr fontAlgn="base">
                        <a:spcBef>
                          <a:spcPct val="20000"/>
                        </a:spcBef>
                        <a:spcAft>
                          <a:spcPct val="0"/>
                        </a:spcAft>
                        <a:defRPr>
                          <a:solidFill>
                            <a:schemeClr val="tx1"/>
                          </a:solidFill>
                          <a:latin typeface="Arial" pitchFamily="34" charset="0"/>
                        </a:defRPr>
                      </a:lvl6pPr>
                      <a:lvl7pPr fontAlgn="base">
                        <a:spcBef>
                          <a:spcPct val="20000"/>
                        </a:spcBef>
                        <a:spcAft>
                          <a:spcPct val="0"/>
                        </a:spcAft>
                        <a:defRPr>
                          <a:solidFill>
                            <a:schemeClr val="tx1"/>
                          </a:solidFill>
                          <a:latin typeface="Arial" pitchFamily="34" charset="0"/>
                        </a:defRPr>
                      </a:lvl7pPr>
                      <a:lvl8pPr fontAlgn="base">
                        <a:spcBef>
                          <a:spcPct val="20000"/>
                        </a:spcBef>
                        <a:spcAft>
                          <a:spcPct val="0"/>
                        </a:spcAft>
                        <a:defRPr>
                          <a:solidFill>
                            <a:schemeClr val="tx1"/>
                          </a:solidFill>
                          <a:latin typeface="Arial" pitchFamily="34" charset="0"/>
                        </a:defRPr>
                      </a:lvl8pPr>
                      <a:lvl9pPr fontAlgn="base">
                        <a:spcBef>
                          <a:spcPct val="20000"/>
                        </a:spcBef>
                        <a:spcAft>
                          <a:spcPct val="0"/>
                        </a:spcAft>
                        <a:defRPr>
                          <a:solidFill>
                            <a:schemeClr val="tx1"/>
                          </a:solidFill>
                          <a:latin typeface="Arial" pitchFamily="34" charset="0"/>
                        </a:defRPr>
                      </a:lvl9pPr>
                    </a:lstStyle>
                    <a:p>
                      <a:pPr marL="0" marR="0" lvl="0" indent="0" algn="just" defTabSz="914400" rtl="0" eaLnBrk="1" fontAlgn="base" latinLnBrk="0" hangingPunct="1">
                        <a:lnSpc>
                          <a:spcPct val="120000"/>
                        </a:lnSpc>
                        <a:spcBef>
                          <a:spcPct val="0"/>
                        </a:spcBef>
                        <a:spcAft>
                          <a:spcPct val="0"/>
                        </a:spcAft>
                        <a:buClr>
                          <a:schemeClr val="tx2"/>
                        </a:buClr>
                        <a:buSzPct val="85000"/>
                        <a:buFont typeface="Wingdings" pitchFamily="2" charset="2"/>
                        <a:buNone/>
                        <a:tabLst/>
                      </a:pPr>
                      <a:r>
                        <a:rPr kumimoji="0" lang="en-US" altLang="en-US" sz="2800" b="1" i="0" u="none" strike="noStrike" cap="none" normalizeH="0" baseline="0">
                          <a:ln>
                            <a:noFill/>
                          </a:ln>
                          <a:solidFill>
                            <a:srgbClr val="0000FF"/>
                          </a:solidFill>
                          <a:effectLst/>
                          <a:latin typeface="Times New Roman" pitchFamily="18" charset="0"/>
                          <a:cs typeface="Times New Roman" pitchFamily="18" charset="0"/>
                        </a:rPr>
                        <a:t>Con gà con </a:t>
                      </a:r>
                      <a:r>
                        <a:rPr kumimoji="0" lang="en-US" altLang="en-US" sz="2800" b="1" i="0" u="sng" strike="noStrike" cap="none" normalizeH="0" baseline="30000">
                          <a:ln>
                            <a:noFill/>
                          </a:ln>
                          <a:solidFill>
                            <a:srgbClr val="0000FF"/>
                          </a:solidFill>
                          <a:effectLst/>
                          <a:latin typeface="Times New Roman" pitchFamily="18" charset="0"/>
                          <a:cs typeface="Times New Roman" pitchFamily="18" charset="0"/>
                        </a:rPr>
                        <a:t>PĐ</a:t>
                      </a:r>
                      <a:r>
                        <a:rPr kumimoji="0" lang="en-US" altLang="en-US" sz="2800" b="1" i="0" u="sng" strike="noStrike" cap="none" normalizeH="0" baseline="0">
                          <a:ln>
                            <a:noFill/>
                          </a:ln>
                          <a:solidFill>
                            <a:srgbClr val="0000FF"/>
                          </a:solidFill>
                          <a:effectLst/>
                          <a:latin typeface="Times New Roman" pitchFamily="18" charset="0"/>
                          <a:cs typeface="Times New Roman" pitchFamily="18" charset="0"/>
                        </a:rPr>
                        <a:t> </a:t>
                      </a:r>
                      <a:r>
                        <a:rPr kumimoji="0" lang="en-US" altLang="en-US" sz="2800" b="1" i="0" u="none" strike="noStrike" cap="none" normalizeH="0" baseline="0">
                          <a:ln>
                            <a:noFill/>
                          </a:ln>
                          <a:solidFill>
                            <a:srgbClr val="0000FF"/>
                          </a:solidFill>
                          <a:effectLst/>
                          <a:latin typeface="Times New Roman" pitchFamily="18" charset="0"/>
                          <a:cs typeface="Times New Roman" pitchFamily="18" charset="0"/>
                        </a:rPr>
                        <a:t>quả trứng</a:t>
                      </a:r>
                    </a:p>
                  </a:txBody>
                  <a:tcPr marT="45725" marB="4572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tx2"/>
                        </a:buClr>
                        <a:buSzPct val="85000"/>
                        <a:buFont typeface="Wingdings" pitchFamily="2" charset="2"/>
                        <a:defRPr sz="2800">
                          <a:solidFill>
                            <a:schemeClr val="tx1"/>
                          </a:solidFill>
                          <a:latin typeface="Arial" pitchFamily="34" charset="0"/>
                        </a:defRPr>
                      </a:lvl1pPr>
                      <a:lvl2pPr>
                        <a:spcBef>
                          <a:spcPct val="20000"/>
                        </a:spcBef>
                        <a:buClr>
                          <a:schemeClr val="tx2"/>
                        </a:buClr>
                        <a:buSzPct val="110000"/>
                        <a:buFont typeface="Wingdings" pitchFamily="2" charset="2"/>
                        <a:defRPr sz="2400">
                          <a:solidFill>
                            <a:schemeClr val="tx1"/>
                          </a:solidFill>
                          <a:latin typeface="Arial" pitchFamily="34" charset="0"/>
                        </a:defRPr>
                      </a:lvl2pPr>
                      <a:lvl3pPr>
                        <a:spcBef>
                          <a:spcPct val="20000"/>
                        </a:spcBef>
                        <a:defRPr sz="2000">
                          <a:solidFill>
                            <a:schemeClr val="tx1"/>
                          </a:solidFill>
                          <a:latin typeface="Arial" pitchFamily="34" charset="0"/>
                        </a:defRPr>
                      </a:lvl3pPr>
                      <a:lvl4pPr>
                        <a:spcBef>
                          <a:spcPct val="20000"/>
                        </a:spcBef>
                        <a:defRPr>
                          <a:solidFill>
                            <a:schemeClr val="tx1"/>
                          </a:solidFill>
                          <a:latin typeface="Arial" pitchFamily="34" charset="0"/>
                        </a:defRPr>
                      </a:lvl4pPr>
                      <a:lvl5pPr>
                        <a:spcBef>
                          <a:spcPct val="20000"/>
                        </a:spcBef>
                        <a:defRPr>
                          <a:solidFill>
                            <a:schemeClr val="tx1"/>
                          </a:solidFill>
                          <a:latin typeface="Arial" pitchFamily="34" charset="0"/>
                        </a:defRPr>
                      </a:lvl5pPr>
                      <a:lvl6pPr fontAlgn="base">
                        <a:spcBef>
                          <a:spcPct val="20000"/>
                        </a:spcBef>
                        <a:spcAft>
                          <a:spcPct val="0"/>
                        </a:spcAft>
                        <a:defRPr>
                          <a:solidFill>
                            <a:schemeClr val="tx1"/>
                          </a:solidFill>
                          <a:latin typeface="Arial" pitchFamily="34" charset="0"/>
                        </a:defRPr>
                      </a:lvl6pPr>
                      <a:lvl7pPr fontAlgn="base">
                        <a:spcBef>
                          <a:spcPct val="20000"/>
                        </a:spcBef>
                        <a:spcAft>
                          <a:spcPct val="0"/>
                        </a:spcAft>
                        <a:defRPr>
                          <a:solidFill>
                            <a:schemeClr val="tx1"/>
                          </a:solidFill>
                          <a:latin typeface="Arial" pitchFamily="34" charset="0"/>
                        </a:defRPr>
                      </a:lvl7pPr>
                      <a:lvl8pPr fontAlgn="base">
                        <a:spcBef>
                          <a:spcPct val="20000"/>
                        </a:spcBef>
                        <a:spcAft>
                          <a:spcPct val="0"/>
                        </a:spcAft>
                        <a:defRPr>
                          <a:solidFill>
                            <a:schemeClr val="tx1"/>
                          </a:solidFill>
                          <a:latin typeface="Arial" pitchFamily="34" charset="0"/>
                        </a:defRPr>
                      </a:lvl8pPr>
                      <a:lvl9pPr fontAlgn="base">
                        <a:spcBef>
                          <a:spcPct val="20000"/>
                        </a:spcBef>
                        <a:spcAft>
                          <a:spcPct val="0"/>
                        </a:spcAft>
                        <a:defRPr>
                          <a:solidFill>
                            <a:schemeClr val="tx1"/>
                          </a:solidFill>
                          <a:latin typeface="Arial" pitchFamily="34" charset="0"/>
                        </a:defRPr>
                      </a:lvl9pPr>
                    </a:lstStyle>
                    <a:p>
                      <a:pPr marL="0" marR="0" lvl="0" indent="0" algn="l" defTabSz="914400" rtl="0" eaLnBrk="1" fontAlgn="base" latinLnBrk="0" hangingPunct="1">
                        <a:lnSpc>
                          <a:spcPct val="100000"/>
                        </a:lnSpc>
                        <a:spcBef>
                          <a:spcPct val="20000"/>
                        </a:spcBef>
                        <a:spcAft>
                          <a:spcPct val="0"/>
                        </a:spcAft>
                        <a:buClr>
                          <a:schemeClr val="tx2"/>
                        </a:buClr>
                        <a:buSzPct val="85000"/>
                        <a:buFont typeface="Wingdings" pitchFamily="2" charset="2"/>
                        <a:buNone/>
                        <a:tabLst/>
                      </a:pPr>
                      <a:endParaRPr kumimoji="0" lang="en-US" altLang="en-US" sz="2800" b="0" i="0" u="none" strike="noStrike" cap="none" normalizeH="0" baseline="0" dirty="0">
                        <a:ln>
                          <a:noFill/>
                        </a:ln>
                        <a:solidFill>
                          <a:schemeClr val="tx1"/>
                        </a:solidFill>
                        <a:effectLst/>
                        <a:latin typeface="Arial" pitchFamily="34" charset="0"/>
                      </a:endParaRPr>
                    </a:p>
                  </a:txBody>
                  <a:tcPr marT="45725" marB="4572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tx2"/>
                        </a:buClr>
                        <a:buSzPct val="85000"/>
                        <a:buFont typeface="Wingdings" pitchFamily="2" charset="2"/>
                        <a:defRPr sz="2800">
                          <a:solidFill>
                            <a:schemeClr val="tx1"/>
                          </a:solidFill>
                          <a:latin typeface="Arial" pitchFamily="34" charset="0"/>
                        </a:defRPr>
                      </a:lvl1pPr>
                      <a:lvl2pPr>
                        <a:spcBef>
                          <a:spcPct val="20000"/>
                        </a:spcBef>
                        <a:buClr>
                          <a:schemeClr val="tx2"/>
                        </a:buClr>
                        <a:buSzPct val="110000"/>
                        <a:buFont typeface="Wingdings" pitchFamily="2" charset="2"/>
                        <a:defRPr sz="2400">
                          <a:solidFill>
                            <a:schemeClr val="tx1"/>
                          </a:solidFill>
                          <a:latin typeface="Arial" pitchFamily="34" charset="0"/>
                        </a:defRPr>
                      </a:lvl2pPr>
                      <a:lvl3pPr>
                        <a:spcBef>
                          <a:spcPct val="20000"/>
                        </a:spcBef>
                        <a:defRPr sz="2000">
                          <a:solidFill>
                            <a:schemeClr val="tx1"/>
                          </a:solidFill>
                          <a:latin typeface="Arial" pitchFamily="34" charset="0"/>
                        </a:defRPr>
                      </a:lvl3pPr>
                      <a:lvl4pPr>
                        <a:spcBef>
                          <a:spcPct val="20000"/>
                        </a:spcBef>
                        <a:defRPr>
                          <a:solidFill>
                            <a:schemeClr val="tx1"/>
                          </a:solidFill>
                          <a:latin typeface="Arial" pitchFamily="34" charset="0"/>
                        </a:defRPr>
                      </a:lvl4pPr>
                      <a:lvl5pPr>
                        <a:spcBef>
                          <a:spcPct val="20000"/>
                        </a:spcBef>
                        <a:defRPr>
                          <a:solidFill>
                            <a:schemeClr val="tx1"/>
                          </a:solidFill>
                          <a:latin typeface="Arial" pitchFamily="34" charset="0"/>
                        </a:defRPr>
                      </a:lvl5pPr>
                      <a:lvl6pPr fontAlgn="base">
                        <a:spcBef>
                          <a:spcPct val="20000"/>
                        </a:spcBef>
                        <a:spcAft>
                          <a:spcPct val="0"/>
                        </a:spcAft>
                        <a:defRPr>
                          <a:solidFill>
                            <a:schemeClr val="tx1"/>
                          </a:solidFill>
                          <a:latin typeface="Arial" pitchFamily="34" charset="0"/>
                        </a:defRPr>
                      </a:lvl6pPr>
                      <a:lvl7pPr fontAlgn="base">
                        <a:spcBef>
                          <a:spcPct val="20000"/>
                        </a:spcBef>
                        <a:spcAft>
                          <a:spcPct val="0"/>
                        </a:spcAft>
                        <a:defRPr>
                          <a:solidFill>
                            <a:schemeClr val="tx1"/>
                          </a:solidFill>
                          <a:latin typeface="Arial" pitchFamily="34" charset="0"/>
                        </a:defRPr>
                      </a:lvl7pPr>
                      <a:lvl8pPr fontAlgn="base">
                        <a:spcBef>
                          <a:spcPct val="20000"/>
                        </a:spcBef>
                        <a:spcAft>
                          <a:spcPct val="0"/>
                        </a:spcAft>
                        <a:defRPr>
                          <a:solidFill>
                            <a:schemeClr val="tx1"/>
                          </a:solidFill>
                          <a:latin typeface="Arial" pitchFamily="34" charset="0"/>
                        </a:defRPr>
                      </a:lvl8pPr>
                      <a:lvl9pPr fontAlgn="base">
                        <a:spcBef>
                          <a:spcPct val="20000"/>
                        </a:spcBef>
                        <a:spcAft>
                          <a:spcPct val="0"/>
                        </a:spcAft>
                        <a:defRPr>
                          <a:solidFill>
                            <a:schemeClr val="tx1"/>
                          </a:solidFill>
                          <a:latin typeface="Arial" pitchFamily="34" charset="0"/>
                        </a:defRPr>
                      </a:lvl9pPr>
                    </a:lstStyle>
                    <a:p>
                      <a:pPr marL="0" marR="0" lvl="0" indent="0" algn="l" defTabSz="914400" rtl="0" eaLnBrk="1" fontAlgn="base" latinLnBrk="0" hangingPunct="1">
                        <a:lnSpc>
                          <a:spcPct val="100000"/>
                        </a:lnSpc>
                        <a:spcBef>
                          <a:spcPct val="20000"/>
                        </a:spcBef>
                        <a:spcAft>
                          <a:spcPct val="0"/>
                        </a:spcAft>
                        <a:buClr>
                          <a:schemeClr val="tx2"/>
                        </a:buClr>
                        <a:buSzPct val="85000"/>
                        <a:buFont typeface="Wingdings" pitchFamily="2" charset="2"/>
                        <a:buNone/>
                        <a:tabLst/>
                      </a:pPr>
                      <a:endParaRPr kumimoji="0" lang="en-US" altLang="en-US" sz="2800" b="0" i="0" u="none" strike="noStrike" cap="none" normalizeH="0" baseline="0">
                        <a:ln>
                          <a:noFill/>
                        </a:ln>
                        <a:solidFill>
                          <a:schemeClr val="tx1"/>
                        </a:solidFill>
                        <a:effectLst/>
                        <a:latin typeface="Arial" pitchFamily="34" charset="0"/>
                      </a:endParaRPr>
                    </a:p>
                  </a:txBody>
                  <a:tcPr marT="45725" marB="4572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646182">
                <a:tc>
                  <a:txBody>
                    <a:bodyPr/>
                    <a:lstStyle>
                      <a:lvl1pPr>
                        <a:spcBef>
                          <a:spcPct val="20000"/>
                        </a:spcBef>
                        <a:buClr>
                          <a:schemeClr val="tx2"/>
                        </a:buClr>
                        <a:buSzPct val="85000"/>
                        <a:buFont typeface="Wingdings" pitchFamily="2" charset="2"/>
                        <a:defRPr sz="2800">
                          <a:solidFill>
                            <a:schemeClr val="tx1"/>
                          </a:solidFill>
                          <a:latin typeface="Arial" pitchFamily="34" charset="0"/>
                        </a:defRPr>
                      </a:lvl1pPr>
                      <a:lvl2pPr>
                        <a:spcBef>
                          <a:spcPct val="20000"/>
                        </a:spcBef>
                        <a:buClr>
                          <a:schemeClr val="tx2"/>
                        </a:buClr>
                        <a:buSzPct val="110000"/>
                        <a:buFont typeface="Wingdings" pitchFamily="2" charset="2"/>
                        <a:defRPr sz="2400">
                          <a:solidFill>
                            <a:schemeClr val="tx1"/>
                          </a:solidFill>
                          <a:latin typeface="Arial" pitchFamily="34" charset="0"/>
                        </a:defRPr>
                      </a:lvl2pPr>
                      <a:lvl3pPr>
                        <a:spcBef>
                          <a:spcPct val="20000"/>
                        </a:spcBef>
                        <a:defRPr sz="2000">
                          <a:solidFill>
                            <a:schemeClr val="tx1"/>
                          </a:solidFill>
                          <a:latin typeface="Arial" pitchFamily="34" charset="0"/>
                        </a:defRPr>
                      </a:lvl3pPr>
                      <a:lvl4pPr>
                        <a:spcBef>
                          <a:spcPct val="20000"/>
                        </a:spcBef>
                        <a:defRPr>
                          <a:solidFill>
                            <a:schemeClr val="tx1"/>
                          </a:solidFill>
                          <a:latin typeface="Arial" pitchFamily="34" charset="0"/>
                        </a:defRPr>
                      </a:lvl4pPr>
                      <a:lvl5pPr>
                        <a:spcBef>
                          <a:spcPct val="20000"/>
                        </a:spcBef>
                        <a:defRPr>
                          <a:solidFill>
                            <a:schemeClr val="tx1"/>
                          </a:solidFill>
                          <a:latin typeface="Arial" pitchFamily="34" charset="0"/>
                        </a:defRPr>
                      </a:lvl5pPr>
                      <a:lvl6pPr fontAlgn="base">
                        <a:spcBef>
                          <a:spcPct val="20000"/>
                        </a:spcBef>
                        <a:spcAft>
                          <a:spcPct val="0"/>
                        </a:spcAft>
                        <a:defRPr>
                          <a:solidFill>
                            <a:schemeClr val="tx1"/>
                          </a:solidFill>
                          <a:latin typeface="Arial" pitchFamily="34" charset="0"/>
                        </a:defRPr>
                      </a:lvl6pPr>
                      <a:lvl7pPr fontAlgn="base">
                        <a:spcBef>
                          <a:spcPct val="20000"/>
                        </a:spcBef>
                        <a:spcAft>
                          <a:spcPct val="0"/>
                        </a:spcAft>
                        <a:defRPr>
                          <a:solidFill>
                            <a:schemeClr val="tx1"/>
                          </a:solidFill>
                          <a:latin typeface="Arial" pitchFamily="34" charset="0"/>
                        </a:defRPr>
                      </a:lvl7pPr>
                      <a:lvl8pPr fontAlgn="base">
                        <a:spcBef>
                          <a:spcPct val="20000"/>
                        </a:spcBef>
                        <a:spcAft>
                          <a:spcPct val="0"/>
                        </a:spcAft>
                        <a:defRPr>
                          <a:solidFill>
                            <a:schemeClr val="tx1"/>
                          </a:solidFill>
                          <a:latin typeface="Arial" pitchFamily="34" charset="0"/>
                        </a:defRPr>
                      </a:lvl8pPr>
                      <a:lvl9pPr fontAlgn="base">
                        <a:spcBef>
                          <a:spcPct val="20000"/>
                        </a:spcBef>
                        <a:spcAft>
                          <a:spcPct val="0"/>
                        </a:spcAft>
                        <a:defRPr>
                          <a:solidFill>
                            <a:schemeClr val="tx1"/>
                          </a:solidFill>
                          <a:latin typeface="Arial" pitchFamily="34" charset="0"/>
                        </a:defRPr>
                      </a:lvl9pPr>
                    </a:lstStyle>
                    <a:p>
                      <a:pPr marL="0" marR="0" lvl="0" indent="0" algn="just" defTabSz="914400" rtl="0" eaLnBrk="1" fontAlgn="base" latinLnBrk="0" hangingPunct="1">
                        <a:lnSpc>
                          <a:spcPct val="120000"/>
                        </a:lnSpc>
                        <a:spcBef>
                          <a:spcPct val="0"/>
                        </a:spcBef>
                        <a:spcAft>
                          <a:spcPct val="0"/>
                        </a:spcAft>
                        <a:buClr>
                          <a:schemeClr val="tx2"/>
                        </a:buClr>
                        <a:buSzPct val="85000"/>
                        <a:buFont typeface="Wingdings" pitchFamily="2" charset="2"/>
                        <a:buNone/>
                        <a:tabLst/>
                      </a:pPr>
                      <a:r>
                        <a:rPr kumimoji="0" lang="en-US" altLang="en-US" sz="2800" b="1" i="0" u="none" strike="noStrike" cap="none" normalizeH="0" baseline="0">
                          <a:ln>
                            <a:noFill/>
                          </a:ln>
                          <a:solidFill>
                            <a:srgbClr val="0000FF"/>
                          </a:solidFill>
                          <a:effectLst/>
                          <a:latin typeface="Times New Roman" pitchFamily="18" charset="0"/>
                        </a:rPr>
                        <a:t>Qua cầu rút ván</a:t>
                      </a:r>
                      <a:r>
                        <a:rPr kumimoji="0" lang="en-US" altLang="en-US" sz="2800" b="0" i="0" u="none" strike="noStrike" cap="none" normalizeH="0" baseline="0">
                          <a:ln>
                            <a:noFill/>
                          </a:ln>
                          <a:solidFill>
                            <a:srgbClr val="0000FF"/>
                          </a:solidFill>
                          <a:effectLst/>
                          <a:latin typeface="Times New Roman" pitchFamily="18" charset="0"/>
                        </a:rPr>
                        <a:t> </a:t>
                      </a:r>
                    </a:p>
                  </a:txBody>
                  <a:tcPr marT="45725" marB="4572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tx2"/>
                        </a:buClr>
                        <a:buSzPct val="85000"/>
                        <a:buFont typeface="Wingdings" pitchFamily="2" charset="2"/>
                        <a:defRPr sz="2800">
                          <a:solidFill>
                            <a:schemeClr val="tx1"/>
                          </a:solidFill>
                          <a:latin typeface="Arial" pitchFamily="34" charset="0"/>
                        </a:defRPr>
                      </a:lvl1pPr>
                      <a:lvl2pPr>
                        <a:spcBef>
                          <a:spcPct val="20000"/>
                        </a:spcBef>
                        <a:buClr>
                          <a:schemeClr val="tx2"/>
                        </a:buClr>
                        <a:buSzPct val="110000"/>
                        <a:buFont typeface="Wingdings" pitchFamily="2" charset="2"/>
                        <a:defRPr sz="2400">
                          <a:solidFill>
                            <a:schemeClr val="tx1"/>
                          </a:solidFill>
                          <a:latin typeface="Arial" pitchFamily="34" charset="0"/>
                        </a:defRPr>
                      </a:lvl2pPr>
                      <a:lvl3pPr>
                        <a:spcBef>
                          <a:spcPct val="20000"/>
                        </a:spcBef>
                        <a:defRPr sz="2000">
                          <a:solidFill>
                            <a:schemeClr val="tx1"/>
                          </a:solidFill>
                          <a:latin typeface="Arial" pitchFamily="34" charset="0"/>
                        </a:defRPr>
                      </a:lvl3pPr>
                      <a:lvl4pPr>
                        <a:spcBef>
                          <a:spcPct val="20000"/>
                        </a:spcBef>
                        <a:defRPr>
                          <a:solidFill>
                            <a:schemeClr val="tx1"/>
                          </a:solidFill>
                          <a:latin typeface="Arial" pitchFamily="34" charset="0"/>
                        </a:defRPr>
                      </a:lvl4pPr>
                      <a:lvl5pPr>
                        <a:spcBef>
                          <a:spcPct val="20000"/>
                        </a:spcBef>
                        <a:defRPr>
                          <a:solidFill>
                            <a:schemeClr val="tx1"/>
                          </a:solidFill>
                          <a:latin typeface="Arial" pitchFamily="34" charset="0"/>
                        </a:defRPr>
                      </a:lvl5pPr>
                      <a:lvl6pPr fontAlgn="base">
                        <a:spcBef>
                          <a:spcPct val="20000"/>
                        </a:spcBef>
                        <a:spcAft>
                          <a:spcPct val="0"/>
                        </a:spcAft>
                        <a:defRPr>
                          <a:solidFill>
                            <a:schemeClr val="tx1"/>
                          </a:solidFill>
                          <a:latin typeface="Arial" pitchFamily="34" charset="0"/>
                        </a:defRPr>
                      </a:lvl6pPr>
                      <a:lvl7pPr fontAlgn="base">
                        <a:spcBef>
                          <a:spcPct val="20000"/>
                        </a:spcBef>
                        <a:spcAft>
                          <a:spcPct val="0"/>
                        </a:spcAft>
                        <a:defRPr>
                          <a:solidFill>
                            <a:schemeClr val="tx1"/>
                          </a:solidFill>
                          <a:latin typeface="Arial" pitchFamily="34" charset="0"/>
                        </a:defRPr>
                      </a:lvl7pPr>
                      <a:lvl8pPr fontAlgn="base">
                        <a:spcBef>
                          <a:spcPct val="20000"/>
                        </a:spcBef>
                        <a:spcAft>
                          <a:spcPct val="0"/>
                        </a:spcAft>
                        <a:defRPr>
                          <a:solidFill>
                            <a:schemeClr val="tx1"/>
                          </a:solidFill>
                          <a:latin typeface="Arial" pitchFamily="34" charset="0"/>
                        </a:defRPr>
                      </a:lvl8pPr>
                      <a:lvl9pPr fontAlgn="base">
                        <a:spcBef>
                          <a:spcPct val="20000"/>
                        </a:spcBef>
                        <a:spcAft>
                          <a:spcPct val="0"/>
                        </a:spcAft>
                        <a:defRPr>
                          <a:solidFill>
                            <a:schemeClr val="tx1"/>
                          </a:solidFill>
                          <a:latin typeface="Arial" pitchFamily="34" charset="0"/>
                        </a:defRPr>
                      </a:lvl9pPr>
                    </a:lstStyle>
                    <a:p>
                      <a:pPr marL="0" marR="0" lvl="0" indent="0" algn="l" defTabSz="914400" rtl="0" eaLnBrk="1" fontAlgn="base" latinLnBrk="0" hangingPunct="1">
                        <a:lnSpc>
                          <a:spcPct val="100000"/>
                        </a:lnSpc>
                        <a:spcBef>
                          <a:spcPct val="20000"/>
                        </a:spcBef>
                        <a:spcAft>
                          <a:spcPct val="0"/>
                        </a:spcAft>
                        <a:buClr>
                          <a:schemeClr val="tx2"/>
                        </a:buClr>
                        <a:buSzPct val="85000"/>
                        <a:buFont typeface="Wingdings" pitchFamily="2" charset="2"/>
                        <a:buNone/>
                        <a:tabLst/>
                      </a:pPr>
                      <a:endParaRPr kumimoji="0" lang="en-US" altLang="en-US" sz="2800" b="0" i="0" u="none" strike="noStrike" cap="none" normalizeH="0" baseline="0">
                        <a:ln>
                          <a:noFill/>
                        </a:ln>
                        <a:solidFill>
                          <a:schemeClr val="tx1"/>
                        </a:solidFill>
                        <a:effectLst/>
                        <a:latin typeface="Arial" pitchFamily="34" charset="0"/>
                      </a:endParaRPr>
                    </a:p>
                  </a:txBody>
                  <a:tcPr marT="45725" marB="4572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tx2"/>
                        </a:buClr>
                        <a:buSzPct val="85000"/>
                        <a:buFont typeface="Wingdings" pitchFamily="2" charset="2"/>
                        <a:defRPr sz="2800">
                          <a:solidFill>
                            <a:schemeClr val="tx1"/>
                          </a:solidFill>
                          <a:latin typeface="Arial" pitchFamily="34" charset="0"/>
                        </a:defRPr>
                      </a:lvl1pPr>
                      <a:lvl2pPr>
                        <a:spcBef>
                          <a:spcPct val="20000"/>
                        </a:spcBef>
                        <a:buClr>
                          <a:schemeClr val="tx2"/>
                        </a:buClr>
                        <a:buSzPct val="110000"/>
                        <a:buFont typeface="Wingdings" pitchFamily="2" charset="2"/>
                        <a:defRPr sz="2400">
                          <a:solidFill>
                            <a:schemeClr val="tx1"/>
                          </a:solidFill>
                          <a:latin typeface="Arial" pitchFamily="34" charset="0"/>
                        </a:defRPr>
                      </a:lvl2pPr>
                      <a:lvl3pPr>
                        <a:spcBef>
                          <a:spcPct val="20000"/>
                        </a:spcBef>
                        <a:defRPr sz="2000">
                          <a:solidFill>
                            <a:schemeClr val="tx1"/>
                          </a:solidFill>
                          <a:latin typeface="Arial" pitchFamily="34" charset="0"/>
                        </a:defRPr>
                      </a:lvl3pPr>
                      <a:lvl4pPr>
                        <a:spcBef>
                          <a:spcPct val="20000"/>
                        </a:spcBef>
                        <a:defRPr>
                          <a:solidFill>
                            <a:schemeClr val="tx1"/>
                          </a:solidFill>
                          <a:latin typeface="Arial" pitchFamily="34" charset="0"/>
                        </a:defRPr>
                      </a:lvl4pPr>
                      <a:lvl5pPr>
                        <a:spcBef>
                          <a:spcPct val="20000"/>
                        </a:spcBef>
                        <a:defRPr>
                          <a:solidFill>
                            <a:schemeClr val="tx1"/>
                          </a:solidFill>
                          <a:latin typeface="Arial" pitchFamily="34" charset="0"/>
                        </a:defRPr>
                      </a:lvl5pPr>
                      <a:lvl6pPr fontAlgn="base">
                        <a:spcBef>
                          <a:spcPct val="20000"/>
                        </a:spcBef>
                        <a:spcAft>
                          <a:spcPct val="0"/>
                        </a:spcAft>
                        <a:defRPr>
                          <a:solidFill>
                            <a:schemeClr val="tx1"/>
                          </a:solidFill>
                          <a:latin typeface="Arial" pitchFamily="34" charset="0"/>
                        </a:defRPr>
                      </a:lvl6pPr>
                      <a:lvl7pPr fontAlgn="base">
                        <a:spcBef>
                          <a:spcPct val="20000"/>
                        </a:spcBef>
                        <a:spcAft>
                          <a:spcPct val="0"/>
                        </a:spcAft>
                        <a:defRPr>
                          <a:solidFill>
                            <a:schemeClr val="tx1"/>
                          </a:solidFill>
                          <a:latin typeface="Arial" pitchFamily="34" charset="0"/>
                        </a:defRPr>
                      </a:lvl7pPr>
                      <a:lvl8pPr fontAlgn="base">
                        <a:spcBef>
                          <a:spcPct val="20000"/>
                        </a:spcBef>
                        <a:spcAft>
                          <a:spcPct val="0"/>
                        </a:spcAft>
                        <a:defRPr>
                          <a:solidFill>
                            <a:schemeClr val="tx1"/>
                          </a:solidFill>
                          <a:latin typeface="Arial" pitchFamily="34" charset="0"/>
                        </a:defRPr>
                      </a:lvl8pPr>
                      <a:lvl9pPr fontAlgn="base">
                        <a:spcBef>
                          <a:spcPct val="20000"/>
                        </a:spcBef>
                        <a:spcAft>
                          <a:spcPct val="0"/>
                        </a:spcAft>
                        <a:defRPr>
                          <a:solidFill>
                            <a:schemeClr val="tx1"/>
                          </a:solidFill>
                          <a:latin typeface="Arial" pitchFamily="34" charset="0"/>
                        </a:defRPr>
                      </a:lvl9pPr>
                    </a:lstStyle>
                    <a:p>
                      <a:pPr marL="0" marR="0" lvl="0" indent="0" algn="l" defTabSz="914400" rtl="0" eaLnBrk="1" fontAlgn="base" latinLnBrk="0" hangingPunct="1">
                        <a:lnSpc>
                          <a:spcPct val="100000"/>
                        </a:lnSpc>
                        <a:spcBef>
                          <a:spcPct val="20000"/>
                        </a:spcBef>
                        <a:spcAft>
                          <a:spcPct val="0"/>
                        </a:spcAft>
                        <a:buClr>
                          <a:schemeClr val="tx2"/>
                        </a:buClr>
                        <a:buSzPct val="85000"/>
                        <a:buFont typeface="Wingdings" pitchFamily="2" charset="2"/>
                        <a:buNone/>
                        <a:tabLst/>
                      </a:pPr>
                      <a:endParaRPr kumimoji="0" lang="en-US" altLang="en-US" sz="2800" b="0" i="0" u="none" strike="noStrike" cap="none" normalizeH="0" baseline="0">
                        <a:ln>
                          <a:noFill/>
                        </a:ln>
                        <a:solidFill>
                          <a:schemeClr val="tx1"/>
                        </a:solidFill>
                        <a:effectLst/>
                        <a:latin typeface="Arial" pitchFamily="34" charset="0"/>
                      </a:endParaRPr>
                    </a:p>
                  </a:txBody>
                  <a:tcPr marT="45725" marB="4572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838290">
                <a:tc>
                  <a:txBody>
                    <a:bodyPr/>
                    <a:lstStyle>
                      <a:lvl1pPr>
                        <a:spcBef>
                          <a:spcPct val="20000"/>
                        </a:spcBef>
                        <a:buClr>
                          <a:schemeClr val="tx2"/>
                        </a:buClr>
                        <a:buSzPct val="85000"/>
                        <a:buFont typeface="Wingdings" pitchFamily="2" charset="2"/>
                        <a:defRPr sz="2800">
                          <a:solidFill>
                            <a:schemeClr val="tx1"/>
                          </a:solidFill>
                          <a:latin typeface="Arial" pitchFamily="34" charset="0"/>
                        </a:defRPr>
                      </a:lvl1pPr>
                      <a:lvl2pPr>
                        <a:spcBef>
                          <a:spcPct val="20000"/>
                        </a:spcBef>
                        <a:buClr>
                          <a:schemeClr val="tx2"/>
                        </a:buClr>
                        <a:buSzPct val="110000"/>
                        <a:buFont typeface="Wingdings" pitchFamily="2" charset="2"/>
                        <a:defRPr sz="2400">
                          <a:solidFill>
                            <a:schemeClr val="tx1"/>
                          </a:solidFill>
                          <a:latin typeface="Arial" pitchFamily="34" charset="0"/>
                        </a:defRPr>
                      </a:lvl2pPr>
                      <a:lvl3pPr>
                        <a:spcBef>
                          <a:spcPct val="20000"/>
                        </a:spcBef>
                        <a:defRPr sz="2000">
                          <a:solidFill>
                            <a:schemeClr val="tx1"/>
                          </a:solidFill>
                          <a:latin typeface="Arial" pitchFamily="34" charset="0"/>
                        </a:defRPr>
                      </a:lvl3pPr>
                      <a:lvl4pPr>
                        <a:spcBef>
                          <a:spcPct val="20000"/>
                        </a:spcBef>
                        <a:defRPr>
                          <a:solidFill>
                            <a:schemeClr val="tx1"/>
                          </a:solidFill>
                          <a:latin typeface="Arial" pitchFamily="34" charset="0"/>
                        </a:defRPr>
                      </a:lvl4pPr>
                      <a:lvl5pPr>
                        <a:spcBef>
                          <a:spcPct val="20000"/>
                        </a:spcBef>
                        <a:defRPr>
                          <a:solidFill>
                            <a:schemeClr val="tx1"/>
                          </a:solidFill>
                          <a:latin typeface="Arial" pitchFamily="34" charset="0"/>
                        </a:defRPr>
                      </a:lvl5pPr>
                      <a:lvl6pPr fontAlgn="base">
                        <a:spcBef>
                          <a:spcPct val="20000"/>
                        </a:spcBef>
                        <a:spcAft>
                          <a:spcPct val="0"/>
                        </a:spcAft>
                        <a:defRPr>
                          <a:solidFill>
                            <a:schemeClr val="tx1"/>
                          </a:solidFill>
                          <a:latin typeface="Arial" pitchFamily="34" charset="0"/>
                        </a:defRPr>
                      </a:lvl6pPr>
                      <a:lvl7pPr fontAlgn="base">
                        <a:spcBef>
                          <a:spcPct val="20000"/>
                        </a:spcBef>
                        <a:spcAft>
                          <a:spcPct val="0"/>
                        </a:spcAft>
                        <a:defRPr>
                          <a:solidFill>
                            <a:schemeClr val="tx1"/>
                          </a:solidFill>
                          <a:latin typeface="Arial" pitchFamily="34" charset="0"/>
                        </a:defRPr>
                      </a:lvl7pPr>
                      <a:lvl8pPr fontAlgn="base">
                        <a:spcBef>
                          <a:spcPct val="20000"/>
                        </a:spcBef>
                        <a:spcAft>
                          <a:spcPct val="0"/>
                        </a:spcAft>
                        <a:defRPr>
                          <a:solidFill>
                            <a:schemeClr val="tx1"/>
                          </a:solidFill>
                          <a:latin typeface="Arial" pitchFamily="34" charset="0"/>
                        </a:defRPr>
                      </a:lvl8pPr>
                      <a:lvl9pPr fontAlgn="base">
                        <a:spcBef>
                          <a:spcPct val="20000"/>
                        </a:spcBef>
                        <a:spcAft>
                          <a:spcPct val="0"/>
                        </a:spcAft>
                        <a:defRPr>
                          <a:solidFill>
                            <a:schemeClr val="tx1"/>
                          </a:solidFill>
                          <a:latin typeface="Arial" pitchFamily="34" charset="0"/>
                        </a:defRPr>
                      </a:lvl9pPr>
                    </a:lstStyle>
                    <a:p>
                      <a:pPr marL="0" marR="0" lvl="0" indent="0" algn="just" defTabSz="914400" rtl="0" eaLnBrk="1" fontAlgn="base" latinLnBrk="0" hangingPunct="1">
                        <a:lnSpc>
                          <a:spcPct val="120000"/>
                        </a:lnSpc>
                        <a:spcBef>
                          <a:spcPct val="0"/>
                        </a:spcBef>
                        <a:spcAft>
                          <a:spcPct val="0"/>
                        </a:spcAft>
                        <a:buClr>
                          <a:schemeClr val="tx2"/>
                        </a:buClr>
                        <a:buSzPct val="85000"/>
                        <a:buFont typeface="Wingdings" pitchFamily="2" charset="2"/>
                        <a:buNone/>
                        <a:tabLst/>
                      </a:pPr>
                      <a:r>
                        <a:rPr kumimoji="0" lang="en-US" altLang="en-US" sz="2800" b="1" i="0" u="none" strike="noStrike" cap="none" normalizeH="0" baseline="0">
                          <a:ln>
                            <a:noFill/>
                          </a:ln>
                          <a:solidFill>
                            <a:srgbClr val="0000FF"/>
                          </a:solidFill>
                          <a:effectLst/>
                          <a:latin typeface="Times New Roman" pitchFamily="18" charset="0"/>
                          <a:cs typeface="Times New Roman" pitchFamily="18" charset="0"/>
                        </a:rPr>
                        <a:t>Hóa chất độc hại tiêu diệt sinh vật</a:t>
                      </a:r>
                    </a:p>
                  </a:txBody>
                  <a:tcPr marT="45725" marB="4572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tx2"/>
                        </a:buClr>
                        <a:buSzPct val="85000"/>
                        <a:buFont typeface="Wingdings" pitchFamily="2" charset="2"/>
                        <a:defRPr sz="2800">
                          <a:solidFill>
                            <a:schemeClr val="tx1"/>
                          </a:solidFill>
                          <a:latin typeface="Arial" pitchFamily="34" charset="0"/>
                        </a:defRPr>
                      </a:lvl1pPr>
                      <a:lvl2pPr>
                        <a:spcBef>
                          <a:spcPct val="20000"/>
                        </a:spcBef>
                        <a:buClr>
                          <a:schemeClr val="tx2"/>
                        </a:buClr>
                        <a:buSzPct val="110000"/>
                        <a:buFont typeface="Wingdings" pitchFamily="2" charset="2"/>
                        <a:defRPr sz="2400">
                          <a:solidFill>
                            <a:schemeClr val="tx1"/>
                          </a:solidFill>
                          <a:latin typeface="Arial" pitchFamily="34" charset="0"/>
                        </a:defRPr>
                      </a:lvl2pPr>
                      <a:lvl3pPr>
                        <a:spcBef>
                          <a:spcPct val="20000"/>
                        </a:spcBef>
                        <a:defRPr sz="2000">
                          <a:solidFill>
                            <a:schemeClr val="tx1"/>
                          </a:solidFill>
                          <a:latin typeface="Arial" pitchFamily="34" charset="0"/>
                        </a:defRPr>
                      </a:lvl3pPr>
                      <a:lvl4pPr>
                        <a:spcBef>
                          <a:spcPct val="20000"/>
                        </a:spcBef>
                        <a:defRPr>
                          <a:solidFill>
                            <a:schemeClr val="tx1"/>
                          </a:solidFill>
                          <a:latin typeface="Arial" pitchFamily="34" charset="0"/>
                        </a:defRPr>
                      </a:lvl4pPr>
                      <a:lvl5pPr>
                        <a:spcBef>
                          <a:spcPct val="20000"/>
                        </a:spcBef>
                        <a:defRPr>
                          <a:solidFill>
                            <a:schemeClr val="tx1"/>
                          </a:solidFill>
                          <a:latin typeface="Arial" pitchFamily="34" charset="0"/>
                        </a:defRPr>
                      </a:lvl5pPr>
                      <a:lvl6pPr fontAlgn="base">
                        <a:spcBef>
                          <a:spcPct val="20000"/>
                        </a:spcBef>
                        <a:spcAft>
                          <a:spcPct val="0"/>
                        </a:spcAft>
                        <a:defRPr>
                          <a:solidFill>
                            <a:schemeClr val="tx1"/>
                          </a:solidFill>
                          <a:latin typeface="Arial" pitchFamily="34" charset="0"/>
                        </a:defRPr>
                      </a:lvl6pPr>
                      <a:lvl7pPr fontAlgn="base">
                        <a:spcBef>
                          <a:spcPct val="20000"/>
                        </a:spcBef>
                        <a:spcAft>
                          <a:spcPct val="0"/>
                        </a:spcAft>
                        <a:defRPr>
                          <a:solidFill>
                            <a:schemeClr val="tx1"/>
                          </a:solidFill>
                          <a:latin typeface="Arial" pitchFamily="34" charset="0"/>
                        </a:defRPr>
                      </a:lvl7pPr>
                      <a:lvl8pPr fontAlgn="base">
                        <a:spcBef>
                          <a:spcPct val="20000"/>
                        </a:spcBef>
                        <a:spcAft>
                          <a:spcPct val="0"/>
                        </a:spcAft>
                        <a:defRPr>
                          <a:solidFill>
                            <a:schemeClr val="tx1"/>
                          </a:solidFill>
                          <a:latin typeface="Arial" pitchFamily="34" charset="0"/>
                        </a:defRPr>
                      </a:lvl8pPr>
                      <a:lvl9pPr fontAlgn="base">
                        <a:spcBef>
                          <a:spcPct val="20000"/>
                        </a:spcBef>
                        <a:spcAft>
                          <a:spcPct val="0"/>
                        </a:spcAft>
                        <a:defRPr>
                          <a:solidFill>
                            <a:schemeClr val="tx1"/>
                          </a:solidFill>
                          <a:latin typeface="Arial" pitchFamily="34" charset="0"/>
                        </a:defRPr>
                      </a:lvl9pPr>
                    </a:lstStyle>
                    <a:p>
                      <a:pPr marL="0" marR="0" lvl="0" indent="0" algn="l" defTabSz="914400" rtl="0" eaLnBrk="1" fontAlgn="base" latinLnBrk="0" hangingPunct="1">
                        <a:lnSpc>
                          <a:spcPct val="100000"/>
                        </a:lnSpc>
                        <a:spcBef>
                          <a:spcPct val="20000"/>
                        </a:spcBef>
                        <a:spcAft>
                          <a:spcPct val="0"/>
                        </a:spcAft>
                        <a:buClr>
                          <a:schemeClr val="tx2"/>
                        </a:buClr>
                        <a:buSzPct val="85000"/>
                        <a:buFont typeface="Wingdings" pitchFamily="2" charset="2"/>
                        <a:buNone/>
                        <a:tabLst/>
                      </a:pPr>
                      <a:endParaRPr kumimoji="0" lang="en-US" altLang="en-US" sz="2800" b="0" i="0" u="none" strike="noStrike" cap="none" normalizeH="0" baseline="0">
                        <a:ln>
                          <a:noFill/>
                        </a:ln>
                        <a:solidFill>
                          <a:schemeClr val="tx1"/>
                        </a:solidFill>
                        <a:effectLst/>
                        <a:latin typeface="Arial" pitchFamily="34" charset="0"/>
                      </a:endParaRPr>
                    </a:p>
                  </a:txBody>
                  <a:tcPr marT="45725" marB="4572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tx2"/>
                        </a:buClr>
                        <a:buSzPct val="85000"/>
                        <a:buFont typeface="Wingdings" pitchFamily="2" charset="2"/>
                        <a:defRPr sz="2800">
                          <a:solidFill>
                            <a:schemeClr val="tx1"/>
                          </a:solidFill>
                          <a:latin typeface="Arial" pitchFamily="34" charset="0"/>
                        </a:defRPr>
                      </a:lvl1pPr>
                      <a:lvl2pPr>
                        <a:spcBef>
                          <a:spcPct val="20000"/>
                        </a:spcBef>
                        <a:buClr>
                          <a:schemeClr val="tx2"/>
                        </a:buClr>
                        <a:buSzPct val="110000"/>
                        <a:buFont typeface="Wingdings" pitchFamily="2" charset="2"/>
                        <a:defRPr sz="2400">
                          <a:solidFill>
                            <a:schemeClr val="tx1"/>
                          </a:solidFill>
                          <a:latin typeface="Arial" pitchFamily="34" charset="0"/>
                        </a:defRPr>
                      </a:lvl2pPr>
                      <a:lvl3pPr>
                        <a:spcBef>
                          <a:spcPct val="20000"/>
                        </a:spcBef>
                        <a:defRPr sz="2000">
                          <a:solidFill>
                            <a:schemeClr val="tx1"/>
                          </a:solidFill>
                          <a:latin typeface="Arial" pitchFamily="34" charset="0"/>
                        </a:defRPr>
                      </a:lvl3pPr>
                      <a:lvl4pPr>
                        <a:spcBef>
                          <a:spcPct val="20000"/>
                        </a:spcBef>
                        <a:defRPr>
                          <a:solidFill>
                            <a:schemeClr val="tx1"/>
                          </a:solidFill>
                          <a:latin typeface="Arial" pitchFamily="34" charset="0"/>
                        </a:defRPr>
                      </a:lvl4pPr>
                      <a:lvl5pPr>
                        <a:spcBef>
                          <a:spcPct val="20000"/>
                        </a:spcBef>
                        <a:defRPr>
                          <a:solidFill>
                            <a:schemeClr val="tx1"/>
                          </a:solidFill>
                          <a:latin typeface="Arial" pitchFamily="34" charset="0"/>
                        </a:defRPr>
                      </a:lvl5pPr>
                      <a:lvl6pPr fontAlgn="base">
                        <a:spcBef>
                          <a:spcPct val="20000"/>
                        </a:spcBef>
                        <a:spcAft>
                          <a:spcPct val="0"/>
                        </a:spcAft>
                        <a:defRPr>
                          <a:solidFill>
                            <a:schemeClr val="tx1"/>
                          </a:solidFill>
                          <a:latin typeface="Arial" pitchFamily="34" charset="0"/>
                        </a:defRPr>
                      </a:lvl6pPr>
                      <a:lvl7pPr fontAlgn="base">
                        <a:spcBef>
                          <a:spcPct val="20000"/>
                        </a:spcBef>
                        <a:spcAft>
                          <a:spcPct val="0"/>
                        </a:spcAft>
                        <a:defRPr>
                          <a:solidFill>
                            <a:schemeClr val="tx1"/>
                          </a:solidFill>
                          <a:latin typeface="Arial" pitchFamily="34" charset="0"/>
                        </a:defRPr>
                      </a:lvl7pPr>
                      <a:lvl8pPr fontAlgn="base">
                        <a:spcBef>
                          <a:spcPct val="20000"/>
                        </a:spcBef>
                        <a:spcAft>
                          <a:spcPct val="0"/>
                        </a:spcAft>
                        <a:defRPr>
                          <a:solidFill>
                            <a:schemeClr val="tx1"/>
                          </a:solidFill>
                          <a:latin typeface="Arial" pitchFamily="34" charset="0"/>
                        </a:defRPr>
                      </a:lvl8pPr>
                      <a:lvl9pPr fontAlgn="base">
                        <a:spcBef>
                          <a:spcPct val="20000"/>
                        </a:spcBef>
                        <a:spcAft>
                          <a:spcPct val="0"/>
                        </a:spcAft>
                        <a:defRPr>
                          <a:solidFill>
                            <a:schemeClr val="tx1"/>
                          </a:solidFill>
                          <a:latin typeface="Arial" pitchFamily="34" charset="0"/>
                        </a:defRPr>
                      </a:lvl9pPr>
                    </a:lstStyle>
                    <a:p>
                      <a:pPr marL="0" marR="0" lvl="0" indent="0" algn="l" defTabSz="914400" rtl="0" eaLnBrk="1" fontAlgn="base" latinLnBrk="0" hangingPunct="1">
                        <a:lnSpc>
                          <a:spcPct val="100000"/>
                        </a:lnSpc>
                        <a:spcBef>
                          <a:spcPct val="20000"/>
                        </a:spcBef>
                        <a:spcAft>
                          <a:spcPct val="0"/>
                        </a:spcAft>
                        <a:buClr>
                          <a:schemeClr val="tx2"/>
                        </a:buClr>
                        <a:buSzPct val="85000"/>
                        <a:buFont typeface="Wingdings" pitchFamily="2" charset="2"/>
                        <a:buNone/>
                        <a:tabLst/>
                      </a:pPr>
                      <a:endParaRPr kumimoji="0" lang="en-US" altLang="en-US" sz="2800" b="0" i="0" u="none" strike="noStrike" cap="none" normalizeH="0" baseline="0">
                        <a:ln>
                          <a:noFill/>
                        </a:ln>
                        <a:solidFill>
                          <a:schemeClr val="tx1"/>
                        </a:solidFill>
                        <a:effectLst/>
                        <a:latin typeface="Arial" pitchFamily="34" charset="0"/>
                      </a:endParaRPr>
                    </a:p>
                  </a:txBody>
                  <a:tcPr marT="45725" marB="4572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944981">
                <a:tc>
                  <a:txBody>
                    <a:bodyPr/>
                    <a:lstStyle>
                      <a:lvl1pPr>
                        <a:spcBef>
                          <a:spcPct val="20000"/>
                        </a:spcBef>
                        <a:buClr>
                          <a:schemeClr val="tx2"/>
                        </a:buClr>
                        <a:buSzPct val="85000"/>
                        <a:buFont typeface="Wingdings" pitchFamily="2" charset="2"/>
                        <a:defRPr sz="2800">
                          <a:solidFill>
                            <a:schemeClr val="tx1"/>
                          </a:solidFill>
                          <a:latin typeface="Arial" pitchFamily="34" charset="0"/>
                        </a:defRPr>
                      </a:lvl1pPr>
                      <a:lvl2pPr>
                        <a:spcBef>
                          <a:spcPct val="20000"/>
                        </a:spcBef>
                        <a:buClr>
                          <a:schemeClr val="tx2"/>
                        </a:buClr>
                        <a:buSzPct val="110000"/>
                        <a:buFont typeface="Wingdings" pitchFamily="2" charset="2"/>
                        <a:defRPr sz="2400">
                          <a:solidFill>
                            <a:schemeClr val="tx1"/>
                          </a:solidFill>
                          <a:latin typeface="Arial" pitchFamily="34" charset="0"/>
                        </a:defRPr>
                      </a:lvl2pPr>
                      <a:lvl3pPr>
                        <a:spcBef>
                          <a:spcPct val="20000"/>
                        </a:spcBef>
                        <a:defRPr sz="2000">
                          <a:solidFill>
                            <a:schemeClr val="tx1"/>
                          </a:solidFill>
                          <a:latin typeface="Arial" pitchFamily="34" charset="0"/>
                        </a:defRPr>
                      </a:lvl3pPr>
                      <a:lvl4pPr>
                        <a:spcBef>
                          <a:spcPct val="20000"/>
                        </a:spcBef>
                        <a:defRPr>
                          <a:solidFill>
                            <a:schemeClr val="tx1"/>
                          </a:solidFill>
                          <a:latin typeface="Arial" pitchFamily="34" charset="0"/>
                        </a:defRPr>
                      </a:lvl4pPr>
                      <a:lvl5pPr>
                        <a:spcBef>
                          <a:spcPct val="20000"/>
                        </a:spcBef>
                        <a:defRPr>
                          <a:solidFill>
                            <a:schemeClr val="tx1"/>
                          </a:solidFill>
                          <a:latin typeface="Arial" pitchFamily="34" charset="0"/>
                        </a:defRPr>
                      </a:lvl5pPr>
                      <a:lvl6pPr fontAlgn="base">
                        <a:spcBef>
                          <a:spcPct val="20000"/>
                        </a:spcBef>
                        <a:spcAft>
                          <a:spcPct val="0"/>
                        </a:spcAft>
                        <a:defRPr>
                          <a:solidFill>
                            <a:schemeClr val="tx1"/>
                          </a:solidFill>
                          <a:latin typeface="Arial" pitchFamily="34" charset="0"/>
                        </a:defRPr>
                      </a:lvl6pPr>
                      <a:lvl7pPr fontAlgn="base">
                        <a:spcBef>
                          <a:spcPct val="20000"/>
                        </a:spcBef>
                        <a:spcAft>
                          <a:spcPct val="0"/>
                        </a:spcAft>
                        <a:defRPr>
                          <a:solidFill>
                            <a:schemeClr val="tx1"/>
                          </a:solidFill>
                          <a:latin typeface="Arial" pitchFamily="34" charset="0"/>
                        </a:defRPr>
                      </a:lvl7pPr>
                      <a:lvl8pPr fontAlgn="base">
                        <a:spcBef>
                          <a:spcPct val="20000"/>
                        </a:spcBef>
                        <a:spcAft>
                          <a:spcPct val="0"/>
                        </a:spcAft>
                        <a:defRPr>
                          <a:solidFill>
                            <a:schemeClr val="tx1"/>
                          </a:solidFill>
                          <a:latin typeface="Arial" pitchFamily="34" charset="0"/>
                        </a:defRPr>
                      </a:lvl8pPr>
                      <a:lvl9pPr fontAlgn="base">
                        <a:spcBef>
                          <a:spcPct val="20000"/>
                        </a:spcBef>
                        <a:spcAft>
                          <a:spcPct val="0"/>
                        </a:spcAft>
                        <a:defRPr>
                          <a:solidFill>
                            <a:schemeClr val="tx1"/>
                          </a:solidFill>
                          <a:latin typeface="Arial" pitchFamily="34" charset="0"/>
                        </a:defRPr>
                      </a:lvl9pPr>
                    </a:lstStyle>
                    <a:p>
                      <a:pPr marL="0" marR="0" lvl="0" indent="0" algn="just" defTabSz="914400" rtl="0" eaLnBrk="1" fontAlgn="base" latinLnBrk="0" hangingPunct="1">
                        <a:lnSpc>
                          <a:spcPct val="100000"/>
                        </a:lnSpc>
                        <a:spcBef>
                          <a:spcPct val="20000"/>
                        </a:spcBef>
                        <a:spcAft>
                          <a:spcPct val="0"/>
                        </a:spcAft>
                        <a:buClr>
                          <a:schemeClr val="tx2"/>
                        </a:buClr>
                        <a:buSzPct val="85000"/>
                        <a:buFont typeface="Wingdings" pitchFamily="2" charset="2"/>
                        <a:buNone/>
                        <a:tabLst/>
                      </a:pPr>
                      <a:r>
                        <a:rPr kumimoji="0" lang="en-US" altLang="en-US" sz="2800" b="1" i="0" u="none" strike="noStrike" cap="none" normalizeH="0" baseline="0">
                          <a:ln>
                            <a:noFill/>
                          </a:ln>
                          <a:solidFill>
                            <a:srgbClr val="0000FF"/>
                          </a:solidFill>
                          <a:effectLst/>
                          <a:latin typeface="Times New Roman" pitchFamily="18" charset="0"/>
                        </a:rPr>
                        <a:t>Luật đất đai 2013</a:t>
                      </a:r>
                      <a:r>
                        <a:rPr kumimoji="0" lang="en-US" altLang="en-US" sz="2800" b="0" i="0" u="none" strike="noStrike" cap="none" normalizeH="0" baseline="0">
                          <a:ln>
                            <a:noFill/>
                          </a:ln>
                          <a:solidFill>
                            <a:schemeClr val="tx1"/>
                          </a:solidFill>
                          <a:effectLst/>
                          <a:latin typeface="Times New Roman" pitchFamily="18" charset="0"/>
                        </a:rPr>
                        <a:t> </a:t>
                      </a:r>
                      <a:r>
                        <a:rPr kumimoji="0" lang="en-US" altLang="en-US" sz="2800" b="1" i="0" u="sng" strike="noStrike" cap="none" normalizeH="0" baseline="30000">
                          <a:ln>
                            <a:noFill/>
                          </a:ln>
                          <a:solidFill>
                            <a:srgbClr val="0000FF"/>
                          </a:solidFill>
                          <a:effectLst/>
                          <a:latin typeface="Times New Roman" pitchFamily="18" charset="0"/>
                          <a:cs typeface="Times New Roman" pitchFamily="18" charset="0"/>
                        </a:rPr>
                        <a:t>PĐ</a:t>
                      </a:r>
                      <a:r>
                        <a:rPr kumimoji="0" lang="en-US" altLang="en-US" sz="2800" b="1" i="0" u="none" strike="noStrike" cap="none" normalizeH="0" baseline="0">
                          <a:ln>
                            <a:noFill/>
                          </a:ln>
                          <a:solidFill>
                            <a:srgbClr val="0000FF"/>
                          </a:solidFill>
                          <a:effectLst/>
                          <a:latin typeface="Times New Roman" pitchFamily="18" charset="0"/>
                          <a:cs typeface="Times New Roman" pitchFamily="18" charset="0"/>
                        </a:rPr>
                        <a:t> </a:t>
                      </a:r>
                      <a:r>
                        <a:rPr kumimoji="0" lang="en-US" altLang="en-US" sz="2800" b="1" i="0" u="none" strike="noStrike" cap="none" normalizeH="0" baseline="0">
                          <a:ln>
                            <a:noFill/>
                          </a:ln>
                          <a:solidFill>
                            <a:srgbClr val="0000FF"/>
                          </a:solidFill>
                          <a:effectLst/>
                          <a:latin typeface="Times New Roman" pitchFamily="18" charset="0"/>
                        </a:rPr>
                        <a:t>Luật đất đai 2003</a:t>
                      </a:r>
                      <a:r>
                        <a:rPr kumimoji="0" lang="en-US" altLang="en-US" sz="2800" b="0" i="0" u="none" strike="noStrike" cap="none" normalizeH="0" baseline="0">
                          <a:ln>
                            <a:noFill/>
                          </a:ln>
                          <a:solidFill>
                            <a:srgbClr val="0000FF"/>
                          </a:solidFill>
                          <a:effectLst/>
                          <a:latin typeface="Times New Roman" pitchFamily="18" charset="0"/>
                        </a:rPr>
                        <a:t> </a:t>
                      </a:r>
                    </a:p>
                  </a:txBody>
                  <a:tcPr marT="45725" marB="4572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tx2"/>
                        </a:buClr>
                        <a:buSzPct val="85000"/>
                        <a:buFont typeface="Wingdings" pitchFamily="2" charset="2"/>
                        <a:defRPr sz="2800">
                          <a:solidFill>
                            <a:schemeClr val="tx1"/>
                          </a:solidFill>
                          <a:latin typeface="Arial" pitchFamily="34" charset="0"/>
                        </a:defRPr>
                      </a:lvl1pPr>
                      <a:lvl2pPr>
                        <a:spcBef>
                          <a:spcPct val="20000"/>
                        </a:spcBef>
                        <a:buClr>
                          <a:schemeClr val="tx2"/>
                        </a:buClr>
                        <a:buSzPct val="110000"/>
                        <a:buFont typeface="Wingdings" pitchFamily="2" charset="2"/>
                        <a:defRPr sz="2400">
                          <a:solidFill>
                            <a:schemeClr val="tx1"/>
                          </a:solidFill>
                          <a:latin typeface="Arial" pitchFamily="34" charset="0"/>
                        </a:defRPr>
                      </a:lvl2pPr>
                      <a:lvl3pPr>
                        <a:spcBef>
                          <a:spcPct val="20000"/>
                        </a:spcBef>
                        <a:defRPr sz="2000">
                          <a:solidFill>
                            <a:schemeClr val="tx1"/>
                          </a:solidFill>
                          <a:latin typeface="Arial" pitchFamily="34" charset="0"/>
                        </a:defRPr>
                      </a:lvl3pPr>
                      <a:lvl4pPr>
                        <a:spcBef>
                          <a:spcPct val="20000"/>
                        </a:spcBef>
                        <a:defRPr>
                          <a:solidFill>
                            <a:schemeClr val="tx1"/>
                          </a:solidFill>
                          <a:latin typeface="Arial" pitchFamily="34" charset="0"/>
                        </a:defRPr>
                      </a:lvl4pPr>
                      <a:lvl5pPr>
                        <a:spcBef>
                          <a:spcPct val="20000"/>
                        </a:spcBef>
                        <a:defRPr>
                          <a:solidFill>
                            <a:schemeClr val="tx1"/>
                          </a:solidFill>
                          <a:latin typeface="Arial" pitchFamily="34" charset="0"/>
                        </a:defRPr>
                      </a:lvl5pPr>
                      <a:lvl6pPr fontAlgn="base">
                        <a:spcBef>
                          <a:spcPct val="20000"/>
                        </a:spcBef>
                        <a:spcAft>
                          <a:spcPct val="0"/>
                        </a:spcAft>
                        <a:defRPr>
                          <a:solidFill>
                            <a:schemeClr val="tx1"/>
                          </a:solidFill>
                          <a:latin typeface="Arial" pitchFamily="34" charset="0"/>
                        </a:defRPr>
                      </a:lvl6pPr>
                      <a:lvl7pPr fontAlgn="base">
                        <a:spcBef>
                          <a:spcPct val="20000"/>
                        </a:spcBef>
                        <a:spcAft>
                          <a:spcPct val="0"/>
                        </a:spcAft>
                        <a:defRPr>
                          <a:solidFill>
                            <a:schemeClr val="tx1"/>
                          </a:solidFill>
                          <a:latin typeface="Arial" pitchFamily="34" charset="0"/>
                        </a:defRPr>
                      </a:lvl7pPr>
                      <a:lvl8pPr fontAlgn="base">
                        <a:spcBef>
                          <a:spcPct val="20000"/>
                        </a:spcBef>
                        <a:spcAft>
                          <a:spcPct val="0"/>
                        </a:spcAft>
                        <a:defRPr>
                          <a:solidFill>
                            <a:schemeClr val="tx1"/>
                          </a:solidFill>
                          <a:latin typeface="Arial" pitchFamily="34" charset="0"/>
                        </a:defRPr>
                      </a:lvl8pPr>
                      <a:lvl9pPr fontAlgn="base">
                        <a:spcBef>
                          <a:spcPct val="20000"/>
                        </a:spcBef>
                        <a:spcAft>
                          <a:spcPct val="0"/>
                        </a:spcAft>
                        <a:defRPr>
                          <a:solidFill>
                            <a:schemeClr val="tx1"/>
                          </a:solidFill>
                          <a:latin typeface="Arial" pitchFamily="34" charset="0"/>
                        </a:defRPr>
                      </a:lvl9pPr>
                    </a:lstStyle>
                    <a:p>
                      <a:pPr marL="0" marR="0" lvl="0" indent="0" algn="l" defTabSz="914400" rtl="0" eaLnBrk="1" fontAlgn="base" latinLnBrk="0" hangingPunct="1">
                        <a:lnSpc>
                          <a:spcPct val="100000"/>
                        </a:lnSpc>
                        <a:spcBef>
                          <a:spcPct val="20000"/>
                        </a:spcBef>
                        <a:spcAft>
                          <a:spcPct val="0"/>
                        </a:spcAft>
                        <a:buClr>
                          <a:schemeClr val="tx2"/>
                        </a:buClr>
                        <a:buSzPct val="85000"/>
                        <a:buFont typeface="Wingdings" pitchFamily="2" charset="2"/>
                        <a:buNone/>
                        <a:tabLst/>
                      </a:pPr>
                      <a:endParaRPr kumimoji="0" lang="en-US" altLang="en-US" sz="2800" b="0" i="0" u="none" strike="noStrike" cap="none" normalizeH="0" baseline="0">
                        <a:ln>
                          <a:noFill/>
                        </a:ln>
                        <a:solidFill>
                          <a:schemeClr val="tx1"/>
                        </a:solidFill>
                        <a:effectLst/>
                        <a:latin typeface="Arial" pitchFamily="34" charset="0"/>
                      </a:endParaRPr>
                    </a:p>
                  </a:txBody>
                  <a:tcPr marT="45725" marB="4572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chemeClr val="tx2"/>
                        </a:buClr>
                        <a:buSzPct val="85000"/>
                        <a:buFont typeface="Wingdings" pitchFamily="2" charset="2"/>
                        <a:defRPr sz="2800">
                          <a:solidFill>
                            <a:schemeClr val="tx1"/>
                          </a:solidFill>
                          <a:latin typeface="Arial" pitchFamily="34" charset="0"/>
                        </a:defRPr>
                      </a:lvl1pPr>
                      <a:lvl2pPr>
                        <a:spcBef>
                          <a:spcPct val="20000"/>
                        </a:spcBef>
                        <a:buClr>
                          <a:schemeClr val="tx2"/>
                        </a:buClr>
                        <a:buSzPct val="110000"/>
                        <a:buFont typeface="Wingdings" pitchFamily="2" charset="2"/>
                        <a:defRPr sz="2400">
                          <a:solidFill>
                            <a:schemeClr val="tx1"/>
                          </a:solidFill>
                          <a:latin typeface="Arial" pitchFamily="34" charset="0"/>
                        </a:defRPr>
                      </a:lvl2pPr>
                      <a:lvl3pPr>
                        <a:spcBef>
                          <a:spcPct val="20000"/>
                        </a:spcBef>
                        <a:defRPr sz="2000">
                          <a:solidFill>
                            <a:schemeClr val="tx1"/>
                          </a:solidFill>
                          <a:latin typeface="Arial" pitchFamily="34" charset="0"/>
                        </a:defRPr>
                      </a:lvl3pPr>
                      <a:lvl4pPr>
                        <a:spcBef>
                          <a:spcPct val="20000"/>
                        </a:spcBef>
                        <a:defRPr>
                          <a:solidFill>
                            <a:schemeClr val="tx1"/>
                          </a:solidFill>
                          <a:latin typeface="Arial" pitchFamily="34" charset="0"/>
                        </a:defRPr>
                      </a:lvl4pPr>
                      <a:lvl5pPr>
                        <a:spcBef>
                          <a:spcPct val="20000"/>
                        </a:spcBef>
                        <a:defRPr>
                          <a:solidFill>
                            <a:schemeClr val="tx1"/>
                          </a:solidFill>
                          <a:latin typeface="Arial" pitchFamily="34" charset="0"/>
                        </a:defRPr>
                      </a:lvl5pPr>
                      <a:lvl6pPr fontAlgn="base">
                        <a:spcBef>
                          <a:spcPct val="20000"/>
                        </a:spcBef>
                        <a:spcAft>
                          <a:spcPct val="0"/>
                        </a:spcAft>
                        <a:defRPr>
                          <a:solidFill>
                            <a:schemeClr val="tx1"/>
                          </a:solidFill>
                          <a:latin typeface="Arial" pitchFamily="34" charset="0"/>
                        </a:defRPr>
                      </a:lvl6pPr>
                      <a:lvl7pPr fontAlgn="base">
                        <a:spcBef>
                          <a:spcPct val="20000"/>
                        </a:spcBef>
                        <a:spcAft>
                          <a:spcPct val="0"/>
                        </a:spcAft>
                        <a:defRPr>
                          <a:solidFill>
                            <a:schemeClr val="tx1"/>
                          </a:solidFill>
                          <a:latin typeface="Arial" pitchFamily="34" charset="0"/>
                        </a:defRPr>
                      </a:lvl7pPr>
                      <a:lvl8pPr fontAlgn="base">
                        <a:spcBef>
                          <a:spcPct val="20000"/>
                        </a:spcBef>
                        <a:spcAft>
                          <a:spcPct val="0"/>
                        </a:spcAft>
                        <a:defRPr>
                          <a:solidFill>
                            <a:schemeClr val="tx1"/>
                          </a:solidFill>
                          <a:latin typeface="Arial" pitchFamily="34" charset="0"/>
                        </a:defRPr>
                      </a:lvl8pPr>
                      <a:lvl9pPr fontAlgn="base">
                        <a:spcBef>
                          <a:spcPct val="20000"/>
                        </a:spcBef>
                        <a:spcAft>
                          <a:spcPct val="0"/>
                        </a:spcAft>
                        <a:defRPr>
                          <a:solidFill>
                            <a:schemeClr val="tx1"/>
                          </a:solidFill>
                          <a:latin typeface="Arial" pitchFamily="34" charset="0"/>
                        </a:defRPr>
                      </a:lvl9pPr>
                    </a:lstStyle>
                    <a:p>
                      <a:pPr marL="0" marR="0" lvl="0" indent="0" algn="l" defTabSz="914400" rtl="0" eaLnBrk="1" fontAlgn="base" latinLnBrk="0" hangingPunct="1">
                        <a:lnSpc>
                          <a:spcPct val="100000"/>
                        </a:lnSpc>
                        <a:spcBef>
                          <a:spcPct val="20000"/>
                        </a:spcBef>
                        <a:spcAft>
                          <a:spcPct val="0"/>
                        </a:spcAft>
                        <a:buClr>
                          <a:schemeClr val="tx2"/>
                        </a:buClr>
                        <a:buSzPct val="85000"/>
                        <a:buFont typeface="Wingdings" pitchFamily="2" charset="2"/>
                        <a:buNone/>
                        <a:tabLst/>
                      </a:pPr>
                      <a:endParaRPr kumimoji="0" lang="en-US" altLang="en-US" sz="2800" b="0" i="0" u="none" strike="noStrike" cap="none" normalizeH="0" baseline="0" dirty="0">
                        <a:ln>
                          <a:noFill/>
                        </a:ln>
                        <a:solidFill>
                          <a:schemeClr val="tx1"/>
                        </a:solidFill>
                        <a:effectLst/>
                        <a:latin typeface="Arial" pitchFamily="34" charset="0"/>
                      </a:endParaRPr>
                    </a:p>
                  </a:txBody>
                  <a:tcPr marT="45725" marB="4572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bl>
          </a:graphicData>
        </a:graphic>
      </p:graphicFrame>
      <p:sp>
        <p:nvSpPr>
          <p:cNvPr id="243817" name="WordArt 105"/>
          <p:cNvSpPr>
            <a:spLocks noChangeArrowheads="1" noChangeShapeType="1" noTextEdit="1"/>
          </p:cNvSpPr>
          <p:nvPr/>
        </p:nvSpPr>
        <p:spPr bwMode="auto">
          <a:xfrm>
            <a:off x="8229600" y="3130550"/>
            <a:ext cx="304800" cy="374650"/>
          </a:xfrm>
          <a:prstGeom prst="rect">
            <a:avLst/>
          </a:prstGeom>
        </p:spPr>
        <p:txBody>
          <a:bodyPr wrap="none" fromWordArt="1">
            <a:prstTxWarp prst="textSlantUp">
              <a:avLst>
                <a:gd name="adj" fmla="val 5083"/>
              </a:avLst>
            </a:prstTxWarp>
          </a:bodyPr>
          <a:lstStyle/>
          <a:p>
            <a:pPr algn="ctr" eaLnBrk="0" fontAlgn="base" hangingPunct="0">
              <a:spcBef>
                <a:spcPct val="0"/>
              </a:spcBef>
              <a:spcAft>
                <a:spcPct val="0"/>
              </a:spcAft>
            </a:pPr>
            <a:r>
              <a:rPr lang="en-US" sz="3600" kern="10">
                <a:ln w="9525">
                  <a:solidFill>
                    <a:srgbClr val="CC99FF"/>
                  </a:solidFill>
                  <a:round/>
                  <a:headEnd/>
                  <a:tailEnd/>
                </a:ln>
                <a:gradFill rotWithShape="1">
                  <a:gsLst>
                    <a:gs pos="0">
                      <a:srgbClr val="6600CC"/>
                    </a:gs>
                    <a:gs pos="100000">
                      <a:srgbClr val="CC00CC"/>
                    </a:gs>
                  </a:gsLst>
                  <a:lin ang="5400000" scaled="1"/>
                </a:gradFill>
                <a:effectLst>
                  <a:outerShdw dist="53882" dir="2700000" algn="ctr" rotWithShape="0">
                    <a:srgbClr val="9999FF">
                      <a:alpha val="79999"/>
                    </a:srgbClr>
                  </a:outerShdw>
                </a:effectLst>
                <a:latin typeface="Impact" panose="020B0806030902050204" pitchFamily="34" charset="0"/>
                <a:cs typeface="Arial" panose="020B0604020202020204" pitchFamily="34" charset="0"/>
              </a:rPr>
              <a:t>x</a:t>
            </a:r>
          </a:p>
        </p:txBody>
      </p:sp>
      <p:sp>
        <p:nvSpPr>
          <p:cNvPr id="243818" name="WordArt 106"/>
          <p:cNvSpPr>
            <a:spLocks noChangeArrowheads="1" noChangeShapeType="1" noTextEdit="1"/>
          </p:cNvSpPr>
          <p:nvPr/>
        </p:nvSpPr>
        <p:spPr bwMode="auto">
          <a:xfrm>
            <a:off x="8229600" y="5340350"/>
            <a:ext cx="304800" cy="374650"/>
          </a:xfrm>
          <a:prstGeom prst="rect">
            <a:avLst/>
          </a:prstGeom>
        </p:spPr>
        <p:txBody>
          <a:bodyPr wrap="none" fromWordArt="1">
            <a:prstTxWarp prst="textSlantUp">
              <a:avLst>
                <a:gd name="adj" fmla="val 5083"/>
              </a:avLst>
            </a:prstTxWarp>
          </a:bodyPr>
          <a:lstStyle/>
          <a:p>
            <a:pPr algn="ctr" eaLnBrk="0" fontAlgn="base" hangingPunct="0">
              <a:spcBef>
                <a:spcPct val="0"/>
              </a:spcBef>
              <a:spcAft>
                <a:spcPct val="0"/>
              </a:spcAft>
            </a:pPr>
            <a:r>
              <a:rPr lang="en-US" sz="3600" kern="10">
                <a:ln w="9525">
                  <a:solidFill>
                    <a:srgbClr val="CC99FF"/>
                  </a:solidFill>
                  <a:round/>
                  <a:headEnd/>
                  <a:tailEnd/>
                </a:ln>
                <a:gradFill rotWithShape="1">
                  <a:gsLst>
                    <a:gs pos="0">
                      <a:srgbClr val="6600CC"/>
                    </a:gs>
                    <a:gs pos="100000">
                      <a:srgbClr val="CC00CC"/>
                    </a:gs>
                  </a:gsLst>
                  <a:lin ang="5400000" scaled="1"/>
                </a:gradFill>
                <a:effectLst>
                  <a:outerShdw dist="53882" dir="2700000" algn="ctr" rotWithShape="0">
                    <a:srgbClr val="9999FF">
                      <a:alpha val="79999"/>
                    </a:srgbClr>
                  </a:outerShdw>
                </a:effectLst>
                <a:latin typeface="Impact" panose="020B0806030902050204" pitchFamily="34" charset="0"/>
                <a:cs typeface="Arial" panose="020B0604020202020204" pitchFamily="34" charset="0"/>
              </a:rPr>
              <a:t>x</a:t>
            </a:r>
          </a:p>
        </p:txBody>
      </p:sp>
      <p:sp>
        <p:nvSpPr>
          <p:cNvPr id="243819" name="WordArt 107"/>
          <p:cNvSpPr>
            <a:spLocks noChangeArrowheads="1" noChangeShapeType="1" noTextEdit="1"/>
          </p:cNvSpPr>
          <p:nvPr/>
        </p:nvSpPr>
        <p:spPr bwMode="auto">
          <a:xfrm>
            <a:off x="9355138" y="3814763"/>
            <a:ext cx="304800" cy="374650"/>
          </a:xfrm>
          <a:prstGeom prst="rect">
            <a:avLst/>
          </a:prstGeom>
        </p:spPr>
        <p:txBody>
          <a:bodyPr wrap="none" fromWordArt="1">
            <a:prstTxWarp prst="textSlantUp">
              <a:avLst>
                <a:gd name="adj" fmla="val 5083"/>
              </a:avLst>
            </a:prstTxWarp>
          </a:bodyPr>
          <a:lstStyle/>
          <a:p>
            <a:pPr algn="ctr" eaLnBrk="0" fontAlgn="base" hangingPunct="0">
              <a:spcBef>
                <a:spcPct val="0"/>
              </a:spcBef>
              <a:spcAft>
                <a:spcPct val="0"/>
              </a:spcAft>
            </a:pPr>
            <a:r>
              <a:rPr lang="en-US" sz="3600" kern="10">
                <a:ln w="9525">
                  <a:solidFill>
                    <a:srgbClr val="CC99FF"/>
                  </a:solidFill>
                  <a:round/>
                  <a:headEnd/>
                  <a:tailEnd/>
                </a:ln>
                <a:gradFill rotWithShape="1">
                  <a:gsLst>
                    <a:gs pos="0">
                      <a:srgbClr val="6600CC"/>
                    </a:gs>
                    <a:gs pos="100000">
                      <a:srgbClr val="CC00CC"/>
                    </a:gs>
                  </a:gsLst>
                  <a:lin ang="5400000" scaled="1"/>
                </a:gradFill>
                <a:effectLst>
                  <a:outerShdw dist="53882" dir="2700000" algn="ctr" rotWithShape="0">
                    <a:srgbClr val="9999FF">
                      <a:alpha val="79999"/>
                    </a:srgbClr>
                  </a:outerShdw>
                </a:effectLst>
                <a:latin typeface="Impact" panose="020B0806030902050204" pitchFamily="34" charset="0"/>
                <a:cs typeface="Arial" panose="020B0604020202020204" pitchFamily="34" charset="0"/>
              </a:rPr>
              <a:t>x</a:t>
            </a:r>
          </a:p>
        </p:txBody>
      </p:sp>
      <p:sp>
        <p:nvSpPr>
          <p:cNvPr id="243820" name="WordArt 108"/>
          <p:cNvSpPr>
            <a:spLocks noChangeArrowheads="1" noChangeShapeType="1" noTextEdit="1"/>
          </p:cNvSpPr>
          <p:nvPr/>
        </p:nvSpPr>
        <p:spPr bwMode="auto">
          <a:xfrm>
            <a:off x="9371013" y="4502150"/>
            <a:ext cx="304800" cy="374650"/>
          </a:xfrm>
          <a:prstGeom prst="rect">
            <a:avLst/>
          </a:prstGeom>
        </p:spPr>
        <p:txBody>
          <a:bodyPr wrap="none" fromWordArt="1">
            <a:prstTxWarp prst="textSlantUp">
              <a:avLst>
                <a:gd name="adj" fmla="val 5083"/>
              </a:avLst>
            </a:prstTxWarp>
          </a:bodyPr>
          <a:lstStyle/>
          <a:p>
            <a:pPr algn="ctr" eaLnBrk="0" fontAlgn="base" hangingPunct="0">
              <a:spcBef>
                <a:spcPct val="0"/>
              </a:spcBef>
              <a:spcAft>
                <a:spcPct val="0"/>
              </a:spcAft>
            </a:pPr>
            <a:r>
              <a:rPr lang="en-US" sz="3600" kern="10">
                <a:ln w="9525">
                  <a:solidFill>
                    <a:srgbClr val="CC99FF"/>
                  </a:solidFill>
                  <a:round/>
                  <a:headEnd/>
                  <a:tailEnd/>
                </a:ln>
                <a:gradFill rotWithShape="1">
                  <a:gsLst>
                    <a:gs pos="0">
                      <a:srgbClr val="6600CC"/>
                    </a:gs>
                    <a:gs pos="100000">
                      <a:srgbClr val="CC00CC"/>
                    </a:gs>
                  </a:gsLst>
                  <a:lin ang="5400000" scaled="1"/>
                </a:gradFill>
                <a:effectLst>
                  <a:outerShdw dist="53882" dir="2700000" algn="ctr" rotWithShape="0">
                    <a:srgbClr val="9999FF">
                      <a:alpha val="79999"/>
                    </a:srgbClr>
                  </a:outerShdw>
                </a:effectLst>
                <a:latin typeface="Impact" panose="020B0806030902050204" pitchFamily="34" charset="0"/>
                <a:cs typeface="Arial" panose="020B0604020202020204" pitchFamily="34" charset="0"/>
              </a:rPr>
              <a:t>x</a:t>
            </a:r>
          </a:p>
        </p:txBody>
      </p:sp>
      <p:pic>
        <p:nvPicPr>
          <p:cNvPr id="241698" name="Picture 14" descr="007"/>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6237288"/>
            <a:ext cx="9144000" cy="620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53344608"/>
      </p:ext>
    </p:extLst>
  </p:cSld>
  <p:clrMapOvr>
    <a:masterClrMapping/>
  </p:clrMapOvr>
  <p:transition spd="med">
    <p:check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43817"/>
                                        </p:tgtEl>
                                        <p:attrNameLst>
                                          <p:attrName>style.visibility</p:attrName>
                                        </p:attrNameLst>
                                      </p:cBhvr>
                                      <p:to>
                                        <p:strVal val="visible"/>
                                      </p:to>
                                    </p:set>
                                    <p:anim calcmode="lin" valueType="num">
                                      <p:cBhvr additive="base">
                                        <p:cTn id="7" dur="500" fill="hold"/>
                                        <p:tgtEl>
                                          <p:spTgt spid="243817"/>
                                        </p:tgtEl>
                                        <p:attrNameLst>
                                          <p:attrName>ppt_x</p:attrName>
                                        </p:attrNameLst>
                                      </p:cBhvr>
                                      <p:tavLst>
                                        <p:tav tm="0">
                                          <p:val>
                                            <p:strVal val="#ppt_x"/>
                                          </p:val>
                                        </p:tav>
                                        <p:tav tm="100000">
                                          <p:val>
                                            <p:strVal val="#ppt_x"/>
                                          </p:val>
                                        </p:tav>
                                      </p:tavLst>
                                    </p:anim>
                                    <p:anim calcmode="lin" valueType="num">
                                      <p:cBhvr additive="base">
                                        <p:cTn id="8" dur="500" fill="hold"/>
                                        <p:tgtEl>
                                          <p:spTgt spid="243817"/>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43819"/>
                                        </p:tgtEl>
                                        <p:attrNameLst>
                                          <p:attrName>style.visibility</p:attrName>
                                        </p:attrNameLst>
                                      </p:cBhvr>
                                      <p:to>
                                        <p:strVal val="visible"/>
                                      </p:to>
                                    </p:set>
                                    <p:anim calcmode="lin" valueType="num">
                                      <p:cBhvr additive="base">
                                        <p:cTn id="13" dur="500" fill="hold"/>
                                        <p:tgtEl>
                                          <p:spTgt spid="243819"/>
                                        </p:tgtEl>
                                        <p:attrNameLst>
                                          <p:attrName>ppt_x</p:attrName>
                                        </p:attrNameLst>
                                      </p:cBhvr>
                                      <p:tavLst>
                                        <p:tav tm="0">
                                          <p:val>
                                            <p:strVal val="#ppt_x"/>
                                          </p:val>
                                        </p:tav>
                                        <p:tav tm="100000">
                                          <p:val>
                                            <p:strVal val="#ppt_x"/>
                                          </p:val>
                                        </p:tav>
                                      </p:tavLst>
                                    </p:anim>
                                    <p:anim calcmode="lin" valueType="num">
                                      <p:cBhvr additive="base">
                                        <p:cTn id="14" dur="500" fill="hold"/>
                                        <p:tgtEl>
                                          <p:spTgt spid="243819"/>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43820"/>
                                        </p:tgtEl>
                                        <p:attrNameLst>
                                          <p:attrName>style.visibility</p:attrName>
                                        </p:attrNameLst>
                                      </p:cBhvr>
                                      <p:to>
                                        <p:strVal val="visible"/>
                                      </p:to>
                                    </p:set>
                                    <p:anim calcmode="lin" valueType="num">
                                      <p:cBhvr additive="base">
                                        <p:cTn id="19" dur="500" fill="hold"/>
                                        <p:tgtEl>
                                          <p:spTgt spid="243820"/>
                                        </p:tgtEl>
                                        <p:attrNameLst>
                                          <p:attrName>ppt_x</p:attrName>
                                        </p:attrNameLst>
                                      </p:cBhvr>
                                      <p:tavLst>
                                        <p:tav tm="0">
                                          <p:val>
                                            <p:strVal val="#ppt_x"/>
                                          </p:val>
                                        </p:tav>
                                        <p:tav tm="100000">
                                          <p:val>
                                            <p:strVal val="#ppt_x"/>
                                          </p:val>
                                        </p:tav>
                                      </p:tavLst>
                                    </p:anim>
                                    <p:anim calcmode="lin" valueType="num">
                                      <p:cBhvr additive="base">
                                        <p:cTn id="20" dur="500" fill="hold"/>
                                        <p:tgtEl>
                                          <p:spTgt spid="243820"/>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43818"/>
                                        </p:tgtEl>
                                        <p:attrNameLst>
                                          <p:attrName>style.visibility</p:attrName>
                                        </p:attrNameLst>
                                      </p:cBhvr>
                                      <p:to>
                                        <p:strVal val="visible"/>
                                      </p:to>
                                    </p:set>
                                    <p:anim calcmode="lin" valueType="num">
                                      <p:cBhvr additive="base">
                                        <p:cTn id="25" dur="500" fill="hold"/>
                                        <p:tgtEl>
                                          <p:spTgt spid="243818"/>
                                        </p:tgtEl>
                                        <p:attrNameLst>
                                          <p:attrName>ppt_x</p:attrName>
                                        </p:attrNameLst>
                                      </p:cBhvr>
                                      <p:tavLst>
                                        <p:tav tm="0">
                                          <p:val>
                                            <p:strVal val="#ppt_x"/>
                                          </p:val>
                                        </p:tav>
                                        <p:tav tm="100000">
                                          <p:val>
                                            <p:strVal val="#ppt_x"/>
                                          </p:val>
                                        </p:tav>
                                      </p:tavLst>
                                    </p:anim>
                                    <p:anim calcmode="lin" valueType="num">
                                      <p:cBhvr additive="base">
                                        <p:cTn id="26" dur="500" fill="hold"/>
                                        <p:tgtEl>
                                          <p:spTgt spid="2438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3817" grpId="0" animBg="1"/>
      <p:bldP spid="243818" grpId="0" animBg="1"/>
      <p:bldP spid="243819" grpId="0" animBg="1"/>
      <p:bldP spid="243820"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8706" name="AutoShape 8"/>
          <p:cNvSpPr>
            <a:spLocks noChangeArrowheads="1"/>
          </p:cNvSpPr>
          <p:nvPr/>
        </p:nvSpPr>
        <p:spPr bwMode="auto">
          <a:xfrm>
            <a:off x="2351088" y="533401"/>
            <a:ext cx="7561262" cy="3903663"/>
          </a:xfrm>
          <a:prstGeom prst="cloudCallout">
            <a:avLst>
              <a:gd name="adj1" fmla="val 56449"/>
              <a:gd name="adj2" fmla="val 50769"/>
            </a:avLst>
          </a:prstGeom>
          <a:solidFill>
            <a:srgbClr val="CCFFCC"/>
          </a:solidFill>
          <a:ln w="9525">
            <a:solidFill>
              <a:srgbClr val="000099"/>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defRPr kumimoji="1" sz="3200" b="1">
                <a:solidFill>
                  <a:schemeClr val="tx1"/>
                </a:solidFill>
                <a:latin typeface="Arial" pitchFamily="34" charset="0"/>
                <a:ea typeface="SimSun" pitchFamily="2" charset="-122"/>
              </a:defRPr>
            </a:lvl1pPr>
            <a:lvl2pPr marL="742950" indent="-285750" eaLnBrk="0" hangingPunct="0">
              <a:defRPr kumimoji="1" sz="3200" b="1">
                <a:solidFill>
                  <a:schemeClr val="tx1"/>
                </a:solidFill>
                <a:latin typeface="Arial" pitchFamily="34" charset="0"/>
                <a:ea typeface="SimSun" pitchFamily="2" charset="-122"/>
              </a:defRPr>
            </a:lvl2pPr>
            <a:lvl3pPr marL="1143000" indent="-228600" eaLnBrk="0" hangingPunct="0">
              <a:defRPr kumimoji="1" sz="3200" b="1">
                <a:solidFill>
                  <a:schemeClr val="tx1"/>
                </a:solidFill>
                <a:latin typeface="Arial" pitchFamily="34" charset="0"/>
                <a:ea typeface="SimSun" pitchFamily="2" charset="-122"/>
              </a:defRPr>
            </a:lvl3pPr>
            <a:lvl4pPr marL="1600200" indent="-228600" eaLnBrk="0" hangingPunct="0">
              <a:defRPr kumimoji="1" sz="3200" b="1">
                <a:solidFill>
                  <a:schemeClr val="tx1"/>
                </a:solidFill>
                <a:latin typeface="Arial" pitchFamily="34" charset="0"/>
                <a:ea typeface="SimSun" pitchFamily="2" charset="-122"/>
              </a:defRPr>
            </a:lvl4pPr>
            <a:lvl5pPr marL="2057400" indent="-228600" eaLnBrk="0" hangingPunct="0">
              <a:defRPr kumimoji="1" sz="3200" b="1">
                <a:solidFill>
                  <a:schemeClr val="tx1"/>
                </a:solidFill>
                <a:latin typeface="Arial" pitchFamily="34" charset="0"/>
                <a:ea typeface="SimSun" pitchFamily="2" charset="-122"/>
              </a:defRPr>
            </a:lvl5pPr>
            <a:lvl6pPr marL="25146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6pPr>
            <a:lvl7pPr marL="29718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7pPr>
            <a:lvl8pPr marL="34290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8pPr>
            <a:lvl9pPr marL="38862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9pPr>
          </a:lstStyle>
          <a:p>
            <a:pPr algn="ctr" eaLnBrk="1" fontAlgn="base" hangingPunct="1">
              <a:lnSpc>
                <a:spcPct val="110000"/>
              </a:lnSpc>
              <a:spcBef>
                <a:spcPct val="0"/>
              </a:spcBef>
              <a:spcAft>
                <a:spcPct val="0"/>
              </a:spcAft>
              <a:defRPr/>
            </a:pPr>
            <a:r>
              <a:rPr lang="en-US" altLang="en-US" dirty="0" err="1">
                <a:solidFill>
                  <a:srgbClr val="CC3300"/>
                </a:solidFill>
                <a:latin typeface="Times New Roman" pitchFamily="18" charset="0"/>
                <a:cs typeface="Arial" panose="020B0604020202020204" pitchFamily="34" charset="0"/>
              </a:rPr>
              <a:t>Rút</a:t>
            </a:r>
            <a:r>
              <a:rPr lang="en-US" altLang="en-US" dirty="0">
                <a:solidFill>
                  <a:srgbClr val="CC3300"/>
                </a:solidFill>
                <a:latin typeface="Times New Roman" pitchFamily="18" charset="0"/>
                <a:cs typeface="Arial" panose="020B0604020202020204" pitchFamily="34" charset="0"/>
              </a:rPr>
              <a:t> </a:t>
            </a:r>
            <a:r>
              <a:rPr lang="en-US" altLang="en-US" dirty="0" err="1">
                <a:solidFill>
                  <a:srgbClr val="CC3300"/>
                </a:solidFill>
                <a:latin typeface="Times New Roman" pitchFamily="18" charset="0"/>
                <a:cs typeface="Arial" panose="020B0604020202020204" pitchFamily="34" charset="0"/>
              </a:rPr>
              <a:t>ra</a:t>
            </a:r>
            <a:r>
              <a:rPr lang="en-US" altLang="en-US" dirty="0">
                <a:solidFill>
                  <a:srgbClr val="CC3300"/>
                </a:solidFill>
                <a:latin typeface="Times New Roman" pitchFamily="18" charset="0"/>
                <a:cs typeface="Arial" panose="020B0604020202020204" pitchFamily="34" charset="0"/>
              </a:rPr>
              <a:t> </a:t>
            </a:r>
            <a:r>
              <a:rPr lang="en-US" altLang="en-US" dirty="0" err="1">
                <a:solidFill>
                  <a:srgbClr val="CC3300"/>
                </a:solidFill>
                <a:latin typeface="Times New Roman" pitchFamily="18" charset="0"/>
                <a:cs typeface="Arial" panose="020B0604020202020204" pitchFamily="34" charset="0"/>
              </a:rPr>
              <a:t>bài</a:t>
            </a:r>
            <a:r>
              <a:rPr lang="en-US" altLang="en-US" dirty="0">
                <a:solidFill>
                  <a:srgbClr val="CC3300"/>
                </a:solidFill>
                <a:latin typeface="Times New Roman" pitchFamily="18" charset="0"/>
                <a:cs typeface="Arial" panose="020B0604020202020204" pitchFamily="34" charset="0"/>
              </a:rPr>
              <a:t> </a:t>
            </a:r>
            <a:r>
              <a:rPr lang="en-US" altLang="en-US" dirty="0" err="1">
                <a:solidFill>
                  <a:srgbClr val="CC3300"/>
                </a:solidFill>
                <a:latin typeface="Times New Roman" pitchFamily="18" charset="0"/>
                <a:cs typeface="Arial" panose="020B0604020202020204" pitchFamily="34" charset="0"/>
              </a:rPr>
              <a:t>học</a:t>
            </a:r>
            <a:r>
              <a:rPr lang="en-US" altLang="en-US" dirty="0">
                <a:solidFill>
                  <a:srgbClr val="CC3300"/>
                </a:solidFill>
                <a:latin typeface="Times New Roman" pitchFamily="18" charset="0"/>
                <a:cs typeface="Arial" panose="020B0604020202020204" pitchFamily="34" charset="0"/>
              </a:rPr>
              <a:t> </a:t>
            </a:r>
            <a:r>
              <a:rPr lang="en-US" altLang="en-US" dirty="0" err="1">
                <a:solidFill>
                  <a:srgbClr val="CC3300"/>
                </a:solidFill>
                <a:latin typeface="Times New Roman" pitchFamily="18" charset="0"/>
                <a:cs typeface="Arial" panose="020B0604020202020204" pitchFamily="34" charset="0"/>
              </a:rPr>
              <a:t>gì</a:t>
            </a:r>
            <a:r>
              <a:rPr lang="en-US" altLang="en-US" dirty="0">
                <a:solidFill>
                  <a:srgbClr val="CC3300"/>
                </a:solidFill>
                <a:latin typeface="Times New Roman" pitchFamily="18" charset="0"/>
                <a:cs typeface="Arial" panose="020B0604020202020204" pitchFamily="34" charset="0"/>
              </a:rPr>
              <a:t> </a:t>
            </a:r>
            <a:r>
              <a:rPr lang="en-US" altLang="en-US" dirty="0" err="1">
                <a:solidFill>
                  <a:srgbClr val="CC3300"/>
                </a:solidFill>
                <a:latin typeface="Times New Roman" pitchFamily="18" charset="0"/>
                <a:cs typeface="Arial" panose="020B0604020202020204" pitchFamily="34" charset="0"/>
              </a:rPr>
              <a:t>cho</a:t>
            </a:r>
            <a:r>
              <a:rPr lang="en-US" altLang="en-US">
                <a:solidFill>
                  <a:srgbClr val="CC3300"/>
                </a:solidFill>
                <a:latin typeface="Times New Roman" pitchFamily="18" charset="0"/>
                <a:cs typeface="Arial" panose="020B0604020202020204" pitchFamily="34" charset="0"/>
              </a:rPr>
              <a:t> bản</a:t>
            </a:r>
            <a:r>
              <a:rPr lang="en-US" altLang="en-US" dirty="0">
                <a:solidFill>
                  <a:srgbClr val="CC3300"/>
                </a:solidFill>
                <a:latin typeface="Times New Roman" pitchFamily="18" charset="0"/>
                <a:cs typeface="Arial" panose="020B0604020202020204" pitchFamily="34" charset="0"/>
              </a:rPr>
              <a:t> </a:t>
            </a:r>
            <a:r>
              <a:rPr lang="en-US" altLang="en-US" dirty="0" err="1">
                <a:solidFill>
                  <a:srgbClr val="CC3300"/>
                </a:solidFill>
                <a:latin typeface="Times New Roman" pitchFamily="18" charset="0"/>
                <a:cs typeface="Arial" panose="020B0604020202020204" pitchFamily="34" charset="0"/>
              </a:rPr>
              <a:t>thân</a:t>
            </a:r>
            <a:r>
              <a:rPr lang="en-US" altLang="en-US" dirty="0">
                <a:solidFill>
                  <a:srgbClr val="CC3300"/>
                </a:solidFill>
                <a:latin typeface="Times New Roman" pitchFamily="18" charset="0"/>
                <a:cs typeface="Arial" panose="020B0604020202020204" pitchFamily="34" charset="0"/>
              </a:rPr>
              <a:t> qua </a:t>
            </a:r>
            <a:r>
              <a:rPr lang="en-US" altLang="en-US" dirty="0" err="1">
                <a:solidFill>
                  <a:srgbClr val="CC3300"/>
                </a:solidFill>
                <a:latin typeface="Times New Roman" pitchFamily="18" charset="0"/>
                <a:cs typeface="Arial" panose="020B0604020202020204" pitchFamily="34" charset="0"/>
              </a:rPr>
              <a:t>Quy</a:t>
            </a:r>
            <a:r>
              <a:rPr lang="en-US" altLang="en-US" dirty="0">
                <a:solidFill>
                  <a:srgbClr val="CC3300"/>
                </a:solidFill>
                <a:latin typeface="Times New Roman" pitchFamily="18" charset="0"/>
                <a:cs typeface="Arial" panose="020B0604020202020204" pitchFamily="34" charset="0"/>
              </a:rPr>
              <a:t> </a:t>
            </a:r>
            <a:r>
              <a:rPr lang="en-US" altLang="en-US" dirty="0" err="1">
                <a:solidFill>
                  <a:srgbClr val="CC3300"/>
                </a:solidFill>
                <a:latin typeface="Times New Roman" pitchFamily="18" charset="0"/>
                <a:cs typeface="Arial" panose="020B0604020202020204" pitchFamily="34" charset="0"/>
              </a:rPr>
              <a:t>luật</a:t>
            </a:r>
            <a:r>
              <a:rPr lang="en-US" altLang="en-US" dirty="0">
                <a:solidFill>
                  <a:srgbClr val="CC3300"/>
                </a:solidFill>
                <a:latin typeface="Times New Roman" pitchFamily="18" charset="0"/>
                <a:cs typeface="Arial" panose="020B0604020202020204" pitchFamily="34" charset="0"/>
              </a:rPr>
              <a:t> </a:t>
            </a:r>
            <a:r>
              <a:rPr lang="en-US" altLang="en-US" dirty="0" err="1">
                <a:solidFill>
                  <a:srgbClr val="CC3300"/>
                </a:solidFill>
                <a:latin typeface="Times New Roman" pitchFamily="18" charset="0"/>
                <a:cs typeface="Arial" panose="020B0604020202020204" pitchFamily="34" charset="0"/>
              </a:rPr>
              <a:t>Phủ</a:t>
            </a:r>
            <a:r>
              <a:rPr lang="en-US" altLang="en-US" dirty="0">
                <a:solidFill>
                  <a:srgbClr val="CC3300"/>
                </a:solidFill>
                <a:latin typeface="Times New Roman" pitchFamily="18" charset="0"/>
                <a:cs typeface="Arial" panose="020B0604020202020204" pitchFamily="34" charset="0"/>
              </a:rPr>
              <a:t> </a:t>
            </a:r>
            <a:r>
              <a:rPr lang="en-US" altLang="en-US" dirty="0" err="1">
                <a:solidFill>
                  <a:srgbClr val="CC3300"/>
                </a:solidFill>
                <a:latin typeface="Times New Roman" pitchFamily="18" charset="0"/>
                <a:cs typeface="Arial" panose="020B0604020202020204" pitchFamily="34" charset="0"/>
              </a:rPr>
              <a:t>định</a:t>
            </a:r>
            <a:r>
              <a:rPr lang="en-US" altLang="en-US" dirty="0">
                <a:solidFill>
                  <a:srgbClr val="CC3300"/>
                </a:solidFill>
                <a:latin typeface="Times New Roman" pitchFamily="18" charset="0"/>
                <a:cs typeface="Arial" panose="020B0604020202020204" pitchFamily="34" charset="0"/>
              </a:rPr>
              <a:t> </a:t>
            </a:r>
            <a:r>
              <a:rPr lang="en-US" altLang="en-US" dirty="0" err="1">
                <a:solidFill>
                  <a:srgbClr val="CC3300"/>
                </a:solidFill>
                <a:latin typeface="Times New Roman" pitchFamily="18" charset="0"/>
                <a:cs typeface="Arial" panose="020B0604020202020204" pitchFamily="34" charset="0"/>
              </a:rPr>
              <a:t>của</a:t>
            </a:r>
            <a:r>
              <a:rPr lang="en-US" altLang="en-US" dirty="0">
                <a:solidFill>
                  <a:srgbClr val="CC3300"/>
                </a:solidFill>
                <a:latin typeface="Times New Roman" pitchFamily="18" charset="0"/>
                <a:cs typeface="Arial" panose="020B0604020202020204" pitchFamily="34" charset="0"/>
              </a:rPr>
              <a:t> </a:t>
            </a:r>
            <a:r>
              <a:rPr lang="en-US" altLang="en-US" dirty="0" err="1">
                <a:solidFill>
                  <a:srgbClr val="CC3300"/>
                </a:solidFill>
                <a:latin typeface="Times New Roman" pitchFamily="18" charset="0"/>
                <a:cs typeface="Arial" panose="020B0604020202020204" pitchFamily="34" charset="0"/>
              </a:rPr>
              <a:t>phủ</a:t>
            </a:r>
            <a:r>
              <a:rPr lang="en-US" altLang="en-US" dirty="0">
                <a:solidFill>
                  <a:srgbClr val="CC3300"/>
                </a:solidFill>
                <a:latin typeface="Times New Roman" pitchFamily="18" charset="0"/>
                <a:cs typeface="Arial" panose="020B0604020202020204" pitchFamily="34" charset="0"/>
              </a:rPr>
              <a:t> </a:t>
            </a:r>
            <a:r>
              <a:rPr lang="en-US" altLang="en-US" dirty="0" err="1">
                <a:solidFill>
                  <a:srgbClr val="CC3300"/>
                </a:solidFill>
                <a:latin typeface="Times New Roman" pitchFamily="18" charset="0"/>
                <a:cs typeface="Arial" panose="020B0604020202020204" pitchFamily="34" charset="0"/>
              </a:rPr>
              <a:t>định</a:t>
            </a:r>
            <a:r>
              <a:rPr lang="en-US" altLang="en-US" dirty="0">
                <a:solidFill>
                  <a:srgbClr val="CC3300"/>
                </a:solidFill>
                <a:latin typeface="Times New Roman" pitchFamily="18" charset="0"/>
                <a:cs typeface="Arial" panose="020B0604020202020204" pitchFamily="34" charset="0"/>
              </a:rPr>
              <a:t>?</a:t>
            </a:r>
          </a:p>
        </p:txBody>
      </p:sp>
      <p:pic>
        <p:nvPicPr>
          <p:cNvPr id="242691" name="Picture 14" descr="007"/>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6237288"/>
            <a:ext cx="9144000" cy="620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30428297"/>
      </p:ext>
    </p:extLst>
  </p:cSld>
  <p:clrMapOvr>
    <a:masterClrMapping/>
  </p:clrMapOvr>
  <p:transition spd="med">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28706"/>
                                        </p:tgtEl>
                                        <p:attrNameLst>
                                          <p:attrName>style.visibility</p:attrName>
                                        </p:attrNameLst>
                                      </p:cBhvr>
                                      <p:to>
                                        <p:strVal val="visible"/>
                                      </p:to>
                                    </p:set>
                                    <p:animEffect transition="in" filter="fade">
                                      <p:cBhvr>
                                        <p:cTn id="7" dur="500"/>
                                        <p:tgtEl>
                                          <p:spTgt spid="3287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8706" grpId="0" animBg="1"/>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8706" name="AutoShape 8"/>
          <p:cNvSpPr>
            <a:spLocks noChangeArrowheads="1"/>
          </p:cNvSpPr>
          <p:nvPr/>
        </p:nvSpPr>
        <p:spPr bwMode="auto">
          <a:xfrm>
            <a:off x="8075610" y="-76201"/>
            <a:ext cx="4116390" cy="4029076"/>
          </a:xfrm>
          <a:prstGeom prst="cloudCallout">
            <a:avLst>
              <a:gd name="adj1" fmla="val 8578"/>
              <a:gd name="adj2" fmla="val 90174"/>
            </a:avLst>
          </a:prstGeom>
          <a:solidFill>
            <a:srgbClr val="CCFFCC"/>
          </a:solidFill>
          <a:ln w="9525">
            <a:solidFill>
              <a:srgbClr val="000099"/>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defRPr kumimoji="1" sz="3200" b="1">
                <a:solidFill>
                  <a:schemeClr val="tx1"/>
                </a:solidFill>
                <a:latin typeface="Arial" pitchFamily="34" charset="0"/>
                <a:ea typeface="SimSun" pitchFamily="2" charset="-122"/>
              </a:defRPr>
            </a:lvl1pPr>
            <a:lvl2pPr marL="742950" indent="-285750" eaLnBrk="0" hangingPunct="0">
              <a:defRPr kumimoji="1" sz="3200" b="1">
                <a:solidFill>
                  <a:schemeClr val="tx1"/>
                </a:solidFill>
                <a:latin typeface="Arial" pitchFamily="34" charset="0"/>
                <a:ea typeface="SimSun" pitchFamily="2" charset="-122"/>
              </a:defRPr>
            </a:lvl2pPr>
            <a:lvl3pPr marL="1143000" indent="-228600" eaLnBrk="0" hangingPunct="0">
              <a:defRPr kumimoji="1" sz="3200" b="1">
                <a:solidFill>
                  <a:schemeClr val="tx1"/>
                </a:solidFill>
                <a:latin typeface="Arial" pitchFamily="34" charset="0"/>
                <a:ea typeface="SimSun" pitchFamily="2" charset="-122"/>
              </a:defRPr>
            </a:lvl3pPr>
            <a:lvl4pPr marL="1600200" indent="-228600" eaLnBrk="0" hangingPunct="0">
              <a:defRPr kumimoji="1" sz="3200" b="1">
                <a:solidFill>
                  <a:schemeClr val="tx1"/>
                </a:solidFill>
                <a:latin typeface="Arial" pitchFamily="34" charset="0"/>
                <a:ea typeface="SimSun" pitchFamily="2" charset="-122"/>
              </a:defRPr>
            </a:lvl4pPr>
            <a:lvl5pPr marL="2057400" indent="-228600" eaLnBrk="0" hangingPunct="0">
              <a:defRPr kumimoji="1" sz="3200" b="1">
                <a:solidFill>
                  <a:schemeClr val="tx1"/>
                </a:solidFill>
                <a:latin typeface="Arial" pitchFamily="34" charset="0"/>
                <a:ea typeface="SimSun" pitchFamily="2" charset="-122"/>
              </a:defRPr>
            </a:lvl5pPr>
            <a:lvl6pPr marL="25146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6pPr>
            <a:lvl7pPr marL="29718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7pPr>
            <a:lvl8pPr marL="34290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8pPr>
            <a:lvl9pPr marL="3886200" indent="-228600" algn="ctr" eaLnBrk="0" fontAlgn="base" hangingPunct="0">
              <a:spcBef>
                <a:spcPct val="0"/>
              </a:spcBef>
              <a:spcAft>
                <a:spcPct val="0"/>
              </a:spcAft>
              <a:defRPr kumimoji="1" sz="3200" b="1">
                <a:solidFill>
                  <a:schemeClr val="tx1"/>
                </a:solidFill>
                <a:latin typeface="Arial" pitchFamily="34" charset="0"/>
                <a:ea typeface="SimSun" pitchFamily="2" charset="-122"/>
              </a:defRPr>
            </a:lvl9pPr>
          </a:lstStyle>
          <a:p>
            <a:pPr marL="0" marR="0" lvl="0" indent="0" algn="ctr" defTabSz="914400" rtl="0" eaLnBrk="1" fontAlgn="base" latinLnBrk="0" hangingPunct="1">
              <a:lnSpc>
                <a:spcPct val="110000"/>
              </a:lnSpc>
              <a:spcBef>
                <a:spcPct val="0"/>
              </a:spcBef>
              <a:spcAft>
                <a:spcPct val="0"/>
              </a:spcAft>
              <a:buClrTx/>
              <a:buSzTx/>
              <a:buFontTx/>
              <a:buNone/>
              <a:tabLst/>
              <a:defRPr/>
            </a:pPr>
            <a:r>
              <a:rPr kumimoji="1" lang="en-US" altLang="en-US" sz="3200" b="1" i="0" u="none" strike="noStrike" kern="1200" cap="none" spc="0" normalizeH="0" baseline="0" noProof="0" dirty="0" err="1">
                <a:ln>
                  <a:noFill/>
                </a:ln>
                <a:solidFill>
                  <a:srgbClr val="CC3300"/>
                </a:solidFill>
                <a:effectLst/>
                <a:uLnTx/>
                <a:uFillTx/>
                <a:latin typeface="Times New Roman" pitchFamily="18" charset="0"/>
                <a:ea typeface="SimSun" pitchFamily="2" charset="-122"/>
                <a:cs typeface="Arial" panose="020B0604020202020204" pitchFamily="34" charset="0"/>
              </a:rPr>
              <a:t>Rút</a:t>
            </a:r>
            <a:r>
              <a:rPr kumimoji="1" lang="en-US" altLang="en-US" sz="3200" b="1" i="0" u="none" strike="noStrike" kern="1200" cap="none" spc="0" normalizeH="0" baseline="0" noProof="0" dirty="0">
                <a:ln>
                  <a:noFill/>
                </a:ln>
                <a:solidFill>
                  <a:srgbClr val="CC3300"/>
                </a:solidFill>
                <a:effectLst/>
                <a:uLnTx/>
                <a:uFillTx/>
                <a:latin typeface="Times New Roman" pitchFamily="18" charset="0"/>
                <a:ea typeface="SimSun" pitchFamily="2" charset="-122"/>
                <a:cs typeface="Arial" panose="020B0604020202020204" pitchFamily="34" charset="0"/>
              </a:rPr>
              <a:t> ra </a:t>
            </a:r>
            <a:r>
              <a:rPr kumimoji="1" lang="en-US" altLang="en-US" sz="3200" b="1" i="0" u="none" strike="noStrike" kern="1200" cap="none" spc="0" normalizeH="0" baseline="0" noProof="0" dirty="0" err="1">
                <a:ln>
                  <a:noFill/>
                </a:ln>
                <a:solidFill>
                  <a:srgbClr val="CC3300"/>
                </a:solidFill>
                <a:effectLst/>
                <a:uLnTx/>
                <a:uFillTx/>
                <a:latin typeface="Times New Roman" pitchFamily="18" charset="0"/>
                <a:ea typeface="SimSun" pitchFamily="2" charset="-122"/>
                <a:cs typeface="Arial" panose="020B0604020202020204" pitchFamily="34" charset="0"/>
              </a:rPr>
              <a:t>bài</a:t>
            </a:r>
            <a:r>
              <a:rPr kumimoji="1" lang="en-US" altLang="en-US" sz="3200" b="1" i="0" u="none" strike="noStrike" kern="1200" cap="none" spc="0" normalizeH="0" baseline="0" noProof="0" dirty="0">
                <a:ln>
                  <a:noFill/>
                </a:ln>
                <a:solidFill>
                  <a:srgbClr val="CC3300"/>
                </a:solidFill>
                <a:effectLst/>
                <a:uLnTx/>
                <a:uFillTx/>
                <a:latin typeface="Times New Roman" pitchFamily="18" charset="0"/>
                <a:ea typeface="SimSun" pitchFamily="2" charset="-122"/>
                <a:cs typeface="Arial" panose="020B0604020202020204" pitchFamily="34" charset="0"/>
              </a:rPr>
              <a:t> </a:t>
            </a:r>
            <a:r>
              <a:rPr kumimoji="1" lang="en-US" altLang="en-US" sz="3200" b="1" i="0" u="none" strike="noStrike" kern="1200" cap="none" spc="0" normalizeH="0" baseline="0" noProof="0" dirty="0" err="1">
                <a:ln>
                  <a:noFill/>
                </a:ln>
                <a:solidFill>
                  <a:srgbClr val="CC3300"/>
                </a:solidFill>
                <a:effectLst/>
                <a:uLnTx/>
                <a:uFillTx/>
                <a:latin typeface="Times New Roman" pitchFamily="18" charset="0"/>
                <a:ea typeface="SimSun" pitchFamily="2" charset="-122"/>
                <a:cs typeface="Arial" panose="020B0604020202020204" pitchFamily="34" charset="0"/>
              </a:rPr>
              <a:t>học</a:t>
            </a:r>
            <a:r>
              <a:rPr kumimoji="1" lang="en-US" altLang="en-US" sz="3200" b="1" i="0" u="none" strike="noStrike" kern="1200" cap="none" spc="0" normalizeH="0" baseline="0" noProof="0" dirty="0">
                <a:ln>
                  <a:noFill/>
                </a:ln>
                <a:solidFill>
                  <a:srgbClr val="CC3300"/>
                </a:solidFill>
                <a:effectLst/>
                <a:uLnTx/>
                <a:uFillTx/>
                <a:latin typeface="Times New Roman" pitchFamily="18" charset="0"/>
                <a:ea typeface="SimSun" pitchFamily="2" charset="-122"/>
                <a:cs typeface="Arial" panose="020B0604020202020204" pitchFamily="34" charset="0"/>
              </a:rPr>
              <a:t> </a:t>
            </a:r>
            <a:r>
              <a:rPr kumimoji="1" lang="en-US" altLang="en-US" sz="3200" b="1" i="0" u="none" strike="noStrike" kern="1200" cap="none" spc="0" normalizeH="0" baseline="0" noProof="0" dirty="0" err="1">
                <a:ln>
                  <a:noFill/>
                </a:ln>
                <a:solidFill>
                  <a:srgbClr val="CC3300"/>
                </a:solidFill>
                <a:effectLst/>
                <a:uLnTx/>
                <a:uFillTx/>
                <a:latin typeface="Times New Roman" pitchFamily="18" charset="0"/>
                <a:ea typeface="SimSun" pitchFamily="2" charset="-122"/>
                <a:cs typeface="Arial" panose="020B0604020202020204" pitchFamily="34" charset="0"/>
              </a:rPr>
              <a:t>gì</a:t>
            </a:r>
            <a:r>
              <a:rPr kumimoji="1" lang="en-US" altLang="en-US" sz="3200" b="1" i="0" u="none" strike="noStrike" kern="1200" cap="none" spc="0" normalizeH="0" baseline="0" noProof="0" dirty="0">
                <a:ln>
                  <a:noFill/>
                </a:ln>
                <a:solidFill>
                  <a:srgbClr val="CC3300"/>
                </a:solidFill>
                <a:effectLst/>
                <a:uLnTx/>
                <a:uFillTx/>
                <a:latin typeface="Times New Roman" pitchFamily="18" charset="0"/>
                <a:ea typeface="SimSun" pitchFamily="2" charset="-122"/>
                <a:cs typeface="Arial" panose="020B0604020202020204" pitchFamily="34" charset="0"/>
              </a:rPr>
              <a:t> </a:t>
            </a:r>
            <a:r>
              <a:rPr kumimoji="1" lang="en-US" altLang="en-US" sz="3200" b="1" i="0" u="none" strike="noStrike" kern="1200" cap="none" spc="0" normalizeH="0" baseline="0" noProof="0" dirty="0" err="1">
                <a:ln>
                  <a:noFill/>
                </a:ln>
                <a:solidFill>
                  <a:srgbClr val="CC3300"/>
                </a:solidFill>
                <a:effectLst/>
                <a:uLnTx/>
                <a:uFillTx/>
                <a:latin typeface="Times New Roman" pitchFamily="18" charset="0"/>
                <a:ea typeface="SimSun" pitchFamily="2" charset="-122"/>
                <a:cs typeface="Arial" panose="020B0604020202020204" pitchFamily="34" charset="0"/>
              </a:rPr>
              <a:t>cho</a:t>
            </a:r>
            <a:r>
              <a:rPr kumimoji="1" lang="en-US" altLang="en-US" sz="3200" b="1" i="0" u="none" strike="noStrike" kern="1200" cap="none" spc="0" normalizeH="0" baseline="0" noProof="0" dirty="0">
                <a:ln>
                  <a:noFill/>
                </a:ln>
                <a:solidFill>
                  <a:srgbClr val="CC3300"/>
                </a:solidFill>
                <a:effectLst/>
                <a:uLnTx/>
                <a:uFillTx/>
                <a:latin typeface="Times New Roman" pitchFamily="18" charset="0"/>
                <a:ea typeface="SimSun" pitchFamily="2" charset="-122"/>
                <a:cs typeface="Arial" panose="020B0604020202020204" pitchFamily="34" charset="0"/>
              </a:rPr>
              <a:t> </a:t>
            </a:r>
            <a:r>
              <a:rPr kumimoji="1" lang="en-US" altLang="en-US" sz="3200" b="1" i="0" u="none" strike="noStrike" kern="1200" cap="none" spc="0" normalizeH="0" baseline="0" noProof="0" dirty="0" err="1">
                <a:ln>
                  <a:noFill/>
                </a:ln>
                <a:solidFill>
                  <a:srgbClr val="CC3300"/>
                </a:solidFill>
                <a:effectLst/>
                <a:uLnTx/>
                <a:uFillTx/>
                <a:latin typeface="Times New Roman" pitchFamily="18" charset="0"/>
                <a:ea typeface="SimSun" pitchFamily="2" charset="-122"/>
                <a:cs typeface="Arial" panose="020B0604020202020204" pitchFamily="34" charset="0"/>
              </a:rPr>
              <a:t>bản</a:t>
            </a:r>
            <a:r>
              <a:rPr kumimoji="1" lang="en-US" altLang="en-US" sz="3200" b="1" i="0" u="none" strike="noStrike" kern="1200" cap="none" spc="0" normalizeH="0" baseline="0" noProof="0" dirty="0">
                <a:ln>
                  <a:noFill/>
                </a:ln>
                <a:solidFill>
                  <a:srgbClr val="CC3300"/>
                </a:solidFill>
                <a:effectLst/>
                <a:uLnTx/>
                <a:uFillTx/>
                <a:latin typeface="Times New Roman" pitchFamily="18" charset="0"/>
                <a:ea typeface="SimSun" pitchFamily="2" charset="-122"/>
                <a:cs typeface="Arial" panose="020B0604020202020204" pitchFamily="34" charset="0"/>
              </a:rPr>
              <a:t> </a:t>
            </a:r>
            <a:r>
              <a:rPr kumimoji="1" lang="en-US" altLang="en-US" sz="3200" b="1" i="0" u="none" strike="noStrike" kern="1200" cap="none" spc="0" normalizeH="0" baseline="0" noProof="0" dirty="0" err="1">
                <a:ln>
                  <a:noFill/>
                </a:ln>
                <a:solidFill>
                  <a:srgbClr val="CC3300"/>
                </a:solidFill>
                <a:effectLst/>
                <a:uLnTx/>
                <a:uFillTx/>
                <a:latin typeface="Times New Roman" pitchFamily="18" charset="0"/>
                <a:ea typeface="SimSun" pitchFamily="2" charset="-122"/>
                <a:cs typeface="Arial" panose="020B0604020202020204" pitchFamily="34" charset="0"/>
              </a:rPr>
              <a:t>thân</a:t>
            </a:r>
            <a:r>
              <a:rPr kumimoji="1" lang="en-US" altLang="en-US" sz="3200" b="1" i="0" u="none" strike="noStrike" kern="1200" cap="none" spc="0" normalizeH="0" baseline="0" noProof="0" dirty="0">
                <a:ln>
                  <a:noFill/>
                </a:ln>
                <a:solidFill>
                  <a:srgbClr val="CC3300"/>
                </a:solidFill>
                <a:effectLst/>
                <a:uLnTx/>
                <a:uFillTx/>
                <a:latin typeface="Times New Roman" pitchFamily="18" charset="0"/>
                <a:ea typeface="SimSun" pitchFamily="2" charset="-122"/>
                <a:cs typeface="Arial" panose="020B0604020202020204" pitchFamily="34" charset="0"/>
              </a:rPr>
              <a:t> qua 3 </a:t>
            </a:r>
            <a:r>
              <a:rPr kumimoji="1" lang="en-US" altLang="en-US" sz="3200" b="1" i="0" u="none" strike="noStrike" kern="1200" cap="none" spc="0" normalizeH="0" baseline="0" noProof="0" dirty="0" err="1">
                <a:ln>
                  <a:noFill/>
                </a:ln>
                <a:solidFill>
                  <a:srgbClr val="CC3300"/>
                </a:solidFill>
                <a:effectLst/>
                <a:uLnTx/>
                <a:uFillTx/>
                <a:latin typeface="Times New Roman" pitchFamily="18" charset="0"/>
                <a:ea typeface="SimSun" pitchFamily="2" charset="-122"/>
                <a:cs typeface="Arial" panose="020B0604020202020204" pitchFamily="34" charset="0"/>
              </a:rPr>
              <a:t>Quy</a:t>
            </a:r>
            <a:r>
              <a:rPr kumimoji="1" lang="en-US" altLang="en-US" sz="3200" b="1" i="0" u="none" strike="noStrike" kern="1200" cap="none" spc="0" normalizeH="0" baseline="0" noProof="0" dirty="0">
                <a:ln>
                  <a:noFill/>
                </a:ln>
                <a:solidFill>
                  <a:srgbClr val="CC3300"/>
                </a:solidFill>
                <a:effectLst/>
                <a:uLnTx/>
                <a:uFillTx/>
                <a:latin typeface="Times New Roman" pitchFamily="18" charset="0"/>
                <a:ea typeface="SimSun" pitchFamily="2" charset="-122"/>
                <a:cs typeface="Arial" panose="020B0604020202020204" pitchFamily="34" charset="0"/>
              </a:rPr>
              <a:t> </a:t>
            </a:r>
            <a:r>
              <a:rPr kumimoji="1" lang="en-US" altLang="en-US" sz="3200" b="1" i="0" u="none" strike="noStrike" kern="1200" cap="none" spc="0" normalizeH="0" baseline="0" noProof="0" dirty="0" err="1">
                <a:ln>
                  <a:noFill/>
                </a:ln>
                <a:solidFill>
                  <a:srgbClr val="CC3300"/>
                </a:solidFill>
                <a:effectLst/>
                <a:uLnTx/>
                <a:uFillTx/>
                <a:latin typeface="Times New Roman" pitchFamily="18" charset="0"/>
                <a:ea typeface="SimSun" pitchFamily="2" charset="-122"/>
                <a:cs typeface="Arial" panose="020B0604020202020204" pitchFamily="34" charset="0"/>
              </a:rPr>
              <a:t>luật</a:t>
            </a:r>
            <a:r>
              <a:rPr kumimoji="1" lang="en-US" altLang="en-US" sz="3200" b="1" i="0" u="none" strike="noStrike" kern="1200" cap="none" spc="0" normalizeH="0" baseline="0" noProof="0" dirty="0">
                <a:ln>
                  <a:noFill/>
                </a:ln>
                <a:solidFill>
                  <a:srgbClr val="CC3300"/>
                </a:solidFill>
                <a:effectLst/>
                <a:uLnTx/>
                <a:uFillTx/>
                <a:latin typeface="Times New Roman" pitchFamily="18" charset="0"/>
                <a:ea typeface="SimSun" pitchFamily="2" charset="-122"/>
                <a:cs typeface="Arial" panose="020B0604020202020204" pitchFamily="34" charset="0"/>
              </a:rPr>
              <a:t> </a:t>
            </a:r>
            <a:r>
              <a:rPr kumimoji="1" lang="en-US" altLang="en-US" sz="3200" b="1" i="0" u="none" strike="noStrike" kern="1200" cap="none" spc="0" normalizeH="0" baseline="0" noProof="0" dirty="0" err="1">
                <a:ln>
                  <a:noFill/>
                </a:ln>
                <a:solidFill>
                  <a:srgbClr val="CC3300"/>
                </a:solidFill>
                <a:effectLst/>
                <a:uLnTx/>
                <a:uFillTx/>
                <a:latin typeface="Times New Roman" pitchFamily="18" charset="0"/>
                <a:ea typeface="SimSun" pitchFamily="2" charset="-122"/>
                <a:cs typeface="Arial" panose="020B0604020202020204" pitchFamily="34" charset="0"/>
              </a:rPr>
              <a:t>cơ</a:t>
            </a:r>
            <a:r>
              <a:rPr kumimoji="1" lang="en-US" altLang="en-US" sz="3200" b="1" i="0" u="none" strike="noStrike" kern="1200" cap="none" spc="0" normalizeH="0" baseline="0" noProof="0" dirty="0">
                <a:ln>
                  <a:noFill/>
                </a:ln>
                <a:solidFill>
                  <a:srgbClr val="CC3300"/>
                </a:solidFill>
                <a:effectLst/>
                <a:uLnTx/>
                <a:uFillTx/>
                <a:latin typeface="Times New Roman" pitchFamily="18" charset="0"/>
                <a:ea typeface="SimSun" pitchFamily="2" charset="-122"/>
                <a:cs typeface="Arial" panose="020B0604020202020204" pitchFamily="34" charset="0"/>
              </a:rPr>
              <a:t> </a:t>
            </a:r>
            <a:r>
              <a:rPr kumimoji="1" lang="en-US" altLang="en-US" sz="3200" b="1" i="0" u="none" strike="noStrike" kern="1200" cap="none" spc="0" normalizeH="0" baseline="0" noProof="0" dirty="0" err="1">
                <a:ln>
                  <a:noFill/>
                </a:ln>
                <a:solidFill>
                  <a:srgbClr val="CC3300"/>
                </a:solidFill>
                <a:effectLst/>
                <a:uLnTx/>
                <a:uFillTx/>
                <a:latin typeface="Times New Roman" pitchFamily="18" charset="0"/>
                <a:ea typeface="SimSun" pitchFamily="2" charset="-122"/>
                <a:cs typeface="Arial" panose="020B0604020202020204" pitchFamily="34" charset="0"/>
              </a:rPr>
              <a:t>bản</a:t>
            </a:r>
            <a:r>
              <a:rPr kumimoji="1" lang="en-US" altLang="en-US" sz="3200" b="1" i="0" u="none" strike="noStrike" kern="1200" cap="none" spc="0" normalizeH="0" baseline="0" noProof="0" dirty="0">
                <a:ln>
                  <a:noFill/>
                </a:ln>
                <a:solidFill>
                  <a:srgbClr val="CC3300"/>
                </a:solidFill>
                <a:effectLst/>
                <a:uLnTx/>
                <a:uFillTx/>
                <a:latin typeface="Times New Roman" pitchFamily="18" charset="0"/>
                <a:ea typeface="SimSun" pitchFamily="2" charset="-122"/>
                <a:cs typeface="Arial" panose="020B0604020202020204" pitchFamily="34" charset="0"/>
              </a:rPr>
              <a:t> </a:t>
            </a:r>
            <a:r>
              <a:rPr kumimoji="1" lang="en-US" altLang="en-US" sz="3200" b="1" i="0" u="none" strike="noStrike" kern="1200" cap="none" spc="0" normalizeH="0" baseline="0" noProof="0" dirty="0" err="1">
                <a:ln>
                  <a:noFill/>
                </a:ln>
                <a:solidFill>
                  <a:srgbClr val="CC3300"/>
                </a:solidFill>
                <a:effectLst/>
                <a:uLnTx/>
                <a:uFillTx/>
                <a:latin typeface="Times New Roman" pitchFamily="18" charset="0"/>
                <a:ea typeface="SimSun" pitchFamily="2" charset="-122"/>
                <a:cs typeface="Arial" panose="020B0604020202020204" pitchFamily="34" charset="0"/>
              </a:rPr>
              <a:t>của</a:t>
            </a:r>
            <a:r>
              <a:rPr kumimoji="1" lang="en-US" altLang="en-US" sz="3200" b="1" i="0" u="none" strike="noStrike" kern="1200" cap="none" spc="0" normalizeH="0" baseline="0" noProof="0" dirty="0">
                <a:ln>
                  <a:noFill/>
                </a:ln>
                <a:solidFill>
                  <a:srgbClr val="CC3300"/>
                </a:solidFill>
                <a:effectLst/>
                <a:uLnTx/>
                <a:uFillTx/>
                <a:latin typeface="Times New Roman" pitchFamily="18" charset="0"/>
                <a:ea typeface="SimSun" pitchFamily="2" charset="-122"/>
                <a:cs typeface="Arial" panose="020B0604020202020204" pitchFamily="34" charset="0"/>
              </a:rPr>
              <a:t> PBCDV?</a:t>
            </a:r>
          </a:p>
        </p:txBody>
      </p:sp>
      <p:pic>
        <p:nvPicPr>
          <p:cNvPr id="242691" name="Picture 14" descr="007"/>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7734300" y="5562600"/>
            <a:ext cx="4457700" cy="129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2" name="Diagram 1">
            <a:extLst>
              <a:ext uri="{FF2B5EF4-FFF2-40B4-BE49-F238E27FC236}">
                <a16:creationId xmlns:a16="http://schemas.microsoft.com/office/drawing/2014/main" id="{EAB33F3E-E1C7-4737-BCDD-A2094FEE24CA}"/>
              </a:ext>
            </a:extLst>
          </p:cNvPr>
          <p:cNvGraphicFramePr/>
          <p:nvPr/>
        </p:nvGraphicFramePr>
        <p:xfrm>
          <a:off x="-52390" y="967316"/>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403854387"/>
      </p:ext>
    </p:extLst>
  </p:cSld>
  <p:clrMapOvr>
    <a:masterClrMapping/>
  </p:clrMapOvr>
  <p:transition spd="med">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28706"/>
                                        </p:tgtEl>
                                        <p:attrNameLst>
                                          <p:attrName>style.visibility</p:attrName>
                                        </p:attrNameLst>
                                      </p:cBhvr>
                                      <p:to>
                                        <p:strVal val="visible"/>
                                      </p:to>
                                    </p:set>
                                    <p:animEffect transition="in" filter="fade">
                                      <p:cBhvr>
                                        <p:cTn id="7" dur="500"/>
                                        <p:tgtEl>
                                          <p:spTgt spid="32870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23F9D186-9978-4509-A194-29821139743E}"/>
                                            </p:graphicEl>
                                          </p:spTgt>
                                        </p:tgtEl>
                                        <p:attrNameLst>
                                          <p:attrName>style.visibility</p:attrName>
                                        </p:attrNameLst>
                                      </p:cBhvr>
                                      <p:to>
                                        <p:strVal val="visible"/>
                                      </p:to>
                                    </p:set>
                                    <p:animEffect transition="in" filter="fade">
                                      <p:cBhvr>
                                        <p:cTn id="12" dur="500"/>
                                        <p:tgtEl>
                                          <p:spTgt spid="2">
                                            <p:graphicEl>
                                              <a:dgm id="{23F9D186-9978-4509-A194-29821139743E}"/>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graphicEl>
                                              <a:dgm id="{E2BE44EF-A64E-46DB-8882-EAB143BCF3EB}"/>
                                            </p:graphicEl>
                                          </p:spTgt>
                                        </p:tgtEl>
                                        <p:attrNameLst>
                                          <p:attrName>style.visibility</p:attrName>
                                        </p:attrNameLst>
                                      </p:cBhvr>
                                      <p:to>
                                        <p:strVal val="visible"/>
                                      </p:to>
                                    </p:set>
                                    <p:animEffect transition="in" filter="fade">
                                      <p:cBhvr>
                                        <p:cTn id="17" dur="500"/>
                                        <p:tgtEl>
                                          <p:spTgt spid="2">
                                            <p:graphicEl>
                                              <a:dgm id="{E2BE44EF-A64E-46DB-8882-EAB143BCF3EB}"/>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graphicEl>
                                              <a:dgm id="{D4739BAE-E99C-420B-B7C2-F8EE4F1E24F6}"/>
                                            </p:graphicEl>
                                          </p:spTgt>
                                        </p:tgtEl>
                                        <p:attrNameLst>
                                          <p:attrName>style.visibility</p:attrName>
                                        </p:attrNameLst>
                                      </p:cBhvr>
                                      <p:to>
                                        <p:strVal val="visible"/>
                                      </p:to>
                                    </p:set>
                                    <p:animEffect transition="in" filter="fade">
                                      <p:cBhvr>
                                        <p:cTn id="22" dur="500"/>
                                        <p:tgtEl>
                                          <p:spTgt spid="2">
                                            <p:graphicEl>
                                              <a:dgm id="{D4739BAE-E99C-420B-B7C2-F8EE4F1E24F6}"/>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8706" grpId="0" animBg="1"/>
      <p:bldGraphic spid="2" grpId="0">
        <p:bldSub>
          <a:bldDgm bld="one"/>
        </p:bldSub>
      </p:bldGraphic>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1637FAC-E84F-4B00-A2F8-4FCD4642D6EB}"/>
              </a:ext>
            </a:extLst>
          </p:cNvPr>
          <p:cNvPicPr>
            <a:picLocks noChangeAspect="1"/>
          </p:cNvPicPr>
          <p:nvPr/>
        </p:nvPicPr>
        <p:blipFill>
          <a:blip r:embed="rId2"/>
          <a:stretch>
            <a:fillRect/>
          </a:stretch>
        </p:blipFill>
        <p:spPr>
          <a:xfrm>
            <a:off x="0" y="1"/>
            <a:ext cx="12192000" cy="6858000"/>
          </a:xfrm>
          <a:prstGeom prst="rect">
            <a:avLst/>
          </a:prstGeom>
        </p:spPr>
      </p:pic>
      <p:graphicFrame>
        <p:nvGraphicFramePr>
          <p:cNvPr id="2" name="Diagram 1"/>
          <p:cNvGraphicFramePr/>
          <p:nvPr>
            <p:extLst>
              <p:ext uri="{D42A27DB-BD31-4B8C-83A1-F6EECF244321}">
                <p14:modId xmlns:p14="http://schemas.microsoft.com/office/powerpoint/2010/main" val="1628537584"/>
              </p:ext>
            </p:extLst>
          </p:nvPr>
        </p:nvGraphicFramePr>
        <p:xfrm>
          <a:off x="1016000" y="874988"/>
          <a:ext cx="10160000" cy="510802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Rectangle 2"/>
          <p:cNvSpPr/>
          <p:nvPr/>
        </p:nvSpPr>
        <p:spPr>
          <a:xfrm>
            <a:off x="4059875" y="268172"/>
            <a:ext cx="4097660" cy="707886"/>
          </a:xfrm>
          <a:prstGeom prst="rect">
            <a:avLst/>
          </a:prstGeom>
        </p:spPr>
        <p:txBody>
          <a:bodyPr wrap="none">
            <a:spAutoFit/>
          </a:bodyPr>
          <a:lstStyle/>
          <a:p>
            <a:r>
              <a:rPr lang="en-US" sz="4000" b="1" dirty="0" err="1">
                <a:solidFill>
                  <a:srgbClr val="FF0000"/>
                </a:solidFill>
              </a:rPr>
              <a:t>Lý</a:t>
            </a:r>
            <a:r>
              <a:rPr lang="en-US" sz="4000" b="1" dirty="0">
                <a:solidFill>
                  <a:srgbClr val="FF0000"/>
                </a:solidFill>
              </a:rPr>
              <a:t> </a:t>
            </a:r>
            <a:r>
              <a:rPr lang="en-US" sz="4000" b="1" dirty="0" err="1">
                <a:solidFill>
                  <a:srgbClr val="FF0000"/>
                </a:solidFill>
              </a:rPr>
              <a:t>luận</a:t>
            </a:r>
            <a:r>
              <a:rPr lang="en-US" sz="4000" b="1" dirty="0">
                <a:solidFill>
                  <a:srgbClr val="FF0000"/>
                </a:solidFill>
              </a:rPr>
              <a:t> </a:t>
            </a:r>
            <a:r>
              <a:rPr lang="en-US" sz="4000" b="1" dirty="0" err="1">
                <a:solidFill>
                  <a:srgbClr val="FF0000"/>
                </a:solidFill>
              </a:rPr>
              <a:t>nhận</a:t>
            </a:r>
            <a:r>
              <a:rPr lang="en-US" sz="4000" b="1" dirty="0">
                <a:solidFill>
                  <a:srgbClr val="FF0000"/>
                </a:solidFill>
              </a:rPr>
              <a:t> </a:t>
            </a:r>
            <a:r>
              <a:rPr lang="en-US" sz="4000" b="1" dirty="0" err="1">
                <a:solidFill>
                  <a:srgbClr val="FF0000"/>
                </a:solidFill>
              </a:rPr>
              <a:t>thức</a:t>
            </a:r>
            <a:r>
              <a:rPr lang="en-US" sz="4000" b="1" dirty="0">
                <a:solidFill>
                  <a:srgbClr val="FF0000"/>
                </a:solidFill>
              </a:rPr>
              <a:t> </a:t>
            </a:r>
          </a:p>
        </p:txBody>
      </p:sp>
    </p:spTree>
    <p:extLst>
      <p:ext uri="{BB962C8B-B14F-4D97-AF65-F5344CB8AC3E}">
        <p14:creationId xmlns:p14="http://schemas.microsoft.com/office/powerpoint/2010/main" val="3721754703"/>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1637FAC-E84F-4B00-A2F8-4FCD4642D6EB}"/>
              </a:ext>
            </a:extLst>
          </p:cNvPr>
          <p:cNvPicPr>
            <a:picLocks noChangeAspect="1"/>
          </p:cNvPicPr>
          <p:nvPr/>
        </p:nvPicPr>
        <p:blipFill>
          <a:blip r:embed="rId2"/>
          <a:stretch>
            <a:fillRect/>
          </a:stretch>
        </p:blipFill>
        <p:spPr>
          <a:xfrm>
            <a:off x="0" y="1"/>
            <a:ext cx="12192000" cy="6858000"/>
          </a:xfrm>
          <a:prstGeom prst="rect">
            <a:avLst/>
          </a:prstGeom>
        </p:spPr>
      </p:pic>
      <p:sp>
        <p:nvSpPr>
          <p:cNvPr id="3" name="Rectangle 2"/>
          <p:cNvSpPr/>
          <p:nvPr/>
        </p:nvSpPr>
        <p:spPr>
          <a:xfrm>
            <a:off x="4059875" y="268172"/>
            <a:ext cx="4097660" cy="707886"/>
          </a:xfrm>
          <a:prstGeom prst="rect">
            <a:avLst/>
          </a:prstGeom>
        </p:spPr>
        <p:txBody>
          <a:bodyPr wrap="none">
            <a:spAutoFit/>
          </a:bodyPr>
          <a:lstStyle/>
          <a:p>
            <a:r>
              <a:rPr lang="en-US" sz="4000" b="1" dirty="0" err="1">
                <a:solidFill>
                  <a:srgbClr val="FF0000"/>
                </a:solidFill>
              </a:rPr>
              <a:t>Lý</a:t>
            </a:r>
            <a:r>
              <a:rPr lang="en-US" sz="4000" b="1" dirty="0">
                <a:solidFill>
                  <a:srgbClr val="FF0000"/>
                </a:solidFill>
              </a:rPr>
              <a:t> </a:t>
            </a:r>
            <a:r>
              <a:rPr lang="en-US" sz="4000" b="1" dirty="0" err="1">
                <a:solidFill>
                  <a:srgbClr val="FF0000"/>
                </a:solidFill>
              </a:rPr>
              <a:t>luận</a:t>
            </a:r>
            <a:r>
              <a:rPr lang="en-US" sz="4000" b="1" dirty="0">
                <a:solidFill>
                  <a:srgbClr val="FF0000"/>
                </a:solidFill>
              </a:rPr>
              <a:t> </a:t>
            </a:r>
            <a:r>
              <a:rPr lang="en-US" sz="4000" b="1" dirty="0" err="1">
                <a:solidFill>
                  <a:srgbClr val="FF0000"/>
                </a:solidFill>
              </a:rPr>
              <a:t>nhận</a:t>
            </a:r>
            <a:r>
              <a:rPr lang="en-US" sz="4000" b="1" dirty="0">
                <a:solidFill>
                  <a:srgbClr val="FF0000"/>
                </a:solidFill>
              </a:rPr>
              <a:t> </a:t>
            </a:r>
            <a:r>
              <a:rPr lang="en-US" sz="4000" b="1" dirty="0" err="1">
                <a:solidFill>
                  <a:srgbClr val="FF0000"/>
                </a:solidFill>
              </a:rPr>
              <a:t>thức</a:t>
            </a:r>
            <a:r>
              <a:rPr lang="en-US" sz="4000" b="1" dirty="0">
                <a:solidFill>
                  <a:srgbClr val="FF0000"/>
                </a:solidFill>
              </a:rPr>
              <a:t> </a:t>
            </a:r>
          </a:p>
        </p:txBody>
      </p:sp>
      <p:graphicFrame>
        <p:nvGraphicFramePr>
          <p:cNvPr id="5" name="Diagram 4">
            <a:extLst>
              <a:ext uri="{FF2B5EF4-FFF2-40B4-BE49-F238E27FC236}">
                <a16:creationId xmlns:a16="http://schemas.microsoft.com/office/drawing/2014/main" id="{69A361D4-53B9-498A-B6D2-E97413B6BFDD}"/>
              </a:ext>
            </a:extLst>
          </p:cNvPr>
          <p:cNvGraphicFramePr/>
          <p:nvPr>
            <p:extLst>
              <p:ext uri="{D42A27DB-BD31-4B8C-83A1-F6EECF244321}">
                <p14:modId xmlns:p14="http://schemas.microsoft.com/office/powerpoint/2010/main" val="3257985469"/>
              </p:ext>
            </p:extLst>
          </p:nvPr>
        </p:nvGraphicFramePr>
        <p:xfrm>
          <a:off x="2032000" y="1428750"/>
          <a:ext cx="8128000" cy="410527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742938988"/>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1637FAC-E84F-4B00-A2F8-4FCD4642D6EB}"/>
              </a:ext>
            </a:extLst>
          </p:cNvPr>
          <p:cNvPicPr>
            <a:picLocks noChangeAspect="1"/>
          </p:cNvPicPr>
          <p:nvPr/>
        </p:nvPicPr>
        <p:blipFill>
          <a:blip r:embed="rId2"/>
          <a:stretch>
            <a:fillRect/>
          </a:stretch>
        </p:blipFill>
        <p:spPr>
          <a:xfrm>
            <a:off x="0" y="0"/>
            <a:ext cx="12192000" cy="6858000"/>
          </a:xfrm>
          <a:prstGeom prst="rect">
            <a:avLst/>
          </a:prstGeom>
        </p:spPr>
      </p:pic>
      <p:sp>
        <p:nvSpPr>
          <p:cNvPr id="3" name="Rectangle 2"/>
          <p:cNvSpPr/>
          <p:nvPr/>
        </p:nvSpPr>
        <p:spPr>
          <a:xfrm>
            <a:off x="4336100" y="536344"/>
            <a:ext cx="4097660" cy="707886"/>
          </a:xfrm>
          <a:prstGeom prst="rect">
            <a:avLst/>
          </a:prstGeom>
        </p:spPr>
        <p:txBody>
          <a:bodyPr wrap="none">
            <a:spAutoFit/>
          </a:bodyPr>
          <a:lstStyle/>
          <a:p>
            <a:r>
              <a:rPr lang="en-US" sz="4000" b="1" dirty="0" err="1">
                <a:solidFill>
                  <a:srgbClr val="FF0000"/>
                </a:solidFill>
              </a:rPr>
              <a:t>Lý</a:t>
            </a:r>
            <a:r>
              <a:rPr lang="en-US" sz="4000" b="1" dirty="0">
                <a:solidFill>
                  <a:srgbClr val="FF0000"/>
                </a:solidFill>
              </a:rPr>
              <a:t> </a:t>
            </a:r>
            <a:r>
              <a:rPr lang="en-US" sz="4000" b="1" dirty="0" err="1">
                <a:solidFill>
                  <a:srgbClr val="FF0000"/>
                </a:solidFill>
              </a:rPr>
              <a:t>luận</a:t>
            </a:r>
            <a:r>
              <a:rPr lang="en-US" sz="4000" b="1" dirty="0">
                <a:solidFill>
                  <a:srgbClr val="FF0000"/>
                </a:solidFill>
              </a:rPr>
              <a:t> </a:t>
            </a:r>
            <a:r>
              <a:rPr lang="en-US" sz="4000" b="1" dirty="0" err="1">
                <a:solidFill>
                  <a:srgbClr val="FF0000"/>
                </a:solidFill>
              </a:rPr>
              <a:t>nhận</a:t>
            </a:r>
            <a:r>
              <a:rPr lang="en-US" sz="4000" b="1" dirty="0">
                <a:solidFill>
                  <a:srgbClr val="FF0000"/>
                </a:solidFill>
              </a:rPr>
              <a:t> </a:t>
            </a:r>
            <a:r>
              <a:rPr lang="en-US" sz="4000" b="1" dirty="0" err="1">
                <a:solidFill>
                  <a:srgbClr val="FF0000"/>
                </a:solidFill>
              </a:rPr>
              <a:t>thức</a:t>
            </a:r>
            <a:r>
              <a:rPr lang="en-US" sz="4000" b="1" dirty="0">
                <a:solidFill>
                  <a:srgbClr val="FF0000"/>
                </a:solidFill>
              </a:rPr>
              <a:t> </a:t>
            </a:r>
          </a:p>
        </p:txBody>
      </p:sp>
      <p:graphicFrame>
        <p:nvGraphicFramePr>
          <p:cNvPr id="2" name="Diagram 1">
            <a:extLst>
              <a:ext uri="{FF2B5EF4-FFF2-40B4-BE49-F238E27FC236}">
                <a16:creationId xmlns:a16="http://schemas.microsoft.com/office/drawing/2014/main" id="{3C8ABC5D-A0EE-4BE9-AC32-A9D273D7AE40}"/>
              </a:ext>
            </a:extLst>
          </p:cNvPr>
          <p:cNvGraphicFramePr/>
          <p:nvPr>
            <p:extLst>
              <p:ext uri="{D42A27DB-BD31-4B8C-83A1-F6EECF244321}">
                <p14:modId xmlns:p14="http://schemas.microsoft.com/office/powerpoint/2010/main" val="2600027181"/>
              </p:ext>
            </p:extLst>
          </p:nvPr>
        </p:nvGraphicFramePr>
        <p:xfrm>
          <a:off x="171450" y="1244231"/>
          <a:ext cx="10820400" cy="199427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6" name="Diagram 5">
            <a:extLst>
              <a:ext uri="{FF2B5EF4-FFF2-40B4-BE49-F238E27FC236}">
                <a16:creationId xmlns:a16="http://schemas.microsoft.com/office/drawing/2014/main" id="{9DAAB37B-788A-41FF-80C9-6A73BB878D49}"/>
              </a:ext>
            </a:extLst>
          </p:cNvPr>
          <p:cNvGraphicFramePr/>
          <p:nvPr>
            <p:extLst>
              <p:ext uri="{D42A27DB-BD31-4B8C-83A1-F6EECF244321}">
                <p14:modId xmlns:p14="http://schemas.microsoft.com/office/powerpoint/2010/main" val="585361679"/>
              </p:ext>
            </p:extLst>
          </p:nvPr>
        </p:nvGraphicFramePr>
        <p:xfrm>
          <a:off x="3035300" y="2668772"/>
          <a:ext cx="8128000" cy="1520456"/>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7" name="Arrow: Up 6">
            <a:extLst>
              <a:ext uri="{FF2B5EF4-FFF2-40B4-BE49-F238E27FC236}">
                <a16:creationId xmlns:a16="http://schemas.microsoft.com/office/drawing/2014/main" id="{4D84E442-EC9A-48FA-9C0E-7C81F22E756E}"/>
              </a:ext>
            </a:extLst>
          </p:cNvPr>
          <p:cNvSpPr/>
          <p:nvPr/>
        </p:nvSpPr>
        <p:spPr>
          <a:xfrm>
            <a:off x="2124075" y="4010024"/>
            <a:ext cx="3781425" cy="2847975"/>
          </a:xfrm>
          <a:prstGeom prst="upArrow">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0" i="0" dirty="0">
                <a:solidFill>
                  <a:schemeClr val="bg1"/>
                </a:solidFill>
                <a:effectLst/>
                <a:latin typeface="Roboto" panose="02000000000000000000" pitchFamily="2" charset="0"/>
              </a:rPr>
              <a:t>P</a:t>
            </a:r>
            <a:r>
              <a:rPr lang="vi-VN" b="0" i="0" dirty="0">
                <a:solidFill>
                  <a:schemeClr val="bg1"/>
                </a:solidFill>
                <a:effectLst/>
                <a:latin typeface="Roboto" panose="02000000000000000000" pitchFamily="2" charset="0"/>
              </a:rPr>
              <a:t>hản ánh các thuộc tính riêng lẻ của các sự vật, hiện tượng khi tác động trực tiếp vào các giác quan của con người</a:t>
            </a:r>
            <a:endParaRPr lang="en-US" dirty="0">
              <a:solidFill>
                <a:schemeClr val="bg1"/>
              </a:solidFill>
            </a:endParaRPr>
          </a:p>
        </p:txBody>
      </p:sp>
      <p:sp>
        <p:nvSpPr>
          <p:cNvPr id="8" name="Arrow: Up 7">
            <a:extLst>
              <a:ext uri="{FF2B5EF4-FFF2-40B4-BE49-F238E27FC236}">
                <a16:creationId xmlns:a16="http://schemas.microsoft.com/office/drawing/2014/main" id="{26397857-9ACA-483A-8A03-A6911A68244F}"/>
              </a:ext>
            </a:extLst>
          </p:cNvPr>
          <p:cNvSpPr/>
          <p:nvPr/>
        </p:nvSpPr>
        <p:spPr>
          <a:xfrm>
            <a:off x="5159375" y="4010023"/>
            <a:ext cx="3781425" cy="2847975"/>
          </a:xfrm>
          <a:prstGeom prst="upArrow">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bg1"/>
                </a:solidFill>
                <a:latin typeface="Roboto" panose="02000000000000000000" pitchFamily="2" charset="0"/>
              </a:rPr>
              <a:t>P</a:t>
            </a:r>
            <a:r>
              <a:rPr lang="vi-VN" b="0" i="0" dirty="0">
                <a:solidFill>
                  <a:schemeClr val="bg1"/>
                </a:solidFill>
                <a:effectLst/>
                <a:latin typeface="Roboto" panose="02000000000000000000" pitchFamily="2" charset="0"/>
              </a:rPr>
              <a:t>hản ánh tương đối toàn vẹn sự vật khi sự vật đó đang tác động trực tiếp vào các giác quan con người</a:t>
            </a:r>
            <a:endParaRPr lang="en-US" dirty="0">
              <a:solidFill>
                <a:schemeClr val="bg1"/>
              </a:solidFill>
            </a:endParaRPr>
          </a:p>
        </p:txBody>
      </p:sp>
      <p:sp>
        <p:nvSpPr>
          <p:cNvPr id="9" name="Arrow: Up 8">
            <a:extLst>
              <a:ext uri="{FF2B5EF4-FFF2-40B4-BE49-F238E27FC236}">
                <a16:creationId xmlns:a16="http://schemas.microsoft.com/office/drawing/2014/main" id="{D89A2E98-5EAE-4362-A622-50E7DBA13C15}"/>
              </a:ext>
            </a:extLst>
          </p:cNvPr>
          <p:cNvSpPr/>
          <p:nvPr/>
        </p:nvSpPr>
        <p:spPr>
          <a:xfrm>
            <a:off x="8293100" y="4010021"/>
            <a:ext cx="3781425" cy="2847975"/>
          </a:xfrm>
          <a:prstGeom prst="upArrow">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bg1"/>
                </a:solidFill>
                <a:latin typeface="Roboto" panose="02000000000000000000" pitchFamily="2" charset="0"/>
              </a:rPr>
              <a:t>P</a:t>
            </a:r>
            <a:r>
              <a:rPr lang="vi-VN" b="0" i="0" dirty="0">
                <a:solidFill>
                  <a:schemeClr val="bg1"/>
                </a:solidFill>
                <a:effectLst/>
                <a:latin typeface="Roboto" panose="02000000000000000000" pitchFamily="2" charset="0"/>
              </a:rPr>
              <a:t>hản ánh tương đối hoàn chỉnh </a:t>
            </a:r>
            <a:r>
              <a:rPr lang="en-US" b="0" i="0" dirty="0">
                <a:solidFill>
                  <a:schemeClr val="bg1"/>
                </a:solidFill>
                <a:effectLst/>
                <a:latin typeface="Roboto" panose="02000000000000000000" pitchFamily="2" charset="0"/>
              </a:rPr>
              <a:t>SV</a:t>
            </a:r>
            <a:r>
              <a:rPr lang="vi-VN" b="0" i="0" dirty="0">
                <a:solidFill>
                  <a:schemeClr val="bg1"/>
                </a:solidFill>
                <a:effectLst/>
                <a:latin typeface="Roboto" panose="02000000000000000000" pitchFamily="2" charset="0"/>
              </a:rPr>
              <a:t> do sự hình dung lại, nhớ lại sự vật khi </a:t>
            </a:r>
            <a:r>
              <a:rPr lang="en-US" b="0" i="0" dirty="0">
                <a:solidFill>
                  <a:schemeClr val="bg1"/>
                </a:solidFill>
                <a:effectLst/>
                <a:latin typeface="Roboto" panose="02000000000000000000" pitchFamily="2" charset="0"/>
              </a:rPr>
              <a:t>SVHT</a:t>
            </a:r>
            <a:r>
              <a:rPr lang="vi-VN" b="0" i="0" dirty="0">
                <a:solidFill>
                  <a:schemeClr val="bg1"/>
                </a:solidFill>
                <a:effectLst/>
                <a:latin typeface="Roboto" panose="02000000000000000000" pitchFamily="2" charset="0"/>
              </a:rPr>
              <a:t> không còn tác động trực tiếp vào các giác quan</a:t>
            </a:r>
            <a:endParaRPr lang="en-US" dirty="0">
              <a:solidFill>
                <a:schemeClr val="bg1"/>
              </a:solidFill>
            </a:endParaRPr>
          </a:p>
        </p:txBody>
      </p:sp>
    </p:spTree>
    <p:extLst>
      <p:ext uri="{BB962C8B-B14F-4D97-AF65-F5344CB8AC3E}">
        <p14:creationId xmlns:p14="http://schemas.microsoft.com/office/powerpoint/2010/main" val="40223813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269F5F8B-3985-48C2-BC91-700C17FBC940}"/>
                                            </p:graphicEl>
                                          </p:spTgt>
                                        </p:tgtEl>
                                        <p:attrNameLst>
                                          <p:attrName>style.visibility</p:attrName>
                                        </p:attrNameLst>
                                      </p:cBhvr>
                                      <p:to>
                                        <p:strVal val="visible"/>
                                      </p:to>
                                    </p:set>
                                    <p:animEffect transition="in" filter="fade">
                                      <p:cBhvr>
                                        <p:cTn id="7" dur="500"/>
                                        <p:tgtEl>
                                          <p:spTgt spid="2">
                                            <p:graphicEl>
                                              <a:dgm id="{269F5F8B-3985-48C2-BC91-700C17FBC940}"/>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4485288F-9F4B-4797-9BED-4DDFEEEA338E}"/>
                                            </p:graphicEl>
                                          </p:spTgt>
                                        </p:tgtEl>
                                        <p:attrNameLst>
                                          <p:attrName>style.visibility</p:attrName>
                                        </p:attrNameLst>
                                      </p:cBhvr>
                                      <p:to>
                                        <p:strVal val="visible"/>
                                      </p:to>
                                    </p:set>
                                    <p:animEffect transition="in" filter="fade">
                                      <p:cBhvr>
                                        <p:cTn id="12" dur="500"/>
                                        <p:tgtEl>
                                          <p:spTgt spid="2">
                                            <p:graphicEl>
                                              <a:dgm id="{4485288F-9F4B-4797-9BED-4DDFEEEA338E}"/>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graphicEl>
                                              <a:dgm id="{16645A9A-9049-4F87-AD29-61016FA22F27}"/>
                                            </p:graphicEl>
                                          </p:spTgt>
                                        </p:tgtEl>
                                        <p:attrNameLst>
                                          <p:attrName>style.visibility</p:attrName>
                                        </p:attrNameLst>
                                      </p:cBhvr>
                                      <p:to>
                                        <p:strVal val="visible"/>
                                      </p:to>
                                    </p:set>
                                    <p:animEffect transition="in" filter="fade">
                                      <p:cBhvr>
                                        <p:cTn id="17" dur="500"/>
                                        <p:tgtEl>
                                          <p:spTgt spid="6">
                                            <p:graphicEl>
                                              <a:dgm id="{16645A9A-9049-4F87-AD29-61016FA22F27}"/>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6">
                                            <p:graphicEl>
                                              <a:dgm id="{E31491F9-5A75-4A43-921F-C1F53D3FCA14}"/>
                                            </p:graphicEl>
                                          </p:spTgt>
                                        </p:tgtEl>
                                        <p:attrNameLst>
                                          <p:attrName>style.visibility</p:attrName>
                                        </p:attrNameLst>
                                      </p:cBhvr>
                                      <p:to>
                                        <p:strVal val="visible"/>
                                      </p:to>
                                    </p:set>
                                    <p:animEffect transition="in" filter="fade">
                                      <p:cBhvr>
                                        <p:cTn id="22" dur="500"/>
                                        <p:tgtEl>
                                          <p:spTgt spid="6">
                                            <p:graphicEl>
                                              <a:dgm id="{E31491F9-5A75-4A43-921F-C1F53D3FCA14}"/>
                                            </p:graphicEl>
                                          </p:spTgt>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6">
                                            <p:graphicEl>
                                              <a:dgm id="{83FCCE87-4B39-4E96-926C-B119C56C3DF4}"/>
                                            </p:graphicEl>
                                          </p:spTgt>
                                        </p:tgtEl>
                                        <p:attrNameLst>
                                          <p:attrName>style.visibility</p:attrName>
                                        </p:attrNameLst>
                                      </p:cBhvr>
                                      <p:to>
                                        <p:strVal val="visible"/>
                                      </p:to>
                                    </p:set>
                                    <p:animEffect transition="in" filter="fade">
                                      <p:cBhvr>
                                        <p:cTn id="25" dur="500"/>
                                        <p:tgtEl>
                                          <p:spTgt spid="6">
                                            <p:graphicEl>
                                              <a:dgm id="{83FCCE87-4B39-4E96-926C-B119C56C3DF4}"/>
                                            </p:graphicEl>
                                          </p:spTgt>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6">
                                            <p:graphicEl>
                                              <a:dgm id="{DB9E987B-D86C-4DBF-9F2F-143CC00419AF}"/>
                                            </p:graphicEl>
                                          </p:spTgt>
                                        </p:tgtEl>
                                        <p:attrNameLst>
                                          <p:attrName>style.visibility</p:attrName>
                                        </p:attrNameLst>
                                      </p:cBhvr>
                                      <p:to>
                                        <p:strVal val="visible"/>
                                      </p:to>
                                    </p:set>
                                    <p:animEffect transition="in" filter="fade">
                                      <p:cBhvr>
                                        <p:cTn id="30" dur="500"/>
                                        <p:tgtEl>
                                          <p:spTgt spid="6">
                                            <p:graphicEl>
                                              <a:dgm id="{DB9E987B-D86C-4DBF-9F2F-143CC00419AF}"/>
                                            </p:graphicEl>
                                          </p:spTgt>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6">
                                            <p:graphicEl>
                                              <a:dgm id="{2FD49FD9-A5E1-4E05-BB60-32C65CCFCD11}"/>
                                            </p:graphicEl>
                                          </p:spTgt>
                                        </p:tgtEl>
                                        <p:attrNameLst>
                                          <p:attrName>style.visibility</p:attrName>
                                        </p:attrNameLst>
                                      </p:cBhvr>
                                      <p:to>
                                        <p:strVal val="visible"/>
                                      </p:to>
                                    </p:set>
                                    <p:animEffect transition="in" filter="fade">
                                      <p:cBhvr>
                                        <p:cTn id="33" dur="500"/>
                                        <p:tgtEl>
                                          <p:spTgt spid="6">
                                            <p:graphicEl>
                                              <a:dgm id="{2FD49FD9-A5E1-4E05-BB60-32C65CCFCD11}"/>
                                            </p:graphicEl>
                                          </p:spTgt>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7"/>
                                        </p:tgtEl>
                                        <p:attrNameLst>
                                          <p:attrName>style.visibility</p:attrName>
                                        </p:attrNameLst>
                                      </p:cBhvr>
                                      <p:to>
                                        <p:strVal val="visible"/>
                                      </p:to>
                                    </p:set>
                                    <p:animEffect transition="in" filter="fade">
                                      <p:cBhvr>
                                        <p:cTn id="38" dur="500"/>
                                        <p:tgtEl>
                                          <p:spTgt spid="7"/>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grpId="0" nodeType="click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fade">
                                      <p:cBhvr>
                                        <p:cTn id="43" dur="500"/>
                                        <p:tgtEl>
                                          <p:spTgt spid="8"/>
                                        </p:tgtEl>
                                      </p:cBhvr>
                                    </p:animEffect>
                                  </p:childTnLst>
                                </p:cTn>
                              </p:par>
                            </p:childTnLst>
                          </p:cTn>
                        </p:par>
                      </p:childTnLst>
                    </p:cTn>
                  </p:par>
                  <p:par>
                    <p:cTn id="44" fill="hold">
                      <p:stCondLst>
                        <p:cond delay="indefinite"/>
                      </p:stCondLst>
                      <p:childTnLst>
                        <p:par>
                          <p:cTn id="45" fill="hold">
                            <p:stCondLst>
                              <p:cond delay="0"/>
                            </p:stCondLst>
                            <p:childTnLst>
                              <p:par>
                                <p:cTn id="46" presetID="10" presetClass="entr" presetSubtype="0" fill="hold" grpId="0" nodeType="clickEffect">
                                  <p:stCondLst>
                                    <p:cond delay="0"/>
                                  </p:stCondLst>
                                  <p:childTnLst>
                                    <p:set>
                                      <p:cBhvr>
                                        <p:cTn id="47" dur="1" fill="hold">
                                          <p:stCondLst>
                                            <p:cond delay="0"/>
                                          </p:stCondLst>
                                        </p:cTn>
                                        <p:tgtEl>
                                          <p:spTgt spid="9"/>
                                        </p:tgtEl>
                                        <p:attrNameLst>
                                          <p:attrName>style.visibility</p:attrName>
                                        </p:attrNameLst>
                                      </p:cBhvr>
                                      <p:to>
                                        <p:strVal val="visible"/>
                                      </p:to>
                                    </p:set>
                                    <p:animEffect transition="in" filter="fade">
                                      <p:cBhvr>
                                        <p:cTn id="48"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Graphic spid="6" grpId="0">
        <p:bldSub>
          <a:bldDgm bld="one"/>
        </p:bldSub>
      </p:bldGraphic>
      <p:bldP spid="7" grpId="0" animBg="1"/>
      <p:bldP spid="8" grpId="0" animBg="1"/>
      <p:bldP spid="9" grpId="0" animBg="1"/>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DBCA7AB-5FEB-4917-A54B-1DA4AB25AAD0}"/>
              </a:ext>
            </a:extLst>
          </p:cNvPr>
          <p:cNvPicPr>
            <a:picLocks noChangeAspect="1"/>
          </p:cNvPicPr>
          <p:nvPr/>
        </p:nvPicPr>
        <p:blipFill>
          <a:blip r:embed="rId2"/>
          <a:stretch>
            <a:fillRect/>
          </a:stretch>
        </p:blipFill>
        <p:spPr>
          <a:xfrm>
            <a:off x="0" y="819150"/>
            <a:ext cx="12192000" cy="5930854"/>
          </a:xfrm>
          <a:prstGeom prst="rect">
            <a:avLst/>
          </a:prstGeom>
        </p:spPr>
      </p:pic>
      <p:sp>
        <p:nvSpPr>
          <p:cNvPr id="4" name="Rectangle 3">
            <a:extLst>
              <a:ext uri="{FF2B5EF4-FFF2-40B4-BE49-F238E27FC236}">
                <a16:creationId xmlns:a16="http://schemas.microsoft.com/office/drawing/2014/main" id="{0E135211-ED7A-4781-82B0-730EF4532DB0}"/>
              </a:ext>
            </a:extLst>
          </p:cNvPr>
          <p:cNvSpPr/>
          <p:nvPr/>
        </p:nvSpPr>
        <p:spPr>
          <a:xfrm>
            <a:off x="4212275" y="0"/>
            <a:ext cx="4097660" cy="707886"/>
          </a:xfrm>
          <a:prstGeom prst="rect">
            <a:avLst/>
          </a:prstGeom>
        </p:spPr>
        <p:txBody>
          <a:bodyPr wrap="none">
            <a:spAutoFit/>
          </a:bodyPr>
          <a:lstStyle/>
          <a:p>
            <a:r>
              <a:rPr lang="en-US" sz="4000" b="1" dirty="0" err="1">
                <a:solidFill>
                  <a:srgbClr val="FF0000"/>
                </a:solidFill>
              </a:rPr>
              <a:t>Lý</a:t>
            </a:r>
            <a:r>
              <a:rPr lang="en-US" sz="4000" b="1" dirty="0">
                <a:solidFill>
                  <a:srgbClr val="FF0000"/>
                </a:solidFill>
              </a:rPr>
              <a:t> </a:t>
            </a:r>
            <a:r>
              <a:rPr lang="en-US" sz="4000" b="1" dirty="0" err="1">
                <a:solidFill>
                  <a:srgbClr val="FF0000"/>
                </a:solidFill>
              </a:rPr>
              <a:t>luận</a:t>
            </a:r>
            <a:r>
              <a:rPr lang="en-US" sz="4000" b="1" dirty="0">
                <a:solidFill>
                  <a:srgbClr val="FF0000"/>
                </a:solidFill>
              </a:rPr>
              <a:t> </a:t>
            </a:r>
            <a:r>
              <a:rPr lang="en-US" sz="4000" b="1" dirty="0" err="1">
                <a:solidFill>
                  <a:srgbClr val="FF0000"/>
                </a:solidFill>
              </a:rPr>
              <a:t>nhận</a:t>
            </a:r>
            <a:r>
              <a:rPr lang="en-US" sz="4000" b="1" dirty="0">
                <a:solidFill>
                  <a:srgbClr val="FF0000"/>
                </a:solidFill>
              </a:rPr>
              <a:t> </a:t>
            </a:r>
            <a:r>
              <a:rPr lang="en-US" sz="4000" b="1" dirty="0" err="1">
                <a:solidFill>
                  <a:srgbClr val="FF0000"/>
                </a:solidFill>
              </a:rPr>
              <a:t>thức</a:t>
            </a:r>
            <a:r>
              <a:rPr lang="en-US" sz="4000" b="1" dirty="0">
                <a:solidFill>
                  <a:srgbClr val="FF0000"/>
                </a:solidFill>
              </a:rPr>
              <a:t> </a:t>
            </a:r>
          </a:p>
        </p:txBody>
      </p:sp>
    </p:spTree>
    <p:extLst>
      <p:ext uri="{BB962C8B-B14F-4D97-AF65-F5344CB8AC3E}">
        <p14:creationId xmlns:p14="http://schemas.microsoft.com/office/powerpoint/2010/main" val="346312331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6AFD482-19DA-4FA9-BBED-E41D5E17CEFA}"/>
              </a:ext>
            </a:extLst>
          </p:cNvPr>
          <p:cNvPicPr>
            <a:picLocks noChangeAspect="1"/>
          </p:cNvPicPr>
          <p:nvPr/>
        </p:nvPicPr>
        <p:blipFill>
          <a:blip r:embed="rId2"/>
          <a:stretch>
            <a:fillRect/>
          </a:stretch>
        </p:blipFill>
        <p:spPr>
          <a:xfrm>
            <a:off x="0" y="781049"/>
            <a:ext cx="12191999" cy="6276975"/>
          </a:xfrm>
          <a:prstGeom prst="rect">
            <a:avLst/>
          </a:prstGeom>
        </p:spPr>
      </p:pic>
      <p:sp>
        <p:nvSpPr>
          <p:cNvPr id="4" name="Rectangle 3">
            <a:extLst>
              <a:ext uri="{FF2B5EF4-FFF2-40B4-BE49-F238E27FC236}">
                <a16:creationId xmlns:a16="http://schemas.microsoft.com/office/drawing/2014/main" id="{E5AEF8CB-7D9C-4430-9FB4-EE1B90C655BA}"/>
              </a:ext>
            </a:extLst>
          </p:cNvPr>
          <p:cNvSpPr/>
          <p:nvPr/>
        </p:nvSpPr>
        <p:spPr>
          <a:xfrm>
            <a:off x="4193225" y="0"/>
            <a:ext cx="4097660" cy="707886"/>
          </a:xfrm>
          <a:prstGeom prst="rect">
            <a:avLst/>
          </a:prstGeom>
        </p:spPr>
        <p:txBody>
          <a:bodyPr wrap="none">
            <a:spAutoFit/>
          </a:bodyPr>
          <a:lstStyle/>
          <a:p>
            <a:r>
              <a:rPr lang="en-US" sz="4000" b="1" dirty="0" err="1">
                <a:solidFill>
                  <a:srgbClr val="FF0000"/>
                </a:solidFill>
              </a:rPr>
              <a:t>Lý</a:t>
            </a:r>
            <a:r>
              <a:rPr lang="en-US" sz="4000" b="1" dirty="0">
                <a:solidFill>
                  <a:srgbClr val="FF0000"/>
                </a:solidFill>
              </a:rPr>
              <a:t> </a:t>
            </a:r>
            <a:r>
              <a:rPr lang="en-US" sz="4000" b="1" dirty="0" err="1">
                <a:solidFill>
                  <a:srgbClr val="FF0000"/>
                </a:solidFill>
              </a:rPr>
              <a:t>luận</a:t>
            </a:r>
            <a:r>
              <a:rPr lang="en-US" sz="4000" b="1" dirty="0">
                <a:solidFill>
                  <a:srgbClr val="FF0000"/>
                </a:solidFill>
              </a:rPr>
              <a:t> </a:t>
            </a:r>
            <a:r>
              <a:rPr lang="en-US" sz="4000" b="1" dirty="0" err="1">
                <a:solidFill>
                  <a:srgbClr val="FF0000"/>
                </a:solidFill>
              </a:rPr>
              <a:t>nhận</a:t>
            </a:r>
            <a:r>
              <a:rPr lang="en-US" sz="4000" b="1" dirty="0">
                <a:solidFill>
                  <a:srgbClr val="FF0000"/>
                </a:solidFill>
              </a:rPr>
              <a:t> </a:t>
            </a:r>
            <a:r>
              <a:rPr lang="en-US" sz="4000" b="1" dirty="0" err="1">
                <a:solidFill>
                  <a:srgbClr val="FF0000"/>
                </a:solidFill>
              </a:rPr>
              <a:t>thức</a:t>
            </a:r>
            <a:r>
              <a:rPr lang="en-US" sz="4000" b="1" dirty="0">
                <a:solidFill>
                  <a:srgbClr val="FF0000"/>
                </a:solidFill>
              </a:rPr>
              <a:t> </a:t>
            </a:r>
          </a:p>
        </p:txBody>
      </p:sp>
    </p:spTree>
    <p:extLst>
      <p:ext uri="{BB962C8B-B14F-4D97-AF65-F5344CB8AC3E}">
        <p14:creationId xmlns:p14="http://schemas.microsoft.com/office/powerpoint/2010/main" val="109736593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A4EC423-FD55-45FD-8639-E6FDB31A6A25}"/>
              </a:ext>
            </a:extLst>
          </p:cNvPr>
          <p:cNvPicPr>
            <a:picLocks noChangeAspect="1"/>
          </p:cNvPicPr>
          <p:nvPr/>
        </p:nvPicPr>
        <p:blipFill>
          <a:blip r:embed="rId2"/>
          <a:stretch>
            <a:fillRect/>
          </a:stretch>
        </p:blipFill>
        <p:spPr>
          <a:xfrm>
            <a:off x="0" y="5890"/>
            <a:ext cx="12192000" cy="6852110"/>
          </a:xfrm>
          <a:prstGeom prst="rect">
            <a:avLst/>
          </a:prstGeom>
        </p:spPr>
      </p:pic>
      <p:sp>
        <p:nvSpPr>
          <p:cNvPr id="8" name="Rectangle 27"/>
          <p:cNvSpPr>
            <a:spLocks noChangeArrowheads="1"/>
          </p:cNvSpPr>
          <p:nvPr/>
        </p:nvSpPr>
        <p:spPr bwMode="auto">
          <a:xfrm>
            <a:off x="2976562" y="28620"/>
            <a:ext cx="6238875" cy="461665"/>
          </a:xfrm>
          <a:prstGeom prst="rect">
            <a:avLst/>
          </a:prstGeom>
          <a:solidFill>
            <a:srgbClr val="0070C0"/>
          </a:solidFill>
          <a:ln>
            <a:noFill/>
          </a:ln>
        </p:spPr>
        <p:txBody>
          <a:bodyPr wrap="square" anchor="ctr">
            <a:spAutoFit/>
          </a:bodyPr>
          <a:lstStyle>
            <a:lvl1pPr indent="360363">
              <a:spcBef>
                <a:spcPct val="20000"/>
              </a:spcBef>
              <a:buFont typeface="Arial" panose="020B0604020202020204" pitchFamily="34" charset="0"/>
              <a:buChar char="•"/>
              <a:tabLst>
                <a:tab pos="180975" algn="l"/>
              </a:tabLst>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tabLst>
                <a:tab pos="180975" algn="l"/>
              </a:tabLst>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tabLst>
                <a:tab pos="180975" algn="l"/>
              </a:tabLst>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tabLst>
                <a:tab pos="180975" algn="l"/>
              </a:tabLst>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tabLst>
                <a:tab pos="180975" algn="l"/>
              </a:tabLst>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9pPr>
          </a:lstStyle>
          <a:p>
            <a:pPr indent="0" algn="ctr">
              <a:buNone/>
            </a:pPr>
            <a:r>
              <a:rPr lang="en-US" sz="2400" dirty="0" err="1">
                <a:solidFill>
                  <a:schemeClr val="bg1"/>
                </a:solidFill>
              </a:rPr>
              <a:t>Thực</a:t>
            </a:r>
            <a:r>
              <a:rPr lang="en-US" sz="2400" dirty="0">
                <a:solidFill>
                  <a:schemeClr val="bg1"/>
                </a:solidFill>
              </a:rPr>
              <a:t> </a:t>
            </a:r>
            <a:r>
              <a:rPr lang="en-US" sz="2400" dirty="0" err="1">
                <a:solidFill>
                  <a:schemeClr val="bg1"/>
                </a:solidFill>
              </a:rPr>
              <a:t>tiễn</a:t>
            </a:r>
            <a:endParaRPr lang="en-US" sz="2400" dirty="0">
              <a:solidFill>
                <a:schemeClr val="bg1"/>
              </a:solidFill>
            </a:endParaRPr>
          </a:p>
        </p:txBody>
      </p:sp>
      <p:sp>
        <p:nvSpPr>
          <p:cNvPr id="11" name="Rectangle 10"/>
          <p:cNvSpPr/>
          <p:nvPr/>
        </p:nvSpPr>
        <p:spPr>
          <a:xfrm>
            <a:off x="500061" y="846085"/>
            <a:ext cx="11191875" cy="830997"/>
          </a:xfrm>
          <a:prstGeom prst="rect">
            <a:avLst/>
          </a:prstGeom>
          <a:solidFill>
            <a:schemeClr val="accent5">
              <a:lumMod val="50000"/>
            </a:schemeClr>
          </a:solidFill>
          <a:ln>
            <a:solidFill>
              <a:srgbClr val="002060"/>
            </a:solidFill>
          </a:ln>
        </p:spPr>
        <p:txBody>
          <a:bodyPr wrap="square">
            <a:spAutoFit/>
          </a:bodyPr>
          <a:lstStyle/>
          <a:p>
            <a:r>
              <a:rPr lang="vi-VN" sz="2400" b="0" i="0" dirty="0">
                <a:solidFill>
                  <a:schemeClr val="bg1"/>
                </a:solidFill>
                <a:effectLst/>
                <a:latin typeface="Times New Roman" panose="02020603050405020304" pitchFamily="18" charset="0"/>
              </a:rPr>
              <a:t> </a:t>
            </a:r>
            <a:r>
              <a:rPr lang="en-US" sz="2400" b="0" i="0" dirty="0">
                <a:solidFill>
                  <a:schemeClr val="bg1"/>
                </a:solidFill>
                <a:effectLst/>
                <a:latin typeface="Times New Roman" panose="02020603050405020304" pitchFamily="18" charset="0"/>
              </a:rPr>
              <a:t>T</a:t>
            </a:r>
            <a:r>
              <a:rPr lang="vi-VN" sz="2400" b="0" i="0" dirty="0">
                <a:solidFill>
                  <a:schemeClr val="bg1"/>
                </a:solidFill>
                <a:effectLst/>
                <a:latin typeface="Times New Roman" panose="02020603050405020304" pitchFamily="18" charset="0"/>
              </a:rPr>
              <a:t>hực tiễn là một phạm trù triết học chỉ toàn bộ hoạt động vật chất có tính lịch sử xã hội của con người nhằm mục đích cải tạo tự nhiên và xã hội</a:t>
            </a:r>
            <a:endParaRPr lang="en-US" sz="2400" dirty="0">
              <a:solidFill>
                <a:schemeClr val="bg1"/>
              </a:solidFill>
            </a:endParaRPr>
          </a:p>
        </p:txBody>
      </p:sp>
      <p:graphicFrame>
        <p:nvGraphicFramePr>
          <p:cNvPr id="3" name="Diagram 2">
            <a:extLst>
              <a:ext uri="{FF2B5EF4-FFF2-40B4-BE49-F238E27FC236}">
                <a16:creationId xmlns:a16="http://schemas.microsoft.com/office/drawing/2014/main" id="{A4EC453F-7355-4B64-9B28-EB6FF15D7C38}"/>
              </a:ext>
            </a:extLst>
          </p:cNvPr>
          <p:cNvGraphicFramePr/>
          <p:nvPr>
            <p:extLst>
              <p:ext uri="{D42A27DB-BD31-4B8C-83A1-F6EECF244321}">
                <p14:modId xmlns:p14="http://schemas.microsoft.com/office/powerpoint/2010/main" val="1718588433"/>
              </p:ext>
            </p:extLst>
          </p:nvPr>
        </p:nvGraphicFramePr>
        <p:xfrm>
          <a:off x="619125" y="1677082"/>
          <a:ext cx="9712325" cy="501438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597987603"/>
      </p:ext>
    </p:extLst>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F5C54D60-C081-4A5A-8663-05021F2A0618}"/>
                                            </p:graphicEl>
                                          </p:spTgt>
                                        </p:tgtEl>
                                        <p:attrNameLst>
                                          <p:attrName>style.visibility</p:attrName>
                                        </p:attrNameLst>
                                      </p:cBhvr>
                                      <p:to>
                                        <p:strVal val="visible"/>
                                      </p:to>
                                    </p:set>
                                    <p:animEffect transition="in" filter="fade">
                                      <p:cBhvr>
                                        <p:cTn id="7" dur="500"/>
                                        <p:tgtEl>
                                          <p:spTgt spid="3">
                                            <p:graphicEl>
                                              <a:dgm id="{F5C54D60-C081-4A5A-8663-05021F2A0618}"/>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4A4BB2BE-CD29-4C50-8165-B7921F55C980}"/>
                                            </p:graphicEl>
                                          </p:spTgt>
                                        </p:tgtEl>
                                        <p:attrNameLst>
                                          <p:attrName>style.visibility</p:attrName>
                                        </p:attrNameLst>
                                      </p:cBhvr>
                                      <p:to>
                                        <p:strVal val="visible"/>
                                      </p:to>
                                    </p:set>
                                    <p:animEffect transition="in" filter="fade">
                                      <p:cBhvr>
                                        <p:cTn id="12" dur="500"/>
                                        <p:tgtEl>
                                          <p:spTgt spid="3">
                                            <p:graphicEl>
                                              <a:dgm id="{4A4BB2BE-CD29-4C50-8165-B7921F55C980}"/>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graphicEl>
                                              <a:dgm id="{0F39C59A-9C6E-4EBB-B5EC-31240B31433E}"/>
                                            </p:graphicEl>
                                          </p:spTgt>
                                        </p:tgtEl>
                                        <p:attrNameLst>
                                          <p:attrName>style.visibility</p:attrName>
                                        </p:attrNameLst>
                                      </p:cBhvr>
                                      <p:to>
                                        <p:strVal val="visible"/>
                                      </p:to>
                                    </p:set>
                                    <p:animEffect transition="in" filter="fade">
                                      <p:cBhvr>
                                        <p:cTn id="17" dur="500"/>
                                        <p:tgtEl>
                                          <p:spTgt spid="3">
                                            <p:graphicEl>
                                              <a:dgm id="{0F39C59A-9C6E-4EBB-B5EC-31240B31433E}"/>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graphicEl>
                                              <a:dgm id="{71A0BE58-7601-457C-B93F-D9694C7A9AA9}"/>
                                            </p:graphicEl>
                                          </p:spTgt>
                                        </p:tgtEl>
                                        <p:attrNameLst>
                                          <p:attrName>style.visibility</p:attrName>
                                        </p:attrNameLst>
                                      </p:cBhvr>
                                      <p:to>
                                        <p:strVal val="visible"/>
                                      </p:to>
                                    </p:set>
                                    <p:animEffect transition="in" filter="fade">
                                      <p:cBhvr>
                                        <p:cTn id="22" dur="500"/>
                                        <p:tgtEl>
                                          <p:spTgt spid="3">
                                            <p:graphicEl>
                                              <a:dgm id="{71A0BE58-7601-457C-B93F-D9694C7A9AA9}"/>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3AAC716-8ED7-477C-88D9-6681354A18BD}"/>
              </a:ext>
            </a:extLst>
          </p:cNvPr>
          <p:cNvPicPr>
            <a:picLocks noChangeAspect="1"/>
          </p:cNvPicPr>
          <p:nvPr/>
        </p:nvPicPr>
        <p:blipFill>
          <a:blip r:embed="rId2"/>
          <a:stretch>
            <a:fillRect/>
          </a:stretch>
        </p:blipFill>
        <p:spPr>
          <a:xfrm>
            <a:off x="0" y="1"/>
            <a:ext cx="12192000" cy="6858000"/>
          </a:xfrm>
          <a:prstGeom prst="rect">
            <a:avLst/>
          </a:prstGeom>
        </p:spPr>
      </p:pic>
      <p:graphicFrame>
        <p:nvGraphicFramePr>
          <p:cNvPr id="3" name="Diagram 2">
            <a:extLst>
              <a:ext uri="{FF2B5EF4-FFF2-40B4-BE49-F238E27FC236}">
                <a16:creationId xmlns:a16="http://schemas.microsoft.com/office/drawing/2014/main" id="{B2B4EE8B-6D9D-4BF8-9792-11CA663492D2}"/>
              </a:ext>
            </a:extLst>
          </p:cNvPr>
          <p:cNvGraphicFramePr/>
          <p:nvPr>
            <p:extLst>
              <p:ext uri="{D42A27DB-BD31-4B8C-83A1-F6EECF244321}">
                <p14:modId xmlns:p14="http://schemas.microsoft.com/office/powerpoint/2010/main" val="2973394035"/>
              </p:ext>
            </p:extLst>
          </p:nvPr>
        </p:nvGraphicFramePr>
        <p:xfrm>
          <a:off x="962025" y="628650"/>
          <a:ext cx="10315575" cy="550968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3131788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399BC059-B694-4EA8-A9A5-C4EB913C6E15}"/>
                                            </p:graphicEl>
                                          </p:spTgt>
                                        </p:tgtEl>
                                        <p:attrNameLst>
                                          <p:attrName>style.visibility</p:attrName>
                                        </p:attrNameLst>
                                      </p:cBhvr>
                                      <p:to>
                                        <p:strVal val="visible"/>
                                      </p:to>
                                    </p:set>
                                    <p:animEffect transition="in" filter="fade">
                                      <p:cBhvr>
                                        <p:cTn id="7" dur="500"/>
                                        <p:tgtEl>
                                          <p:spTgt spid="3">
                                            <p:graphicEl>
                                              <a:dgm id="{399BC059-B694-4EA8-A9A5-C4EB913C6E1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D06610BF-B82F-49F6-B050-89A74C7983E3}"/>
                                            </p:graphicEl>
                                          </p:spTgt>
                                        </p:tgtEl>
                                        <p:attrNameLst>
                                          <p:attrName>style.visibility</p:attrName>
                                        </p:attrNameLst>
                                      </p:cBhvr>
                                      <p:to>
                                        <p:strVal val="visible"/>
                                      </p:to>
                                    </p:set>
                                    <p:animEffect transition="in" filter="fade">
                                      <p:cBhvr>
                                        <p:cTn id="12" dur="500"/>
                                        <p:tgtEl>
                                          <p:spTgt spid="3">
                                            <p:graphicEl>
                                              <a:dgm id="{D06610BF-B82F-49F6-B050-89A74C7983E3}"/>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3">
                                            <p:graphicEl>
                                              <a:dgm id="{A7EDB331-1050-4594-BC3D-CCB6830F6E08}"/>
                                            </p:graphicEl>
                                          </p:spTgt>
                                        </p:tgtEl>
                                        <p:attrNameLst>
                                          <p:attrName>style.visibility</p:attrName>
                                        </p:attrNameLst>
                                      </p:cBhvr>
                                      <p:to>
                                        <p:strVal val="visible"/>
                                      </p:to>
                                    </p:set>
                                    <p:animEffect transition="in" filter="fade">
                                      <p:cBhvr>
                                        <p:cTn id="15" dur="500"/>
                                        <p:tgtEl>
                                          <p:spTgt spid="3">
                                            <p:graphicEl>
                                              <a:dgm id="{A7EDB331-1050-4594-BC3D-CCB6830F6E08}"/>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3">
                                            <p:graphicEl>
                                              <a:dgm id="{4A67CE11-5589-485F-9EC3-69CBFC7BAFE0}"/>
                                            </p:graphicEl>
                                          </p:spTgt>
                                        </p:tgtEl>
                                        <p:attrNameLst>
                                          <p:attrName>style.visibility</p:attrName>
                                        </p:attrNameLst>
                                      </p:cBhvr>
                                      <p:to>
                                        <p:strVal val="visible"/>
                                      </p:to>
                                    </p:set>
                                    <p:animEffect transition="in" filter="fade">
                                      <p:cBhvr>
                                        <p:cTn id="20" dur="500"/>
                                        <p:tgtEl>
                                          <p:spTgt spid="3">
                                            <p:graphicEl>
                                              <a:dgm id="{4A67CE11-5589-485F-9EC3-69CBFC7BAFE0}"/>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3">
                                            <p:graphicEl>
                                              <a:dgm id="{83CA202C-29BD-45D1-BC8A-C20F551179E5}"/>
                                            </p:graphicEl>
                                          </p:spTgt>
                                        </p:tgtEl>
                                        <p:attrNameLst>
                                          <p:attrName>style.visibility</p:attrName>
                                        </p:attrNameLst>
                                      </p:cBhvr>
                                      <p:to>
                                        <p:strVal val="visible"/>
                                      </p:to>
                                    </p:set>
                                    <p:animEffect transition="in" filter="fade">
                                      <p:cBhvr>
                                        <p:cTn id="23" dur="500"/>
                                        <p:tgtEl>
                                          <p:spTgt spid="3">
                                            <p:graphicEl>
                                              <a:dgm id="{83CA202C-29BD-45D1-BC8A-C20F551179E5}"/>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3">
                                            <p:graphicEl>
                                              <a:dgm id="{3EC60D5D-E5D6-4652-934E-437B3AEE258A}"/>
                                            </p:graphicEl>
                                          </p:spTgt>
                                        </p:tgtEl>
                                        <p:attrNameLst>
                                          <p:attrName>style.visibility</p:attrName>
                                        </p:attrNameLst>
                                      </p:cBhvr>
                                      <p:to>
                                        <p:strVal val="visible"/>
                                      </p:to>
                                    </p:set>
                                    <p:animEffect transition="in" filter="fade">
                                      <p:cBhvr>
                                        <p:cTn id="28" dur="500"/>
                                        <p:tgtEl>
                                          <p:spTgt spid="3">
                                            <p:graphicEl>
                                              <a:dgm id="{3EC60D5D-E5D6-4652-934E-437B3AEE258A}"/>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3">
                                            <p:graphicEl>
                                              <a:dgm id="{C32B7B83-1521-4705-91EC-DE8C263D4E4F}"/>
                                            </p:graphicEl>
                                          </p:spTgt>
                                        </p:tgtEl>
                                        <p:attrNameLst>
                                          <p:attrName>style.visibility</p:attrName>
                                        </p:attrNameLst>
                                      </p:cBhvr>
                                      <p:to>
                                        <p:strVal val="visible"/>
                                      </p:to>
                                    </p:set>
                                    <p:animEffect transition="in" filter="fade">
                                      <p:cBhvr>
                                        <p:cTn id="31" dur="500"/>
                                        <p:tgtEl>
                                          <p:spTgt spid="3">
                                            <p:graphicEl>
                                              <a:dgm id="{C32B7B83-1521-4705-91EC-DE8C263D4E4F}"/>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A4EC423-FD55-45FD-8639-E6FDB31A6A25}"/>
              </a:ext>
            </a:extLst>
          </p:cNvPr>
          <p:cNvPicPr>
            <a:picLocks noChangeAspect="1"/>
          </p:cNvPicPr>
          <p:nvPr/>
        </p:nvPicPr>
        <p:blipFill>
          <a:blip r:embed="rId2"/>
          <a:stretch>
            <a:fillRect/>
          </a:stretch>
        </p:blipFill>
        <p:spPr>
          <a:xfrm>
            <a:off x="0" y="5890"/>
            <a:ext cx="12192000" cy="6852110"/>
          </a:xfrm>
          <a:prstGeom prst="rect">
            <a:avLst/>
          </a:prstGeom>
        </p:spPr>
      </p:pic>
      <p:sp>
        <p:nvSpPr>
          <p:cNvPr id="11271" name="Rectangle 1"/>
          <p:cNvSpPr>
            <a:spLocks noChangeArrowheads="1"/>
          </p:cNvSpPr>
          <p:nvPr/>
        </p:nvSpPr>
        <p:spPr bwMode="auto">
          <a:xfrm>
            <a:off x="3505200" y="1770487"/>
            <a:ext cx="6934200" cy="3046988"/>
          </a:xfrm>
          <a:prstGeom prst="rect">
            <a:avLst/>
          </a:prstGeom>
          <a:noFill/>
          <a:ln w="5715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square" anchor="ctr">
            <a:spAutoFit/>
          </a:bodyPr>
          <a:lstStyle>
            <a:lvl1pPr indent="360363">
              <a:spcBef>
                <a:spcPct val="20000"/>
              </a:spcBef>
              <a:buFont typeface="Arial" panose="020B0604020202020204" pitchFamily="34" charset="0"/>
              <a:buChar char="•"/>
              <a:tabLst>
                <a:tab pos="180975" algn="l"/>
              </a:tabLst>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tabLst>
                <a:tab pos="180975" algn="l"/>
              </a:tabLst>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tabLst>
                <a:tab pos="180975" algn="l"/>
              </a:tabLst>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tabLst>
                <a:tab pos="180975" algn="l"/>
              </a:tabLst>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tabLst>
                <a:tab pos="180975" algn="l"/>
              </a:tabLst>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9pPr>
          </a:lstStyle>
          <a:p>
            <a:pPr indent="0" algn="just" eaLnBrk="0" fontAlgn="base" hangingPunct="0">
              <a:spcBef>
                <a:spcPct val="0"/>
              </a:spcBef>
              <a:spcAft>
                <a:spcPct val="0"/>
              </a:spcAft>
              <a:buNone/>
              <a:defRPr/>
            </a:pPr>
            <a:r>
              <a:rPr lang="en-US" altLang="en-US" sz="2400" b="1" i="1" dirty="0">
                <a:solidFill>
                  <a:srgbClr val="FF0000"/>
                </a:solidFill>
                <a:cs typeface="Times New Roman" panose="02020603050405020304" pitchFamily="18" charset="0"/>
              </a:rPr>
              <a:t>+ </a:t>
            </a:r>
            <a:r>
              <a:rPr lang="en-US" altLang="en-US" sz="2400" b="1" i="1" dirty="0" err="1">
                <a:solidFill>
                  <a:srgbClr val="FF0000"/>
                </a:solidFill>
                <a:cs typeface="Times New Roman" panose="02020603050405020304" pitchFamily="18" charset="0"/>
              </a:rPr>
              <a:t>Khái</a:t>
            </a:r>
            <a:r>
              <a:rPr lang="en-US" altLang="en-US" sz="2400" b="1" i="1" dirty="0">
                <a:solidFill>
                  <a:srgbClr val="FF0000"/>
                </a:solidFill>
                <a:cs typeface="Times New Roman" panose="02020603050405020304" pitchFamily="18" charset="0"/>
              </a:rPr>
              <a:t> </a:t>
            </a:r>
            <a:r>
              <a:rPr lang="en-US" altLang="en-US" sz="2400" b="1" i="1" dirty="0" err="1">
                <a:solidFill>
                  <a:srgbClr val="FF0000"/>
                </a:solidFill>
                <a:cs typeface="Times New Roman" panose="02020603050405020304" pitchFamily="18" charset="0"/>
              </a:rPr>
              <a:t>niệm</a:t>
            </a:r>
            <a:r>
              <a:rPr lang="en-US" altLang="en-US" sz="2400" b="1" i="1" dirty="0">
                <a:solidFill>
                  <a:srgbClr val="FF0000"/>
                </a:solidFill>
                <a:cs typeface="Times New Roman" panose="02020603050405020304" pitchFamily="18" charset="0"/>
              </a:rPr>
              <a:t>: </a:t>
            </a:r>
            <a:r>
              <a:rPr lang="vi-VN" altLang="en-US" sz="2400" b="1" i="1" dirty="0">
                <a:solidFill>
                  <a:srgbClr val="FF0000"/>
                </a:solidFill>
                <a:cs typeface="Times New Roman" panose="02020603050405020304" pitchFamily="18" charset="0"/>
              </a:rPr>
              <a:t>Phương thức sản xuất</a:t>
            </a:r>
            <a:r>
              <a:rPr lang="vi-VN" altLang="en-US" sz="2400" dirty="0">
                <a:solidFill>
                  <a:prstClr val="black"/>
                </a:solidFill>
                <a:cs typeface="Times New Roman" panose="02020603050405020304" pitchFamily="18" charset="0"/>
              </a:rPr>
              <a:t> là cách thức tiến hành sản xuất vật chất trong một giai </a:t>
            </a:r>
            <a:r>
              <a:rPr lang="en-US" altLang="en-US" sz="2400" dirty="0" err="1">
                <a:solidFill>
                  <a:prstClr val="black"/>
                </a:solidFill>
                <a:cs typeface="Times New Roman" panose="02020603050405020304" pitchFamily="18" charset="0"/>
              </a:rPr>
              <a:t>đoạn</a:t>
            </a:r>
            <a:r>
              <a:rPr lang="vi-VN" altLang="en-US" sz="2400" dirty="0">
                <a:solidFill>
                  <a:prstClr val="black"/>
                </a:solidFill>
                <a:cs typeface="Times New Roman" panose="02020603050405020304" pitchFamily="18" charset="0"/>
              </a:rPr>
              <a:t> nhất định của lịch sử. Mỗi phương thức sản xuất gồm hai mặt cấu thành là lực lượng sản xuất và quan hệ sản xuất.</a:t>
            </a:r>
            <a:endParaRPr lang="en-US" altLang="en-US" sz="2400" dirty="0">
              <a:solidFill>
                <a:prstClr val="black"/>
              </a:solidFill>
              <a:cs typeface="Times New Roman" panose="02020603050405020304" pitchFamily="18" charset="0"/>
            </a:endParaRPr>
          </a:p>
          <a:p>
            <a:pPr indent="0" algn="just" eaLnBrk="0" fontAlgn="base" hangingPunct="0">
              <a:spcBef>
                <a:spcPct val="0"/>
              </a:spcBef>
              <a:spcAft>
                <a:spcPct val="0"/>
              </a:spcAft>
              <a:buNone/>
              <a:defRPr/>
            </a:pPr>
            <a:endParaRPr lang="en-US" altLang="en-US" sz="2400" dirty="0">
              <a:solidFill>
                <a:prstClr val="black"/>
              </a:solidFill>
              <a:cs typeface="Times New Roman" panose="02020603050405020304" pitchFamily="18" charset="0"/>
            </a:endParaRPr>
          </a:p>
          <a:p>
            <a:pPr indent="0" algn="just" eaLnBrk="0" fontAlgn="base" hangingPunct="0">
              <a:spcBef>
                <a:spcPct val="0"/>
              </a:spcBef>
              <a:spcAft>
                <a:spcPct val="0"/>
              </a:spcAft>
              <a:buNone/>
              <a:defRPr/>
            </a:pPr>
            <a:r>
              <a:rPr lang="en-US" altLang="en-US" sz="2400" dirty="0">
                <a:solidFill>
                  <a:prstClr val="black"/>
                </a:solidFill>
                <a:latin typeface="Times New Roman" panose="02020603050405020304" pitchFamily="18" charset="0"/>
                <a:cs typeface="Times New Roman" panose="02020603050405020304" pitchFamily="18" charset="0"/>
              </a:rPr>
              <a:t>+ </a:t>
            </a:r>
            <a:r>
              <a:rPr lang="pt-BR" altLang="en-US" sz="2400" dirty="0">
                <a:solidFill>
                  <a:prstClr val="black"/>
                </a:solidFill>
                <a:latin typeface="Times New Roman" panose="02020603050405020304" pitchFamily="18" charset="0"/>
                <a:cs typeface="Arial" panose="020B0604020202020204" pitchFamily="34" charset="0"/>
              </a:rPr>
              <a:t>Mỗi PTSX gồm hai mặt là LLSX và QHSX</a:t>
            </a:r>
          </a:p>
          <a:p>
            <a:pPr indent="0" algn="just" eaLnBrk="0" fontAlgn="base" hangingPunct="0">
              <a:spcBef>
                <a:spcPct val="0"/>
              </a:spcBef>
              <a:spcAft>
                <a:spcPct val="0"/>
              </a:spcAft>
              <a:buNone/>
              <a:defRPr/>
            </a:pPr>
            <a:endParaRPr lang="vi-VN" altLang="en-US" sz="2400" dirty="0">
              <a:solidFill>
                <a:prstClr val="black"/>
              </a:solidFill>
              <a:cs typeface="Arial" panose="020B0604020202020204" pitchFamily="34" charset="0"/>
            </a:endParaRPr>
          </a:p>
        </p:txBody>
      </p:sp>
      <p:sp>
        <p:nvSpPr>
          <p:cNvPr id="8" name="Rectangle 27"/>
          <p:cNvSpPr>
            <a:spLocks noChangeArrowheads="1"/>
          </p:cNvSpPr>
          <p:nvPr/>
        </p:nvSpPr>
        <p:spPr bwMode="auto">
          <a:xfrm>
            <a:off x="0" y="5890"/>
            <a:ext cx="12192000" cy="461665"/>
          </a:xfrm>
          <a:prstGeom prst="rect">
            <a:avLst/>
          </a:prstGeom>
          <a:solidFill>
            <a:srgbClr val="0070C0"/>
          </a:solidFill>
          <a:ln>
            <a:noFill/>
          </a:ln>
        </p:spPr>
        <p:txBody>
          <a:bodyPr wrap="square" anchor="ctr">
            <a:spAutoFit/>
          </a:bodyPr>
          <a:lstStyle>
            <a:lvl1pPr indent="360363">
              <a:spcBef>
                <a:spcPct val="20000"/>
              </a:spcBef>
              <a:buFont typeface="Arial" panose="020B0604020202020204" pitchFamily="34" charset="0"/>
              <a:buChar char="•"/>
              <a:tabLst>
                <a:tab pos="180975" algn="l"/>
              </a:tabLst>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tabLst>
                <a:tab pos="180975" algn="l"/>
              </a:tabLst>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tabLst>
                <a:tab pos="180975" algn="l"/>
              </a:tabLst>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tabLst>
                <a:tab pos="180975" algn="l"/>
              </a:tabLst>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tabLst>
                <a:tab pos="180975" algn="l"/>
              </a:tabLst>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Arial" panose="020B0604020202020204" pitchFamily="34" charset="0"/>
              </a:defRPr>
            </a:lvl9pPr>
          </a:lstStyle>
          <a:p>
            <a:pPr indent="0" algn="ctr">
              <a:buNone/>
            </a:pPr>
            <a:r>
              <a:rPr lang="pt-BR" sz="2400" b="1" dirty="0">
                <a:solidFill>
                  <a:schemeClr val="bg1"/>
                </a:solidFill>
              </a:rPr>
              <a:t>b)  Chủ nghĩa duy vật lịch sử</a:t>
            </a:r>
            <a:endParaRPr lang="en-US" sz="2400" dirty="0">
              <a:solidFill>
                <a:schemeClr val="bg1"/>
              </a:solidFill>
            </a:endParaRPr>
          </a:p>
        </p:txBody>
      </p:sp>
      <p:sp>
        <p:nvSpPr>
          <p:cNvPr id="11" name="Rectangle 10"/>
          <p:cNvSpPr/>
          <p:nvPr/>
        </p:nvSpPr>
        <p:spPr>
          <a:xfrm>
            <a:off x="1752600" y="604765"/>
            <a:ext cx="10439400" cy="830997"/>
          </a:xfrm>
          <a:prstGeom prst="rect">
            <a:avLst/>
          </a:prstGeom>
          <a:ln>
            <a:solidFill>
              <a:srgbClr val="002060"/>
            </a:solidFill>
          </a:ln>
        </p:spPr>
        <p:txBody>
          <a:bodyPr wrap="square">
            <a:spAutoFit/>
          </a:bodyPr>
          <a:lstStyle/>
          <a:p>
            <a:r>
              <a:rPr lang="pt-BR" sz="2400" b="1" dirty="0">
                <a:solidFill>
                  <a:srgbClr val="FF0000"/>
                </a:solidFill>
                <a:latin typeface="Times New Roman" panose="02020603050405020304" pitchFamily="18" charset="0"/>
                <a:ea typeface="Calibri" panose="020F0502020204030204" pitchFamily="34" charset="0"/>
              </a:rPr>
              <a:t>- Quy luật về sự phù hợp của quan hệ sản xuất với trình độ phát triển của lực lượng sản xuất </a:t>
            </a:r>
            <a:endParaRPr lang="en-US" sz="2400" dirty="0">
              <a:solidFill>
                <a:srgbClr val="FF0000"/>
              </a:solidFill>
            </a:endParaRPr>
          </a:p>
        </p:txBody>
      </p:sp>
    </p:spTree>
    <p:extLst>
      <p:ext uri="{BB962C8B-B14F-4D97-AF65-F5344CB8AC3E}">
        <p14:creationId xmlns:p14="http://schemas.microsoft.com/office/powerpoint/2010/main" val="4020914955"/>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1271">
                                            <p:bg/>
                                          </p:spTgt>
                                        </p:tgtEl>
                                        <p:attrNameLst>
                                          <p:attrName>style.visibility</p:attrName>
                                        </p:attrNameLst>
                                      </p:cBhvr>
                                      <p:to>
                                        <p:strVal val="visible"/>
                                      </p:to>
                                    </p:set>
                                    <p:anim calcmode="lin" valueType="num">
                                      <p:cBhvr additive="base">
                                        <p:cTn id="7" dur="500" fill="hold"/>
                                        <p:tgtEl>
                                          <p:spTgt spid="11271">
                                            <p:bg/>
                                          </p:spTgt>
                                        </p:tgtEl>
                                        <p:attrNameLst>
                                          <p:attrName>ppt_x</p:attrName>
                                        </p:attrNameLst>
                                      </p:cBhvr>
                                      <p:tavLst>
                                        <p:tav tm="0">
                                          <p:val>
                                            <p:strVal val="0-#ppt_w/2"/>
                                          </p:val>
                                        </p:tav>
                                        <p:tav tm="100000">
                                          <p:val>
                                            <p:strVal val="#ppt_x"/>
                                          </p:val>
                                        </p:tav>
                                      </p:tavLst>
                                    </p:anim>
                                    <p:anim calcmode="lin" valueType="num">
                                      <p:cBhvr additive="base">
                                        <p:cTn id="8" dur="500" fill="hold"/>
                                        <p:tgtEl>
                                          <p:spTgt spid="11271">
                                            <p:bg/>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1271">
                                            <p:txEl>
                                              <p:pRg st="0" end="0"/>
                                            </p:txEl>
                                          </p:spTgt>
                                        </p:tgtEl>
                                        <p:attrNameLst>
                                          <p:attrName>style.visibility</p:attrName>
                                        </p:attrNameLst>
                                      </p:cBhvr>
                                      <p:to>
                                        <p:strVal val="visible"/>
                                      </p:to>
                                    </p:set>
                                    <p:anim calcmode="lin" valueType="num">
                                      <p:cBhvr additive="base">
                                        <p:cTn id="13" dur="500" fill="hold"/>
                                        <p:tgtEl>
                                          <p:spTgt spid="11271">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11271">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11271">
                                            <p:txEl>
                                              <p:pRg st="2" end="2"/>
                                            </p:txEl>
                                          </p:spTgt>
                                        </p:tgtEl>
                                        <p:attrNameLst>
                                          <p:attrName>style.visibility</p:attrName>
                                        </p:attrNameLst>
                                      </p:cBhvr>
                                      <p:to>
                                        <p:strVal val="visible"/>
                                      </p:to>
                                    </p:set>
                                    <p:anim calcmode="lin" valueType="num">
                                      <p:cBhvr additive="base">
                                        <p:cTn id="19" dur="500" fill="hold"/>
                                        <p:tgtEl>
                                          <p:spTgt spid="11271">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1271">
                                            <p:txEl>
                                              <p:pRg st="2" end="2"/>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71" grpId="0" build="p" animBg="1"/>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C610ACD-8F2B-4555-B369-E7D1A8C7E49A}"/>
              </a:ext>
            </a:extLst>
          </p:cNvPr>
          <p:cNvPicPr>
            <a:picLocks noChangeAspect="1"/>
          </p:cNvPicPr>
          <p:nvPr/>
        </p:nvPicPr>
        <p:blipFill>
          <a:blip r:embed="rId2"/>
          <a:stretch>
            <a:fillRect/>
          </a:stretch>
        </p:blipFill>
        <p:spPr>
          <a:xfrm>
            <a:off x="0" y="0"/>
            <a:ext cx="12192000" cy="6726355"/>
          </a:xfrm>
          <a:prstGeom prst="rect">
            <a:avLst/>
          </a:prstGeom>
        </p:spPr>
      </p:pic>
      <p:sp>
        <p:nvSpPr>
          <p:cNvPr id="11267" name="AutoShape 3"/>
          <p:cNvSpPr>
            <a:spLocks noChangeArrowheads="1"/>
          </p:cNvSpPr>
          <p:nvPr/>
        </p:nvSpPr>
        <p:spPr bwMode="auto">
          <a:xfrm>
            <a:off x="1582739" y="3557588"/>
            <a:ext cx="1620837" cy="1008062"/>
          </a:xfrm>
          <a:prstGeom prst="flowChartAlternateProcess">
            <a:avLst/>
          </a:prstGeom>
          <a:noFill/>
          <a:ln w="38100">
            <a:solidFill>
              <a:srgbClr val="006600"/>
            </a:solid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base">
              <a:spcBef>
                <a:spcPct val="0"/>
              </a:spcBef>
              <a:spcAft>
                <a:spcPct val="0"/>
              </a:spcAft>
              <a:defRPr/>
            </a:pPr>
            <a:r>
              <a:rPr lang="en-US" sz="2400" b="1">
                <a:solidFill>
                  <a:srgbClr val="FF0000"/>
                </a:solidFill>
                <a:latin typeface="Arial" pitchFamily="34" charset="0"/>
                <a:cs typeface="Arial" pitchFamily="34" charset="0"/>
              </a:rPr>
              <a:t>Lực lượng</a:t>
            </a:r>
          </a:p>
          <a:p>
            <a:pPr algn="ctr" fontAlgn="base">
              <a:spcBef>
                <a:spcPct val="0"/>
              </a:spcBef>
              <a:spcAft>
                <a:spcPct val="0"/>
              </a:spcAft>
              <a:defRPr/>
            </a:pPr>
            <a:r>
              <a:rPr lang="en-US" sz="2400" b="1">
                <a:solidFill>
                  <a:srgbClr val="FF0000"/>
                </a:solidFill>
                <a:latin typeface="Arial" pitchFamily="34" charset="0"/>
                <a:cs typeface="Arial" pitchFamily="34" charset="0"/>
              </a:rPr>
              <a:t>Sản xuất</a:t>
            </a:r>
          </a:p>
        </p:txBody>
      </p:sp>
      <p:sp>
        <p:nvSpPr>
          <p:cNvPr id="11268" name="AutoShape 4"/>
          <p:cNvSpPr>
            <a:spLocks noChangeArrowheads="1"/>
          </p:cNvSpPr>
          <p:nvPr/>
        </p:nvSpPr>
        <p:spPr bwMode="auto">
          <a:xfrm>
            <a:off x="3871914" y="2433638"/>
            <a:ext cx="1385887" cy="919162"/>
          </a:xfrm>
          <a:prstGeom prst="flowChartAlternateProcess">
            <a:avLst/>
          </a:prstGeom>
          <a:noFill/>
          <a:ln w="38100">
            <a:solidFill>
              <a:srgbClr val="006600"/>
            </a:solid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base">
              <a:spcBef>
                <a:spcPct val="0"/>
              </a:spcBef>
              <a:spcAft>
                <a:spcPct val="0"/>
              </a:spcAft>
              <a:defRPr/>
            </a:pPr>
            <a:r>
              <a:rPr lang="en-US" sz="2400" b="1">
                <a:solidFill>
                  <a:srgbClr val="006600"/>
                </a:solidFill>
                <a:latin typeface="Arial" pitchFamily="34" charset="0"/>
                <a:cs typeface="Arial" pitchFamily="34" charset="0"/>
              </a:rPr>
              <a:t>Người</a:t>
            </a:r>
          </a:p>
          <a:p>
            <a:pPr algn="ctr" fontAlgn="base">
              <a:spcBef>
                <a:spcPct val="0"/>
              </a:spcBef>
              <a:spcAft>
                <a:spcPct val="0"/>
              </a:spcAft>
              <a:defRPr/>
            </a:pPr>
            <a:r>
              <a:rPr lang="en-US" sz="2400" b="1">
                <a:solidFill>
                  <a:srgbClr val="006600"/>
                </a:solidFill>
                <a:latin typeface="Arial" pitchFamily="34" charset="0"/>
                <a:cs typeface="Arial" pitchFamily="34" charset="0"/>
              </a:rPr>
              <a:t>lao động</a:t>
            </a:r>
          </a:p>
        </p:txBody>
      </p:sp>
      <p:sp>
        <p:nvSpPr>
          <p:cNvPr id="11269" name="AutoShape 5"/>
          <p:cNvSpPr>
            <a:spLocks noChangeArrowheads="1"/>
          </p:cNvSpPr>
          <p:nvPr/>
        </p:nvSpPr>
        <p:spPr bwMode="auto">
          <a:xfrm>
            <a:off x="4052888" y="4872038"/>
            <a:ext cx="1339850" cy="919162"/>
          </a:xfrm>
          <a:prstGeom prst="flowChartAlternateProcess">
            <a:avLst/>
          </a:prstGeom>
          <a:noFill/>
          <a:ln w="38100">
            <a:solidFill>
              <a:srgbClr val="006600"/>
            </a:solid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base">
              <a:spcBef>
                <a:spcPct val="0"/>
              </a:spcBef>
              <a:spcAft>
                <a:spcPct val="0"/>
              </a:spcAft>
              <a:defRPr/>
            </a:pPr>
            <a:r>
              <a:rPr lang="en-US" sz="2400" b="1">
                <a:solidFill>
                  <a:srgbClr val="F79646">
                    <a:lumMod val="50000"/>
                  </a:srgbClr>
                </a:solidFill>
                <a:latin typeface="Arial" pitchFamily="34" charset="0"/>
                <a:cs typeface="Arial" pitchFamily="34" charset="0"/>
              </a:rPr>
              <a:t>Tư liệu</a:t>
            </a:r>
          </a:p>
          <a:p>
            <a:pPr algn="ctr" fontAlgn="base">
              <a:spcBef>
                <a:spcPct val="0"/>
              </a:spcBef>
              <a:spcAft>
                <a:spcPct val="0"/>
              </a:spcAft>
              <a:defRPr/>
            </a:pPr>
            <a:r>
              <a:rPr lang="en-US" sz="2400" b="1">
                <a:solidFill>
                  <a:srgbClr val="F79646">
                    <a:lumMod val="50000"/>
                  </a:srgbClr>
                </a:solidFill>
                <a:latin typeface="Arial" pitchFamily="34" charset="0"/>
                <a:cs typeface="Arial" pitchFamily="34" charset="0"/>
              </a:rPr>
              <a:t>sản xuất</a:t>
            </a:r>
          </a:p>
        </p:txBody>
      </p:sp>
      <p:sp>
        <p:nvSpPr>
          <p:cNvPr id="11270" name="Line 6"/>
          <p:cNvSpPr>
            <a:spLocks noChangeShapeType="1"/>
          </p:cNvSpPr>
          <p:nvPr/>
        </p:nvSpPr>
        <p:spPr bwMode="auto">
          <a:xfrm flipV="1">
            <a:off x="3325813" y="3246438"/>
            <a:ext cx="412750" cy="684212"/>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1271" name="Line 7"/>
          <p:cNvSpPr>
            <a:spLocks noChangeShapeType="1"/>
          </p:cNvSpPr>
          <p:nvPr/>
        </p:nvSpPr>
        <p:spPr bwMode="auto">
          <a:xfrm>
            <a:off x="3325814" y="4505325"/>
            <a:ext cx="695325" cy="6223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1272" name="Line 8"/>
          <p:cNvSpPr>
            <a:spLocks noChangeShapeType="1"/>
          </p:cNvSpPr>
          <p:nvPr/>
        </p:nvSpPr>
        <p:spPr bwMode="auto">
          <a:xfrm flipH="1">
            <a:off x="4478338" y="3424239"/>
            <a:ext cx="0" cy="1296987"/>
          </a:xfrm>
          <a:prstGeom prst="line">
            <a:avLst/>
          </a:prstGeom>
          <a:noFill/>
          <a:ln w="63500">
            <a:solidFill>
              <a:srgbClr val="FF0000"/>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1273" name="Line 9"/>
          <p:cNvSpPr>
            <a:spLocks noChangeShapeType="1"/>
          </p:cNvSpPr>
          <p:nvPr/>
        </p:nvSpPr>
        <p:spPr bwMode="auto">
          <a:xfrm flipV="1">
            <a:off x="4983163" y="3424239"/>
            <a:ext cx="0" cy="1368425"/>
          </a:xfrm>
          <a:prstGeom prst="line">
            <a:avLst/>
          </a:prstGeom>
          <a:noFill/>
          <a:ln w="63500">
            <a:solidFill>
              <a:schemeClr val="accent2"/>
            </a:solidFill>
            <a:prstDash val="sysDot"/>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1277" name="AutoShape 13"/>
          <p:cNvSpPr>
            <a:spLocks noChangeArrowheads="1"/>
          </p:cNvSpPr>
          <p:nvPr/>
        </p:nvSpPr>
        <p:spPr bwMode="auto">
          <a:xfrm>
            <a:off x="5997576" y="2100264"/>
            <a:ext cx="1173163" cy="509587"/>
          </a:xfrm>
          <a:prstGeom prst="flowChartAlternateProcess">
            <a:avLst/>
          </a:prstGeom>
          <a:noFill/>
          <a:ln w="38100">
            <a:solidFill>
              <a:srgbClr val="006600"/>
            </a:solid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base">
              <a:spcBef>
                <a:spcPct val="0"/>
              </a:spcBef>
              <a:spcAft>
                <a:spcPct val="0"/>
              </a:spcAft>
              <a:defRPr/>
            </a:pPr>
            <a:r>
              <a:rPr lang="en-US" sz="2400" b="1">
                <a:solidFill>
                  <a:srgbClr val="006600"/>
                </a:solidFill>
                <a:latin typeface="Arial" pitchFamily="34" charset="0"/>
                <a:cs typeface="Arial" pitchFamily="34" charset="0"/>
              </a:rPr>
              <a:t>Thể lực</a:t>
            </a:r>
          </a:p>
        </p:txBody>
      </p:sp>
      <p:sp>
        <p:nvSpPr>
          <p:cNvPr id="11278" name="AutoShape 14"/>
          <p:cNvSpPr>
            <a:spLocks noChangeArrowheads="1"/>
          </p:cNvSpPr>
          <p:nvPr/>
        </p:nvSpPr>
        <p:spPr bwMode="auto">
          <a:xfrm>
            <a:off x="6053139" y="3175000"/>
            <a:ext cx="1023937" cy="509588"/>
          </a:xfrm>
          <a:prstGeom prst="flowChartAlternateProcess">
            <a:avLst/>
          </a:prstGeom>
          <a:noFill/>
          <a:ln w="38100">
            <a:solidFill>
              <a:srgbClr val="006600"/>
            </a:solid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base">
              <a:spcBef>
                <a:spcPct val="0"/>
              </a:spcBef>
              <a:spcAft>
                <a:spcPct val="0"/>
              </a:spcAft>
              <a:defRPr/>
            </a:pPr>
            <a:r>
              <a:rPr lang="en-US" sz="2400" b="1">
                <a:solidFill>
                  <a:srgbClr val="006600"/>
                </a:solidFill>
                <a:latin typeface="Arial" pitchFamily="34" charset="0"/>
                <a:cs typeface="Arial" pitchFamily="34" charset="0"/>
              </a:rPr>
              <a:t>Trí lực</a:t>
            </a:r>
          </a:p>
        </p:txBody>
      </p:sp>
      <p:sp>
        <p:nvSpPr>
          <p:cNvPr id="11279" name="Line 15"/>
          <p:cNvSpPr>
            <a:spLocks noChangeShapeType="1"/>
          </p:cNvSpPr>
          <p:nvPr/>
        </p:nvSpPr>
        <p:spPr bwMode="auto">
          <a:xfrm flipV="1">
            <a:off x="5414963" y="2128839"/>
            <a:ext cx="576262" cy="719137"/>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1280" name="Line 16"/>
          <p:cNvSpPr>
            <a:spLocks noChangeShapeType="1"/>
          </p:cNvSpPr>
          <p:nvPr/>
        </p:nvSpPr>
        <p:spPr bwMode="auto">
          <a:xfrm>
            <a:off x="5414963" y="2992439"/>
            <a:ext cx="576262" cy="504825"/>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1281" name="AutoShape 17"/>
          <p:cNvSpPr>
            <a:spLocks/>
          </p:cNvSpPr>
          <p:nvPr/>
        </p:nvSpPr>
        <p:spPr bwMode="auto">
          <a:xfrm>
            <a:off x="7288214" y="1912938"/>
            <a:ext cx="358775" cy="1655762"/>
          </a:xfrm>
          <a:prstGeom prst="rightBrace">
            <a:avLst>
              <a:gd name="adj1" fmla="val 70828"/>
              <a:gd name="adj2" fmla="val 44759"/>
            </a:avLst>
          </a:prstGeom>
          <a:noFill/>
          <a:ln w="38100">
            <a:solidFill>
              <a:schemeClr val="hlink"/>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fontAlgn="base">
              <a:spcBef>
                <a:spcPct val="0"/>
              </a:spcBef>
              <a:spcAft>
                <a:spcPct val="0"/>
              </a:spcAft>
              <a:buFontTx/>
              <a:buNone/>
            </a:pPr>
            <a:endParaRPr lang="en-US" altLang="en-US" sz="2400">
              <a:solidFill>
                <a:srgbClr val="006600"/>
              </a:solidFill>
              <a:cs typeface="Arial" panose="020B0604020202020204" pitchFamily="34" charset="0"/>
            </a:endParaRPr>
          </a:p>
        </p:txBody>
      </p:sp>
      <p:sp>
        <p:nvSpPr>
          <p:cNvPr id="11282" name="AutoShape 18"/>
          <p:cNvSpPr>
            <a:spLocks noChangeArrowheads="1"/>
          </p:cNvSpPr>
          <p:nvPr/>
        </p:nvSpPr>
        <p:spPr bwMode="auto">
          <a:xfrm>
            <a:off x="7775576" y="1770063"/>
            <a:ext cx="2570163" cy="1327150"/>
          </a:xfrm>
          <a:prstGeom prst="flowChartAlternateProcess">
            <a:avLst/>
          </a:prstGeom>
          <a:noFill/>
          <a:ln w="38100">
            <a:solidFill>
              <a:srgbClr val="006600"/>
            </a:solid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base">
              <a:spcBef>
                <a:spcPct val="0"/>
              </a:spcBef>
              <a:spcAft>
                <a:spcPct val="0"/>
              </a:spcAft>
              <a:defRPr/>
            </a:pPr>
            <a:r>
              <a:rPr lang="en-US" sz="2400" b="1">
                <a:solidFill>
                  <a:srgbClr val="006600"/>
                </a:solidFill>
                <a:latin typeface="Arial" pitchFamily="34" charset="0"/>
                <a:cs typeface="Arial" pitchFamily="34" charset="0"/>
              </a:rPr>
              <a:t>Trình độ kỹ thuật,</a:t>
            </a:r>
          </a:p>
          <a:p>
            <a:pPr algn="ctr" fontAlgn="base">
              <a:spcBef>
                <a:spcPct val="0"/>
              </a:spcBef>
              <a:spcAft>
                <a:spcPct val="0"/>
              </a:spcAft>
              <a:defRPr/>
            </a:pPr>
            <a:r>
              <a:rPr lang="en-US" sz="2400" b="1">
                <a:solidFill>
                  <a:srgbClr val="006600"/>
                </a:solidFill>
                <a:latin typeface="Arial" pitchFamily="34" charset="0"/>
                <a:cs typeface="Arial" pitchFamily="34" charset="0"/>
              </a:rPr>
              <a:t>kỹ năng và thói</a:t>
            </a:r>
          </a:p>
          <a:p>
            <a:pPr algn="ctr" fontAlgn="base">
              <a:spcBef>
                <a:spcPct val="0"/>
              </a:spcBef>
              <a:spcAft>
                <a:spcPct val="0"/>
              </a:spcAft>
              <a:defRPr/>
            </a:pPr>
            <a:r>
              <a:rPr lang="en-US" sz="2400" b="1">
                <a:solidFill>
                  <a:srgbClr val="006600"/>
                </a:solidFill>
                <a:latin typeface="Arial" pitchFamily="34" charset="0"/>
                <a:cs typeface="Arial" pitchFamily="34" charset="0"/>
              </a:rPr>
              <a:t>quen trong LĐ</a:t>
            </a:r>
          </a:p>
        </p:txBody>
      </p:sp>
      <p:sp>
        <p:nvSpPr>
          <p:cNvPr id="11285" name="AutoShape 21"/>
          <p:cNvSpPr>
            <a:spLocks noChangeArrowheads="1"/>
          </p:cNvSpPr>
          <p:nvPr/>
        </p:nvSpPr>
        <p:spPr bwMode="auto">
          <a:xfrm>
            <a:off x="5980114" y="3835401"/>
            <a:ext cx="1546225" cy="919163"/>
          </a:xfrm>
          <a:prstGeom prst="flowChartAlternateProcess">
            <a:avLst/>
          </a:prstGeom>
          <a:noFill/>
          <a:ln w="38100">
            <a:solidFill>
              <a:srgbClr val="006600"/>
            </a:solid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base">
              <a:spcBef>
                <a:spcPct val="0"/>
              </a:spcBef>
              <a:spcAft>
                <a:spcPct val="0"/>
              </a:spcAft>
              <a:defRPr/>
            </a:pPr>
            <a:r>
              <a:rPr lang="en-US" sz="2400" b="1">
                <a:solidFill>
                  <a:srgbClr val="F79646">
                    <a:lumMod val="50000"/>
                  </a:srgbClr>
                </a:solidFill>
                <a:latin typeface="Arial" pitchFamily="34" charset="0"/>
                <a:cs typeface="Arial" pitchFamily="34" charset="0"/>
              </a:rPr>
              <a:t>Đối tượng</a:t>
            </a:r>
          </a:p>
          <a:p>
            <a:pPr algn="ctr" fontAlgn="base">
              <a:spcBef>
                <a:spcPct val="0"/>
              </a:spcBef>
              <a:spcAft>
                <a:spcPct val="0"/>
              </a:spcAft>
              <a:defRPr/>
            </a:pPr>
            <a:r>
              <a:rPr lang="en-US" sz="2400" b="1">
                <a:solidFill>
                  <a:srgbClr val="F79646">
                    <a:lumMod val="50000"/>
                  </a:srgbClr>
                </a:solidFill>
                <a:latin typeface="Arial" pitchFamily="34" charset="0"/>
                <a:cs typeface="Arial" pitchFamily="34" charset="0"/>
              </a:rPr>
              <a:t>LĐ</a:t>
            </a:r>
          </a:p>
        </p:txBody>
      </p:sp>
      <p:sp>
        <p:nvSpPr>
          <p:cNvPr id="11286" name="AutoShape 22"/>
          <p:cNvSpPr>
            <a:spLocks noChangeArrowheads="1"/>
          </p:cNvSpPr>
          <p:nvPr/>
        </p:nvSpPr>
        <p:spPr bwMode="auto">
          <a:xfrm>
            <a:off x="5918201" y="5984875"/>
            <a:ext cx="1800225" cy="509588"/>
          </a:xfrm>
          <a:prstGeom prst="flowChartAlternateProcess">
            <a:avLst/>
          </a:prstGeom>
          <a:noFill/>
          <a:ln w="38100">
            <a:solidFill>
              <a:schemeClr val="tx1"/>
            </a:solid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base">
              <a:spcBef>
                <a:spcPct val="0"/>
              </a:spcBef>
              <a:spcAft>
                <a:spcPct val="0"/>
              </a:spcAft>
              <a:defRPr/>
            </a:pPr>
            <a:r>
              <a:rPr lang="en-US" sz="2400" b="1">
                <a:solidFill>
                  <a:srgbClr val="F79646">
                    <a:lumMod val="50000"/>
                  </a:srgbClr>
                </a:solidFill>
                <a:latin typeface="Arial" pitchFamily="34" charset="0"/>
                <a:cs typeface="Arial" pitchFamily="34" charset="0"/>
              </a:rPr>
              <a:t>Tư liệu LĐ</a:t>
            </a:r>
          </a:p>
        </p:txBody>
      </p:sp>
      <p:sp>
        <p:nvSpPr>
          <p:cNvPr id="11287" name="Line 23"/>
          <p:cNvSpPr>
            <a:spLocks noChangeShapeType="1"/>
          </p:cNvSpPr>
          <p:nvPr/>
        </p:nvSpPr>
        <p:spPr bwMode="auto">
          <a:xfrm flipV="1">
            <a:off x="5486400" y="4289426"/>
            <a:ext cx="431800" cy="1008063"/>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1288" name="Line 24"/>
          <p:cNvSpPr>
            <a:spLocks noChangeShapeType="1"/>
          </p:cNvSpPr>
          <p:nvPr/>
        </p:nvSpPr>
        <p:spPr bwMode="auto">
          <a:xfrm>
            <a:off x="5486400" y="5297488"/>
            <a:ext cx="431800" cy="6477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1293" name="AutoShape 29"/>
          <p:cNvSpPr>
            <a:spLocks noChangeArrowheads="1"/>
          </p:cNvSpPr>
          <p:nvPr/>
        </p:nvSpPr>
        <p:spPr bwMode="auto">
          <a:xfrm>
            <a:off x="8135938" y="3276601"/>
            <a:ext cx="1979612" cy="862013"/>
          </a:xfrm>
          <a:prstGeom prst="flowChartAlternateProcess">
            <a:avLst/>
          </a:prstGeom>
          <a:noFill/>
          <a:ln w="38100">
            <a:solidFill>
              <a:schemeClr val="tx1"/>
            </a:solid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base">
              <a:spcBef>
                <a:spcPct val="0"/>
              </a:spcBef>
              <a:spcAft>
                <a:spcPct val="0"/>
              </a:spcAft>
              <a:defRPr/>
            </a:pPr>
            <a:r>
              <a:rPr lang="en-US" sz="2400" b="1">
                <a:solidFill>
                  <a:srgbClr val="F79646">
                    <a:lumMod val="50000"/>
                  </a:srgbClr>
                </a:solidFill>
                <a:latin typeface="Arial" pitchFamily="34" charset="0"/>
                <a:cs typeface="Arial" pitchFamily="34" charset="0"/>
              </a:rPr>
              <a:t>Có sẵn trong</a:t>
            </a:r>
          </a:p>
          <a:p>
            <a:pPr algn="ctr" fontAlgn="base">
              <a:spcBef>
                <a:spcPct val="0"/>
              </a:spcBef>
              <a:spcAft>
                <a:spcPct val="0"/>
              </a:spcAft>
              <a:defRPr/>
            </a:pPr>
            <a:r>
              <a:rPr lang="en-US" sz="2400" b="1">
                <a:solidFill>
                  <a:srgbClr val="F79646">
                    <a:lumMod val="50000"/>
                  </a:srgbClr>
                </a:solidFill>
                <a:latin typeface="Arial" pitchFamily="34" charset="0"/>
                <a:cs typeface="Arial" pitchFamily="34" charset="0"/>
              </a:rPr>
              <a:t>tự nhiên</a:t>
            </a:r>
          </a:p>
        </p:txBody>
      </p:sp>
      <p:sp>
        <p:nvSpPr>
          <p:cNvPr id="11294" name="AutoShape 30"/>
          <p:cNvSpPr>
            <a:spLocks noChangeArrowheads="1"/>
          </p:cNvSpPr>
          <p:nvPr/>
        </p:nvSpPr>
        <p:spPr bwMode="auto">
          <a:xfrm>
            <a:off x="8329614" y="4249738"/>
            <a:ext cx="2168525" cy="774700"/>
          </a:xfrm>
          <a:prstGeom prst="flowChartAlternateProcess">
            <a:avLst/>
          </a:prstGeom>
          <a:noFill/>
          <a:ln w="38100">
            <a:solidFill>
              <a:schemeClr val="tx1"/>
            </a:solid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base">
              <a:spcBef>
                <a:spcPct val="0"/>
              </a:spcBef>
              <a:spcAft>
                <a:spcPct val="0"/>
              </a:spcAft>
              <a:defRPr/>
            </a:pPr>
            <a:r>
              <a:rPr lang="en-US" sz="2000" b="1">
                <a:solidFill>
                  <a:srgbClr val="F79646">
                    <a:lumMod val="50000"/>
                  </a:srgbClr>
                </a:solidFill>
                <a:latin typeface="Arial" pitchFamily="34" charset="0"/>
                <a:cs typeface="Arial" pitchFamily="34" charset="0"/>
              </a:rPr>
              <a:t>Đã qua chế biến</a:t>
            </a:r>
          </a:p>
        </p:txBody>
      </p:sp>
      <p:sp>
        <p:nvSpPr>
          <p:cNvPr id="11295" name="AutoShape 31"/>
          <p:cNvSpPr>
            <a:spLocks noChangeArrowheads="1"/>
          </p:cNvSpPr>
          <p:nvPr/>
        </p:nvSpPr>
        <p:spPr bwMode="auto">
          <a:xfrm>
            <a:off x="8272464" y="5937250"/>
            <a:ext cx="2225675" cy="844550"/>
          </a:xfrm>
          <a:prstGeom prst="flowChartAlternateProcess">
            <a:avLst/>
          </a:prstGeom>
          <a:noFill/>
          <a:ln w="38100">
            <a:solidFill>
              <a:schemeClr val="tx1"/>
            </a:solid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base">
              <a:spcBef>
                <a:spcPct val="0"/>
              </a:spcBef>
              <a:spcAft>
                <a:spcPct val="0"/>
              </a:spcAft>
              <a:defRPr/>
            </a:pPr>
            <a:r>
              <a:rPr lang="en-US" sz="2400" b="1">
                <a:solidFill>
                  <a:srgbClr val="F79646">
                    <a:lumMod val="50000"/>
                  </a:srgbClr>
                </a:solidFill>
                <a:latin typeface="Arial" pitchFamily="34" charset="0"/>
                <a:cs typeface="Arial" pitchFamily="34" charset="0"/>
              </a:rPr>
              <a:t>Kết cấu</a:t>
            </a:r>
          </a:p>
          <a:p>
            <a:pPr algn="ctr" fontAlgn="base">
              <a:spcBef>
                <a:spcPct val="0"/>
              </a:spcBef>
              <a:spcAft>
                <a:spcPct val="0"/>
              </a:spcAft>
              <a:defRPr/>
            </a:pPr>
            <a:r>
              <a:rPr lang="en-US" sz="2400" b="1">
                <a:solidFill>
                  <a:srgbClr val="F79646">
                    <a:lumMod val="50000"/>
                  </a:srgbClr>
                </a:solidFill>
                <a:latin typeface="Arial" pitchFamily="34" charset="0"/>
                <a:cs typeface="Arial" pitchFamily="34" charset="0"/>
              </a:rPr>
              <a:t>hạ tầng của SX</a:t>
            </a:r>
          </a:p>
        </p:txBody>
      </p:sp>
      <p:sp>
        <p:nvSpPr>
          <p:cNvPr id="11296" name="AutoShape 32"/>
          <p:cNvSpPr>
            <a:spLocks noChangeArrowheads="1"/>
          </p:cNvSpPr>
          <p:nvPr/>
        </p:nvSpPr>
        <p:spPr bwMode="auto">
          <a:xfrm>
            <a:off x="8580438" y="5181601"/>
            <a:ext cx="1782762" cy="493713"/>
          </a:xfrm>
          <a:prstGeom prst="flowChartAlternateProcess">
            <a:avLst/>
          </a:prstGeom>
          <a:noFill/>
          <a:ln w="38100">
            <a:solidFill>
              <a:schemeClr val="tx1"/>
            </a:solid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fontAlgn="base">
              <a:spcBef>
                <a:spcPct val="0"/>
              </a:spcBef>
              <a:spcAft>
                <a:spcPct val="0"/>
              </a:spcAft>
              <a:defRPr/>
            </a:pPr>
            <a:r>
              <a:rPr lang="en-US" sz="2400" b="1">
                <a:solidFill>
                  <a:srgbClr val="F79646">
                    <a:lumMod val="50000"/>
                  </a:srgbClr>
                </a:solidFill>
                <a:latin typeface="Arial" pitchFamily="34" charset="0"/>
                <a:cs typeface="Arial" pitchFamily="34" charset="0"/>
              </a:rPr>
              <a:t>Công cụ LĐ</a:t>
            </a:r>
          </a:p>
        </p:txBody>
      </p:sp>
      <p:sp>
        <p:nvSpPr>
          <p:cNvPr id="11297" name="Line 33"/>
          <p:cNvSpPr>
            <a:spLocks noChangeShapeType="1"/>
          </p:cNvSpPr>
          <p:nvPr/>
        </p:nvSpPr>
        <p:spPr bwMode="auto">
          <a:xfrm flipV="1">
            <a:off x="7640639" y="3817938"/>
            <a:ext cx="503237" cy="4318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1298" name="Line 34"/>
          <p:cNvSpPr>
            <a:spLocks noChangeShapeType="1"/>
          </p:cNvSpPr>
          <p:nvPr/>
        </p:nvSpPr>
        <p:spPr bwMode="auto">
          <a:xfrm>
            <a:off x="7640638" y="4294188"/>
            <a:ext cx="647700" cy="4318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1299" name="Line 35"/>
          <p:cNvSpPr>
            <a:spLocks noChangeShapeType="1"/>
          </p:cNvSpPr>
          <p:nvPr/>
        </p:nvSpPr>
        <p:spPr bwMode="auto">
          <a:xfrm flipV="1">
            <a:off x="7718426" y="5513389"/>
            <a:ext cx="815975" cy="719137"/>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1300" name="Line 36"/>
          <p:cNvSpPr>
            <a:spLocks noChangeShapeType="1"/>
          </p:cNvSpPr>
          <p:nvPr/>
        </p:nvSpPr>
        <p:spPr bwMode="auto">
          <a:xfrm>
            <a:off x="7718426" y="6232525"/>
            <a:ext cx="569913" cy="2159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3339" name="Rectangle 35"/>
          <p:cNvSpPr>
            <a:spLocks noChangeArrowheads="1"/>
          </p:cNvSpPr>
          <p:nvPr/>
        </p:nvSpPr>
        <p:spPr bwMode="auto">
          <a:xfrm>
            <a:off x="114300" y="250825"/>
            <a:ext cx="11963400" cy="1420325"/>
          </a:xfrm>
          <a:prstGeom prst="rect">
            <a:avLst/>
          </a:prstGeom>
          <a:solidFill>
            <a:srgbClr val="D60093"/>
          </a:solidFill>
          <a:ln>
            <a:noFill/>
          </a:ln>
        </p:spPr>
        <p:txBody>
          <a:bodyPr wrap="square" anchor="ctr">
            <a:spAutoFit/>
          </a:bodyPr>
          <a:lstStyle>
            <a:lvl1pPr marL="342900" indent="-342900">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just" eaLnBrk="0" fontAlgn="base" hangingPunct="0">
              <a:lnSpc>
                <a:spcPct val="150000"/>
              </a:lnSpc>
              <a:spcBef>
                <a:spcPct val="0"/>
              </a:spcBef>
              <a:spcAft>
                <a:spcPct val="0"/>
              </a:spcAft>
              <a:buFont typeface="Wingdings" panose="05000000000000000000" pitchFamily="2" charset="2"/>
              <a:buChar char="ü"/>
            </a:pPr>
            <a:r>
              <a:rPr lang="vi-VN" altLang="en-US" sz="2000" b="1" i="1" dirty="0">
                <a:solidFill>
                  <a:schemeClr val="bg1"/>
                </a:solidFill>
                <a:latin typeface="+mn-lt"/>
                <a:cs typeface="Arial" panose="020B0604020202020204" pitchFamily="34" charset="0"/>
              </a:rPr>
              <a:t>LLSX</a:t>
            </a:r>
            <a:r>
              <a:rPr lang="vi-VN" altLang="en-US" sz="2000" i="1" dirty="0">
                <a:solidFill>
                  <a:schemeClr val="bg1"/>
                </a:solidFill>
                <a:latin typeface="+mn-lt"/>
                <a:cs typeface="Arial" panose="020B0604020202020204" pitchFamily="34" charset="0"/>
              </a:rPr>
              <a:t>: là </a:t>
            </a:r>
            <a:r>
              <a:rPr lang="en-US" altLang="en-US" sz="2000" i="1" dirty="0" err="1">
                <a:solidFill>
                  <a:schemeClr val="bg1"/>
                </a:solidFill>
                <a:latin typeface="+mn-lt"/>
                <a:cs typeface="Arial" panose="020B0604020202020204" pitchFamily="34" charset="0"/>
              </a:rPr>
              <a:t>toàn</a:t>
            </a:r>
            <a:r>
              <a:rPr lang="en-US" altLang="en-US" sz="2000" i="1" dirty="0">
                <a:solidFill>
                  <a:schemeClr val="bg1"/>
                </a:solidFill>
                <a:latin typeface="+mn-lt"/>
                <a:cs typeface="Arial" panose="020B0604020202020204" pitchFamily="34" charset="0"/>
              </a:rPr>
              <a:t> </a:t>
            </a:r>
            <a:r>
              <a:rPr lang="en-US" altLang="en-US" sz="2000" i="1" dirty="0" err="1">
                <a:solidFill>
                  <a:schemeClr val="bg1"/>
                </a:solidFill>
                <a:latin typeface="+mn-lt"/>
                <a:cs typeface="Arial" panose="020B0604020202020204" pitchFamily="34" charset="0"/>
              </a:rPr>
              <a:t>bộ</a:t>
            </a:r>
            <a:r>
              <a:rPr lang="en-US" altLang="en-US" sz="2000" i="1" dirty="0">
                <a:solidFill>
                  <a:schemeClr val="bg1"/>
                </a:solidFill>
                <a:latin typeface="+mn-lt"/>
                <a:cs typeface="Arial" panose="020B0604020202020204" pitchFamily="34" charset="0"/>
              </a:rPr>
              <a:t> </a:t>
            </a:r>
            <a:r>
              <a:rPr lang="en-US" altLang="en-US" sz="2000" i="1" dirty="0" err="1">
                <a:solidFill>
                  <a:schemeClr val="bg1"/>
                </a:solidFill>
                <a:latin typeface="+mn-lt"/>
                <a:cs typeface="Arial" panose="020B0604020202020204" pitchFamily="34" charset="0"/>
              </a:rPr>
              <a:t>vật</a:t>
            </a:r>
            <a:r>
              <a:rPr lang="en-US" altLang="en-US" sz="2000" i="1" dirty="0">
                <a:solidFill>
                  <a:schemeClr val="bg1"/>
                </a:solidFill>
                <a:latin typeface="+mn-lt"/>
                <a:cs typeface="Arial" panose="020B0604020202020204" pitchFamily="34" charset="0"/>
              </a:rPr>
              <a:t> </a:t>
            </a:r>
            <a:r>
              <a:rPr lang="en-US" altLang="en-US" sz="2000" i="1" dirty="0" err="1">
                <a:solidFill>
                  <a:schemeClr val="bg1"/>
                </a:solidFill>
                <a:latin typeface="+mn-lt"/>
                <a:cs typeface="Arial" panose="020B0604020202020204" pitchFamily="34" charset="0"/>
              </a:rPr>
              <a:t>chất</a:t>
            </a:r>
            <a:r>
              <a:rPr lang="en-US" altLang="en-US" sz="2000" i="1" dirty="0">
                <a:solidFill>
                  <a:schemeClr val="bg1"/>
                </a:solidFill>
                <a:latin typeface="+mn-lt"/>
                <a:cs typeface="Arial" panose="020B0604020202020204" pitchFamily="34" charset="0"/>
              </a:rPr>
              <a:t> </a:t>
            </a:r>
            <a:r>
              <a:rPr lang="en-US" altLang="en-US" sz="2000" i="1" dirty="0" err="1">
                <a:solidFill>
                  <a:schemeClr val="bg1"/>
                </a:solidFill>
                <a:latin typeface="+mn-lt"/>
                <a:cs typeface="Arial" panose="020B0604020202020204" pitchFamily="34" charset="0"/>
              </a:rPr>
              <a:t>mà</a:t>
            </a:r>
            <a:r>
              <a:rPr lang="en-US" altLang="en-US" sz="2000" i="1" dirty="0">
                <a:solidFill>
                  <a:schemeClr val="bg1"/>
                </a:solidFill>
                <a:latin typeface="+mn-lt"/>
                <a:cs typeface="Arial" panose="020B0604020202020204" pitchFamily="34" charset="0"/>
              </a:rPr>
              <a:t> con </a:t>
            </a:r>
            <a:r>
              <a:rPr lang="en-US" altLang="en-US" sz="2000" i="1" dirty="0" err="1">
                <a:solidFill>
                  <a:schemeClr val="bg1"/>
                </a:solidFill>
                <a:latin typeface="+mn-lt"/>
                <a:cs typeface="Arial" panose="020B0604020202020204" pitchFamily="34" charset="0"/>
              </a:rPr>
              <a:t>người</a:t>
            </a:r>
            <a:r>
              <a:rPr lang="en-US" altLang="en-US" sz="2000" i="1" dirty="0">
                <a:solidFill>
                  <a:schemeClr val="bg1"/>
                </a:solidFill>
                <a:latin typeface="+mn-lt"/>
                <a:cs typeface="Arial" panose="020B0604020202020204" pitchFamily="34" charset="0"/>
              </a:rPr>
              <a:t> dung </a:t>
            </a:r>
            <a:r>
              <a:rPr lang="en-US" altLang="en-US" sz="2000" i="1" dirty="0" err="1">
                <a:solidFill>
                  <a:schemeClr val="bg1"/>
                </a:solidFill>
                <a:latin typeface="+mn-lt"/>
                <a:cs typeface="Arial" panose="020B0604020202020204" pitchFamily="34" charset="0"/>
              </a:rPr>
              <a:t>để</a:t>
            </a:r>
            <a:r>
              <a:rPr lang="en-US" altLang="en-US" sz="2000" i="1" dirty="0">
                <a:solidFill>
                  <a:schemeClr val="bg1"/>
                </a:solidFill>
                <a:latin typeface="+mn-lt"/>
                <a:cs typeface="Arial" panose="020B0604020202020204" pitchFamily="34" charset="0"/>
              </a:rPr>
              <a:t> </a:t>
            </a:r>
            <a:r>
              <a:rPr lang="en-US" altLang="en-US" sz="2000" i="1" dirty="0" err="1">
                <a:solidFill>
                  <a:schemeClr val="bg1"/>
                </a:solidFill>
                <a:latin typeface="+mn-lt"/>
                <a:cs typeface="Arial" panose="020B0604020202020204" pitchFamily="34" charset="0"/>
              </a:rPr>
              <a:t>sản</a:t>
            </a:r>
            <a:r>
              <a:rPr lang="en-US" altLang="en-US" sz="2000" i="1" dirty="0">
                <a:solidFill>
                  <a:schemeClr val="bg1"/>
                </a:solidFill>
                <a:latin typeface="+mn-lt"/>
                <a:cs typeface="Arial" panose="020B0604020202020204" pitchFamily="34" charset="0"/>
              </a:rPr>
              <a:t> </a:t>
            </a:r>
            <a:r>
              <a:rPr lang="en-US" altLang="en-US" sz="2000" i="1" dirty="0" err="1">
                <a:solidFill>
                  <a:schemeClr val="bg1"/>
                </a:solidFill>
                <a:latin typeface="+mn-lt"/>
                <a:cs typeface="Arial" panose="020B0604020202020204" pitchFamily="34" charset="0"/>
              </a:rPr>
              <a:t>xuất</a:t>
            </a:r>
            <a:r>
              <a:rPr lang="en-US" altLang="en-US" sz="2000" i="1" dirty="0">
                <a:solidFill>
                  <a:schemeClr val="bg1"/>
                </a:solidFill>
                <a:latin typeface="+mn-lt"/>
                <a:cs typeface="Arial" panose="020B0604020202020204" pitchFamily="34" charset="0"/>
              </a:rPr>
              <a:t> </a:t>
            </a:r>
            <a:r>
              <a:rPr lang="en-US" altLang="en-US" sz="2000" i="1" dirty="0" err="1">
                <a:solidFill>
                  <a:schemeClr val="bg1"/>
                </a:solidFill>
                <a:latin typeface="+mn-lt"/>
                <a:cs typeface="Arial" panose="020B0604020202020204" pitchFamily="34" charset="0"/>
              </a:rPr>
              <a:t>ra</a:t>
            </a:r>
            <a:r>
              <a:rPr lang="en-US" altLang="en-US" sz="2000" i="1" dirty="0">
                <a:solidFill>
                  <a:schemeClr val="bg1"/>
                </a:solidFill>
                <a:latin typeface="+mn-lt"/>
                <a:cs typeface="Arial" panose="020B0604020202020204" pitchFamily="34" charset="0"/>
              </a:rPr>
              <a:t> </a:t>
            </a:r>
            <a:r>
              <a:rPr lang="en-US" altLang="en-US" sz="2000" i="1" dirty="0" err="1">
                <a:solidFill>
                  <a:schemeClr val="bg1"/>
                </a:solidFill>
                <a:latin typeface="+mn-lt"/>
                <a:cs typeface="Arial" panose="020B0604020202020204" pitchFamily="34" charset="0"/>
              </a:rPr>
              <a:t>của</a:t>
            </a:r>
            <a:r>
              <a:rPr lang="en-US" altLang="en-US" sz="2000" i="1" dirty="0">
                <a:solidFill>
                  <a:schemeClr val="bg1"/>
                </a:solidFill>
                <a:latin typeface="+mn-lt"/>
                <a:cs typeface="Arial" panose="020B0604020202020204" pitchFamily="34" charset="0"/>
              </a:rPr>
              <a:t> </a:t>
            </a:r>
            <a:r>
              <a:rPr lang="en-US" altLang="en-US" sz="2000" i="1" dirty="0" err="1">
                <a:solidFill>
                  <a:schemeClr val="bg1"/>
                </a:solidFill>
                <a:latin typeface="+mn-lt"/>
                <a:cs typeface="Arial" panose="020B0604020202020204" pitchFamily="34" charset="0"/>
              </a:rPr>
              <a:t>cải</a:t>
            </a:r>
            <a:r>
              <a:rPr lang="en-US" altLang="en-US" sz="2000" i="1" dirty="0">
                <a:solidFill>
                  <a:schemeClr val="bg1"/>
                </a:solidFill>
                <a:latin typeface="+mn-lt"/>
                <a:cs typeface="Arial" panose="020B0604020202020204" pitchFamily="34" charset="0"/>
              </a:rPr>
              <a:t>. </a:t>
            </a:r>
            <a:r>
              <a:rPr lang="en-US" altLang="en-US" sz="2000" i="1" dirty="0" err="1">
                <a:solidFill>
                  <a:schemeClr val="bg1"/>
                </a:solidFill>
                <a:latin typeface="+mn-lt"/>
                <a:cs typeface="Arial" panose="020B0604020202020204" pitchFamily="34" charset="0"/>
              </a:rPr>
              <a:t>Biểu</a:t>
            </a:r>
            <a:r>
              <a:rPr lang="en-US" altLang="en-US" sz="2000" i="1" dirty="0">
                <a:solidFill>
                  <a:schemeClr val="bg1"/>
                </a:solidFill>
                <a:latin typeface="+mn-lt"/>
                <a:cs typeface="Arial" panose="020B0604020202020204" pitchFamily="34" charset="0"/>
              </a:rPr>
              <a:t> </a:t>
            </a:r>
            <a:r>
              <a:rPr lang="en-US" altLang="en-US" sz="2000" i="1" dirty="0" err="1">
                <a:solidFill>
                  <a:schemeClr val="bg1"/>
                </a:solidFill>
                <a:latin typeface="+mn-lt"/>
                <a:cs typeface="Arial" panose="020B0604020202020204" pitchFamily="34" charset="0"/>
              </a:rPr>
              <a:t>hiện</a:t>
            </a:r>
            <a:r>
              <a:rPr lang="en-US" altLang="en-US" sz="2000" i="1" dirty="0">
                <a:solidFill>
                  <a:schemeClr val="bg1"/>
                </a:solidFill>
                <a:latin typeface="+mn-lt"/>
                <a:cs typeface="Arial" panose="020B0604020202020204" pitchFamily="34" charset="0"/>
              </a:rPr>
              <a:t> </a:t>
            </a:r>
            <a:r>
              <a:rPr lang="en-US" altLang="en-US" sz="2000" i="1" dirty="0" err="1">
                <a:solidFill>
                  <a:schemeClr val="bg1"/>
                </a:solidFill>
                <a:latin typeface="+mn-lt"/>
                <a:cs typeface="Arial" panose="020B0604020202020204" pitchFamily="34" charset="0"/>
              </a:rPr>
              <a:t>là</a:t>
            </a:r>
            <a:r>
              <a:rPr lang="en-US" altLang="en-US" sz="2000" i="1" dirty="0">
                <a:solidFill>
                  <a:schemeClr val="bg1"/>
                </a:solidFill>
                <a:latin typeface="+mn-lt"/>
                <a:cs typeface="Arial" panose="020B0604020202020204" pitchFamily="34" charset="0"/>
              </a:rPr>
              <a:t> </a:t>
            </a:r>
            <a:r>
              <a:rPr lang="vi-VN" altLang="en-US" sz="2000" i="1" dirty="0">
                <a:solidFill>
                  <a:schemeClr val="bg1"/>
                </a:solidFill>
                <a:latin typeface="+mn-lt"/>
                <a:cs typeface="Arial" panose="020B0604020202020204" pitchFamily="34" charset="0"/>
              </a:rPr>
              <a:t>mối quan hệ giữa con người với giới tự nhiên, là trình độ chinh phục tự nhiên của con người, là mặt tự nhiên của phương thức sản xuất</a:t>
            </a:r>
          </a:p>
        </p:txBody>
      </p:sp>
    </p:spTree>
    <p:extLst>
      <p:ext uri="{BB962C8B-B14F-4D97-AF65-F5344CB8AC3E}">
        <p14:creationId xmlns:p14="http://schemas.microsoft.com/office/powerpoint/2010/main" val="3336940560"/>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1267"/>
                                        </p:tgtEl>
                                        <p:attrNameLst>
                                          <p:attrName>style.visibility</p:attrName>
                                        </p:attrNameLst>
                                      </p:cBhvr>
                                      <p:to>
                                        <p:strVal val="visible"/>
                                      </p:to>
                                    </p:set>
                                    <p:animEffect transition="in" filter="wipe(left)">
                                      <p:cBhvr>
                                        <p:cTn id="7" dur="250"/>
                                        <p:tgtEl>
                                          <p:spTgt spid="11267"/>
                                        </p:tgtEl>
                                      </p:cBhvr>
                                    </p:animEffect>
                                  </p:childTnLst>
                                </p:cTn>
                              </p:par>
                            </p:childTnLst>
                          </p:cTn>
                        </p:par>
                        <p:par>
                          <p:cTn id="8" fill="hold" nodeType="afterGroup">
                            <p:stCondLst>
                              <p:cond delay="250"/>
                            </p:stCondLst>
                            <p:childTnLst>
                              <p:par>
                                <p:cTn id="9" presetID="22" presetClass="entr" presetSubtype="8" fill="hold" grpId="0" nodeType="afterEffect">
                                  <p:stCondLst>
                                    <p:cond delay="0"/>
                                  </p:stCondLst>
                                  <p:childTnLst>
                                    <p:set>
                                      <p:cBhvr>
                                        <p:cTn id="10" dur="1" fill="hold">
                                          <p:stCondLst>
                                            <p:cond delay="0"/>
                                          </p:stCondLst>
                                        </p:cTn>
                                        <p:tgtEl>
                                          <p:spTgt spid="11270"/>
                                        </p:tgtEl>
                                        <p:attrNameLst>
                                          <p:attrName>style.visibility</p:attrName>
                                        </p:attrNameLst>
                                      </p:cBhvr>
                                      <p:to>
                                        <p:strVal val="visible"/>
                                      </p:to>
                                    </p:set>
                                    <p:animEffect transition="in" filter="wipe(left)">
                                      <p:cBhvr>
                                        <p:cTn id="11" dur="250"/>
                                        <p:tgtEl>
                                          <p:spTgt spid="11270"/>
                                        </p:tgtEl>
                                      </p:cBhvr>
                                    </p:animEffect>
                                  </p:childTnLst>
                                </p:cTn>
                              </p:par>
                            </p:childTnLst>
                          </p:cTn>
                        </p:par>
                        <p:par>
                          <p:cTn id="12" fill="hold" nodeType="afterGroup">
                            <p:stCondLst>
                              <p:cond delay="500"/>
                            </p:stCondLst>
                            <p:childTnLst>
                              <p:par>
                                <p:cTn id="13" presetID="22" presetClass="entr" presetSubtype="8" fill="hold" grpId="0" nodeType="afterEffect">
                                  <p:stCondLst>
                                    <p:cond delay="0"/>
                                  </p:stCondLst>
                                  <p:childTnLst>
                                    <p:set>
                                      <p:cBhvr>
                                        <p:cTn id="14" dur="1" fill="hold">
                                          <p:stCondLst>
                                            <p:cond delay="0"/>
                                          </p:stCondLst>
                                        </p:cTn>
                                        <p:tgtEl>
                                          <p:spTgt spid="11268"/>
                                        </p:tgtEl>
                                        <p:attrNameLst>
                                          <p:attrName>style.visibility</p:attrName>
                                        </p:attrNameLst>
                                      </p:cBhvr>
                                      <p:to>
                                        <p:strVal val="visible"/>
                                      </p:to>
                                    </p:set>
                                    <p:animEffect transition="in" filter="wipe(left)">
                                      <p:cBhvr>
                                        <p:cTn id="15" dur="250"/>
                                        <p:tgtEl>
                                          <p:spTgt spid="11268"/>
                                        </p:tgtEl>
                                      </p:cBhvr>
                                    </p:animEffect>
                                  </p:childTnLst>
                                </p:cTn>
                              </p:par>
                            </p:childTnLst>
                          </p:cTn>
                        </p:par>
                        <p:par>
                          <p:cTn id="16" fill="hold" nodeType="afterGroup">
                            <p:stCondLst>
                              <p:cond delay="750"/>
                            </p:stCondLst>
                            <p:childTnLst>
                              <p:par>
                                <p:cTn id="17" presetID="22" presetClass="entr" presetSubtype="8" fill="hold" grpId="0" nodeType="afterEffect">
                                  <p:stCondLst>
                                    <p:cond delay="0"/>
                                  </p:stCondLst>
                                  <p:childTnLst>
                                    <p:set>
                                      <p:cBhvr>
                                        <p:cTn id="18" dur="1" fill="hold">
                                          <p:stCondLst>
                                            <p:cond delay="0"/>
                                          </p:stCondLst>
                                        </p:cTn>
                                        <p:tgtEl>
                                          <p:spTgt spid="11279"/>
                                        </p:tgtEl>
                                        <p:attrNameLst>
                                          <p:attrName>style.visibility</p:attrName>
                                        </p:attrNameLst>
                                      </p:cBhvr>
                                      <p:to>
                                        <p:strVal val="visible"/>
                                      </p:to>
                                    </p:set>
                                    <p:animEffect transition="in" filter="wipe(left)">
                                      <p:cBhvr>
                                        <p:cTn id="19" dur="250"/>
                                        <p:tgtEl>
                                          <p:spTgt spid="11279"/>
                                        </p:tgtEl>
                                      </p:cBhvr>
                                    </p:animEffect>
                                  </p:childTnLst>
                                </p:cTn>
                              </p:par>
                            </p:childTnLst>
                          </p:cTn>
                        </p:par>
                        <p:par>
                          <p:cTn id="20" fill="hold" nodeType="afterGroup">
                            <p:stCondLst>
                              <p:cond delay="1000"/>
                            </p:stCondLst>
                            <p:childTnLst>
                              <p:par>
                                <p:cTn id="21" presetID="22" presetClass="entr" presetSubtype="8" fill="hold" grpId="0" nodeType="afterEffect">
                                  <p:stCondLst>
                                    <p:cond delay="0"/>
                                  </p:stCondLst>
                                  <p:childTnLst>
                                    <p:set>
                                      <p:cBhvr>
                                        <p:cTn id="22" dur="1" fill="hold">
                                          <p:stCondLst>
                                            <p:cond delay="0"/>
                                          </p:stCondLst>
                                        </p:cTn>
                                        <p:tgtEl>
                                          <p:spTgt spid="11277"/>
                                        </p:tgtEl>
                                        <p:attrNameLst>
                                          <p:attrName>style.visibility</p:attrName>
                                        </p:attrNameLst>
                                      </p:cBhvr>
                                      <p:to>
                                        <p:strVal val="visible"/>
                                      </p:to>
                                    </p:set>
                                    <p:animEffect transition="in" filter="wipe(left)">
                                      <p:cBhvr>
                                        <p:cTn id="23" dur="250"/>
                                        <p:tgtEl>
                                          <p:spTgt spid="11277"/>
                                        </p:tgtEl>
                                      </p:cBhvr>
                                    </p:animEffect>
                                  </p:childTnLst>
                                </p:cTn>
                              </p:par>
                            </p:childTnLst>
                          </p:cTn>
                        </p:par>
                        <p:par>
                          <p:cTn id="24" fill="hold" nodeType="afterGroup">
                            <p:stCondLst>
                              <p:cond delay="1250"/>
                            </p:stCondLst>
                            <p:childTnLst>
                              <p:par>
                                <p:cTn id="25" presetID="22" presetClass="entr" presetSubtype="8" fill="hold" grpId="0" nodeType="afterEffect">
                                  <p:stCondLst>
                                    <p:cond delay="0"/>
                                  </p:stCondLst>
                                  <p:childTnLst>
                                    <p:set>
                                      <p:cBhvr>
                                        <p:cTn id="26" dur="1" fill="hold">
                                          <p:stCondLst>
                                            <p:cond delay="0"/>
                                          </p:stCondLst>
                                        </p:cTn>
                                        <p:tgtEl>
                                          <p:spTgt spid="11280"/>
                                        </p:tgtEl>
                                        <p:attrNameLst>
                                          <p:attrName>style.visibility</p:attrName>
                                        </p:attrNameLst>
                                      </p:cBhvr>
                                      <p:to>
                                        <p:strVal val="visible"/>
                                      </p:to>
                                    </p:set>
                                    <p:animEffect transition="in" filter="wipe(left)">
                                      <p:cBhvr>
                                        <p:cTn id="27" dur="250"/>
                                        <p:tgtEl>
                                          <p:spTgt spid="11280"/>
                                        </p:tgtEl>
                                      </p:cBhvr>
                                    </p:animEffect>
                                  </p:childTnLst>
                                </p:cTn>
                              </p:par>
                            </p:childTnLst>
                          </p:cTn>
                        </p:par>
                        <p:par>
                          <p:cTn id="28" fill="hold" nodeType="afterGroup">
                            <p:stCondLst>
                              <p:cond delay="1500"/>
                            </p:stCondLst>
                            <p:childTnLst>
                              <p:par>
                                <p:cTn id="29" presetID="22" presetClass="entr" presetSubtype="8" fill="hold" nodeType="afterEffect">
                                  <p:stCondLst>
                                    <p:cond delay="0"/>
                                  </p:stCondLst>
                                  <p:childTnLst>
                                    <p:set>
                                      <p:cBhvr>
                                        <p:cTn id="30" dur="1" fill="hold">
                                          <p:stCondLst>
                                            <p:cond delay="0"/>
                                          </p:stCondLst>
                                        </p:cTn>
                                        <p:tgtEl>
                                          <p:spTgt spid="11278"/>
                                        </p:tgtEl>
                                        <p:attrNameLst>
                                          <p:attrName>style.visibility</p:attrName>
                                        </p:attrNameLst>
                                      </p:cBhvr>
                                      <p:to>
                                        <p:strVal val="visible"/>
                                      </p:to>
                                    </p:set>
                                    <p:animEffect transition="in" filter="wipe(left)">
                                      <p:cBhvr>
                                        <p:cTn id="31" dur="250"/>
                                        <p:tgtEl>
                                          <p:spTgt spid="11278"/>
                                        </p:tgtEl>
                                      </p:cBhvr>
                                    </p:animEffect>
                                  </p:childTnLst>
                                </p:cTn>
                              </p:par>
                            </p:childTnLst>
                          </p:cTn>
                        </p:par>
                        <p:par>
                          <p:cTn id="32" fill="hold" nodeType="afterGroup">
                            <p:stCondLst>
                              <p:cond delay="1750"/>
                            </p:stCondLst>
                            <p:childTnLst>
                              <p:par>
                                <p:cTn id="33" presetID="22" presetClass="entr" presetSubtype="8" fill="hold" grpId="0" nodeType="afterEffect">
                                  <p:stCondLst>
                                    <p:cond delay="0"/>
                                  </p:stCondLst>
                                  <p:childTnLst>
                                    <p:set>
                                      <p:cBhvr>
                                        <p:cTn id="34" dur="1" fill="hold">
                                          <p:stCondLst>
                                            <p:cond delay="0"/>
                                          </p:stCondLst>
                                        </p:cTn>
                                        <p:tgtEl>
                                          <p:spTgt spid="11282"/>
                                        </p:tgtEl>
                                        <p:attrNameLst>
                                          <p:attrName>style.visibility</p:attrName>
                                        </p:attrNameLst>
                                      </p:cBhvr>
                                      <p:to>
                                        <p:strVal val="visible"/>
                                      </p:to>
                                    </p:set>
                                    <p:animEffect transition="in" filter="wipe(left)">
                                      <p:cBhvr>
                                        <p:cTn id="35" dur="250"/>
                                        <p:tgtEl>
                                          <p:spTgt spid="11282"/>
                                        </p:tgtEl>
                                      </p:cBhvr>
                                    </p:animEffect>
                                  </p:childTnLst>
                                </p:cTn>
                              </p:par>
                            </p:childTnLst>
                          </p:cTn>
                        </p:par>
                        <p:par>
                          <p:cTn id="36" fill="hold" nodeType="afterGroup">
                            <p:stCondLst>
                              <p:cond delay="2000"/>
                            </p:stCondLst>
                            <p:childTnLst>
                              <p:par>
                                <p:cTn id="37" presetID="22" presetClass="entr" presetSubtype="8" fill="hold" grpId="0" nodeType="afterEffect">
                                  <p:stCondLst>
                                    <p:cond delay="0"/>
                                  </p:stCondLst>
                                  <p:childTnLst>
                                    <p:set>
                                      <p:cBhvr>
                                        <p:cTn id="38" dur="1" fill="hold">
                                          <p:stCondLst>
                                            <p:cond delay="0"/>
                                          </p:stCondLst>
                                        </p:cTn>
                                        <p:tgtEl>
                                          <p:spTgt spid="11281"/>
                                        </p:tgtEl>
                                        <p:attrNameLst>
                                          <p:attrName>style.visibility</p:attrName>
                                        </p:attrNameLst>
                                      </p:cBhvr>
                                      <p:to>
                                        <p:strVal val="visible"/>
                                      </p:to>
                                    </p:set>
                                    <p:animEffect transition="in" filter="wipe(left)">
                                      <p:cBhvr>
                                        <p:cTn id="39" dur="250"/>
                                        <p:tgtEl>
                                          <p:spTgt spid="11281"/>
                                        </p:tgtEl>
                                      </p:cBhvr>
                                    </p:animEffect>
                                  </p:childTnLst>
                                </p:cTn>
                              </p:par>
                            </p:childTnLst>
                          </p:cTn>
                        </p:par>
                        <p:par>
                          <p:cTn id="40" fill="hold" nodeType="afterGroup">
                            <p:stCondLst>
                              <p:cond delay="2250"/>
                            </p:stCondLst>
                            <p:childTnLst>
                              <p:par>
                                <p:cTn id="41" presetID="22" presetClass="entr" presetSubtype="8" fill="hold" grpId="0" nodeType="afterEffect">
                                  <p:stCondLst>
                                    <p:cond delay="0"/>
                                  </p:stCondLst>
                                  <p:childTnLst>
                                    <p:set>
                                      <p:cBhvr>
                                        <p:cTn id="42" dur="1" fill="hold">
                                          <p:stCondLst>
                                            <p:cond delay="0"/>
                                          </p:stCondLst>
                                        </p:cTn>
                                        <p:tgtEl>
                                          <p:spTgt spid="11271"/>
                                        </p:tgtEl>
                                        <p:attrNameLst>
                                          <p:attrName>style.visibility</p:attrName>
                                        </p:attrNameLst>
                                      </p:cBhvr>
                                      <p:to>
                                        <p:strVal val="visible"/>
                                      </p:to>
                                    </p:set>
                                    <p:animEffect transition="in" filter="wipe(left)">
                                      <p:cBhvr>
                                        <p:cTn id="43" dur="250"/>
                                        <p:tgtEl>
                                          <p:spTgt spid="11271"/>
                                        </p:tgtEl>
                                      </p:cBhvr>
                                    </p:animEffect>
                                  </p:childTnLst>
                                </p:cTn>
                              </p:par>
                            </p:childTnLst>
                          </p:cTn>
                        </p:par>
                        <p:par>
                          <p:cTn id="44" fill="hold" nodeType="afterGroup">
                            <p:stCondLst>
                              <p:cond delay="2500"/>
                            </p:stCondLst>
                            <p:childTnLst>
                              <p:par>
                                <p:cTn id="45" presetID="22" presetClass="entr" presetSubtype="8" fill="hold" nodeType="afterEffect">
                                  <p:stCondLst>
                                    <p:cond delay="0"/>
                                  </p:stCondLst>
                                  <p:childTnLst>
                                    <p:set>
                                      <p:cBhvr>
                                        <p:cTn id="46" dur="1" fill="hold">
                                          <p:stCondLst>
                                            <p:cond delay="0"/>
                                          </p:stCondLst>
                                        </p:cTn>
                                        <p:tgtEl>
                                          <p:spTgt spid="11269"/>
                                        </p:tgtEl>
                                        <p:attrNameLst>
                                          <p:attrName>style.visibility</p:attrName>
                                        </p:attrNameLst>
                                      </p:cBhvr>
                                      <p:to>
                                        <p:strVal val="visible"/>
                                      </p:to>
                                    </p:set>
                                    <p:animEffect transition="in" filter="wipe(left)">
                                      <p:cBhvr>
                                        <p:cTn id="47" dur="250"/>
                                        <p:tgtEl>
                                          <p:spTgt spid="11269"/>
                                        </p:tgtEl>
                                      </p:cBhvr>
                                    </p:animEffect>
                                  </p:childTnLst>
                                </p:cTn>
                              </p:par>
                            </p:childTnLst>
                          </p:cTn>
                        </p:par>
                        <p:par>
                          <p:cTn id="48" fill="hold" nodeType="afterGroup">
                            <p:stCondLst>
                              <p:cond delay="2750"/>
                            </p:stCondLst>
                            <p:childTnLst>
                              <p:par>
                                <p:cTn id="49" presetID="22" presetClass="entr" presetSubtype="8" fill="hold" grpId="0" nodeType="afterEffect">
                                  <p:stCondLst>
                                    <p:cond delay="0"/>
                                  </p:stCondLst>
                                  <p:childTnLst>
                                    <p:set>
                                      <p:cBhvr>
                                        <p:cTn id="50" dur="1" fill="hold">
                                          <p:stCondLst>
                                            <p:cond delay="0"/>
                                          </p:stCondLst>
                                        </p:cTn>
                                        <p:tgtEl>
                                          <p:spTgt spid="11272"/>
                                        </p:tgtEl>
                                        <p:attrNameLst>
                                          <p:attrName>style.visibility</p:attrName>
                                        </p:attrNameLst>
                                      </p:cBhvr>
                                      <p:to>
                                        <p:strVal val="visible"/>
                                      </p:to>
                                    </p:set>
                                    <p:animEffect transition="in" filter="wipe(left)">
                                      <p:cBhvr>
                                        <p:cTn id="51" dur="250"/>
                                        <p:tgtEl>
                                          <p:spTgt spid="11272"/>
                                        </p:tgtEl>
                                      </p:cBhvr>
                                    </p:animEffect>
                                  </p:childTnLst>
                                </p:cTn>
                              </p:par>
                            </p:childTnLst>
                          </p:cTn>
                        </p:par>
                        <p:par>
                          <p:cTn id="52" fill="hold" nodeType="afterGroup">
                            <p:stCondLst>
                              <p:cond delay="3000"/>
                            </p:stCondLst>
                            <p:childTnLst>
                              <p:par>
                                <p:cTn id="53" presetID="22" presetClass="entr" presetSubtype="8" fill="hold" grpId="0" nodeType="afterEffect">
                                  <p:stCondLst>
                                    <p:cond delay="0"/>
                                  </p:stCondLst>
                                  <p:childTnLst>
                                    <p:set>
                                      <p:cBhvr>
                                        <p:cTn id="54" dur="1" fill="hold">
                                          <p:stCondLst>
                                            <p:cond delay="0"/>
                                          </p:stCondLst>
                                        </p:cTn>
                                        <p:tgtEl>
                                          <p:spTgt spid="11273"/>
                                        </p:tgtEl>
                                        <p:attrNameLst>
                                          <p:attrName>style.visibility</p:attrName>
                                        </p:attrNameLst>
                                      </p:cBhvr>
                                      <p:to>
                                        <p:strVal val="visible"/>
                                      </p:to>
                                    </p:set>
                                    <p:animEffect transition="in" filter="wipe(left)">
                                      <p:cBhvr>
                                        <p:cTn id="55" dur="250"/>
                                        <p:tgtEl>
                                          <p:spTgt spid="11273"/>
                                        </p:tgtEl>
                                      </p:cBhvr>
                                    </p:animEffect>
                                  </p:childTnLst>
                                </p:cTn>
                              </p:par>
                            </p:childTnLst>
                          </p:cTn>
                        </p:par>
                        <p:par>
                          <p:cTn id="56" fill="hold" nodeType="afterGroup">
                            <p:stCondLst>
                              <p:cond delay="3250"/>
                            </p:stCondLst>
                            <p:childTnLst>
                              <p:par>
                                <p:cTn id="57" presetID="22" presetClass="entr" presetSubtype="8" fill="hold" grpId="0" nodeType="afterEffect">
                                  <p:stCondLst>
                                    <p:cond delay="0"/>
                                  </p:stCondLst>
                                  <p:childTnLst>
                                    <p:set>
                                      <p:cBhvr>
                                        <p:cTn id="58" dur="1" fill="hold">
                                          <p:stCondLst>
                                            <p:cond delay="0"/>
                                          </p:stCondLst>
                                        </p:cTn>
                                        <p:tgtEl>
                                          <p:spTgt spid="11287"/>
                                        </p:tgtEl>
                                        <p:attrNameLst>
                                          <p:attrName>style.visibility</p:attrName>
                                        </p:attrNameLst>
                                      </p:cBhvr>
                                      <p:to>
                                        <p:strVal val="visible"/>
                                      </p:to>
                                    </p:set>
                                    <p:animEffect transition="in" filter="wipe(left)">
                                      <p:cBhvr>
                                        <p:cTn id="59" dur="250"/>
                                        <p:tgtEl>
                                          <p:spTgt spid="11287"/>
                                        </p:tgtEl>
                                      </p:cBhvr>
                                    </p:animEffect>
                                  </p:childTnLst>
                                </p:cTn>
                              </p:par>
                            </p:childTnLst>
                          </p:cTn>
                        </p:par>
                        <p:par>
                          <p:cTn id="60" fill="hold" nodeType="afterGroup">
                            <p:stCondLst>
                              <p:cond delay="3500"/>
                            </p:stCondLst>
                            <p:childTnLst>
                              <p:par>
                                <p:cTn id="61" presetID="22" presetClass="entr" presetSubtype="8" fill="hold" grpId="0" nodeType="afterEffect">
                                  <p:stCondLst>
                                    <p:cond delay="0"/>
                                  </p:stCondLst>
                                  <p:childTnLst>
                                    <p:set>
                                      <p:cBhvr>
                                        <p:cTn id="62" dur="1" fill="hold">
                                          <p:stCondLst>
                                            <p:cond delay="0"/>
                                          </p:stCondLst>
                                        </p:cTn>
                                        <p:tgtEl>
                                          <p:spTgt spid="11285"/>
                                        </p:tgtEl>
                                        <p:attrNameLst>
                                          <p:attrName>style.visibility</p:attrName>
                                        </p:attrNameLst>
                                      </p:cBhvr>
                                      <p:to>
                                        <p:strVal val="visible"/>
                                      </p:to>
                                    </p:set>
                                    <p:animEffect transition="in" filter="wipe(left)">
                                      <p:cBhvr>
                                        <p:cTn id="63" dur="250"/>
                                        <p:tgtEl>
                                          <p:spTgt spid="11285"/>
                                        </p:tgtEl>
                                      </p:cBhvr>
                                    </p:animEffect>
                                  </p:childTnLst>
                                </p:cTn>
                              </p:par>
                            </p:childTnLst>
                          </p:cTn>
                        </p:par>
                        <p:par>
                          <p:cTn id="64" fill="hold" nodeType="afterGroup">
                            <p:stCondLst>
                              <p:cond delay="3750"/>
                            </p:stCondLst>
                            <p:childTnLst>
                              <p:par>
                                <p:cTn id="65" presetID="22" presetClass="entr" presetSubtype="8" fill="hold" grpId="0" nodeType="afterEffect">
                                  <p:stCondLst>
                                    <p:cond delay="0"/>
                                  </p:stCondLst>
                                  <p:childTnLst>
                                    <p:set>
                                      <p:cBhvr>
                                        <p:cTn id="66" dur="1" fill="hold">
                                          <p:stCondLst>
                                            <p:cond delay="0"/>
                                          </p:stCondLst>
                                        </p:cTn>
                                        <p:tgtEl>
                                          <p:spTgt spid="11297"/>
                                        </p:tgtEl>
                                        <p:attrNameLst>
                                          <p:attrName>style.visibility</p:attrName>
                                        </p:attrNameLst>
                                      </p:cBhvr>
                                      <p:to>
                                        <p:strVal val="visible"/>
                                      </p:to>
                                    </p:set>
                                    <p:animEffect transition="in" filter="wipe(left)">
                                      <p:cBhvr>
                                        <p:cTn id="67" dur="250"/>
                                        <p:tgtEl>
                                          <p:spTgt spid="11297"/>
                                        </p:tgtEl>
                                      </p:cBhvr>
                                    </p:animEffect>
                                  </p:childTnLst>
                                </p:cTn>
                              </p:par>
                            </p:childTnLst>
                          </p:cTn>
                        </p:par>
                        <p:par>
                          <p:cTn id="68" fill="hold" nodeType="afterGroup">
                            <p:stCondLst>
                              <p:cond delay="4000"/>
                            </p:stCondLst>
                            <p:childTnLst>
                              <p:par>
                                <p:cTn id="69" presetID="22" presetClass="entr" presetSubtype="8" fill="hold" grpId="0" nodeType="afterEffect">
                                  <p:stCondLst>
                                    <p:cond delay="0"/>
                                  </p:stCondLst>
                                  <p:childTnLst>
                                    <p:set>
                                      <p:cBhvr>
                                        <p:cTn id="70" dur="1" fill="hold">
                                          <p:stCondLst>
                                            <p:cond delay="0"/>
                                          </p:stCondLst>
                                        </p:cTn>
                                        <p:tgtEl>
                                          <p:spTgt spid="11293"/>
                                        </p:tgtEl>
                                        <p:attrNameLst>
                                          <p:attrName>style.visibility</p:attrName>
                                        </p:attrNameLst>
                                      </p:cBhvr>
                                      <p:to>
                                        <p:strVal val="visible"/>
                                      </p:to>
                                    </p:set>
                                    <p:animEffect transition="in" filter="wipe(left)">
                                      <p:cBhvr>
                                        <p:cTn id="71" dur="250"/>
                                        <p:tgtEl>
                                          <p:spTgt spid="11293"/>
                                        </p:tgtEl>
                                      </p:cBhvr>
                                    </p:animEffect>
                                  </p:childTnLst>
                                </p:cTn>
                              </p:par>
                            </p:childTnLst>
                          </p:cTn>
                        </p:par>
                        <p:par>
                          <p:cTn id="72" fill="hold" nodeType="afterGroup">
                            <p:stCondLst>
                              <p:cond delay="4250"/>
                            </p:stCondLst>
                            <p:childTnLst>
                              <p:par>
                                <p:cTn id="73" presetID="22" presetClass="entr" presetSubtype="8" fill="hold" grpId="0" nodeType="afterEffect">
                                  <p:stCondLst>
                                    <p:cond delay="0"/>
                                  </p:stCondLst>
                                  <p:childTnLst>
                                    <p:set>
                                      <p:cBhvr>
                                        <p:cTn id="74" dur="1" fill="hold">
                                          <p:stCondLst>
                                            <p:cond delay="0"/>
                                          </p:stCondLst>
                                        </p:cTn>
                                        <p:tgtEl>
                                          <p:spTgt spid="11298"/>
                                        </p:tgtEl>
                                        <p:attrNameLst>
                                          <p:attrName>style.visibility</p:attrName>
                                        </p:attrNameLst>
                                      </p:cBhvr>
                                      <p:to>
                                        <p:strVal val="visible"/>
                                      </p:to>
                                    </p:set>
                                    <p:animEffect transition="in" filter="wipe(left)">
                                      <p:cBhvr>
                                        <p:cTn id="75" dur="250"/>
                                        <p:tgtEl>
                                          <p:spTgt spid="11298"/>
                                        </p:tgtEl>
                                      </p:cBhvr>
                                    </p:animEffect>
                                  </p:childTnLst>
                                </p:cTn>
                              </p:par>
                            </p:childTnLst>
                          </p:cTn>
                        </p:par>
                        <p:par>
                          <p:cTn id="76" fill="hold" nodeType="afterGroup">
                            <p:stCondLst>
                              <p:cond delay="4500"/>
                            </p:stCondLst>
                            <p:childTnLst>
                              <p:par>
                                <p:cTn id="77" presetID="22" presetClass="entr" presetSubtype="8" fill="hold" grpId="0" nodeType="afterEffect">
                                  <p:stCondLst>
                                    <p:cond delay="0"/>
                                  </p:stCondLst>
                                  <p:childTnLst>
                                    <p:set>
                                      <p:cBhvr>
                                        <p:cTn id="78" dur="1" fill="hold">
                                          <p:stCondLst>
                                            <p:cond delay="0"/>
                                          </p:stCondLst>
                                        </p:cTn>
                                        <p:tgtEl>
                                          <p:spTgt spid="11294"/>
                                        </p:tgtEl>
                                        <p:attrNameLst>
                                          <p:attrName>style.visibility</p:attrName>
                                        </p:attrNameLst>
                                      </p:cBhvr>
                                      <p:to>
                                        <p:strVal val="visible"/>
                                      </p:to>
                                    </p:set>
                                    <p:animEffect transition="in" filter="wipe(left)">
                                      <p:cBhvr>
                                        <p:cTn id="79" dur="250"/>
                                        <p:tgtEl>
                                          <p:spTgt spid="11294"/>
                                        </p:tgtEl>
                                      </p:cBhvr>
                                    </p:animEffect>
                                  </p:childTnLst>
                                </p:cTn>
                              </p:par>
                            </p:childTnLst>
                          </p:cTn>
                        </p:par>
                        <p:par>
                          <p:cTn id="80" fill="hold" nodeType="afterGroup">
                            <p:stCondLst>
                              <p:cond delay="4750"/>
                            </p:stCondLst>
                            <p:childTnLst>
                              <p:par>
                                <p:cTn id="81" presetID="22" presetClass="entr" presetSubtype="8" fill="hold" grpId="0" nodeType="afterEffect">
                                  <p:stCondLst>
                                    <p:cond delay="0"/>
                                  </p:stCondLst>
                                  <p:childTnLst>
                                    <p:set>
                                      <p:cBhvr>
                                        <p:cTn id="82" dur="1" fill="hold">
                                          <p:stCondLst>
                                            <p:cond delay="0"/>
                                          </p:stCondLst>
                                        </p:cTn>
                                        <p:tgtEl>
                                          <p:spTgt spid="11288"/>
                                        </p:tgtEl>
                                        <p:attrNameLst>
                                          <p:attrName>style.visibility</p:attrName>
                                        </p:attrNameLst>
                                      </p:cBhvr>
                                      <p:to>
                                        <p:strVal val="visible"/>
                                      </p:to>
                                    </p:set>
                                    <p:animEffect transition="in" filter="wipe(left)">
                                      <p:cBhvr>
                                        <p:cTn id="83" dur="250"/>
                                        <p:tgtEl>
                                          <p:spTgt spid="11288"/>
                                        </p:tgtEl>
                                      </p:cBhvr>
                                    </p:animEffect>
                                  </p:childTnLst>
                                </p:cTn>
                              </p:par>
                            </p:childTnLst>
                          </p:cTn>
                        </p:par>
                        <p:par>
                          <p:cTn id="84" fill="hold" nodeType="afterGroup">
                            <p:stCondLst>
                              <p:cond delay="5000"/>
                            </p:stCondLst>
                            <p:childTnLst>
                              <p:par>
                                <p:cTn id="85" presetID="22" presetClass="entr" presetSubtype="8" fill="hold" grpId="0" nodeType="afterEffect">
                                  <p:stCondLst>
                                    <p:cond delay="0"/>
                                  </p:stCondLst>
                                  <p:childTnLst>
                                    <p:set>
                                      <p:cBhvr>
                                        <p:cTn id="86" dur="1" fill="hold">
                                          <p:stCondLst>
                                            <p:cond delay="0"/>
                                          </p:stCondLst>
                                        </p:cTn>
                                        <p:tgtEl>
                                          <p:spTgt spid="11286"/>
                                        </p:tgtEl>
                                        <p:attrNameLst>
                                          <p:attrName>style.visibility</p:attrName>
                                        </p:attrNameLst>
                                      </p:cBhvr>
                                      <p:to>
                                        <p:strVal val="visible"/>
                                      </p:to>
                                    </p:set>
                                    <p:animEffect transition="in" filter="wipe(left)">
                                      <p:cBhvr>
                                        <p:cTn id="87" dur="250"/>
                                        <p:tgtEl>
                                          <p:spTgt spid="11286"/>
                                        </p:tgtEl>
                                      </p:cBhvr>
                                    </p:animEffect>
                                  </p:childTnLst>
                                </p:cTn>
                              </p:par>
                            </p:childTnLst>
                          </p:cTn>
                        </p:par>
                        <p:par>
                          <p:cTn id="88" fill="hold" nodeType="afterGroup">
                            <p:stCondLst>
                              <p:cond delay="5250"/>
                            </p:stCondLst>
                            <p:childTnLst>
                              <p:par>
                                <p:cTn id="89" presetID="22" presetClass="entr" presetSubtype="8" fill="hold" grpId="0" nodeType="afterEffect">
                                  <p:stCondLst>
                                    <p:cond delay="0"/>
                                  </p:stCondLst>
                                  <p:childTnLst>
                                    <p:set>
                                      <p:cBhvr>
                                        <p:cTn id="90" dur="1" fill="hold">
                                          <p:stCondLst>
                                            <p:cond delay="0"/>
                                          </p:stCondLst>
                                        </p:cTn>
                                        <p:tgtEl>
                                          <p:spTgt spid="11299"/>
                                        </p:tgtEl>
                                        <p:attrNameLst>
                                          <p:attrName>style.visibility</p:attrName>
                                        </p:attrNameLst>
                                      </p:cBhvr>
                                      <p:to>
                                        <p:strVal val="visible"/>
                                      </p:to>
                                    </p:set>
                                    <p:animEffect transition="in" filter="wipe(left)">
                                      <p:cBhvr>
                                        <p:cTn id="91" dur="250"/>
                                        <p:tgtEl>
                                          <p:spTgt spid="11299"/>
                                        </p:tgtEl>
                                      </p:cBhvr>
                                    </p:animEffect>
                                  </p:childTnLst>
                                </p:cTn>
                              </p:par>
                            </p:childTnLst>
                          </p:cTn>
                        </p:par>
                        <p:par>
                          <p:cTn id="92" fill="hold" nodeType="afterGroup">
                            <p:stCondLst>
                              <p:cond delay="5500"/>
                            </p:stCondLst>
                            <p:childTnLst>
                              <p:par>
                                <p:cTn id="93" presetID="22" presetClass="entr" presetSubtype="8" fill="hold" grpId="0" nodeType="afterEffect">
                                  <p:stCondLst>
                                    <p:cond delay="0"/>
                                  </p:stCondLst>
                                  <p:childTnLst>
                                    <p:set>
                                      <p:cBhvr>
                                        <p:cTn id="94" dur="1" fill="hold">
                                          <p:stCondLst>
                                            <p:cond delay="0"/>
                                          </p:stCondLst>
                                        </p:cTn>
                                        <p:tgtEl>
                                          <p:spTgt spid="11296"/>
                                        </p:tgtEl>
                                        <p:attrNameLst>
                                          <p:attrName>style.visibility</p:attrName>
                                        </p:attrNameLst>
                                      </p:cBhvr>
                                      <p:to>
                                        <p:strVal val="visible"/>
                                      </p:to>
                                    </p:set>
                                    <p:animEffect transition="in" filter="wipe(left)">
                                      <p:cBhvr>
                                        <p:cTn id="95" dur="250"/>
                                        <p:tgtEl>
                                          <p:spTgt spid="11296"/>
                                        </p:tgtEl>
                                      </p:cBhvr>
                                    </p:animEffect>
                                  </p:childTnLst>
                                </p:cTn>
                              </p:par>
                            </p:childTnLst>
                          </p:cTn>
                        </p:par>
                        <p:par>
                          <p:cTn id="96" fill="hold" nodeType="afterGroup">
                            <p:stCondLst>
                              <p:cond delay="5750"/>
                            </p:stCondLst>
                            <p:childTnLst>
                              <p:par>
                                <p:cTn id="97" presetID="22" presetClass="entr" presetSubtype="8" fill="hold" grpId="0" nodeType="afterEffect">
                                  <p:stCondLst>
                                    <p:cond delay="0"/>
                                  </p:stCondLst>
                                  <p:childTnLst>
                                    <p:set>
                                      <p:cBhvr>
                                        <p:cTn id="98" dur="1" fill="hold">
                                          <p:stCondLst>
                                            <p:cond delay="0"/>
                                          </p:stCondLst>
                                        </p:cTn>
                                        <p:tgtEl>
                                          <p:spTgt spid="11300"/>
                                        </p:tgtEl>
                                        <p:attrNameLst>
                                          <p:attrName>style.visibility</p:attrName>
                                        </p:attrNameLst>
                                      </p:cBhvr>
                                      <p:to>
                                        <p:strVal val="visible"/>
                                      </p:to>
                                    </p:set>
                                    <p:animEffect transition="in" filter="wipe(left)">
                                      <p:cBhvr>
                                        <p:cTn id="99" dur="250"/>
                                        <p:tgtEl>
                                          <p:spTgt spid="11300"/>
                                        </p:tgtEl>
                                      </p:cBhvr>
                                    </p:animEffect>
                                  </p:childTnLst>
                                </p:cTn>
                              </p:par>
                            </p:childTnLst>
                          </p:cTn>
                        </p:par>
                        <p:par>
                          <p:cTn id="100" fill="hold" nodeType="afterGroup">
                            <p:stCondLst>
                              <p:cond delay="6000"/>
                            </p:stCondLst>
                            <p:childTnLst>
                              <p:par>
                                <p:cTn id="101" presetID="22" presetClass="entr" presetSubtype="8" fill="hold" grpId="0" nodeType="afterEffect">
                                  <p:stCondLst>
                                    <p:cond delay="0"/>
                                  </p:stCondLst>
                                  <p:childTnLst>
                                    <p:set>
                                      <p:cBhvr>
                                        <p:cTn id="102" dur="1" fill="hold">
                                          <p:stCondLst>
                                            <p:cond delay="0"/>
                                          </p:stCondLst>
                                        </p:cTn>
                                        <p:tgtEl>
                                          <p:spTgt spid="11295"/>
                                        </p:tgtEl>
                                        <p:attrNameLst>
                                          <p:attrName>style.visibility</p:attrName>
                                        </p:attrNameLst>
                                      </p:cBhvr>
                                      <p:to>
                                        <p:strVal val="visible"/>
                                      </p:to>
                                    </p:set>
                                    <p:animEffect transition="in" filter="wipe(left)">
                                      <p:cBhvr>
                                        <p:cTn id="103" dur="250"/>
                                        <p:tgtEl>
                                          <p:spTgt spid="112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7" grpId="0" animBg="1" autoUpdateAnimBg="0"/>
      <p:bldP spid="11268" grpId="0" animBg="1" autoUpdateAnimBg="0"/>
      <p:bldP spid="11270" grpId="0" animBg="1"/>
      <p:bldP spid="11271" grpId="0" animBg="1"/>
      <p:bldP spid="11272" grpId="0" animBg="1"/>
      <p:bldP spid="11273" grpId="0" animBg="1"/>
      <p:bldP spid="11277" grpId="0" animBg="1" autoUpdateAnimBg="0"/>
      <p:bldP spid="11279" grpId="0" animBg="1"/>
      <p:bldP spid="11280" grpId="0" animBg="1"/>
      <p:bldP spid="11281" grpId="0" animBg="1" autoUpdateAnimBg="0"/>
      <p:bldP spid="11282" grpId="0" animBg="1" autoUpdateAnimBg="0"/>
      <p:bldP spid="11285" grpId="0" animBg="1" autoUpdateAnimBg="0"/>
      <p:bldP spid="11286" grpId="0" animBg="1" autoUpdateAnimBg="0"/>
      <p:bldP spid="11287" grpId="0" animBg="1"/>
      <p:bldP spid="11288" grpId="0" animBg="1"/>
      <p:bldP spid="11293" grpId="0" animBg="1" autoUpdateAnimBg="0"/>
      <p:bldP spid="11294" grpId="0" animBg="1" autoUpdateAnimBg="0"/>
      <p:bldP spid="11295" grpId="0" animBg="1" autoUpdateAnimBg="0"/>
      <p:bldP spid="11296" grpId="0" animBg="1" autoUpdateAnimBg="0"/>
      <p:bldP spid="11297" grpId="0" animBg="1"/>
      <p:bldP spid="11298" grpId="0" animBg="1"/>
      <p:bldP spid="11299" grpId="0" animBg="1"/>
      <p:bldP spid="11300" grpId="0" animBg="1"/>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C8B1FC3-72E0-4D51-9ED3-1F9B4E7A03D2}"/>
              </a:ext>
            </a:extLst>
          </p:cNvPr>
          <p:cNvPicPr>
            <a:picLocks noChangeAspect="1"/>
          </p:cNvPicPr>
          <p:nvPr/>
        </p:nvPicPr>
        <p:blipFill>
          <a:blip r:embed="rId2"/>
          <a:stretch>
            <a:fillRect/>
          </a:stretch>
        </p:blipFill>
        <p:spPr>
          <a:xfrm>
            <a:off x="0" y="67056"/>
            <a:ext cx="12192000" cy="6723888"/>
          </a:xfrm>
          <a:prstGeom prst="rect">
            <a:avLst/>
          </a:prstGeom>
        </p:spPr>
      </p:pic>
      <p:sp>
        <p:nvSpPr>
          <p:cNvPr id="14343" name="Rectangle 15"/>
          <p:cNvSpPr>
            <a:spLocks noChangeArrowheads="1"/>
          </p:cNvSpPr>
          <p:nvPr/>
        </p:nvSpPr>
        <p:spPr bwMode="auto">
          <a:xfrm>
            <a:off x="426245" y="678627"/>
            <a:ext cx="11620500" cy="954107"/>
          </a:xfrm>
          <a:prstGeom prst="rect">
            <a:avLst/>
          </a:prstGeom>
          <a:solidFill>
            <a:srgbClr val="D60093"/>
          </a:solidFill>
          <a:ln>
            <a:noFill/>
          </a:ln>
        </p:spPr>
        <p:txBody>
          <a:bodyPr wrap="square">
            <a:spAutoFit/>
          </a:bodyPr>
          <a:lstStyle>
            <a:lvl1pPr marL="342900" indent="-342900">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just" fontAlgn="base">
              <a:spcBef>
                <a:spcPct val="0"/>
              </a:spcBef>
              <a:spcAft>
                <a:spcPct val="0"/>
              </a:spcAft>
              <a:buFont typeface="Wingdings" panose="05000000000000000000" pitchFamily="2" charset="2"/>
              <a:buChar char="ü"/>
            </a:pPr>
            <a:r>
              <a:rPr lang="vi-VN" altLang="en-US" sz="2800" b="1" i="1" dirty="0">
                <a:solidFill>
                  <a:schemeClr val="bg1"/>
                </a:solidFill>
                <a:cs typeface="Arial" panose="020B0604020202020204" pitchFamily="34" charset="0"/>
              </a:rPr>
              <a:t>Quan hệ sản xu</a:t>
            </a:r>
            <a:r>
              <a:rPr lang="en-US" altLang="en-US" sz="2800" b="1" i="1" dirty="0" err="1">
                <a:solidFill>
                  <a:schemeClr val="bg1"/>
                </a:solidFill>
                <a:cs typeface="Arial" panose="020B0604020202020204" pitchFamily="34" charset="0"/>
              </a:rPr>
              <a:t>ất</a:t>
            </a:r>
            <a:r>
              <a:rPr lang="en-US" altLang="en-US" sz="2800" b="1" i="1" dirty="0">
                <a:solidFill>
                  <a:schemeClr val="bg1"/>
                </a:solidFill>
                <a:cs typeface="Arial" panose="020B0604020202020204" pitchFamily="34" charset="0"/>
              </a:rPr>
              <a:t> </a:t>
            </a:r>
            <a:r>
              <a:rPr lang="pt-BR" sz="2800" dirty="0">
                <a:solidFill>
                  <a:schemeClr val="bg1"/>
                </a:solidFill>
              </a:rPr>
              <a:t>là mối quan hệ giữa người với người trong quá trình sản xuất, là mặt xã hội của phương thức sản xuất.</a:t>
            </a:r>
            <a:endParaRPr lang="en-US" altLang="en-US" sz="2800" i="1" dirty="0">
              <a:solidFill>
                <a:schemeClr val="bg1"/>
              </a:solidFill>
              <a:cs typeface="Arial" panose="020B0604020202020204" pitchFamily="34" charset="0"/>
            </a:endParaRPr>
          </a:p>
        </p:txBody>
      </p:sp>
      <p:sp>
        <p:nvSpPr>
          <p:cNvPr id="13" name="AutoShape 3"/>
          <p:cNvSpPr>
            <a:spLocks noChangeArrowheads="1"/>
          </p:cNvSpPr>
          <p:nvPr/>
        </p:nvSpPr>
        <p:spPr bwMode="auto">
          <a:xfrm>
            <a:off x="4860926" y="3986213"/>
            <a:ext cx="2601913" cy="920750"/>
          </a:xfrm>
          <a:prstGeom prst="flowChartAlternateProcess">
            <a:avLst/>
          </a:prstGeom>
          <a:gradFill rotWithShape="1">
            <a:gsLst>
              <a:gs pos="0">
                <a:schemeClr val="tx2">
                  <a:lumMod val="50000"/>
                </a:schemeClr>
              </a:gs>
              <a:gs pos="50000">
                <a:schemeClr val="accent1"/>
              </a:gs>
              <a:gs pos="100000">
                <a:schemeClr val="accent1">
                  <a:gamma/>
                  <a:shade val="34902"/>
                  <a:invGamma/>
                </a:schemeClr>
              </a:gs>
            </a:gsLst>
            <a:lin ang="5400000" scaled="1"/>
          </a:gradFill>
          <a:ln w="50800" algn="ctr">
            <a:solidFill>
              <a:schemeClr val="tx1"/>
            </a:solidFill>
            <a:miter lim="800000"/>
            <a:headEnd/>
            <a:tailEnd/>
          </a:ln>
          <a:effectLst/>
        </p:spPr>
        <p:txBody>
          <a:bodyPr anchor="ctr">
            <a:spAutoFit/>
          </a:bodyPr>
          <a:lstStyle/>
          <a:p>
            <a:pPr algn="ctr">
              <a:defRPr/>
            </a:pPr>
            <a:r>
              <a:rPr lang="en-US" sz="2400" b="1">
                <a:solidFill>
                  <a:prstClr val="white"/>
                </a:solidFill>
                <a:latin typeface="Arial" charset="0"/>
                <a:cs typeface="Arial" charset="0"/>
              </a:rPr>
              <a:t>Quan hệ</a:t>
            </a:r>
          </a:p>
          <a:p>
            <a:pPr algn="ctr">
              <a:defRPr/>
            </a:pPr>
            <a:r>
              <a:rPr lang="en-US" sz="2400" b="1">
                <a:solidFill>
                  <a:prstClr val="white"/>
                </a:solidFill>
                <a:latin typeface="Arial" charset="0"/>
                <a:cs typeface="Arial" charset="0"/>
              </a:rPr>
              <a:t>Sản xuất</a:t>
            </a:r>
          </a:p>
        </p:txBody>
      </p:sp>
      <p:sp>
        <p:nvSpPr>
          <p:cNvPr id="14" name="AutoShape 4"/>
          <p:cNvSpPr>
            <a:spLocks noChangeArrowheads="1"/>
          </p:cNvSpPr>
          <p:nvPr/>
        </p:nvSpPr>
        <p:spPr bwMode="auto">
          <a:xfrm>
            <a:off x="1816498" y="2400300"/>
            <a:ext cx="2332037" cy="1328737"/>
          </a:xfrm>
          <a:prstGeom prst="flowChartAlternateProcess">
            <a:avLst/>
          </a:prstGeom>
          <a:noFill/>
          <a:ln w="50800" algn="ctr">
            <a:solidFill>
              <a:srgbClr val="C00000"/>
            </a:solidFill>
            <a:miter lim="800000"/>
            <a:headEnd/>
            <a:tailEnd/>
          </a:ln>
          <a:extLst>
            <a:ext uri="{909E8E84-426E-40DD-AFC4-6F175D3DCCD1}">
              <a14:hiddenFill xmlns:a14="http://schemas.microsoft.com/office/drawing/2010/main">
                <a:solidFill>
                  <a:srgbClr val="FFFFFF"/>
                </a:solidFill>
              </a14:hiddenFill>
            </a:ext>
          </a:extLst>
        </p:spPr>
        <p:txBody>
          <a:bodyPr anchor="ctr">
            <a:spAutoFit/>
          </a:bodyP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vi-VN" altLang="en-US" sz="2400" b="1" dirty="0">
                <a:solidFill>
                  <a:srgbClr val="FF0000"/>
                </a:solidFill>
                <a:cs typeface="Arial" panose="020B0604020202020204" pitchFamily="34" charset="0"/>
              </a:rPr>
              <a:t> </a:t>
            </a:r>
            <a:r>
              <a:rPr lang="vi-VN" altLang="en-US" sz="2400" b="1" dirty="0">
                <a:solidFill>
                  <a:srgbClr val="C00000"/>
                </a:solidFill>
                <a:cs typeface="Arial" panose="020B0604020202020204" pitchFamily="34" charset="0"/>
              </a:rPr>
              <a:t>quan hệ sở hữu về tư liệu sản xuất</a:t>
            </a:r>
            <a:endParaRPr lang="en-US" altLang="en-US" sz="2400" b="1" dirty="0">
              <a:solidFill>
                <a:srgbClr val="C00000"/>
              </a:solidFill>
              <a:cs typeface="Arial" panose="020B0604020202020204" pitchFamily="34" charset="0"/>
            </a:endParaRPr>
          </a:p>
        </p:txBody>
      </p:sp>
      <p:sp>
        <p:nvSpPr>
          <p:cNvPr id="15" name="AutoShape 5"/>
          <p:cNvSpPr>
            <a:spLocks noChangeArrowheads="1"/>
          </p:cNvSpPr>
          <p:nvPr/>
        </p:nvSpPr>
        <p:spPr bwMode="auto">
          <a:xfrm>
            <a:off x="8175230" y="2347119"/>
            <a:ext cx="2552700" cy="1328738"/>
          </a:xfrm>
          <a:prstGeom prst="flowChartAlternateProcess">
            <a:avLst/>
          </a:prstGeom>
          <a:noFill/>
          <a:ln w="50800" algn="ctr">
            <a:solidFill>
              <a:srgbClr val="C00000"/>
            </a:solidFill>
            <a:miter lim="800000"/>
            <a:headEnd/>
            <a:tailEnd/>
          </a:ln>
          <a:extLst>
            <a:ext uri="{909E8E84-426E-40DD-AFC4-6F175D3DCCD1}">
              <a14:hiddenFill xmlns:a14="http://schemas.microsoft.com/office/drawing/2010/main">
                <a:solidFill>
                  <a:srgbClr val="FFFFFF"/>
                </a:solidFill>
              </a14:hiddenFill>
            </a:ext>
          </a:extLst>
        </p:spPr>
        <p:txBody>
          <a:bodyPr anchor="ctr">
            <a:spAutoFit/>
          </a:bodyP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en-US" sz="2400" b="1">
                <a:solidFill>
                  <a:srgbClr val="006600"/>
                </a:solidFill>
                <a:cs typeface="Arial" panose="020B0604020202020204" pitchFamily="34" charset="0"/>
              </a:rPr>
              <a:t> quan hệ trong tổ chức và quản lý SX</a:t>
            </a:r>
          </a:p>
        </p:txBody>
      </p:sp>
      <p:sp>
        <p:nvSpPr>
          <p:cNvPr id="16" name="AutoShape 5"/>
          <p:cNvSpPr>
            <a:spLocks noChangeArrowheads="1"/>
          </p:cNvSpPr>
          <p:nvPr/>
        </p:nvSpPr>
        <p:spPr bwMode="auto">
          <a:xfrm>
            <a:off x="4945064" y="5530850"/>
            <a:ext cx="2582862" cy="1327150"/>
          </a:xfrm>
          <a:prstGeom prst="flowChartAlternateProcess">
            <a:avLst/>
          </a:prstGeom>
          <a:noFill/>
          <a:ln w="50800" algn="ctr">
            <a:solidFill>
              <a:srgbClr val="C00000"/>
            </a:solidFill>
            <a:miter lim="800000"/>
            <a:headEnd/>
            <a:tailEnd/>
          </a:ln>
          <a:extLst>
            <a:ext uri="{909E8E84-426E-40DD-AFC4-6F175D3DCCD1}">
              <a14:hiddenFill xmlns:a14="http://schemas.microsoft.com/office/drawing/2010/main">
                <a:solidFill>
                  <a:srgbClr val="FFFFFF"/>
                </a:solidFill>
              </a14:hiddenFill>
            </a:ext>
          </a:extLst>
        </p:spPr>
        <p:txBody>
          <a:bodyPr anchor="ctr">
            <a:spAutoFit/>
          </a:bodyP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en-US" sz="2400" b="1">
                <a:solidFill>
                  <a:srgbClr val="006600"/>
                </a:solidFill>
                <a:cs typeface="Arial" panose="020B0604020202020204" pitchFamily="34" charset="0"/>
              </a:rPr>
              <a:t>quan hệ trong phân phối sản </a:t>
            </a:r>
          </a:p>
          <a:p>
            <a:pPr algn="ctr" fontAlgn="base">
              <a:spcBef>
                <a:spcPct val="0"/>
              </a:spcBef>
              <a:spcAft>
                <a:spcPct val="0"/>
              </a:spcAft>
              <a:buFontTx/>
              <a:buNone/>
            </a:pPr>
            <a:r>
              <a:rPr lang="en-US" altLang="en-US" sz="2400" b="1">
                <a:solidFill>
                  <a:srgbClr val="006600"/>
                </a:solidFill>
                <a:cs typeface="Arial" panose="020B0604020202020204" pitchFamily="34" charset="0"/>
              </a:rPr>
              <a:t>phẩm SX</a:t>
            </a:r>
          </a:p>
        </p:txBody>
      </p:sp>
      <p:cxnSp>
        <p:nvCxnSpPr>
          <p:cNvPr id="17" name="Straight Arrow Connector 16"/>
          <p:cNvCxnSpPr/>
          <p:nvPr/>
        </p:nvCxnSpPr>
        <p:spPr bwMode="auto">
          <a:xfrm>
            <a:off x="4581526" y="2641600"/>
            <a:ext cx="2919413" cy="0"/>
          </a:xfrm>
          <a:prstGeom prst="straightConnector1">
            <a:avLst/>
          </a:prstGeom>
          <a:ln w="5715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p:nvPr/>
        </p:nvCxnSpPr>
        <p:spPr bwMode="auto">
          <a:xfrm flipH="1">
            <a:off x="4678364" y="3175000"/>
            <a:ext cx="2967037" cy="0"/>
          </a:xfrm>
          <a:prstGeom prst="straightConnector1">
            <a:avLst/>
          </a:prstGeom>
          <a:ln w="57150">
            <a:solidFill>
              <a:srgbClr val="002060"/>
            </a:solidFill>
            <a:prstDash val="dash"/>
            <a:tailEnd type="arrow"/>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p:nvPr/>
        </p:nvCxnSpPr>
        <p:spPr bwMode="auto">
          <a:xfrm>
            <a:off x="3565526" y="3802063"/>
            <a:ext cx="1295400" cy="1830387"/>
          </a:xfrm>
          <a:prstGeom prst="straightConnector1">
            <a:avLst/>
          </a:prstGeom>
          <a:ln w="5715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p:nvPr/>
        </p:nvCxnSpPr>
        <p:spPr bwMode="auto">
          <a:xfrm flipH="1" flipV="1">
            <a:off x="2955926" y="3983038"/>
            <a:ext cx="1524000" cy="2139950"/>
          </a:xfrm>
          <a:prstGeom prst="straightConnector1">
            <a:avLst/>
          </a:prstGeom>
          <a:ln w="57150">
            <a:solidFill>
              <a:srgbClr val="002060"/>
            </a:solidFill>
            <a:prstDash val="dash"/>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p:nvPr/>
        </p:nvCxnSpPr>
        <p:spPr bwMode="auto">
          <a:xfrm flipH="1">
            <a:off x="7645401" y="3802063"/>
            <a:ext cx="1458913" cy="1830387"/>
          </a:xfrm>
          <a:prstGeom prst="straightConnector1">
            <a:avLst/>
          </a:prstGeom>
          <a:ln w="57150">
            <a:solidFill>
              <a:srgbClr val="002060"/>
            </a:solidFill>
            <a:prstDash val="dash"/>
            <a:tailEnd type="arrow"/>
          </a:ln>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p:nvPr/>
        </p:nvCxnSpPr>
        <p:spPr bwMode="auto">
          <a:xfrm flipV="1">
            <a:off x="7827964" y="4054475"/>
            <a:ext cx="1833562" cy="2320925"/>
          </a:xfrm>
          <a:prstGeom prst="straightConnector1">
            <a:avLst/>
          </a:prstGeom>
          <a:ln w="57150">
            <a:solidFill>
              <a:srgbClr val="002060"/>
            </a:solidFill>
            <a:prstDash val="dash"/>
            <a:tailEnd type="arrow"/>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bwMode="auto">
          <a:xfrm>
            <a:off x="4213226" y="3403600"/>
            <a:ext cx="731838" cy="650875"/>
          </a:xfrm>
          <a:prstGeom prst="line">
            <a:avLst/>
          </a:prstGeom>
          <a:ln w="50800" cmpd="sng">
            <a:solidFill>
              <a:srgbClr val="002060"/>
            </a:solidFill>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bwMode="auto">
          <a:xfrm flipV="1">
            <a:off x="7462839" y="3527425"/>
            <a:ext cx="522287" cy="527050"/>
          </a:xfrm>
          <a:prstGeom prst="line">
            <a:avLst/>
          </a:prstGeom>
          <a:ln w="50800" cmpd="sng">
            <a:solidFill>
              <a:srgbClr val="002060"/>
            </a:solidFill>
          </a:ln>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bwMode="auto">
          <a:xfrm flipH="1">
            <a:off x="6130926" y="4906963"/>
            <a:ext cx="0" cy="623887"/>
          </a:xfrm>
          <a:prstGeom prst="line">
            <a:avLst/>
          </a:prstGeom>
          <a:ln w="50800" cmpd="sng">
            <a:solidFill>
              <a:srgbClr val="00206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34819737"/>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4343"/>
                                        </p:tgtEl>
                                        <p:attrNameLst>
                                          <p:attrName>style.visibility</p:attrName>
                                        </p:attrNameLst>
                                      </p:cBhvr>
                                      <p:to>
                                        <p:strVal val="visible"/>
                                      </p:to>
                                    </p:set>
                                    <p:animEffect transition="in" filter="fade">
                                      <p:cBhvr>
                                        <p:cTn id="7" dur="500"/>
                                        <p:tgtEl>
                                          <p:spTgt spid="1434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500"/>
                                        <p:tgtEl>
                                          <p:spTgt spid="13"/>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fade">
                                      <p:cBhvr>
                                        <p:cTn id="13" dur="500"/>
                                        <p:tgtEl>
                                          <p:spTgt spid="16"/>
                                        </p:tgtEl>
                                      </p:cBhvr>
                                    </p:animEffect>
                                  </p:childTnLst>
                                </p:cTn>
                              </p:par>
                              <p:par>
                                <p:cTn id="14" presetID="10" presetClass="entr" presetSubtype="0" fill="hold" nodeType="withEffect">
                                  <p:stCondLst>
                                    <p:cond delay="0"/>
                                  </p:stCondLst>
                                  <p:childTnLst>
                                    <p:set>
                                      <p:cBhvr>
                                        <p:cTn id="15" dur="1" fill="hold">
                                          <p:stCondLst>
                                            <p:cond delay="0"/>
                                          </p:stCondLst>
                                        </p:cTn>
                                        <p:tgtEl>
                                          <p:spTgt spid="17"/>
                                        </p:tgtEl>
                                        <p:attrNameLst>
                                          <p:attrName>style.visibility</p:attrName>
                                        </p:attrNameLst>
                                      </p:cBhvr>
                                      <p:to>
                                        <p:strVal val="visible"/>
                                      </p:to>
                                    </p:set>
                                    <p:animEffect transition="in" filter="fade">
                                      <p:cBhvr>
                                        <p:cTn id="16" dur="500"/>
                                        <p:tgtEl>
                                          <p:spTgt spid="17"/>
                                        </p:tgtEl>
                                      </p:cBhvr>
                                    </p:animEffect>
                                  </p:childTnLst>
                                </p:cTn>
                              </p:par>
                              <p:par>
                                <p:cTn id="17" presetID="10" presetClass="entr" presetSubtype="0" fill="hold" nodeType="withEffect">
                                  <p:stCondLst>
                                    <p:cond delay="0"/>
                                  </p:stCondLst>
                                  <p:childTnLst>
                                    <p:set>
                                      <p:cBhvr>
                                        <p:cTn id="18" dur="1" fill="hold">
                                          <p:stCondLst>
                                            <p:cond delay="0"/>
                                          </p:stCondLst>
                                        </p:cTn>
                                        <p:tgtEl>
                                          <p:spTgt spid="18"/>
                                        </p:tgtEl>
                                        <p:attrNameLst>
                                          <p:attrName>style.visibility</p:attrName>
                                        </p:attrNameLst>
                                      </p:cBhvr>
                                      <p:to>
                                        <p:strVal val="visible"/>
                                      </p:to>
                                    </p:set>
                                    <p:animEffect transition="in" filter="fade">
                                      <p:cBhvr>
                                        <p:cTn id="19" dur="500"/>
                                        <p:tgtEl>
                                          <p:spTgt spid="18"/>
                                        </p:tgtEl>
                                      </p:cBhvr>
                                    </p:animEffect>
                                  </p:childTnLst>
                                </p:cTn>
                              </p:par>
                              <p:par>
                                <p:cTn id="20" presetID="10" presetClass="entr" presetSubtype="0" fill="hold" nodeType="withEffect">
                                  <p:stCondLst>
                                    <p:cond delay="0"/>
                                  </p:stCondLst>
                                  <p:childTnLst>
                                    <p:set>
                                      <p:cBhvr>
                                        <p:cTn id="21" dur="1" fill="hold">
                                          <p:stCondLst>
                                            <p:cond delay="0"/>
                                          </p:stCondLst>
                                        </p:cTn>
                                        <p:tgtEl>
                                          <p:spTgt spid="19"/>
                                        </p:tgtEl>
                                        <p:attrNameLst>
                                          <p:attrName>style.visibility</p:attrName>
                                        </p:attrNameLst>
                                      </p:cBhvr>
                                      <p:to>
                                        <p:strVal val="visible"/>
                                      </p:to>
                                    </p:set>
                                    <p:animEffect transition="in" filter="fade">
                                      <p:cBhvr>
                                        <p:cTn id="22" dur="500"/>
                                        <p:tgtEl>
                                          <p:spTgt spid="19"/>
                                        </p:tgtEl>
                                      </p:cBhvr>
                                    </p:animEffect>
                                  </p:childTnLst>
                                </p:cTn>
                              </p:par>
                              <p:par>
                                <p:cTn id="23" presetID="10" presetClass="entr" presetSubtype="0" fill="hold" nodeType="withEffect">
                                  <p:stCondLst>
                                    <p:cond delay="0"/>
                                  </p:stCondLst>
                                  <p:childTnLst>
                                    <p:set>
                                      <p:cBhvr>
                                        <p:cTn id="24" dur="1" fill="hold">
                                          <p:stCondLst>
                                            <p:cond delay="0"/>
                                          </p:stCondLst>
                                        </p:cTn>
                                        <p:tgtEl>
                                          <p:spTgt spid="20"/>
                                        </p:tgtEl>
                                        <p:attrNameLst>
                                          <p:attrName>style.visibility</p:attrName>
                                        </p:attrNameLst>
                                      </p:cBhvr>
                                      <p:to>
                                        <p:strVal val="visible"/>
                                      </p:to>
                                    </p:set>
                                    <p:animEffect transition="in" filter="fade">
                                      <p:cBhvr>
                                        <p:cTn id="25" dur="500"/>
                                        <p:tgtEl>
                                          <p:spTgt spid="20"/>
                                        </p:tgtEl>
                                      </p:cBhvr>
                                    </p:animEffect>
                                  </p:childTnLst>
                                </p:cTn>
                              </p:par>
                              <p:par>
                                <p:cTn id="26" presetID="10" presetClass="entr" presetSubtype="0" fill="hold" nodeType="withEffect">
                                  <p:stCondLst>
                                    <p:cond delay="0"/>
                                  </p:stCondLst>
                                  <p:childTnLst>
                                    <p:set>
                                      <p:cBhvr>
                                        <p:cTn id="27" dur="1" fill="hold">
                                          <p:stCondLst>
                                            <p:cond delay="0"/>
                                          </p:stCondLst>
                                        </p:cTn>
                                        <p:tgtEl>
                                          <p:spTgt spid="21"/>
                                        </p:tgtEl>
                                        <p:attrNameLst>
                                          <p:attrName>style.visibility</p:attrName>
                                        </p:attrNameLst>
                                      </p:cBhvr>
                                      <p:to>
                                        <p:strVal val="visible"/>
                                      </p:to>
                                    </p:set>
                                    <p:animEffect transition="in" filter="fade">
                                      <p:cBhvr>
                                        <p:cTn id="28" dur="500"/>
                                        <p:tgtEl>
                                          <p:spTgt spid="21"/>
                                        </p:tgtEl>
                                      </p:cBhvr>
                                    </p:animEffect>
                                  </p:childTnLst>
                                </p:cTn>
                              </p:par>
                              <p:par>
                                <p:cTn id="29" presetID="10" presetClass="entr" presetSubtype="0" fill="hold" nodeType="withEffect">
                                  <p:stCondLst>
                                    <p:cond delay="0"/>
                                  </p:stCondLst>
                                  <p:childTnLst>
                                    <p:set>
                                      <p:cBhvr>
                                        <p:cTn id="30" dur="1" fill="hold">
                                          <p:stCondLst>
                                            <p:cond delay="0"/>
                                          </p:stCondLst>
                                        </p:cTn>
                                        <p:tgtEl>
                                          <p:spTgt spid="22"/>
                                        </p:tgtEl>
                                        <p:attrNameLst>
                                          <p:attrName>style.visibility</p:attrName>
                                        </p:attrNameLst>
                                      </p:cBhvr>
                                      <p:to>
                                        <p:strVal val="visible"/>
                                      </p:to>
                                    </p:set>
                                    <p:animEffect transition="in" filter="fade">
                                      <p:cBhvr>
                                        <p:cTn id="31" dur="500"/>
                                        <p:tgtEl>
                                          <p:spTgt spid="22"/>
                                        </p:tgtEl>
                                      </p:cBhvr>
                                    </p:animEffect>
                                  </p:childTnLst>
                                </p:cTn>
                              </p:par>
                              <p:par>
                                <p:cTn id="32" presetID="10" presetClass="entr" presetSubtype="0" fill="hold" nodeType="withEffect">
                                  <p:stCondLst>
                                    <p:cond delay="0"/>
                                  </p:stCondLst>
                                  <p:childTnLst>
                                    <p:set>
                                      <p:cBhvr>
                                        <p:cTn id="33" dur="1" fill="hold">
                                          <p:stCondLst>
                                            <p:cond delay="0"/>
                                          </p:stCondLst>
                                        </p:cTn>
                                        <p:tgtEl>
                                          <p:spTgt spid="23"/>
                                        </p:tgtEl>
                                        <p:attrNameLst>
                                          <p:attrName>style.visibility</p:attrName>
                                        </p:attrNameLst>
                                      </p:cBhvr>
                                      <p:to>
                                        <p:strVal val="visible"/>
                                      </p:to>
                                    </p:set>
                                    <p:animEffect transition="in" filter="fade">
                                      <p:cBhvr>
                                        <p:cTn id="34" dur="500"/>
                                        <p:tgtEl>
                                          <p:spTgt spid="23"/>
                                        </p:tgtEl>
                                      </p:cBhvr>
                                    </p:animEffect>
                                  </p:childTnLst>
                                </p:cTn>
                              </p:par>
                              <p:par>
                                <p:cTn id="35" presetID="10" presetClass="entr" presetSubtype="0" fill="hold" nodeType="withEffect">
                                  <p:stCondLst>
                                    <p:cond delay="0"/>
                                  </p:stCondLst>
                                  <p:childTnLst>
                                    <p:set>
                                      <p:cBhvr>
                                        <p:cTn id="36" dur="1" fill="hold">
                                          <p:stCondLst>
                                            <p:cond delay="0"/>
                                          </p:stCondLst>
                                        </p:cTn>
                                        <p:tgtEl>
                                          <p:spTgt spid="24"/>
                                        </p:tgtEl>
                                        <p:attrNameLst>
                                          <p:attrName>style.visibility</p:attrName>
                                        </p:attrNameLst>
                                      </p:cBhvr>
                                      <p:to>
                                        <p:strVal val="visible"/>
                                      </p:to>
                                    </p:set>
                                    <p:animEffect transition="in" filter="fade">
                                      <p:cBhvr>
                                        <p:cTn id="37" dur="500"/>
                                        <p:tgtEl>
                                          <p:spTgt spid="24"/>
                                        </p:tgtEl>
                                      </p:cBhvr>
                                    </p:animEffect>
                                  </p:childTnLst>
                                </p:cTn>
                              </p:par>
                              <p:par>
                                <p:cTn id="38" presetID="10" presetClass="entr" presetSubtype="0" fill="hold" nodeType="withEffect">
                                  <p:stCondLst>
                                    <p:cond delay="0"/>
                                  </p:stCondLst>
                                  <p:childTnLst>
                                    <p:set>
                                      <p:cBhvr>
                                        <p:cTn id="39" dur="1" fill="hold">
                                          <p:stCondLst>
                                            <p:cond delay="0"/>
                                          </p:stCondLst>
                                        </p:cTn>
                                        <p:tgtEl>
                                          <p:spTgt spid="25"/>
                                        </p:tgtEl>
                                        <p:attrNameLst>
                                          <p:attrName>style.visibility</p:attrName>
                                        </p:attrNameLst>
                                      </p:cBhvr>
                                      <p:to>
                                        <p:strVal val="visible"/>
                                      </p:to>
                                    </p:set>
                                    <p:animEffect transition="in" filter="fade">
                                      <p:cBhvr>
                                        <p:cTn id="40" dur="500"/>
                                        <p:tgtEl>
                                          <p:spTgt spid="25"/>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500"/>
                                        <p:tgtEl>
                                          <p:spTgt spid="15"/>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Effect transition="in" filter="fade">
                                      <p:cBhvr>
                                        <p:cTn id="46"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43" grpId="0" animBg="1"/>
      <p:bldP spid="13" grpId="0" animBg="1"/>
      <p:bldP spid="14" grpId="0" animBg="1"/>
      <p:bldP spid="15" grpId="0" animBg="1"/>
      <p:bldP spid="16" grpId="0" animBg="1"/>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F0BDFA7-BC02-4B40-97DC-6D7F1635C7E2}"/>
              </a:ext>
            </a:extLst>
          </p:cNvPr>
          <p:cNvPicPr>
            <a:picLocks noChangeAspect="1"/>
          </p:cNvPicPr>
          <p:nvPr/>
        </p:nvPicPr>
        <p:blipFill>
          <a:blip r:embed="rId2"/>
          <a:stretch>
            <a:fillRect/>
          </a:stretch>
        </p:blipFill>
        <p:spPr>
          <a:xfrm>
            <a:off x="0" y="67056"/>
            <a:ext cx="12192000" cy="6723888"/>
          </a:xfrm>
          <a:prstGeom prst="rect">
            <a:avLst/>
          </a:prstGeom>
        </p:spPr>
      </p:pic>
      <p:sp>
        <p:nvSpPr>
          <p:cNvPr id="12290" name="Rectangle 3"/>
          <p:cNvSpPr>
            <a:spLocks noChangeArrowheads="1"/>
          </p:cNvSpPr>
          <p:nvPr/>
        </p:nvSpPr>
        <p:spPr bwMode="auto">
          <a:xfrm>
            <a:off x="4518025" y="260350"/>
            <a:ext cx="4343400" cy="609600"/>
          </a:xfrm>
          <a:prstGeom prst="rect">
            <a:avLst/>
          </a:prstGeom>
          <a:solidFill>
            <a:srgbClr val="E5F9A5"/>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Phương thức sản xuất</a:t>
            </a:r>
          </a:p>
        </p:txBody>
      </p:sp>
      <p:sp>
        <p:nvSpPr>
          <p:cNvPr id="12291" name="Rectangle 4"/>
          <p:cNvSpPr>
            <a:spLocks noChangeArrowheads="1"/>
          </p:cNvSpPr>
          <p:nvPr/>
        </p:nvSpPr>
        <p:spPr bwMode="auto">
          <a:xfrm>
            <a:off x="1851025" y="1250950"/>
            <a:ext cx="3581400" cy="609600"/>
          </a:xfrm>
          <a:prstGeom prst="rect">
            <a:avLst/>
          </a:prstGeom>
          <a:solidFill>
            <a:srgbClr val="E5F9A5"/>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Lực lượng sản xuất</a:t>
            </a:r>
          </a:p>
        </p:txBody>
      </p:sp>
      <p:sp>
        <p:nvSpPr>
          <p:cNvPr id="12292" name="Rectangle 5"/>
          <p:cNvSpPr>
            <a:spLocks noChangeArrowheads="1"/>
          </p:cNvSpPr>
          <p:nvPr/>
        </p:nvSpPr>
        <p:spPr bwMode="auto">
          <a:xfrm>
            <a:off x="6956425" y="1250950"/>
            <a:ext cx="3505200" cy="609600"/>
          </a:xfrm>
          <a:prstGeom prst="rect">
            <a:avLst/>
          </a:prstGeom>
          <a:solidFill>
            <a:srgbClr val="E5F9A5"/>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Quan hệ sản xuất</a:t>
            </a:r>
          </a:p>
        </p:txBody>
      </p:sp>
      <p:sp>
        <p:nvSpPr>
          <p:cNvPr id="12293" name="Rectangle 6"/>
          <p:cNvSpPr>
            <a:spLocks noChangeArrowheads="1"/>
          </p:cNvSpPr>
          <p:nvPr/>
        </p:nvSpPr>
        <p:spPr bwMode="auto">
          <a:xfrm>
            <a:off x="1774825" y="2317750"/>
            <a:ext cx="1295400" cy="895350"/>
          </a:xfrm>
          <a:prstGeom prst="rect">
            <a:avLst/>
          </a:prstGeom>
          <a:solidFill>
            <a:srgbClr val="E5F9A5"/>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Người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lao động</a:t>
            </a:r>
          </a:p>
        </p:txBody>
      </p:sp>
      <p:sp>
        <p:nvSpPr>
          <p:cNvPr id="12294" name="Rectangle 7"/>
          <p:cNvSpPr>
            <a:spLocks noChangeArrowheads="1"/>
          </p:cNvSpPr>
          <p:nvPr/>
        </p:nvSpPr>
        <p:spPr bwMode="auto">
          <a:xfrm>
            <a:off x="3679825" y="2470150"/>
            <a:ext cx="1676400" cy="762000"/>
          </a:xfrm>
          <a:prstGeom prst="rect">
            <a:avLst/>
          </a:prstGeom>
          <a:solidFill>
            <a:srgbClr val="E5F9A5"/>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Tư liệu</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 sản xuât</a:t>
            </a:r>
          </a:p>
        </p:txBody>
      </p:sp>
      <p:sp>
        <p:nvSpPr>
          <p:cNvPr id="12295" name="Rectangle 8"/>
          <p:cNvSpPr>
            <a:spLocks noChangeArrowheads="1"/>
          </p:cNvSpPr>
          <p:nvPr/>
        </p:nvSpPr>
        <p:spPr bwMode="auto">
          <a:xfrm>
            <a:off x="3298825" y="3841751"/>
            <a:ext cx="990600" cy="1458913"/>
          </a:xfrm>
          <a:prstGeom prst="rect">
            <a:avLst/>
          </a:prstGeom>
          <a:solidFill>
            <a:srgbClr val="E5F9A5"/>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Công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cụ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lao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động</a:t>
            </a:r>
          </a:p>
        </p:txBody>
      </p:sp>
      <p:sp>
        <p:nvSpPr>
          <p:cNvPr id="12296" name="Rectangle 9"/>
          <p:cNvSpPr>
            <a:spLocks noChangeArrowheads="1"/>
          </p:cNvSpPr>
          <p:nvPr/>
        </p:nvSpPr>
        <p:spPr bwMode="auto">
          <a:xfrm>
            <a:off x="4670425" y="3841751"/>
            <a:ext cx="990600" cy="1458913"/>
          </a:xfrm>
          <a:prstGeom prst="rect">
            <a:avLst/>
          </a:prstGeom>
          <a:solidFill>
            <a:srgbClr val="E5F9A5"/>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Đối</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 tượng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lao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động</a:t>
            </a:r>
          </a:p>
        </p:txBody>
      </p:sp>
      <p:sp>
        <p:nvSpPr>
          <p:cNvPr id="12297" name="Rectangle 10"/>
          <p:cNvSpPr>
            <a:spLocks noChangeArrowheads="1"/>
          </p:cNvSpPr>
          <p:nvPr/>
        </p:nvSpPr>
        <p:spPr bwMode="auto">
          <a:xfrm>
            <a:off x="6956425" y="2317750"/>
            <a:ext cx="838200" cy="2209800"/>
          </a:xfrm>
          <a:prstGeom prst="rect">
            <a:avLst/>
          </a:prstGeom>
          <a:solidFill>
            <a:srgbClr val="E5F9A5"/>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Quan</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 hệ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sở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hữu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TLSX</a:t>
            </a:r>
          </a:p>
        </p:txBody>
      </p:sp>
      <p:sp>
        <p:nvSpPr>
          <p:cNvPr id="12298" name="Rectangle 11"/>
          <p:cNvSpPr>
            <a:spLocks noChangeArrowheads="1"/>
          </p:cNvSpPr>
          <p:nvPr/>
        </p:nvSpPr>
        <p:spPr bwMode="auto">
          <a:xfrm>
            <a:off x="8251825" y="2317750"/>
            <a:ext cx="838200" cy="2209800"/>
          </a:xfrm>
          <a:prstGeom prst="rect">
            <a:avLst/>
          </a:prstGeom>
          <a:solidFill>
            <a:srgbClr val="E5F9A5"/>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Quan</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 hệ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tổ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chức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và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Quản</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 lí</a:t>
            </a:r>
          </a:p>
        </p:txBody>
      </p:sp>
      <p:sp>
        <p:nvSpPr>
          <p:cNvPr id="12299" name="Rectangle 12"/>
          <p:cNvSpPr>
            <a:spLocks noChangeArrowheads="1"/>
          </p:cNvSpPr>
          <p:nvPr/>
        </p:nvSpPr>
        <p:spPr bwMode="auto">
          <a:xfrm>
            <a:off x="9547225" y="2317750"/>
            <a:ext cx="838200" cy="2209800"/>
          </a:xfrm>
          <a:prstGeom prst="rect">
            <a:avLst/>
          </a:prstGeom>
          <a:solidFill>
            <a:srgbClr val="E5F9A5"/>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Quan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hệ</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 phân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phối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sản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phẩm</a:t>
            </a:r>
          </a:p>
        </p:txBody>
      </p:sp>
      <p:sp>
        <p:nvSpPr>
          <p:cNvPr id="12300" name="Line 13"/>
          <p:cNvSpPr>
            <a:spLocks noChangeShapeType="1"/>
          </p:cNvSpPr>
          <p:nvPr/>
        </p:nvSpPr>
        <p:spPr bwMode="auto">
          <a:xfrm>
            <a:off x="10004425" y="4527550"/>
            <a:ext cx="0" cy="11430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01" name="Line 14"/>
          <p:cNvSpPr>
            <a:spLocks noChangeShapeType="1"/>
          </p:cNvSpPr>
          <p:nvPr/>
        </p:nvSpPr>
        <p:spPr bwMode="auto">
          <a:xfrm flipH="1">
            <a:off x="7337425" y="5670550"/>
            <a:ext cx="26670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02" name="Line 15"/>
          <p:cNvSpPr>
            <a:spLocks noChangeShapeType="1"/>
          </p:cNvSpPr>
          <p:nvPr/>
        </p:nvSpPr>
        <p:spPr bwMode="auto">
          <a:xfrm flipV="1">
            <a:off x="7337425" y="4527550"/>
            <a:ext cx="0" cy="11430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03" name="Line 16"/>
          <p:cNvSpPr>
            <a:spLocks noChangeShapeType="1"/>
          </p:cNvSpPr>
          <p:nvPr/>
        </p:nvSpPr>
        <p:spPr bwMode="auto">
          <a:xfrm>
            <a:off x="7566025" y="4527550"/>
            <a:ext cx="0" cy="9906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04" name="Line 17"/>
          <p:cNvSpPr>
            <a:spLocks noChangeShapeType="1"/>
          </p:cNvSpPr>
          <p:nvPr/>
        </p:nvSpPr>
        <p:spPr bwMode="auto">
          <a:xfrm>
            <a:off x="7566025" y="5518150"/>
            <a:ext cx="22860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05" name="Line 18"/>
          <p:cNvSpPr>
            <a:spLocks noChangeShapeType="1"/>
          </p:cNvSpPr>
          <p:nvPr/>
        </p:nvSpPr>
        <p:spPr bwMode="auto">
          <a:xfrm flipV="1">
            <a:off x="9852025" y="4451350"/>
            <a:ext cx="0" cy="10668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06" name="Line 19"/>
          <p:cNvSpPr>
            <a:spLocks noChangeShapeType="1"/>
          </p:cNvSpPr>
          <p:nvPr/>
        </p:nvSpPr>
        <p:spPr bwMode="auto">
          <a:xfrm>
            <a:off x="9090025" y="2927350"/>
            <a:ext cx="4572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07" name="Line 20"/>
          <p:cNvSpPr>
            <a:spLocks noChangeShapeType="1"/>
          </p:cNvSpPr>
          <p:nvPr/>
        </p:nvSpPr>
        <p:spPr bwMode="auto">
          <a:xfrm flipH="1">
            <a:off x="9090025" y="3384550"/>
            <a:ext cx="4572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08" name="Line 21"/>
          <p:cNvSpPr>
            <a:spLocks noChangeShapeType="1"/>
          </p:cNvSpPr>
          <p:nvPr/>
        </p:nvSpPr>
        <p:spPr bwMode="auto">
          <a:xfrm>
            <a:off x="7794625" y="2851150"/>
            <a:ext cx="4572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09" name="Line 22"/>
          <p:cNvSpPr>
            <a:spLocks noChangeShapeType="1"/>
          </p:cNvSpPr>
          <p:nvPr/>
        </p:nvSpPr>
        <p:spPr bwMode="auto">
          <a:xfrm flipH="1">
            <a:off x="7794625" y="3384550"/>
            <a:ext cx="4572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10" name="Line 23"/>
          <p:cNvSpPr>
            <a:spLocks noChangeShapeType="1"/>
          </p:cNvSpPr>
          <p:nvPr/>
        </p:nvSpPr>
        <p:spPr bwMode="auto">
          <a:xfrm>
            <a:off x="4899025" y="869950"/>
            <a:ext cx="0" cy="3810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11" name="Line 24"/>
          <p:cNvSpPr>
            <a:spLocks noChangeShapeType="1"/>
          </p:cNvSpPr>
          <p:nvPr/>
        </p:nvSpPr>
        <p:spPr bwMode="auto">
          <a:xfrm>
            <a:off x="7947025" y="869950"/>
            <a:ext cx="0" cy="3810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12" name="Line 25"/>
          <p:cNvSpPr>
            <a:spLocks noChangeShapeType="1"/>
          </p:cNvSpPr>
          <p:nvPr/>
        </p:nvSpPr>
        <p:spPr bwMode="auto">
          <a:xfrm>
            <a:off x="2384425" y="1860550"/>
            <a:ext cx="0" cy="4572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13" name="Line 26"/>
          <p:cNvSpPr>
            <a:spLocks noChangeShapeType="1"/>
          </p:cNvSpPr>
          <p:nvPr/>
        </p:nvSpPr>
        <p:spPr bwMode="auto">
          <a:xfrm>
            <a:off x="4899025" y="1860550"/>
            <a:ext cx="0" cy="6096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14" name="Line 27"/>
          <p:cNvSpPr>
            <a:spLocks noChangeShapeType="1"/>
          </p:cNvSpPr>
          <p:nvPr/>
        </p:nvSpPr>
        <p:spPr bwMode="auto">
          <a:xfrm>
            <a:off x="3070225" y="2546350"/>
            <a:ext cx="6096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15" name="Line 28"/>
          <p:cNvSpPr>
            <a:spLocks noChangeShapeType="1"/>
          </p:cNvSpPr>
          <p:nvPr/>
        </p:nvSpPr>
        <p:spPr bwMode="auto">
          <a:xfrm flipH="1">
            <a:off x="3070225" y="2851150"/>
            <a:ext cx="6096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16" name="Line 29"/>
          <p:cNvSpPr>
            <a:spLocks noChangeShapeType="1"/>
          </p:cNvSpPr>
          <p:nvPr/>
        </p:nvSpPr>
        <p:spPr bwMode="auto">
          <a:xfrm>
            <a:off x="3832225" y="3232150"/>
            <a:ext cx="0" cy="6096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17" name="Line 30"/>
          <p:cNvSpPr>
            <a:spLocks noChangeShapeType="1"/>
          </p:cNvSpPr>
          <p:nvPr/>
        </p:nvSpPr>
        <p:spPr bwMode="auto">
          <a:xfrm>
            <a:off x="5051425" y="3232150"/>
            <a:ext cx="0" cy="6096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18" name="Line 31"/>
          <p:cNvSpPr>
            <a:spLocks noChangeShapeType="1"/>
          </p:cNvSpPr>
          <p:nvPr/>
        </p:nvSpPr>
        <p:spPr bwMode="auto">
          <a:xfrm>
            <a:off x="8709025" y="1860550"/>
            <a:ext cx="0" cy="4572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19" name="Line 32"/>
          <p:cNvSpPr>
            <a:spLocks noChangeShapeType="1"/>
          </p:cNvSpPr>
          <p:nvPr/>
        </p:nvSpPr>
        <p:spPr bwMode="auto">
          <a:xfrm>
            <a:off x="7261225" y="1860550"/>
            <a:ext cx="0" cy="4572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20" name="Line 33"/>
          <p:cNvSpPr>
            <a:spLocks noChangeShapeType="1"/>
          </p:cNvSpPr>
          <p:nvPr/>
        </p:nvSpPr>
        <p:spPr bwMode="auto">
          <a:xfrm>
            <a:off x="10080625" y="1860550"/>
            <a:ext cx="0" cy="4572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21" name="Line 34"/>
          <p:cNvSpPr>
            <a:spLocks noChangeShapeType="1"/>
          </p:cNvSpPr>
          <p:nvPr/>
        </p:nvSpPr>
        <p:spPr bwMode="auto">
          <a:xfrm>
            <a:off x="5432425" y="1403350"/>
            <a:ext cx="15240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22" name="Line 35"/>
          <p:cNvSpPr>
            <a:spLocks noChangeShapeType="1"/>
          </p:cNvSpPr>
          <p:nvPr/>
        </p:nvSpPr>
        <p:spPr bwMode="auto">
          <a:xfrm flipH="1">
            <a:off x="5432425" y="1631950"/>
            <a:ext cx="15240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23" name="Rectangle 37"/>
          <p:cNvSpPr>
            <a:spLocks noChangeArrowheads="1"/>
          </p:cNvSpPr>
          <p:nvPr/>
        </p:nvSpPr>
        <p:spPr bwMode="auto">
          <a:xfrm>
            <a:off x="3287713" y="3841751"/>
            <a:ext cx="990600" cy="1458913"/>
          </a:xfrm>
          <a:prstGeom prst="rect">
            <a:avLst/>
          </a:prstGeom>
          <a:solidFill>
            <a:srgbClr val="E5F9A5"/>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Tư</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 liệu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lao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động</a:t>
            </a:r>
          </a:p>
        </p:txBody>
      </p:sp>
      <p:sp>
        <p:nvSpPr>
          <p:cNvPr id="12324" name="Rectangle 39"/>
          <p:cNvSpPr>
            <a:spLocks noChangeArrowheads="1"/>
          </p:cNvSpPr>
          <p:nvPr/>
        </p:nvSpPr>
        <p:spPr bwMode="auto">
          <a:xfrm>
            <a:off x="1630363" y="5562600"/>
            <a:ext cx="1441450" cy="762000"/>
          </a:xfrm>
          <a:prstGeom prst="rect">
            <a:avLst/>
          </a:prstGeom>
          <a:solidFill>
            <a:srgbClr val="E5F9A5"/>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Công cụ</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 lao động</a:t>
            </a:r>
          </a:p>
        </p:txBody>
      </p:sp>
      <p:sp>
        <p:nvSpPr>
          <p:cNvPr id="12325" name="Rectangle 40"/>
          <p:cNvSpPr>
            <a:spLocks noChangeArrowheads="1"/>
          </p:cNvSpPr>
          <p:nvPr/>
        </p:nvSpPr>
        <p:spPr bwMode="auto">
          <a:xfrm>
            <a:off x="4656138" y="5661025"/>
            <a:ext cx="1295400" cy="647700"/>
          </a:xfrm>
          <a:prstGeom prst="rect">
            <a:avLst/>
          </a:prstGeom>
          <a:solidFill>
            <a:srgbClr val="E5F9A5"/>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Phương tiện </a:t>
            </a:r>
          </a:p>
          <a:p>
            <a:pPr algn="ctr" fontAlgn="base">
              <a:spcBef>
                <a:spcPct val="0"/>
              </a:spcBef>
              <a:spcAft>
                <a:spcPct val="0"/>
              </a:spcAft>
              <a:buFontTx/>
              <a:buNone/>
            </a:pPr>
            <a:r>
              <a:rPr lang="en-US" altLang="en-US" sz="2000" b="1">
                <a:solidFill>
                  <a:prstClr val="black"/>
                </a:solidFill>
                <a:latin typeface="Times New Roman" panose="02020603050405020304" pitchFamily="18" charset="0"/>
                <a:cs typeface="Times New Roman" panose="02020603050405020304" pitchFamily="18" charset="0"/>
              </a:rPr>
              <a:t>lao động</a:t>
            </a:r>
          </a:p>
        </p:txBody>
      </p:sp>
      <p:sp>
        <p:nvSpPr>
          <p:cNvPr id="12326" name="Line 42"/>
          <p:cNvSpPr>
            <a:spLocks noChangeShapeType="1"/>
          </p:cNvSpPr>
          <p:nvPr/>
        </p:nvSpPr>
        <p:spPr bwMode="auto">
          <a:xfrm>
            <a:off x="3792538" y="5300663"/>
            <a:ext cx="863600" cy="360362"/>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
        <p:nvSpPr>
          <p:cNvPr id="12327" name="Line 43"/>
          <p:cNvSpPr>
            <a:spLocks noChangeShapeType="1"/>
          </p:cNvSpPr>
          <p:nvPr/>
        </p:nvSpPr>
        <p:spPr bwMode="auto">
          <a:xfrm flipH="1">
            <a:off x="3071814" y="5300664"/>
            <a:ext cx="720725" cy="288925"/>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75028731"/>
      </p:ext>
    </p:extLst>
  </p:cSld>
  <p:clrMapOvr>
    <a:masterClrMapping/>
  </p:clrMapOvr>
  <p:transition>
    <p:wheel/>
  </p:transition>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2057223846"/>
              </p:ext>
            </p:extLst>
          </p:nvPr>
        </p:nvGraphicFramePr>
        <p:xfrm>
          <a:off x="122328" y="1062036"/>
          <a:ext cx="11854328"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cxnSp>
        <p:nvCxnSpPr>
          <p:cNvPr id="8" name="Straight Arrow Connector 7"/>
          <p:cNvCxnSpPr/>
          <p:nvPr/>
        </p:nvCxnSpPr>
        <p:spPr>
          <a:xfrm>
            <a:off x="5069543" y="1912658"/>
            <a:ext cx="1008063" cy="0"/>
          </a:xfrm>
          <a:prstGeom prst="straightConnector1">
            <a:avLst/>
          </a:prstGeom>
          <a:ln w="57150">
            <a:solidFill>
              <a:schemeClr val="accent6">
                <a:lumMod val="75000"/>
              </a:schemeClr>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10" name="AutoShape 22"/>
          <p:cNvSpPr>
            <a:spLocks noChangeAspect="1" noChangeArrowheads="1"/>
          </p:cNvSpPr>
          <p:nvPr/>
        </p:nvSpPr>
        <p:spPr bwMode="auto">
          <a:xfrm>
            <a:off x="1524000" y="749228"/>
            <a:ext cx="9144000" cy="73025"/>
          </a:xfrm>
          <a:prstGeom prst="flowChartPredefinedProcess">
            <a:avLst/>
          </a:prstGeom>
          <a:solidFill>
            <a:srgbClr val="FFFF00"/>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fontAlgn="base">
              <a:spcBef>
                <a:spcPct val="0"/>
              </a:spcBef>
              <a:spcAft>
                <a:spcPct val="0"/>
              </a:spcAft>
              <a:buFontTx/>
              <a:buNone/>
            </a:pPr>
            <a:endParaRPr lang="en-US" altLang="en-US" sz="1800">
              <a:solidFill>
                <a:prstClr val="black"/>
              </a:solidFill>
              <a:cs typeface="Arial" panose="020B0604020202020204" pitchFamily="34" charset="0"/>
            </a:endParaRPr>
          </a:p>
        </p:txBody>
      </p:sp>
      <p:sp>
        <p:nvSpPr>
          <p:cNvPr id="11" name="Rectangle 10"/>
          <p:cNvSpPr/>
          <p:nvPr/>
        </p:nvSpPr>
        <p:spPr>
          <a:xfrm>
            <a:off x="3491122" y="143100"/>
            <a:ext cx="6438489" cy="461665"/>
          </a:xfrm>
          <a:prstGeom prst="rect">
            <a:avLst/>
          </a:prstGeom>
        </p:spPr>
        <p:txBody>
          <a:bodyPr wrap="square">
            <a:spAutoFit/>
          </a:bodyPr>
          <a:lstStyle/>
          <a:p>
            <a:r>
              <a:rPr lang="pt-BR" sz="2400" b="1" dirty="0">
                <a:solidFill>
                  <a:srgbClr val="FF0000"/>
                </a:solidFill>
                <a:latin typeface="Times New Roman" panose="02020603050405020304" pitchFamily="18" charset="0"/>
              </a:rPr>
              <a:t>Mối quan hệ biện chứng giữa LLSX và QHSX</a:t>
            </a:r>
            <a:endParaRPr lang="en-US" sz="2400" dirty="0">
              <a:solidFill>
                <a:srgbClr val="FF0000"/>
              </a:solidFill>
            </a:endParaRPr>
          </a:p>
        </p:txBody>
      </p:sp>
      <p:pic>
        <p:nvPicPr>
          <p:cNvPr id="3074" name="Picture 2">
            <a:extLst>
              <a:ext uri="{FF2B5EF4-FFF2-40B4-BE49-F238E27FC236}">
                <a16:creationId xmlns:a16="http://schemas.microsoft.com/office/drawing/2014/main" id="{67F58EB4-CFC7-4270-A1EC-69F3493A5D3D}"/>
              </a:ext>
            </a:extLst>
          </p:cNvPr>
          <p:cNvPicPr>
            <a:picLocks noChangeAspect="1" noChangeArrowheads="1" noCrop="1"/>
          </p:cNvPicPr>
          <p:nvPr/>
        </p:nvPicPr>
        <p:blipFill>
          <a:blip r:embed="rId7">
            <a:extLst>
              <a:ext uri="{28A0092B-C50C-407E-A947-70E740481C1C}">
                <a14:useLocalDpi xmlns:a14="http://schemas.microsoft.com/office/drawing/2010/main" val="0"/>
              </a:ext>
            </a:extLst>
          </a:blip>
          <a:srcRect/>
          <a:stretch>
            <a:fillRect/>
          </a:stretch>
        </p:blipFill>
        <p:spPr bwMode="auto">
          <a:xfrm>
            <a:off x="1" y="4602671"/>
            <a:ext cx="2400300" cy="2050542"/>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a:extLst>
              <a:ext uri="{FF2B5EF4-FFF2-40B4-BE49-F238E27FC236}">
                <a16:creationId xmlns:a16="http://schemas.microsoft.com/office/drawing/2014/main" id="{5251552D-0AD2-4C20-9B5F-FA9FF9C0C777}"/>
              </a:ext>
            </a:extLst>
          </p:cNvPr>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a:off x="9576356" y="4823483"/>
            <a:ext cx="2400300" cy="20064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71463170"/>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linds(horizontal)">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EDD17074-54B4-492C-A965-E84E54F97402}"/>
                                            </p:graphicEl>
                                          </p:spTgt>
                                        </p:tgtEl>
                                        <p:attrNameLst>
                                          <p:attrName>style.visibility</p:attrName>
                                        </p:attrNameLst>
                                      </p:cBhvr>
                                      <p:to>
                                        <p:strVal val="visible"/>
                                      </p:to>
                                    </p:set>
                                    <p:animEffect transition="in" filter="fade">
                                      <p:cBhvr>
                                        <p:cTn id="12" dur="500"/>
                                        <p:tgtEl>
                                          <p:spTgt spid="2">
                                            <p:graphicEl>
                                              <a:dgm id="{EDD17074-54B4-492C-A965-E84E54F97402}"/>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graphicEl>
                                              <a:dgm id="{1379F78D-28F7-4B40-BCBC-5A6C1C136187}"/>
                                            </p:graphicEl>
                                          </p:spTgt>
                                        </p:tgtEl>
                                        <p:attrNameLst>
                                          <p:attrName>style.visibility</p:attrName>
                                        </p:attrNameLst>
                                      </p:cBhvr>
                                      <p:to>
                                        <p:strVal val="visible"/>
                                      </p:to>
                                    </p:set>
                                    <p:animEffect transition="in" filter="fade">
                                      <p:cBhvr>
                                        <p:cTn id="17" dur="500"/>
                                        <p:tgtEl>
                                          <p:spTgt spid="2">
                                            <p:graphicEl>
                                              <a:dgm id="{1379F78D-28F7-4B40-BCBC-5A6C1C136187}"/>
                                            </p:graphic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2">
                                            <p:graphicEl>
                                              <a:dgm id="{08B979C0-9E14-4E7B-8C41-C3DBA0F4A50A}"/>
                                            </p:graphicEl>
                                          </p:spTgt>
                                        </p:tgtEl>
                                        <p:attrNameLst>
                                          <p:attrName>style.visibility</p:attrName>
                                        </p:attrNameLst>
                                      </p:cBhvr>
                                      <p:to>
                                        <p:strVal val="visible"/>
                                      </p:to>
                                    </p:set>
                                    <p:animEffect transition="in" filter="fade">
                                      <p:cBhvr>
                                        <p:cTn id="20" dur="500"/>
                                        <p:tgtEl>
                                          <p:spTgt spid="2">
                                            <p:graphicEl>
                                              <a:dgm id="{08B979C0-9E14-4E7B-8C41-C3DBA0F4A50A}"/>
                                            </p:graphic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2">
                                            <p:graphicEl>
                                              <a:dgm id="{E05E6A8A-C189-4F47-8009-287DE3A6CA4A}"/>
                                            </p:graphicEl>
                                          </p:spTgt>
                                        </p:tgtEl>
                                        <p:attrNameLst>
                                          <p:attrName>style.visibility</p:attrName>
                                        </p:attrNameLst>
                                      </p:cBhvr>
                                      <p:to>
                                        <p:strVal val="visible"/>
                                      </p:to>
                                    </p:set>
                                    <p:animEffect transition="in" filter="fade">
                                      <p:cBhvr>
                                        <p:cTn id="25" dur="500"/>
                                        <p:tgtEl>
                                          <p:spTgt spid="2">
                                            <p:graphicEl>
                                              <a:dgm id="{E05E6A8A-C189-4F47-8009-287DE3A6CA4A}"/>
                                            </p:graphic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2">
                                            <p:graphicEl>
                                              <a:dgm id="{E86403A3-9296-4985-8A11-16571561544D}"/>
                                            </p:graphicEl>
                                          </p:spTgt>
                                        </p:tgtEl>
                                        <p:attrNameLst>
                                          <p:attrName>style.visibility</p:attrName>
                                        </p:attrNameLst>
                                      </p:cBhvr>
                                      <p:to>
                                        <p:strVal val="visible"/>
                                      </p:to>
                                    </p:set>
                                    <p:animEffect transition="in" filter="fade">
                                      <p:cBhvr>
                                        <p:cTn id="28" dur="500"/>
                                        <p:tgtEl>
                                          <p:spTgt spid="2">
                                            <p:graphicEl>
                                              <a:dgm id="{E86403A3-9296-4985-8A11-16571561544D}"/>
                                            </p:graphicEl>
                                          </p:spTgt>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2">
                                            <p:graphicEl>
                                              <a:dgm id="{A34206D8-BFA6-4267-BA74-EDAE53FF1F10}"/>
                                            </p:graphicEl>
                                          </p:spTgt>
                                        </p:tgtEl>
                                        <p:attrNameLst>
                                          <p:attrName>style.visibility</p:attrName>
                                        </p:attrNameLst>
                                      </p:cBhvr>
                                      <p:to>
                                        <p:strVal val="visible"/>
                                      </p:to>
                                    </p:set>
                                    <p:animEffect transition="in" filter="fade">
                                      <p:cBhvr>
                                        <p:cTn id="33" dur="500"/>
                                        <p:tgtEl>
                                          <p:spTgt spid="2">
                                            <p:graphicEl>
                                              <a:dgm id="{A34206D8-BFA6-4267-BA74-EDAE53FF1F10}"/>
                                            </p:graphicEl>
                                          </p:spTgt>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2">
                                            <p:graphicEl>
                                              <a:dgm id="{C45CE722-C1D0-48A0-AA4C-FB4DBA2DF20A}"/>
                                            </p:graphicEl>
                                          </p:spTgt>
                                        </p:tgtEl>
                                        <p:attrNameLst>
                                          <p:attrName>style.visibility</p:attrName>
                                        </p:attrNameLst>
                                      </p:cBhvr>
                                      <p:to>
                                        <p:strVal val="visible"/>
                                      </p:to>
                                    </p:set>
                                    <p:animEffect transition="in" filter="fade">
                                      <p:cBhvr>
                                        <p:cTn id="36" dur="500"/>
                                        <p:tgtEl>
                                          <p:spTgt spid="2">
                                            <p:graphicEl>
                                              <a:dgm id="{C45CE722-C1D0-48A0-AA4C-FB4DBA2DF20A}"/>
                                            </p:graphicEl>
                                          </p:spTgt>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2">
                                            <p:graphicEl>
                                              <a:dgm id="{84458821-5C6B-4BF9-9183-024CFD13B0C9}"/>
                                            </p:graphicEl>
                                          </p:spTgt>
                                        </p:tgtEl>
                                        <p:attrNameLst>
                                          <p:attrName>style.visibility</p:attrName>
                                        </p:attrNameLst>
                                      </p:cBhvr>
                                      <p:to>
                                        <p:strVal val="visible"/>
                                      </p:to>
                                    </p:set>
                                    <p:animEffect transition="in" filter="fade">
                                      <p:cBhvr>
                                        <p:cTn id="41" dur="500"/>
                                        <p:tgtEl>
                                          <p:spTgt spid="2">
                                            <p:graphicEl>
                                              <a:dgm id="{84458821-5C6B-4BF9-9183-024CFD13B0C9}"/>
                                            </p:graphicEl>
                                          </p:spTgt>
                                        </p:tgtEl>
                                      </p:cBhvr>
                                    </p:animEffect>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grpId="0" nodeType="clickEffect">
                                  <p:stCondLst>
                                    <p:cond delay="0"/>
                                  </p:stCondLst>
                                  <p:childTnLst>
                                    <p:set>
                                      <p:cBhvr>
                                        <p:cTn id="45" dur="1" fill="hold">
                                          <p:stCondLst>
                                            <p:cond delay="0"/>
                                          </p:stCondLst>
                                        </p:cTn>
                                        <p:tgtEl>
                                          <p:spTgt spid="2">
                                            <p:graphicEl>
                                              <a:dgm id="{4AE3AB0B-887C-45A3-8C22-CC777859E471}"/>
                                            </p:graphicEl>
                                          </p:spTgt>
                                        </p:tgtEl>
                                        <p:attrNameLst>
                                          <p:attrName>style.visibility</p:attrName>
                                        </p:attrNameLst>
                                      </p:cBhvr>
                                      <p:to>
                                        <p:strVal val="visible"/>
                                      </p:to>
                                    </p:set>
                                    <p:animEffect transition="in" filter="fade">
                                      <p:cBhvr>
                                        <p:cTn id="46" dur="500"/>
                                        <p:tgtEl>
                                          <p:spTgt spid="2">
                                            <p:graphicEl>
                                              <a:dgm id="{4AE3AB0B-887C-45A3-8C22-CC777859E471}"/>
                                            </p:graphicEl>
                                          </p:spTgt>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2">
                                            <p:graphicEl>
                                              <a:dgm id="{CA6124A3-4857-4F46-B073-83D5B5CC9E07}"/>
                                            </p:graphicEl>
                                          </p:spTgt>
                                        </p:tgtEl>
                                        <p:attrNameLst>
                                          <p:attrName>style.visibility</p:attrName>
                                        </p:attrNameLst>
                                      </p:cBhvr>
                                      <p:to>
                                        <p:strVal val="visible"/>
                                      </p:to>
                                    </p:set>
                                    <p:animEffect transition="in" filter="fade">
                                      <p:cBhvr>
                                        <p:cTn id="49" dur="500"/>
                                        <p:tgtEl>
                                          <p:spTgt spid="2">
                                            <p:graphicEl>
                                              <a:dgm id="{CA6124A3-4857-4F46-B073-83D5B5CC9E07}"/>
                                            </p:graphicEl>
                                          </p:spTgt>
                                        </p:tgtEl>
                                      </p:cBhvr>
                                    </p:animEffect>
                                  </p:childTnLst>
                                </p:cTn>
                              </p:par>
                            </p:childTnLst>
                          </p:cTn>
                        </p:par>
                      </p:childTnLst>
                    </p:cTn>
                  </p:par>
                  <p:par>
                    <p:cTn id="50" fill="hold">
                      <p:stCondLst>
                        <p:cond delay="indefinite"/>
                      </p:stCondLst>
                      <p:childTnLst>
                        <p:par>
                          <p:cTn id="51" fill="hold">
                            <p:stCondLst>
                              <p:cond delay="0"/>
                            </p:stCondLst>
                            <p:childTnLst>
                              <p:par>
                                <p:cTn id="52" presetID="10" presetClass="entr" presetSubtype="0" fill="hold" grpId="0" nodeType="clickEffect">
                                  <p:stCondLst>
                                    <p:cond delay="0"/>
                                  </p:stCondLst>
                                  <p:childTnLst>
                                    <p:set>
                                      <p:cBhvr>
                                        <p:cTn id="53" dur="1" fill="hold">
                                          <p:stCondLst>
                                            <p:cond delay="0"/>
                                          </p:stCondLst>
                                        </p:cTn>
                                        <p:tgtEl>
                                          <p:spTgt spid="2">
                                            <p:graphicEl>
                                              <a:dgm id="{BE58A7D1-33C9-4631-B9F5-51E806F1385F}"/>
                                            </p:graphicEl>
                                          </p:spTgt>
                                        </p:tgtEl>
                                        <p:attrNameLst>
                                          <p:attrName>style.visibility</p:attrName>
                                        </p:attrNameLst>
                                      </p:cBhvr>
                                      <p:to>
                                        <p:strVal val="visible"/>
                                      </p:to>
                                    </p:set>
                                    <p:animEffect transition="in" filter="fade">
                                      <p:cBhvr>
                                        <p:cTn id="54" dur="500"/>
                                        <p:tgtEl>
                                          <p:spTgt spid="2">
                                            <p:graphicEl>
                                              <a:dgm id="{BE58A7D1-33C9-4631-B9F5-51E806F1385F}"/>
                                            </p:graphicEl>
                                          </p:spTgt>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2">
                                            <p:graphicEl>
                                              <a:dgm id="{194A08A9-2A14-45E3-B539-CE2D6B76E735}"/>
                                            </p:graphicEl>
                                          </p:spTgt>
                                        </p:tgtEl>
                                        <p:attrNameLst>
                                          <p:attrName>style.visibility</p:attrName>
                                        </p:attrNameLst>
                                      </p:cBhvr>
                                      <p:to>
                                        <p:strVal val="visible"/>
                                      </p:to>
                                    </p:set>
                                    <p:animEffect transition="in" filter="fade">
                                      <p:cBhvr>
                                        <p:cTn id="57" dur="500"/>
                                        <p:tgtEl>
                                          <p:spTgt spid="2">
                                            <p:graphicEl>
                                              <a:dgm id="{194A08A9-2A14-45E3-B539-CE2D6B76E735}"/>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P spid="10" grpId="0" animBg="1" autoUpdateAnimBg="0"/>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DF73522-137E-4C14-9725-E436222D224A}"/>
              </a:ext>
            </a:extLst>
          </p:cNvPr>
          <p:cNvPicPr>
            <a:picLocks noChangeAspect="1"/>
          </p:cNvPicPr>
          <p:nvPr/>
        </p:nvPicPr>
        <p:blipFill>
          <a:blip r:embed="rId2"/>
          <a:stretch>
            <a:fillRect/>
          </a:stretch>
        </p:blipFill>
        <p:spPr>
          <a:xfrm>
            <a:off x="0" y="67056"/>
            <a:ext cx="12192000" cy="6723888"/>
          </a:xfrm>
          <a:prstGeom prst="rect">
            <a:avLst/>
          </a:prstGeom>
        </p:spPr>
      </p:pic>
      <p:pic>
        <p:nvPicPr>
          <p:cNvPr id="4" name="Picture 2" descr="D:\Mr Quynh\E Quynh\VIEC GIANG DAY\Thao Giang 2014\Thao Giang\hinh anh\travail_dans_les_champs_avec_charue_et_buffle.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95601" y="152400"/>
            <a:ext cx="6310313" cy="3221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60"/>
          <p:cNvSpPr>
            <a:spLocks noChangeAspect="1" noChangeArrowheads="1"/>
          </p:cNvSpPr>
          <p:nvPr/>
        </p:nvSpPr>
        <p:spPr bwMode="auto">
          <a:xfrm>
            <a:off x="6248400" y="3810000"/>
            <a:ext cx="4267200" cy="2895600"/>
          </a:xfrm>
          <a:prstGeom prst="rect">
            <a:avLst/>
          </a:prstGeom>
          <a:solidFill>
            <a:schemeClr val="bg1"/>
          </a:solidFill>
          <a:ln w="76200" cmpd="tri">
            <a:solidFill>
              <a:srgbClr val="FF3300"/>
            </a:solidFill>
            <a:miter lim="800000"/>
            <a:headEnd/>
            <a:tailEnd/>
          </a:ln>
        </p:spPr>
        <p:txBody>
          <a:bodyPr/>
          <a:lstStyle>
            <a:lvl1pPr marL="273050" indent="-273050">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fontAlgn="base">
              <a:lnSpc>
                <a:spcPct val="90000"/>
              </a:lnSpc>
              <a:spcBef>
                <a:spcPts val="400"/>
              </a:spcBef>
              <a:spcAft>
                <a:spcPct val="0"/>
              </a:spcAft>
              <a:buNone/>
            </a:pPr>
            <a:r>
              <a:rPr lang="en-US" altLang="en-US" sz="2400" b="1">
                <a:solidFill>
                  <a:srgbClr val="C00000"/>
                </a:solidFill>
                <a:cs typeface="Arial" panose="020B0604020202020204" pitchFamily="34" charset="0"/>
              </a:rPr>
              <a:t>Quan hệ sản xuất</a:t>
            </a:r>
          </a:p>
          <a:p>
            <a:pPr algn="ctr" fontAlgn="base">
              <a:lnSpc>
                <a:spcPct val="90000"/>
              </a:lnSpc>
              <a:spcBef>
                <a:spcPts val="400"/>
              </a:spcBef>
              <a:spcAft>
                <a:spcPct val="0"/>
              </a:spcAft>
              <a:buNone/>
            </a:pPr>
            <a:r>
              <a:rPr lang="en-US" altLang="en-US" sz="2400" b="1">
                <a:solidFill>
                  <a:srgbClr val="002060"/>
                </a:solidFill>
                <a:cs typeface="Arial" panose="020B0604020202020204" pitchFamily="34" charset="0"/>
              </a:rPr>
              <a:t>tất yếu tồn tại các loại hình sở hữu nhỏ về tư liệu SX, với cung cách quản lý theo hình thức kinh tế hộ gia đình và phân phối chủ yếu là hiện vật, trực tiếp, tự cấp tự túc.</a:t>
            </a:r>
            <a:endParaRPr lang="vi-VN" altLang="en-US" sz="2400">
              <a:solidFill>
                <a:srgbClr val="002060"/>
              </a:solidFill>
              <a:cs typeface="Arial" panose="020B0604020202020204" pitchFamily="34" charset="0"/>
            </a:endParaRPr>
          </a:p>
        </p:txBody>
      </p:sp>
      <p:sp>
        <p:nvSpPr>
          <p:cNvPr id="9" name="Right Arrow Callout 8"/>
          <p:cNvSpPr/>
          <p:nvPr/>
        </p:nvSpPr>
        <p:spPr>
          <a:xfrm>
            <a:off x="962025" y="4038600"/>
            <a:ext cx="5286375" cy="2514600"/>
          </a:xfrm>
          <a:prstGeom prst="rightArrowCallout">
            <a:avLst>
              <a:gd name="adj1" fmla="val 32524"/>
              <a:gd name="adj2" fmla="val 25000"/>
              <a:gd name="adj3" fmla="val 19984"/>
              <a:gd name="adj4" fmla="val 82275"/>
            </a:avLst>
          </a:prstGeom>
          <a:solidFill>
            <a:srgbClr val="000099"/>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342900" indent="-342900" algn="ctr" fontAlgn="base">
              <a:lnSpc>
                <a:spcPct val="90000"/>
              </a:lnSpc>
              <a:spcBef>
                <a:spcPct val="20000"/>
              </a:spcBef>
              <a:spcAft>
                <a:spcPct val="0"/>
              </a:spcAft>
              <a:defRPr/>
            </a:pPr>
            <a:r>
              <a:rPr lang="en-US" sz="2400" b="1" dirty="0" err="1">
                <a:solidFill>
                  <a:srgbClr val="FF0000"/>
                </a:solidFill>
                <a:latin typeface="Arial" pitchFamily="34" charset="0"/>
                <a:cs typeface="Arial" pitchFamily="34" charset="0"/>
              </a:rPr>
              <a:t>Lực</a:t>
            </a:r>
            <a:r>
              <a:rPr lang="en-US" sz="2400" b="1" dirty="0">
                <a:solidFill>
                  <a:srgbClr val="FF0000"/>
                </a:solidFill>
                <a:latin typeface="Arial" pitchFamily="34" charset="0"/>
                <a:cs typeface="Arial" pitchFamily="34" charset="0"/>
              </a:rPr>
              <a:t> </a:t>
            </a:r>
            <a:r>
              <a:rPr lang="en-US" sz="2400" b="1" dirty="0" err="1">
                <a:solidFill>
                  <a:srgbClr val="FF0000"/>
                </a:solidFill>
                <a:latin typeface="Arial" pitchFamily="34" charset="0"/>
                <a:cs typeface="Arial" pitchFamily="34" charset="0"/>
              </a:rPr>
              <a:t>lượng</a:t>
            </a:r>
            <a:r>
              <a:rPr lang="en-US" sz="2400" b="1" dirty="0">
                <a:solidFill>
                  <a:srgbClr val="FF0000"/>
                </a:solidFill>
                <a:latin typeface="Arial" pitchFamily="34" charset="0"/>
                <a:cs typeface="Arial" pitchFamily="34" charset="0"/>
              </a:rPr>
              <a:t> </a:t>
            </a:r>
            <a:r>
              <a:rPr lang="en-US" sz="2400" b="1" dirty="0" err="1">
                <a:solidFill>
                  <a:srgbClr val="FF0000"/>
                </a:solidFill>
                <a:latin typeface="Arial" pitchFamily="34" charset="0"/>
                <a:cs typeface="Arial" pitchFamily="34" charset="0"/>
              </a:rPr>
              <a:t>sản</a:t>
            </a:r>
            <a:r>
              <a:rPr lang="en-US" sz="2400" b="1" dirty="0">
                <a:solidFill>
                  <a:srgbClr val="FF0000"/>
                </a:solidFill>
                <a:latin typeface="Arial" pitchFamily="34" charset="0"/>
                <a:cs typeface="Arial" pitchFamily="34" charset="0"/>
              </a:rPr>
              <a:t> </a:t>
            </a:r>
            <a:r>
              <a:rPr lang="en-US" sz="2400" b="1" dirty="0" err="1">
                <a:solidFill>
                  <a:srgbClr val="FF0000"/>
                </a:solidFill>
                <a:latin typeface="Arial" pitchFamily="34" charset="0"/>
                <a:cs typeface="Arial" pitchFamily="34" charset="0"/>
              </a:rPr>
              <a:t>xuất</a:t>
            </a:r>
            <a:r>
              <a:rPr lang="en-US" sz="2400" b="1" dirty="0">
                <a:solidFill>
                  <a:srgbClr val="FF0000"/>
                </a:solidFill>
                <a:latin typeface="Arial" pitchFamily="34" charset="0"/>
                <a:cs typeface="Arial" pitchFamily="34" charset="0"/>
              </a:rPr>
              <a:t>   </a:t>
            </a:r>
          </a:p>
          <a:p>
            <a:pPr marL="342900" indent="-342900" algn="ctr" fontAlgn="base">
              <a:lnSpc>
                <a:spcPct val="90000"/>
              </a:lnSpc>
              <a:spcBef>
                <a:spcPct val="20000"/>
              </a:spcBef>
              <a:spcAft>
                <a:spcPct val="0"/>
              </a:spcAft>
              <a:defRPr/>
            </a:pPr>
            <a:r>
              <a:rPr lang="en-US" sz="2400" b="1" dirty="0" err="1">
                <a:solidFill>
                  <a:prstClr val="white"/>
                </a:solidFill>
                <a:latin typeface="Arial" pitchFamily="34" charset="0"/>
                <a:cs typeface="Arial" pitchFamily="34" charset="0"/>
              </a:rPr>
              <a:t>trình</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độ</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thấp</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lao</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động</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thủ</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công</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công</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cụ</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thô</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sơ</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quy</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mô</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không</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lớn</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năng</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suất</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lao</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động</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thấp</a:t>
            </a:r>
            <a:r>
              <a:rPr lang="en-US" b="1" dirty="0">
                <a:solidFill>
                  <a:prstClr val="white"/>
                </a:solidFill>
              </a:rPr>
              <a:t>, </a:t>
            </a:r>
            <a:endParaRPr lang="vi-VN" dirty="0">
              <a:solidFill>
                <a:prstClr val="white"/>
              </a:solidFill>
            </a:endParaRPr>
          </a:p>
          <a:p>
            <a:pPr algn="ctr" fontAlgn="base">
              <a:spcBef>
                <a:spcPct val="0"/>
              </a:spcBef>
              <a:spcAft>
                <a:spcPct val="0"/>
              </a:spcAft>
              <a:defRPr/>
            </a:pPr>
            <a:endParaRPr lang="en-US" dirty="0">
              <a:solidFill>
                <a:prstClr val="white"/>
              </a:solidFill>
            </a:endParaRPr>
          </a:p>
        </p:txBody>
      </p:sp>
    </p:spTree>
    <p:extLst>
      <p:ext uri="{BB962C8B-B14F-4D97-AF65-F5344CB8AC3E}">
        <p14:creationId xmlns:p14="http://schemas.microsoft.com/office/powerpoint/2010/main" val="2830633531"/>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4"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par>
                          <p:cTn id="8" fill="hold" nodeType="afterGroup">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down)">
                                      <p:cBhvr>
                                        <p:cTn id="1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6F69FBB7-0D19-4BA4-ABEB-6D0F030B6B0B}"/>
              </a:ext>
            </a:extLst>
          </p:cNvPr>
          <p:cNvPicPr>
            <a:picLocks noChangeAspect="1"/>
          </p:cNvPicPr>
          <p:nvPr/>
        </p:nvPicPr>
        <p:blipFill>
          <a:blip r:embed="rId2"/>
          <a:stretch>
            <a:fillRect/>
          </a:stretch>
        </p:blipFill>
        <p:spPr>
          <a:xfrm>
            <a:off x="0" y="67056"/>
            <a:ext cx="12192000" cy="6723888"/>
          </a:xfrm>
          <a:prstGeom prst="rect">
            <a:avLst/>
          </a:prstGeom>
        </p:spPr>
      </p:pic>
      <p:sp>
        <p:nvSpPr>
          <p:cNvPr id="5" name="Rectangle 60"/>
          <p:cNvSpPr>
            <a:spLocks noChangeAspect="1" noChangeArrowheads="1"/>
          </p:cNvSpPr>
          <p:nvPr/>
        </p:nvSpPr>
        <p:spPr bwMode="auto">
          <a:xfrm>
            <a:off x="6261100" y="4000500"/>
            <a:ext cx="4267200" cy="2362200"/>
          </a:xfrm>
          <a:prstGeom prst="rect">
            <a:avLst/>
          </a:prstGeom>
          <a:solidFill>
            <a:schemeClr val="bg1"/>
          </a:solidFill>
          <a:ln w="76200" cmpd="tri">
            <a:solidFill>
              <a:srgbClr val="FF3300"/>
            </a:solidFill>
            <a:miter lim="800000"/>
            <a:headEnd/>
            <a:tailEnd/>
          </a:ln>
        </p:spPr>
        <p:txBody>
          <a:bodyPr/>
          <a:lstStyle/>
          <a:p>
            <a:pPr marL="274320" indent="-274320" algn="ctr" fontAlgn="base">
              <a:lnSpc>
                <a:spcPct val="90000"/>
              </a:lnSpc>
              <a:spcBef>
                <a:spcPts val="400"/>
              </a:spcBef>
              <a:spcAft>
                <a:spcPct val="0"/>
              </a:spcAft>
              <a:defRPr/>
            </a:pPr>
            <a:r>
              <a:rPr lang="en-US" sz="2400" b="1">
                <a:solidFill>
                  <a:srgbClr val="C00000"/>
                </a:solidFill>
                <a:latin typeface="Arial" charset="0"/>
                <a:cs typeface="Arial" charset="0"/>
              </a:rPr>
              <a:t>Quan hệ sản xuất</a:t>
            </a:r>
          </a:p>
          <a:p>
            <a:pPr marL="342900" indent="-342900" algn="just" fontAlgn="base">
              <a:lnSpc>
                <a:spcPct val="90000"/>
              </a:lnSpc>
              <a:spcBef>
                <a:spcPct val="20000"/>
              </a:spcBef>
              <a:spcAft>
                <a:spcPct val="0"/>
              </a:spcAft>
              <a:defRPr/>
            </a:pPr>
            <a:r>
              <a:rPr lang="en-US" sz="2400" b="1">
                <a:solidFill>
                  <a:prstClr val="black"/>
                </a:solidFill>
                <a:latin typeface="Arial" charset="0"/>
                <a:cs typeface="Arial" charset="0"/>
              </a:rPr>
              <a:t>loại hình SH có tính xã hội hóa, với phương cách quản lý hiện đại, phương thức phân phối đa dạng, phân phối qua giá trị.</a:t>
            </a:r>
            <a:endParaRPr lang="vi-VN" sz="2400" b="1">
              <a:solidFill>
                <a:prstClr val="black"/>
              </a:solidFill>
              <a:cs typeface="Arial" charset="0"/>
            </a:endParaRPr>
          </a:p>
        </p:txBody>
      </p:sp>
      <p:sp>
        <p:nvSpPr>
          <p:cNvPr id="9" name="Right Arrow Callout 8"/>
          <p:cNvSpPr/>
          <p:nvPr/>
        </p:nvSpPr>
        <p:spPr>
          <a:xfrm>
            <a:off x="990600" y="3810000"/>
            <a:ext cx="5257800" cy="2743200"/>
          </a:xfrm>
          <a:prstGeom prst="rightArrowCallout">
            <a:avLst>
              <a:gd name="adj1" fmla="val 32524"/>
              <a:gd name="adj2" fmla="val 25000"/>
              <a:gd name="adj3" fmla="val 19984"/>
              <a:gd name="adj4" fmla="val 82275"/>
            </a:avLst>
          </a:prstGeom>
          <a:solidFill>
            <a:srgbClr val="000099"/>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342900" indent="-342900" algn="ctr" fontAlgn="base">
              <a:lnSpc>
                <a:spcPct val="90000"/>
              </a:lnSpc>
              <a:spcBef>
                <a:spcPct val="20000"/>
              </a:spcBef>
              <a:spcAft>
                <a:spcPct val="0"/>
              </a:spcAft>
              <a:defRPr/>
            </a:pPr>
            <a:r>
              <a:rPr lang="en-US" sz="2400" b="1" dirty="0" err="1">
                <a:solidFill>
                  <a:srgbClr val="FF0000"/>
                </a:solidFill>
                <a:latin typeface="Arial" pitchFamily="34" charset="0"/>
                <a:cs typeface="Arial" pitchFamily="34" charset="0"/>
              </a:rPr>
              <a:t>Lực</a:t>
            </a:r>
            <a:r>
              <a:rPr lang="en-US" sz="2400" b="1" dirty="0">
                <a:solidFill>
                  <a:srgbClr val="FF0000"/>
                </a:solidFill>
                <a:latin typeface="Arial" pitchFamily="34" charset="0"/>
                <a:cs typeface="Arial" pitchFamily="34" charset="0"/>
              </a:rPr>
              <a:t> </a:t>
            </a:r>
            <a:r>
              <a:rPr lang="en-US" sz="2400" b="1" dirty="0" err="1">
                <a:solidFill>
                  <a:srgbClr val="FF0000"/>
                </a:solidFill>
                <a:latin typeface="Arial" pitchFamily="34" charset="0"/>
                <a:cs typeface="Arial" pitchFamily="34" charset="0"/>
              </a:rPr>
              <a:t>lượng</a:t>
            </a:r>
            <a:r>
              <a:rPr lang="en-US" sz="2400" b="1" dirty="0">
                <a:solidFill>
                  <a:srgbClr val="FF0000"/>
                </a:solidFill>
                <a:latin typeface="Arial" pitchFamily="34" charset="0"/>
                <a:cs typeface="Arial" pitchFamily="34" charset="0"/>
              </a:rPr>
              <a:t> </a:t>
            </a:r>
            <a:r>
              <a:rPr lang="en-US" sz="2400" b="1" dirty="0" err="1">
                <a:solidFill>
                  <a:srgbClr val="FF0000"/>
                </a:solidFill>
                <a:latin typeface="Arial" pitchFamily="34" charset="0"/>
                <a:cs typeface="Arial" pitchFamily="34" charset="0"/>
              </a:rPr>
              <a:t>sản</a:t>
            </a:r>
            <a:r>
              <a:rPr lang="en-US" sz="2400" b="1" dirty="0">
                <a:solidFill>
                  <a:srgbClr val="FF0000"/>
                </a:solidFill>
                <a:latin typeface="Arial" pitchFamily="34" charset="0"/>
                <a:cs typeface="Arial" pitchFamily="34" charset="0"/>
              </a:rPr>
              <a:t> </a:t>
            </a:r>
            <a:r>
              <a:rPr lang="en-US" sz="2400" b="1" dirty="0" err="1">
                <a:solidFill>
                  <a:srgbClr val="FF0000"/>
                </a:solidFill>
                <a:latin typeface="Arial" pitchFamily="34" charset="0"/>
                <a:cs typeface="Arial" pitchFamily="34" charset="0"/>
              </a:rPr>
              <a:t>xuất</a:t>
            </a:r>
            <a:r>
              <a:rPr lang="en-US" sz="2400" b="1" dirty="0">
                <a:solidFill>
                  <a:srgbClr val="FF0000"/>
                </a:solidFill>
                <a:latin typeface="Arial" pitchFamily="34" charset="0"/>
                <a:cs typeface="Arial" pitchFamily="34" charset="0"/>
              </a:rPr>
              <a:t>   </a:t>
            </a:r>
          </a:p>
          <a:p>
            <a:pPr marL="342900" indent="-342900" algn="ctr" fontAlgn="base">
              <a:lnSpc>
                <a:spcPct val="90000"/>
              </a:lnSpc>
              <a:spcBef>
                <a:spcPct val="20000"/>
              </a:spcBef>
              <a:spcAft>
                <a:spcPct val="0"/>
              </a:spcAft>
              <a:defRPr/>
            </a:pPr>
            <a:r>
              <a:rPr lang="en-US" sz="2400" b="1" dirty="0" err="1">
                <a:solidFill>
                  <a:prstClr val="white"/>
                </a:solidFill>
                <a:latin typeface="Arial" pitchFamily="34" charset="0"/>
                <a:cs typeface="Arial" pitchFamily="34" charset="0"/>
              </a:rPr>
              <a:t>phát</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triển</a:t>
            </a:r>
            <a:r>
              <a:rPr lang="en-US" sz="2400" b="1" dirty="0">
                <a:solidFill>
                  <a:prstClr val="white"/>
                </a:solidFill>
                <a:latin typeface="Arial" pitchFamily="34" charset="0"/>
                <a:cs typeface="Arial" pitchFamily="34" charset="0"/>
              </a:rPr>
              <a:t> ở </a:t>
            </a:r>
            <a:r>
              <a:rPr lang="en-US" sz="2400" b="1" dirty="0" err="1">
                <a:solidFill>
                  <a:prstClr val="white"/>
                </a:solidFill>
                <a:latin typeface="Arial" pitchFamily="34" charset="0"/>
                <a:cs typeface="Arial" pitchFamily="34" charset="0"/>
              </a:rPr>
              <a:t>trình</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độ</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công</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nghiệp</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hóa</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công</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cụ</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lao</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động</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hiện</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đại</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sx</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với</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quy</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mô</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lớn</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năng</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suất</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lao</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động</a:t>
            </a:r>
            <a:r>
              <a:rPr lang="en-US" sz="2400" b="1" dirty="0">
                <a:solidFill>
                  <a:prstClr val="white"/>
                </a:solidFill>
                <a:latin typeface="Arial" pitchFamily="34" charset="0"/>
                <a:cs typeface="Arial" pitchFamily="34" charset="0"/>
              </a:rPr>
              <a:t> </a:t>
            </a:r>
            <a:r>
              <a:rPr lang="en-US" sz="2400" b="1" dirty="0" err="1">
                <a:solidFill>
                  <a:prstClr val="white"/>
                </a:solidFill>
                <a:latin typeface="Arial" pitchFamily="34" charset="0"/>
                <a:cs typeface="Arial" pitchFamily="34" charset="0"/>
              </a:rPr>
              <a:t>cao</a:t>
            </a:r>
            <a:endParaRPr lang="en-US" sz="2400" dirty="0">
              <a:solidFill>
                <a:prstClr val="white"/>
              </a:solidFill>
              <a:latin typeface="Arial" pitchFamily="34" charset="0"/>
              <a:cs typeface="Arial" pitchFamily="34" charset="0"/>
            </a:endParaRPr>
          </a:p>
        </p:txBody>
      </p:sp>
      <p:pic>
        <p:nvPicPr>
          <p:cNvPr id="27652" name="Picture 2" descr="D:\Mr Quynh\E Quynh\VIEC GIANG DAY\Thao Giang 2014\Thao Giang\hinh anh\nha-may.jpg.0.570 (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95601" y="271464"/>
            <a:ext cx="5915025" cy="3386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53439295"/>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99D71BB-4438-4EEB-A066-DBA615D89861}"/>
              </a:ext>
            </a:extLst>
          </p:cNvPr>
          <p:cNvPicPr>
            <a:picLocks noChangeAspect="1"/>
          </p:cNvPicPr>
          <p:nvPr/>
        </p:nvPicPr>
        <p:blipFill>
          <a:blip r:embed="rId2"/>
          <a:stretch>
            <a:fillRect/>
          </a:stretch>
        </p:blipFill>
        <p:spPr>
          <a:xfrm>
            <a:off x="0" y="67056"/>
            <a:ext cx="12192000" cy="6723888"/>
          </a:xfrm>
          <a:prstGeom prst="rect">
            <a:avLst/>
          </a:prstGeom>
        </p:spPr>
      </p:pic>
      <p:pic>
        <p:nvPicPr>
          <p:cNvPr id="3" name="Picture 2">
            <a:extLst>
              <a:ext uri="{FF2B5EF4-FFF2-40B4-BE49-F238E27FC236}">
                <a16:creationId xmlns:a16="http://schemas.microsoft.com/office/drawing/2014/main" id="{3FCEB40A-4AC0-40B5-8EA5-E919574AA6E1}"/>
              </a:ext>
            </a:extLst>
          </p:cNvPr>
          <p:cNvPicPr>
            <a:picLocks noChangeAspect="1"/>
          </p:cNvPicPr>
          <p:nvPr/>
        </p:nvPicPr>
        <p:blipFill>
          <a:blip r:embed="rId3"/>
          <a:stretch>
            <a:fillRect/>
          </a:stretch>
        </p:blipFill>
        <p:spPr>
          <a:xfrm>
            <a:off x="0" y="0"/>
            <a:ext cx="12192000" cy="6817914"/>
          </a:xfrm>
          <a:prstGeom prst="rect">
            <a:avLst/>
          </a:prstGeom>
        </p:spPr>
      </p:pic>
      <p:sp>
        <p:nvSpPr>
          <p:cNvPr id="2" name="Rectangle 1"/>
          <p:cNvSpPr/>
          <p:nvPr/>
        </p:nvSpPr>
        <p:spPr>
          <a:xfrm>
            <a:off x="1297547" y="346158"/>
            <a:ext cx="9906000" cy="6001643"/>
          </a:xfrm>
          <a:prstGeom prst="rect">
            <a:avLst/>
          </a:prstGeom>
        </p:spPr>
        <p:txBody>
          <a:bodyPr wrap="square">
            <a:spAutoFit/>
          </a:bodyPr>
          <a:lstStyle/>
          <a:p>
            <a:pPr algn="just"/>
            <a:r>
              <a:rPr lang="vi-VN" sz="3200" i="1" dirty="0">
                <a:solidFill>
                  <a:srgbClr val="FF0000"/>
                </a:solidFill>
              </a:rPr>
              <a:t>→Ý nghĩa của vấn đề</a:t>
            </a:r>
            <a:r>
              <a:rPr lang="en-US" sz="3200" i="1" dirty="0">
                <a:solidFill>
                  <a:srgbClr val="FF0000"/>
                </a:solidFill>
              </a:rPr>
              <a:t>: </a:t>
            </a:r>
          </a:p>
          <a:p>
            <a:pPr algn="just"/>
            <a:endParaRPr lang="en-US" sz="3200" i="1" dirty="0">
              <a:solidFill>
                <a:srgbClr val="FF0000"/>
              </a:solidFill>
            </a:endParaRPr>
          </a:p>
          <a:p>
            <a:pPr algn="just"/>
            <a:r>
              <a:rPr lang="pt-BR" sz="3200" dirty="0"/>
              <a:t>Quy luật này cho ta nhận thức, muốn xã hội phát triển trước hết phải:</a:t>
            </a:r>
          </a:p>
          <a:p>
            <a:pPr marL="457200" indent="-457200" algn="just">
              <a:buFont typeface="Wingdings" pitchFamily="2" charset="2"/>
              <a:buChar char="Ø"/>
            </a:pPr>
            <a:r>
              <a:rPr lang="pt-BR" sz="3200" dirty="0"/>
              <a:t> Thúc đẩy lực lượng sản xuất phát triển. </a:t>
            </a:r>
          </a:p>
          <a:p>
            <a:pPr marL="457200" indent="-457200" algn="just">
              <a:buFont typeface="Wingdings" pitchFamily="2" charset="2"/>
              <a:buChar char="Ø"/>
            </a:pPr>
            <a:r>
              <a:rPr lang="pt-BR" sz="3200" dirty="0"/>
              <a:t>Phải ứng dụng khoa học công nghệ mới, cải tiến công cụ lao động, không ngừng nâng cao trình độ, kỹ năng của người lao động, năng suất lao động... </a:t>
            </a:r>
          </a:p>
          <a:p>
            <a:pPr marL="457200" indent="-457200" algn="just">
              <a:buFont typeface="Wingdings" pitchFamily="2" charset="2"/>
              <a:buChar char="Ø"/>
            </a:pPr>
            <a:r>
              <a:rPr lang="pt-BR" sz="3200" dirty="0"/>
              <a:t>Phải làm rõ các quan hệ sở hữu, cách thức tổ chức quản lý quá trình sản xuất và các hình thức phân phối phù hợp thúc đẩy lực lượng sản xuất phát triển.</a:t>
            </a:r>
            <a:endParaRPr lang="en-US" sz="3200" dirty="0"/>
          </a:p>
          <a:p>
            <a:pPr algn="just"/>
            <a:endParaRPr lang="en-US" sz="3200" dirty="0">
              <a:solidFill>
                <a:srgbClr val="FF0000"/>
              </a:solidFill>
            </a:endParaRPr>
          </a:p>
        </p:txBody>
      </p:sp>
      <p:pic>
        <p:nvPicPr>
          <p:cNvPr id="5" name="Picture 2" descr="hình nền động dây ngang đẹp 1 (70)">
            <a:extLst>
              <a:ext uri="{FF2B5EF4-FFF2-40B4-BE49-F238E27FC236}">
                <a16:creationId xmlns:a16="http://schemas.microsoft.com/office/drawing/2014/main" id="{F933ACB8-7DA4-4DE0-B260-370FDAA66CFA}"/>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841593" y="720725"/>
            <a:ext cx="3362325" cy="457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73213541"/>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FC713DF8-7059-462B-B7FC-F64A00863922}"/>
              </a:ext>
            </a:extLst>
          </p:cNvPr>
          <p:cNvGraphicFramePr/>
          <p:nvPr>
            <p:extLst>
              <p:ext uri="{D42A27DB-BD31-4B8C-83A1-F6EECF244321}">
                <p14:modId xmlns:p14="http://schemas.microsoft.com/office/powerpoint/2010/main" val="577427974"/>
              </p:ext>
            </p:extLst>
          </p:nvPr>
        </p:nvGraphicFramePr>
        <p:xfrm>
          <a:off x="1" y="-161925"/>
          <a:ext cx="12192000" cy="70961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3011473"/>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9A8B72D2-2552-4C28-A16B-88033C446636}"/>
                                            </p:graphicEl>
                                          </p:spTgt>
                                        </p:tgtEl>
                                        <p:attrNameLst>
                                          <p:attrName>style.visibility</p:attrName>
                                        </p:attrNameLst>
                                      </p:cBhvr>
                                      <p:to>
                                        <p:strVal val="visible"/>
                                      </p:to>
                                    </p:set>
                                    <p:animEffect transition="in" filter="fade">
                                      <p:cBhvr>
                                        <p:cTn id="7" dur="500"/>
                                        <p:tgtEl>
                                          <p:spTgt spid="2">
                                            <p:graphicEl>
                                              <a:dgm id="{9A8B72D2-2552-4C28-A16B-88033C446636}"/>
                                            </p:graphic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
                                            <p:graphicEl>
                                              <a:dgm id="{4D67ED3E-0F43-4AE1-9F4C-A63057EA48C9}"/>
                                            </p:graphicEl>
                                          </p:spTgt>
                                        </p:tgtEl>
                                        <p:attrNameLst>
                                          <p:attrName>style.visibility</p:attrName>
                                        </p:attrNameLst>
                                      </p:cBhvr>
                                      <p:to>
                                        <p:strVal val="visible"/>
                                      </p:to>
                                    </p:set>
                                    <p:animEffect transition="in" filter="fade">
                                      <p:cBhvr>
                                        <p:cTn id="10" dur="500"/>
                                        <p:tgtEl>
                                          <p:spTgt spid="2">
                                            <p:graphicEl>
                                              <a:dgm id="{4D67ED3E-0F43-4AE1-9F4C-A63057EA48C9}"/>
                                            </p:graphic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2">
                                            <p:graphicEl>
                                              <a:dgm id="{E6B9B207-00EE-4E22-BFAD-4032AB3322D6}"/>
                                            </p:graphicEl>
                                          </p:spTgt>
                                        </p:tgtEl>
                                        <p:attrNameLst>
                                          <p:attrName>style.visibility</p:attrName>
                                        </p:attrNameLst>
                                      </p:cBhvr>
                                      <p:to>
                                        <p:strVal val="visible"/>
                                      </p:to>
                                    </p:set>
                                    <p:animEffect transition="in" filter="fade">
                                      <p:cBhvr>
                                        <p:cTn id="15" dur="500"/>
                                        <p:tgtEl>
                                          <p:spTgt spid="2">
                                            <p:graphicEl>
                                              <a:dgm id="{E6B9B207-00EE-4E22-BFAD-4032AB3322D6}"/>
                                            </p:graphic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2">
                                            <p:graphicEl>
                                              <a:dgm id="{A75083E6-23ED-4C4E-A716-67EC71FDA88A}"/>
                                            </p:graphicEl>
                                          </p:spTgt>
                                        </p:tgtEl>
                                        <p:attrNameLst>
                                          <p:attrName>style.visibility</p:attrName>
                                        </p:attrNameLst>
                                      </p:cBhvr>
                                      <p:to>
                                        <p:strVal val="visible"/>
                                      </p:to>
                                    </p:set>
                                    <p:animEffect transition="in" filter="fade">
                                      <p:cBhvr>
                                        <p:cTn id="18" dur="500"/>
                                        <p:tgtEl>
                                          <p:spTgt spid="2">
                                            <p:graphicEl>
                                              <a:dgm id="{A75083E6-23ED-4C4E-A716-67EC71FDA88A}"/>
                                            </p:graphic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2">
                                            <p:graphicEl>
                                              <a:dgm id="{8756D44C-F022-4818-8F8E-B324BCAC177B}"/>
                                            </p:graphicEl>
                                          </p:spTgt>
                                        </p:tgtEl>
                                        <p:attrNameLst>
                                          <p:attrName>style.visibility</p:attrName>
                                        </p:attrNameLst>
                                      </p:cBhvr>
                                      <p:to>
                                        <p:strVal val="visible"/>
                                      </p:to>
                                    </p:set>
                                    <p:animEffect transition="in" filter="fade">
                                      <p:cBhvr>
                                        <p:cTn id="21" dur="500"/>
                                        <p:tgtEl>
                                          <p:spTgt spid="2">
                                            <p:graphicEl>
                                              <a:dgm id="{8756D44C-F022-4818-8F8E-B324BCAC177B}"/>
                                            </p:graphic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2">
                                            <p:graphicEl>
                                              <a:dgm id="{8A80412E-D653-455A-A165-11F356803492}"/>
                                            </p:graphicEl>
                                          </p:spTgt>
                                        </p:tgtEl>
                                        <p:attrNameLst>
                                          <p:attrName>style.visibility</p:attrName>
                                        </p:attrNameLst>
                                      </p:cBhvr>
                                      <p:to>
                                        <p:strVal val="visible"/>
                                      </p:to>
                                    </p:set>
                                    <p:animEffect transition="in" filter="fade">
                                      <p:cBhvr>
                                        <p:cTn id="26" dur="500"/>
                                        <p:tgtEl>
                                          <p:spTgt spid="2">
                                            <p:graphicEl>
                                              <a:dgm id="{8A80412E-D653-455A-A165-11F356803492}"/>
                                            </p:graphicEl>
                                          </p:spTgt>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2">
                                            <p:graphicEl>
                                              <a:dgm id="{1D0B6532-077C-4C8A-BCCA-3DADD1BCC145}"/>
                                            </p:graphicEl>
                                          </p:spTgt>
                                        </p:tgtEl>
                                        <p:attrNameLst>
                                          <p:attrName>style.visibility</p:attrName>
                                        </p:attrNameLst>
                                      </p:cBhvr>
                                      <p:to>
                                        <p:strVal val="visible"/>
                                      </p:to>
                                    </p:set>
                                    <p:animEffect transition="in" filter="fade">
                                      <p:cBhvr>
                                        <p:cTn id="29" dur="500"/>
                                        <p:tgtEl>
                                          <p:spTgt spid="2">
                                            <p:graphicEl>
                                              <a:dgm id="{1D0B6532-077C-4C8A-BCCA-3DADD1BCC145}"/>
                                            </p:graphicEl>
                                          </p:spTgt>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2">
                                            <p:graphicEl>
                                              <a:dgm id="{08E01E55-9609-4267-ADC6-C6ABA7BC8FD8}"/>
                                            </p:graphicEl>
                                          </p:spTgt>
                                        </p:tgtEl>
                                        <p:attrNameLst>
                                          <p:attrName>style.visibility</p:attrName>
                                        </p:attrNameLst>
                                      </p:cBhvr>
                                      <p:to>
                                        <p:strVal val="visible"/>
                                      </p:to>
                                    </p:set>
                                    <p:animEffect transition="in" filter="fade">
                                      <p:cBhvr>
                                        <p:cTn id="32" dur="500"/>
                                        <p:tgtEl>
                                          <p:spTgt spid="2">
                                            <p:graphicEl>
                                              <a:dgm id="{08E01E55-9609-4267-ADC6-C6ABA7BC8FD8}"/>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2">
                                            <p:graphicEl>
                                              <a:dgm id="{7CCDDE67-6CC9-4523-9860-9DC284361449}"/>
                                            </p:graphicEl>
                                          </p:spTgt>
                                        </p:tgtEl>
                                        <p:attrNameLst>
                                          <p:attrName>style.visibility</p:attrName>
                                        </p:attrNameLst>
                                      </p:cBhvr>
                                      <p:to>
                                        <p:strVal val="visible"/>
                                      </p:to>
                                    </p:set>
                                    <p:animEffect transition="in" filter="fade">
                                      <p:cBhvr>
                                        <p:cTn id="37" dur="500"/>
                                        <p:tgtEl>
                                          <p:spTgt spid="2">
                                            <p:graphicEl>
                                              <a:dgm id="{7CCDDE67-6CC9-4523-9860-9DC284361449}"/>
                                            </p:graphicEl>
                                          </p:spTgt>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2">
                                            <p:graphicEl>
                                              <a:dgm id="{38C8EE49-79FF-4DA0-B5F1-3D4DD5EEBA5C}"/>
                                            </p:graphicEl>
                                          </p:spTgt>
                                        </p:tgtEl>
                                        <p:attrNameLst>
                                          <p:attrName>style.visibility</p:attrName>
                                        </p:attrNameLst>
                                      </p:cBhvr>
                                      <p:to>
                                        <p:strVal val="visible"/>
                                      </p:to>
                                    </p:set>
                                    <p:animEffect transition="in" filter="fade">
                                      <p:cBhvr>
                                        <p:cTn id="40" dur="500"/>
                                        <p:tgtEl>
                                          <p:spTgt spid="2">
                                            <p:graphicEl>
                                              <a:dgm id="{38C8EE49-79FF-4DA0-B5F1-3D4DD5EEBA5C}"/>
                                            </p:graphicEl>
                                          </p:spTgt>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2">
                                            <p:graphicEl>
                                              <a:dgm id="{49C9861A-BA77-4B51-B924-25144403743F}"/>
                                            </p:graphicEl>
                                          </p:spTgt>
                                        </p:tgtEl>
                                        <p:attrNameLst>
                                          <p:attrName>style.visibility</p:attrName>
                                        </p:attrNameLst>
                                      </p:cBhvr>
                                      <p:to>
                                        <p:strVal val="visible"/>
                                      </p:to>
                                    </p:set>
                                    <p:animEffect transition="in" filter="fade">
                                      <p:cBhvr>
                                        <p:cTn id="43" dur="500"/>
                                        <p:tgtEl>
                                          <p:spTgt spid="2">
                                            <p:graphicEl>
                                              <a:dgm id="{49C9861A-BA77-4B51-B924-25144403743F}"/>
                                            </p:graphicEl>
                                          </p:spTgt>
                                        </p:tgtEl>
                                      </p:cBhvr>
                                    </p:animEffect>
                                  </p:childTnLst>
                                </p:cTn>
                              </p:par>
                            </p:childTnLst>
                          </p:cTn>
                        </p:par>
                      </p:childTnLst>
                    </p:cTn>
                  </p:par>
                  <p:par>
                    <p:cTn id="44" fill="hold">
                      <p:stCondLst>
                        <p:cond delay="indefinite"/>
                      </p:stCondLst>
                      <p:childTnLst>
                        <p:par>
                          <p:cTn id="45" fill="hold">
                            <p:stCondLst>
                              <p:cond delay="0"/>
                            </p:stCondLst>
                            <p:childTnLst>
                              <p:par>
                                <p:cTn id="46" presetID="10" presetClass="entr" presetSubtype="0" fill="hold" grpId="0" nodeType="clickEffect">
                                  <p:stCondLst>
                                    <p:cond delay="0"/>
                                  </p:stCondLst>
                                  <p:childTnLst>
                                    <p:set>
                                      <p:cBhvr>
                                        <p:cTn id="47" dur="1" fill="hold">
                                          <p:stCondLst>
                                            <p:cond delay="0"/>
                                          </p:stCondLst>
                                        </p:cTn>
                                        <p:tgtEl>
                                          <p:spTgt spid="2">
                                            <p:graphicEl>
                                              <a:dgm id="{EBEBC348-84FF-4F19-86AE-A3667D0107C4}"/>
                                            </p:graphicEl>
                                          </p:spTgt>
                                        </p:tgtEl>
                                        <p:attrNameLst>
                                          <p:attrName>style.visibility</p:attrName>
                                        </p:attrNameLst>
                                      </p:cBhvr>
                                      <p:to>
                                        <p:strVal val="visible"/>
                                      </p:to>
                                    </p:set>
                                    <p:animEffect transition="in" filter="fade">
                                      <p:cBhvr>
                                        <p:cTn id="48" dur="500"/>
                                        <p:tgtEl>
                                          <p:spTgt spid="2">
                                            <p:graphicEl>
                                              <a:dgm id="{EBEBC348-84FF-4F19-86AE-A3667D0107C4}"/>
                                            </p:graphicEl>
                                          </p:spTgt>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2">
                                            <p:graphicEl>
                                              <a:dgm id="{4BA0903E-D1A4-4E74-B047-6D9B9B991A0A}"/>
                                            </p:graphicEl>
                                          </p:spTgt>
                                        </p:tgtEl>
                                        <p:attrNameLst>
                                          <p:attrName>style.visibility</p:attrName>
                                        </p:attrNameLst>
                                      </p:cBhvr>
                                      <p:to>
                                        <p:strVal val="visible"/>
                                      </p:to>
                                    </p:set>
                                    <p:animEffect transition="in" filter="fade">
                                      <p:cBhvr>
                                        <p:cTn id="51" dur="500"/>
                                        <p:tgtEl>
                                          <p:spTgt spid="2">
                                            <p:graphicEl>
                                              <a:dgm id="{4BA0903E-D1A4-4E74-B047-6D9B9B991A0A}"/>
                                            </p:graphicEl>
                                          </p:spTgt>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2">
                                            <p:graphicEl>
                                              <a:dgm id="{2770073A-82B3-4013-A7E0-B334ADEE1F03}"/>
                                            </p:graphicEl>
                                          </p:spTgt>
                                        </p:tgtEl>
                                        <p:attrNameLst>
                                          <p:attrName>style.visibility</p:attrName>
                                        </p:attrNameLst>
                                      </p:cBhvr>
                                      <p:to>
                                        <p:strVal val="visible"/>
                                      </p:to>
                                    </p:set>
                                    <p:animEffect transition="in" filter="fade">
                                      <p:cBhvr>
                                        <p:cTn id="54" dur="500"/>
                                        <p:tgtEl>
                                          <p:spTgt spid="2">
                                            <p:graphicEl>
                                              <a:dgm id="{2770073A-82B3-4013-A7E0-B334ADEE1F03}"/>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A picture containing text, indoor, window, screenshot&#10;&#10;Description automatically generated">
            <a:extLst>
              <a:ext uri="{FF2B5EF4-FFF2-40B4-BE49-F238E27FC236}">
                <a16:creationId xmlns:a16="http://schemas.microsoft.com/office/drawing/2014/main" id="{E9BED4DB-5998-4AC3-90D7-B3042499DC95}"/>
              </a:ext>
            </a:extLst>
          </p:cNvPr>
          <p:cNvPicPr>
            <a:picLocks noChangeAspect="1"/>
          </p:cNvPicPr>
          <p:nvPr/>
        </p:nvPicPr>
        <p:blipFill>
          <a:blip r:embed="rId2"/>
          <a:stretch>
            <a:fillRect/>
          </a:stretch>
        </p:blipFill>
        <p:spPr>
          <a:xfrm>
            <a:off x="0" y="1"/>
            <a:ext cx="12192000" cy="6810954"/>
          </a:xfrm>
          <a:prstGeom prst="rect">
            <a:avLst/>
          </a:prstGeom>
        </p:spPr>
      </p:pic>
      <p:graphicFrame>
        <p:nvGraphicFramePr>
          <p:cNvPr id="2" name="Diagram 1">
            <a:extLst>
              <a:ext uri="{FF2B5EF4-FFF2-40B4-BE49-F238E27FC236}">
                <a16:creationId xmlns:a16="http://schemas.microsoft.com/office/drawing/2014/main" id="{03AE39E4-7349-4CDF-A2E3-9B2BE74F781C}"/>
              </a:ext>
            </a:extLst>
          </p:cNvPr>
          <p:cNvGraphicFramePr/>
          <p:nvPr>
            <p:extLst>
              <p:ext uri="{D42A27DB-BD31-4B8C-83A1-F6EECF244321}">
                <p14:modId xmlns:p14="http://schemas.microsoft.com/office/powerpoint/2010/main" val="3466469467"/>
              </p:ext>
            </p:extLst>
          </p:nvPr>
        </p:nvGraphicFramePr>
        <p:xfrm>
          <a:off x="2032000" y="719666"/>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Arrow: Curved Down 2">
            <a:extLst>
              <a:ext uri="{FF2B5EF4-FFF2-40B4-BE49-F238E27FC236}">
                <a16:creationId xmlns:a16="http://schemas.microsoft.com/office/drawing/2014/main" id="{01EE925B-145F-434D-83B1-F39CFD893D24}"/>
              </a:ext>
            </a:extLst>
          </p:cNvPr>
          <p:cNvSpPr/>
          <p:nvPr/>
        </p:nvSpPr>
        <p:spPr>
          <a:xfrm rot="17260791">
            <a:off x="1275316" y="1149671"/>
            <a:ext cx="4096780" cy="2303513"/>
          </a:xfrm>
          <a:prstGeom prst="curvedDownArrow">
            <a:avLst>
              <a:gd name="adj1" fmla="val 25000"/>
              <a:gd name="adj2" fmla="val 50000"/>
              <a:gd name="adj3" fmla="val 19302"/>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4" name="Arrow: Curved Up 3">
            <a:extLst>
              <a:ext uri="{FF2B5EF4-FFF2-40B4-BE49-F238E27FC236}">
                <a16:creationId xmlns:a16="http://schemas.microsoft.com/office/drawing/2014/main" id="{E8CC5EC2-124D-47CD-89CE-D421A82D0E5A}"/>
              </a:ext>
            </a:extLst>
          </p:cNvPr>
          <p:cNvSpPr/>
          <p:nvPr/>
        </p:nvSpPr>
        <p:spPr>
          <a:xfrm rot="6545498" flipV="1">
            <a:off x="7129295" y="2721325"/>
            <a:ext cx="3725302" cy="2087970"/>
          </a:xfrm>
          <a:prstGeom prst="curvedUp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5" name="TextBox 4">
            <a:extLst>
              <a:ext uri="{FF2B5EF4-FFF2-40B4-BE49-F238E27FC236}">
                <a16:creationId xmlns:a16="http://schemas.microsoft.com/office/drawing/2014/main" id="{EC287C4F-8FC6-4BEE-AC6A-99868B31B535}"/>
              </a:ext>
            </a:extLst>
          </p:cNvPr>
          <p:cNvSpPr txBox="1"/>
          <p:nvPr/>
        </p:nvSpPr>
        <p:spPr>
          <a:xfrm>
            <a:off x="2219325" y="2039817"/>
            <a:ext cx="1809750" cy="523220"/>
          </a:xfrm>
          <a:prstGeom prst="rect">
            <a:avLst/>
          </a:prstGeom>
          <a:solidFill>
            <a:srgbClr val="00B050"/>
          </a:solidFill>
        </p:spPr>
        <p:txBody>
          <a:bodyPr wrap="square" rtlCol="0">
            <a:spAutoFit/>
          </a:bodyPr>
          <a:lstStyle/>
          <a:p>
            <a:r>
              <a:rPr lang="en-US" sz="2800" dirty="0" err="1">
                <a:solidFill>
                  <a:schemeClr val="bg1"/>
                </a:solidFill>
              </a:rPr>
              <a:t>Quyết</a:t>
            </a:r>
            <a:r>
              <a:rPr lang="en-US" sz="2800" dirty="0">
                <a:solidFill>
                  <a:schemeClr val="bg1"/>
                </a:solidFill>
              </a:rPr>
              <a:t> </a:t>
            </a:r>
            <a:r>
              <a:rPr lang="en-US" sz="2800" dirty="0" err="1">
                <a:solidFill>
                  <a:schemeClr val="bg1"/>
                </a:solidFill>
              </a:rPr>
              <a:t>định</a:t>
            </a:r>
            <a:endParaRPr lang="en-US" sz="2800" dirty="0">
              <a:solidFill>
                <a:schemeClr val="bg1"/>
              </a:solidFill>
            </a:endParaRPr>
          </a:p>
        </p:txBody>
      </p:sp>
      <p:sp>
        <p:nvSpPr>
          <p:cNvPr id="6" name="TextBox 5">
            <a:extLst>
              <a:ext uri="{FF2B5EF4-FFF2-40B4-BE49-F238E27FC236}">
                <a16:creationId xmlns:a16="http://schemas.microsoft.com/office/drawing/2014/main" id="{46E40CAA-4FC2-492F-80FC-343F5A3525AA}"/>
              </a:ext>
            </a:extLst>
          </p:cNvPr>
          <p:cNvSpPr txBox="1"/>
          <p:nvPr/>
        </p:nvSpPr>
        <p:spPr>
          <a:xfrm>
            <a:off x="7724775" y="3609219"/>
            <a:ext cx="2300555" cy="461665"/>
          </a:xfrm>
          <a:prstGeom prst="rect">
            <a:avLst/>
          </a:prstGeom>
          <a:solidFill>
            <a:srgbClr val="FFFF00"/>
          </a:solidFill>
        </p:spPr>
        <p:txBody>
          <a:bodyPr wrap="square" rtlCol="0">
            <a:spAutoFit/>
          </a:bodyPr>
          <a:lstStyle/>
          <a:p>
            <a:r>
              <a:rPr lang="en-US" sz="2400" dirty="0" err="1"/>
              <a:t>Tác</a:t>
            </a:r>
            <a:r>
              <a:rPr lang="en-US" sz="2400" dirty="0"/>
              <a:t> </a:t>
            </a:r>
            <a:r>
              <a:rPr lang="en-US" sz="2400" dirty="0" err="1"/>
              <a:t>động</a:t>
            </a:r>
            <a:r>
              <a:rPr lang="en-US" sz="2400" dirty="0"/>
              <a:t> </a:t>
            </a:r>
            <a:r>
              <a:rPr lang="en-US" sz="2400" dirty="0" err="1"/>
              <a:t>trở</a:t>
            </a:r>
            <a:r>
              <a:rPr lang="en-US" sz="2400" dirty="0"/>
              <a:t> </a:t>
            </a:r>
            <a:r>
              <a:rPr lang="en-US" sz="2400" dirty="0" err="1"/>
              <a:t>lại</a:t>
            </a:r>
            <a:endParaRPr lang="en-US" sz="2400" dirty="0"/>
          </a:p>
        </p:txBody>
      </p:sp>
      <p:pic>
        <p:nvPicPr>
          <p:cNvPr id="1026" name="Picture 2">
            <a:extLst>
              <a:ext uri="{FF2B5EF4-FFF2-40B4-BE49-F238E27FC236}">
                <a16:creationId xmlns:a16="http://schemas.microsoft.com/office/drawing/2014/main" id="{26FB43FB-0E84-4098-99D2-EA711FFC93A2}"/>
              </a:ext>
            </a:extLst>
          </p:cNvPr>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a:off x="78658" y="6263266"/>
            <a:ext cx="12113342" cy="5476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0231718"/>
      </p:ext>
    </p:extLst>
  </p:cSld>
  <p:clrMapOvr>
    <a:masterClrMapping/>
  </p:clrMapOvr>
  <p:transition>
    <p:strips dir="rd"/>
  </p:transition>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hape, rectangle&#10;&#10;Description automatically generated with medium confidence">
            <a:extLst>
              <a:ext uri="{FF2B5EF4-FFF2-40B4-BE49-F238E27FC236}">
                <a16:creationId xmlns:a16="http://schemas.microsoft.com/office/drawing/2014/main" id="{50107B53-A2ED-4BF6-9E79-C8FAD07BCD77}"/>
              </a:ext>
            </a:extLst>
          </p:cNvPr>
          <p:cNvPicPr>
            <a:picLocks noChangeAspect="1"/>
          </p:cNvPicPr>
          <p:nvPr/>
        </p:nvPicPr>
        <p:blipFill>
          <a:blip r:embed="rId2"/>
          <a:stretch>
            <a:fillRect/>
          </a:stretch>
        </p:blipFill>
        <p:spPr>
          <a:xfrm>
            <a:off x="0" y="-16565"/>
            <a:ext cx="12192000" cy="6874565"/>
          </a:xfrm>
          <a:prstGeom prst="rect">
            <a:avLst/>
          </a:prstGeom>
        </p:spPr>
      </p:pic>
      <p:graphicFrame>
        <p:nvGraphicFramePr>
          <p:cNvPr id="2" name="Diagram 1"/>
          <p:cNvGraphicFramePr/>
          <p:nvPr>
            <p:extLst>
              <p:ext uri="{D42A27DB-BD31-4B8C-83A1-F6EECF244321}">
                <p14:modId xmlns:p14="http://schemas.microsoft.com/office/powerpoint/2010/main" val="1235675997"/>
              </p:ext>
            </p:extLst>
          </p:nvPr>
        </p:nvGraphicFramePr>
        <p:xfrm>
          <a:off x="1541037" y="193184"/>
          <a:ext cx="10041363" cy="629776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806022240"/>
      </p:ext>
    </p:extLst>
  </p:cSld>
  <p:clrMapOvr>
    <a:masterClrMapping/>
  </p:clrMapOvr>
  <p:transition>
    <p:wedge/>
  </p:transition>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 2">
            <a:extLst>
              <a:ext uri="{FF2B5EF4-FFF2-40B4-BE49-F238E27FC236}">
                <a16:creationId xmlns:a16="http://schemas.microsoft.com/office/drawing/2014/main" id="{7B81966B-C4D4-4282-B3E2-ECFAE62898A0}"/>
              </a:ext>
            </a:extLst>
          </p:cNvPr>
          <p:cNvGraphicFramePr/>
          <p:nvPr>
            <p:extLst>
              <p:ext uri="{D42A27DB-BD31-4B8C-83A1-F6EECF244321}">
                <p14:modId xmlns:p14="http://schemas.microsoft.com/office/powerpoint/2010/main" val="1791745430"/>
              </p:ext>
            </p:extLst>
          </p:nvPr>
        </p:nvGraphicFramePr>
        <p:xfrm>
          <a:off x="133349" y="142875"/>
          <a:ext cx="11934825" cy="66389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4136174"/>
      </p:ext>
    </p:extLst>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0634D29E-949B-4911-8252-4DB3E2344861}"/>
                                            </p:graphicEl>
                                          </p:spTgt>
                                        </p:tgtEl>
                                        <p:attrNameLst>
                                          <p:attrName>style.visibility</p:attrName>
                                        </p:attrNameLst>
                                      </p:cBhvr>
                                      <p:to>
                                        <p:strVal val="visible"/>
                                      </p:to>
                                    </p:set>
                                    <p:animEffect transition="in" filter="fade">
                                      <p:cBhvr>
                                        <p:cTn id="7" dur="500"/>
                                        <p:tgtEl>
                                          <p:spTgt spid="3">
                                            <p:graphicEl>
                                              <a:dgm id="{0634D29E-949B-4911-8252-4DB3E2344861}"/>
                                            </p:graphic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graphicEl>
                                              <a:dgm id="{350C2096-F03F-44D1-AFC0-8BAF0CAAF6F0}"/>
                                            </p:graphicEl>
                                          </p:spTgt>
                                        </p:tgtEl>
                                        <p:attrNameLst>
                                          <p:attrName>style.visibility</p:attrName>
                                        </p:attrNameLst>
                                      </p:cBhvr>
                                      <p:to>
                                        <p:strVal val="visible"/>
                                      </p:to>
                                    </p:set>
                                    <p:animEffect transition="in" filter="fade">
                                      <p:cBhvr>
                                        <p:cTn id="10" dur="500"/>
                                        <p:tgtEl>
                                          <p:spTgt spid="3">
                                            <p:graphicEl>
                                              <a:dgm id="{350C2096-F03F-44D1-AFC0-8BAF0CAAF6F0}"/>
                                            </p:graphic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3">
                                            <p:graphicEl>
                                              <a:dgm id="{E2BAEAF9-9142-4995-AFB5-344973302356}"/>
                                            </p:graphicEl>
                                          </p:spTgt>
                                        </p:tgtEl>
                                        <p:attrNameLst>
                                          <p:attrName>style.visibility</p:attrName>
                                        </p:attrNameLst>
                                      </p:cBhvr>
                                      <p:to>
                                        <p:strVal val="visible"/>
                                      </p:to>
                                    </p:set>
                                    <p:animEffect transition="in" filter="fade">
                                      <p:cBhvr>
                                        <p:cTn id="15" dur="500"/>
                                        <p:tgtEl>
                                          <p:spTgt spid="3">
                                            <p:graphicEl>
                                              <a:dgm id="{E2BAEAF9-9142-4995-AFB5-344973302356}"/>
                                            </p:graphic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3">
                                            <p:graphicEl>
                                              <a:dgm id="{9F3521E5-3148-4E45-8ECA-66C4E6C16F51}"/>
                                            </p:graphicEl>
                                          </p:spTgt>
                                        </p:tgtEl>
                                        <p:attrNameLst>
                                          <p:attrName>style.visibility</p:attrName>
                                        </p:attrNameLst>
                                      </p:cBhvr>
                                      <p:to>
                                        <p:strVal val="visible"/>
                                      </p:to>
                                    </p:set>
                                    <p:animEffect transition="in" filter="fade">
                                      <p:cBhvr>
                                        <p:cTn id="18" dur="500"/>
                                        <p:tgtEl>
                                          <p:spTgt spid="3">
                                            <p:graphicEl>
                                              <a:dgm id="{9F3521E5-3148-4E45-8ECA-66C4E6C16F51}"/>
                                            </p:graphic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3">
                                            <p:graphicEl>
                                              <a:dgm id="{DC5CC8A9-F8B5-4895-94AA-19BB2FA48691}"/>
                                            </p:graphicEl>
                                          </p:spTgt>
                                        </p:tgtEl>
                                        <p:attrNameLst>
                                          <p:attrName>style.visibility</p:attrName>
                                        </p:attrNameLst>
                                      </p:cBhvr>
                                      <p:to>
                                        <p:strVal val="visible"/>
                                      </p:to>
                                    </p:set>
                                    <p:animEffect transition="in" filter="fade">
                                      <p:cBhvr>
                                        <p:cTn id="21" dur="500"/>
                                        <p:tgtEl>
                                          <p:spTgt spid="3">
                                            <p:graphicEl>
                                              <a:dgm id="{DC5CC8A9-F8B5-4895-94AA-19BB2FA48691}"/>
                                            </p:graphic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3">
                                            <p:graphicEl>
                                              <a:dgm id="{3FFAA4F2-5393-4F25-9393-EA4FB69A1A74}"/>
                                            </p:graphicEl>
                                          </p:spTgt>
                                        </p:tgtEl>
                                        <p:attrNameLst>
                                          <p:attrName>style.visibility</p:attrName>
                                        </p:attrNameLst>
                                      </p:cBhvr>
                                      <p:to>
                                        <p:strVal val="visible"/>
                                      </p:to>
                                    </p:set>
                                    <p:animEffect transition="in" filter="fade">
                                      <p:cBhvr>
                                        <p:cTn id="26" dur="500"/>
                                        <p:tgtEl>
                                          <p:spTgt spid="3">
                                            <p:graphicEl>
                                              <a:dgm id="{3FFAA4F2-5393-4F25-9393-EA4FB69A1A74}"/>
                                            </p:graphicEl>
                                          </p:spTgt>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3">
                                            <p:graphicEl>
                                              <a:dgm id="{C42F530E-4708-4FCB-A01F-518C3C8BB592}"/>
                                            </p:graphicEl>
                                          </p:spTgt>
                                        </p:tgtEl>
                                        <p:attrNameLst>
                                          <p:attrName>style.visibility</p:attrName>
                                        </p:attrNameLst>
                                      </p:cBhvr>
                                      <p:to>
                                        <p:strVal val="visible"/>
                                      </p:to>
                                    </p:set>
                                    <p:animEffect transition="in" filter="fade">
                                      <p:cBhvr>
                                        <p:cTn id="29" dur="500"/>
                                        <p:tgtEl>
                                          <p:spTgt spid="3">
                                            <p:graphicEl>
                                              <a:dgm id="{C42F530E-4708-4FCB-A01F-518C3C8BB592}"/>
                                            </p:graphicEl>
                                          </p:spTgt>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3">
                                            <p:graphicEl>
                                              <a:dgm id="{5DD20AD1-D497-458E-91A8-28727D9ECDBA}"/>
                                            </p:graphicEl>
                                          </p:spTgt>
                                        </p:tgtEl>
                                        <p:attrNameLst>
                                          <p:attrName>style.visibility</p:attrName>
                                        </p:attrNameLst>
                                      </p:cBhvr>
                                      <p:to>
                                        <p:strVal val="visible"/>
                                      </p:to>
                                    </p:set>
                                    <p:animEffect transition="in" filter="fade">
                                      <p:cBhvr>
                                        <p:cTn id="32" dur="500"/>
                                        <p:tgtEl>
                                          <p:spTgt spid="3">
                                            <p:graphicEl>
                                              <a:dgm id="{5DD20AD1-D497-458E-91A8-28727D9ECDBA}"/>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graphicEl>
                                              <a:dgm id="{1DC7BCFB-C611-4186-A17C-9A519823FC10}"/>
                                            </p:graphicEl>
                                          </p:spTgt>
                                        </p:tgtEl>
                                        <p:attrNameLst>
                                          <p:attrName>style.visibility</p:attrName>
                                        </p:attrNameLst>
                                      </p:cBhvr>
                                      <p:to>
                                        <p:strVal val="visible"/>
                                      </p:to>
                                    </p:set>
                                    <p:animEffect transition="in" filter="fade">
                                      <p:cBhvr>
                                        <p:cTn id="37" dur="500"/>
                                        <p:tgtEl>
                                          <p:spTgt spid="3">
                                            <p:graphicEl>
                                              <a:dgm id="{1DC7BCFB-C611-4186-A17C-9A519823FC10}"/>
                                            </p:graphicEl>
                                          </p:spTgt>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3">
                                            <p:graphicEl>
                                              <a:dgm id="{2FAB6D8A-82A8-4D7C-9D19-1DF6AB9E5B78}"/>
                                            </p:graphicEl>
                                          </p:spTgt>
                                        </p:tgtEl>
                                        <p:attrNameLst>
                                          <p:attrName>style.visibility</p:attrName>
                                        </p:attrNameLst>
                                      </p:cBhvr>
                                      <p:to>
                                        <p:strVal val="visible"/>
                                      </p:to>
                                    </p:set>
                                    <p:animEffect transition="in" filter="fade">
                                      <p:cBhvr>
                                        <p:cTn id="40" dur="500"/>
                                        <p:tgtEl>
                                          <p:spTgt spid="3">
                                            <p:graphicEl>
                                              <a:dgm id="{2FAB6D8A-82A8-4D7C-9D19-1DF6AB9E5B78}"/>
                                            </p:graphicEl>
                                          </p:spTgt>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3">
                                            <p:graphicEl>
                                              <a:dgm id="{5F4B084E-1F38-4661-A737-2A2137EC3968}"/>
                                            </p:graphicEl>
                                          </p:spTgt>
                                        </p:tgtEl>
                                        <p:attrNameLst>
                                          <p:attrName>style.visibility</p:attrName>
                                        </p:attrNameLst>
                                      </p:cBhvr>
                                      <p:to>
                                        <p:strVal val="visible"/>
                                      </p:to>
                                    </p:set>
                                    <p:animEffect transition="in" filter="fade">
                                      <p:cBhvr>
                                        <p:cTn id="43" dur="500"/>
                                        <p:tgtEl>
                                          <p:spTgt spid="3">
                                            <p:graphicEl>
                                              <a:dgm id="{5F4B084E-1F38-4661-A737-2A2137EC3968}"/>
                                            </p:graphicEl>
                                          </p:spTgt>
                                        </p:tgtEl>
                                      </p:cBhvr>
                                    </p:animEffect>
                                  </p:childTnLst>
                                </p:cTn>
                              </p:par>
                            </p:childTnLst>
                          </p:cTn>
                        </p:par>
                      </p:childTnLst>
                    </p:cTn>
                  </p:par>
                  <p:par>
                    <p:cTn id="44" fill="hold">
                      <p:stCondLst>
                        <p:cond delay="indefinite"/>
                      </p:stCondLst>
                      <p:childTnLst>
                        <p:par>
                          <p:cTn id="45" fill="hold">
                            <p:stCondLst>
                              <p:cond delay="0"/>
                            </p:stCondLst>
                            <p:childTnLst>
                              <p:par>
                                <p:cTn id="46" presetID="10" presetClass="entr" presetSubtype="0" fill="hold" grpId="0" nodeType="clickEffect">
                                  <p:stCondLst>
                                    <p:cond delay="0"/>
                                  </p:stCondLst>
                                  <p:childTnLst>
                                    <p:set>
                                      <p:cBhvr>
                                        <p:cTn id="47" dur="1" fill="hold">
                                          <p:stCondLst>
                                            <p:cond delay="0"/>
                                          </p:stCondLst>
                                        </p:cTn>
                                        <p:tgtEl>
                                          <p:spTgt spid="3">
                                            <p:graphicEl>
                                              <a:dgm id="{5D7BB438-487D-4EFF-9A32-B03B6CFB68E5}"/>
                                            </p:graphicEl>
                                          </p:spTgt>
                                        </p:tgtEl>
                                        <p:attrNameLst>
                                          <p:attrName>style.visibility</p:attrName>
                                        </p:attrNameLst>
                                      </p:cBhvr>
                                      <p:to>
                                        <p:strVal val="visible"/>
                                      </p:to>
                                    </p:set>
                                    <p:animEffect transition="in" filter="fade">
                                      <p:cBhvr>
                                        <p:cTn id="48" dur="500"/>
                                        <p:tgtEl>
                                          <p:spTgt spid="3">
                                            <p:graphicEl>
                                              <a:dgm id="{5D7BB438-487D-4EFF-9A32-B03B6CFB68E5}"/>
                                            </p:graphicEl>
                                          </p:spTgt>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3">
                                            <p:graphicEl>
                                              <a:dgm id="{4E2275CB-45F3-4206-BD00-C90F7A2B4430}"/>
                                            </p:graphicEl>
                                          </p:spTgt>
                                        </p:tgtEl>
                                        <p:attrNameLst>
                                          <p:attrName>style.visibility</p:attrName>
                                        </p:attrNameLst>
                                      </p:cBhvr>
                                      <p:to>
                                        <p:strVal val="visible"/>
                                      </p:to>
                                    </p:set>
                                    <p:animEffect transition="in" filter="fade">
                                      <p:cBhvr>
                                        <p:cTn id="51" dur="500"/>
                                        <p:tgtEl>
                                          <p:spTgt spid="3">
                                            <p:graphicEl>
                                              <a:dgm id="{4E2275CB-45F3-4206-BD00-C90F7A2B4430}"/>
                                            </p:graphicEl>
                                          </p:spTgt>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3">
                                            <p:graphicEl>
                                              <a:dgm id="{FC79F7A8-41B0-4A32-A5BA-18982901F5FC}"/>
                                            </p:graphicEl>
                                          </p:spTgt>
                                        </p:tgtEl>
                                        <p:attrNameLst>
                                          <p:attrName>style.visibility</p:attrName>
                                        </p:attrNameLst>
                                      </p:cBhvr>
                                      <p:to>
                                        <p:strVal val="visible"/>
                                      </p:to>
                                    </p:set>
                                    <p:animEffect transition="in" filter="fade">
                                      <p:cBhvr>
                                        <p:cTn id="54" dur="500"/>
                                        <p:tgtEl>
                                          <p:spTgt spid="3">
                                            <p:graphicEl>
                                              <a:dgm id="{FC79F7A8-41B0-4A32-A5BA-18982901F5FC}"/>
                                            </p:graphicEl>
                                          </p:spTgt>
                                        </p:tgtEl>
                                      </p:cBhvr>
                                    </p:animEffect>
                                  </p:childTnLst>
                                </p:cTn>
                              </p:par>
                            </p:childTnLst>
                          </p:cTn>
                        </p:par>
                      </p:childTnLst>
                    </p:cTn>
                  </p:par>
                  <p:par>
                    <p:cTn id="55" fill="hold">
                      <p:stCondLst>
                        <p:cond delay="indefinite"/>
                      </p:stCondLst>
                      <p:childTnLst>
                        <p:par>
                          <p:cTn id="56" fill="hold">
                            <p:stCondLst>
                              <p:cond delay="0"/>
                            </p:stCondLst>
                            <p:childTnLst>
                              <p:par>
                                <p:cTn id="57" presetID="10" presetClass="entr" presetSubtype="0" fill="hold" grpId="0" nodeType="clickEffect">
                                  <p:stCondLst>
                                    <p:cond delay="0"/>
                                  </p:stCondLst>
                                  <p:childTnLst>
                                    <p:set>
                                      <p:cBhvr>
                                        <p:cTn id="58" dur="1" fill="hold">
                                          <p:stCondLst>
                                            <p:cond delay="0"/>
                                          </p:stCondLst>
                                        </p:cTn>
                                        <p:tgtEl>
                                          <p:spTgt spid="3">
                                            <p:graphicEl>
                                              <a:dgm id="{DA029582-31B6-4C33-84D5-9B8F5ED3D9DD}"/>
                                            </p:graphicEl>
                                          </p:spTgt>
                                        </p:tgtEl>
                                        <p:attrNameLst>
                                          <p:attrName>style.visibility</p:attrName>
                                        </p:attrNameLst>
                                      </p:cBhvr>
                                      <p:to>
                                        <p:strVal val="visible"/>
                                      </p:to>
                                    </p:set>
                                    <p:animEffect transition="in" filter="fade">
                                      <p:cBhvr>
                                        <p:cTn id="59" dur="500"/>
                                        <p:tgtEl>
                                          <p:spTgt spid="3">
                                            <p:graphicEl>
                                              <a:dgm id="{DA029582-31B6-4C33-84D5-9B8F5ED3D9DD}"/>
                                            </p:graphicEl>
                                          </p:spTgt>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3">
                                            <p:graphicEl>
                                              <a:dgm id="{223D95E1-20B1-4350-942D-D826F3A0DFC5}"/>
                                            </p:graphicEl>
                                          </p:spTgt>
                                        </p:tgtEl>
                                        <p:attrNameLst>
                                          <p:attrName>style.visibility</p:attrName>
                                        </p:attrNameLst>
                                      </p:cBhvr>
                                      <p:to>
                                        <p:strVal val="visible"/>
                                      </p:to>
                                    </p:set>
                                    <p:animEffect transition="in" filter="fade">
                                      <p:cBhvr>
                                        <p:cTn id="62" dur="500"/>
                                        <p:tgtEl>
                                          <p:spTgt spid="3">
                                            <p:graphicEl>
                                              <a:dgm id="{223D95E1-20B1-4350-942D-D826F3A0DFC5}"/>
                                            </p:graphicEl>
                                          </p:spTgt>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3">
                                            <p:graphicEl>
                                              <a:dgm id="{B202300E-4FC3-46D9-A0E1-464136EB5F78}"/>
                                            </p:graphicEl>
                                          </p:spTgt>
                                        </p:tgtEl>
                                        <p:attrNameLst>
                                          <p:attrName>style.visibility</p:attrName>
                                        </p:attrNameLst>
                                      </p:cBhvr>
                                      <p:to>
                                        <p:strVal val="visible"/>
                                      </p:to>
                                    </p:set>
                                    <p:animEffect transition="in" filter="fade">
                                      <p:cBhvr>
                                        <p:cTn id="65" dur="500"/>
                                        <p:tgtEl>
                                          <p:spTgt spid="3">
                                            <p:graphicEl>
                                              <a:dgm id="{B202300E-4FC3-46D9-A0E1-464136EB5F78}"/>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2835507640"/>
              </p:ext>
            </p:extLst>
          </p:nvPr>
        </p:nvGraphicFramePr>
        <p:xfrm>
          <a:off x="1524000" y="1625600"/>
          <a:ext cx="8763000" cy="5003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Rectangle 3"/>
          <p:cNvSpPr/>
          <p:nvPr/>
        </p:nvSpPr>
        <p:spPr>
          <a:xfrm>
            <a:off x="2781300" y="40824"/>
            <a:ext cx="6096000" cy="375552"/>
          </a:xfrm>
          <a:prstGeom prst="rect">
            <a:avLst/>
          </a:prstGeom>
          <a:solidFill>
            <a:srgbClr val="FF0000"/>
          </a:solidFill>
        </p:spPr>
        <p:txBody>
          <a:bodyPr>
            <a:spAutoFit/>
          </a:bodyPr>
          <a:lstStyle/>
          <a:p>
            <a:pPr indent="457200" algn="ctr">
              <a:lnSpc>
                <a:spcPts val="2100"/>
              </a:lnSpc>
            </a:pPr>
            <a:r>
              <a:rPr lang="vi-VN" sz="2400" b="1" i="1" dirty="0">
                <a:solidFill>
                  <a:schemeClr val="bg1"/>
                </a:solidFill>
                <a:latin typeface="Calibri" panose="020F0502020204030204" pitchFamily="34" charset="0"/>
                <a:ea typeface="Times New Roman" panose="02020603050405020304" pitchFamily="18" charset="0"/>
              </a:rPr>
              <a:t>a) Học thuyết giá trị và giá trị thặng dư</a:t>
            </a:r>
            <a:endParaRPr lang="en-US" sz="2400" dirty="0">
              <a:solidFill>
                <a:schemeClr val="bg1"/>
              </a:solidFill>
              <a:latin typeface="Calibri" panose="020F0502020204030204" pitchFamily="34" charset="0"/>
            </a:endParaRPr>
          </a:p>
        </p:txBody>
      </p:sp>
      <p:sp>
        <p:nvSpPr>
          <p:cNvPr id="5" name="Rectangle 4"/>
          <p:cNvSpPr/>
          <p:nvPr/>
        </p:nvSpPr>
        <p:spPr>
          <a:xfrm>
            <a:off x="160553" y="537970"/>
            <a:ext cx="2864887" cy="483017"/>
          </a:xfrm>
          <a:prstGeom prst="rect">
            <a:avLst/>
          </a:prstGeom>
        </p:spPr>
        <p:txBody>
          <a:bodyPr wrap="none">
            <a:spAutoFit/>
          </a:bodyPr>
          <a:lstStyle/>
          <a:p>
            <a:pPr marL="285750" indent="-285750" algn="just">
              <a:lnSpc>
                <a:spcPct val="115000"/>
              </a:lnSpc>
              <a:buFont typeface="Wingdings" panose="05000000000000000000" pitchFamily="2" charset="2"/>
              <a:buChar char="v"/>
              <a:tabLst>
                <a:tab pos="342900" algn="l"/>
                <a:tab pos="5257800" algn="l"/>
              </a:tabLst>
            </a:pPr>
            <a:r>
              <a:rPr lang="pt-BR" sz="24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Học thuyết giá trị </a:t>
            </a:r>
            <a:endParaRPr lang="en-US" sz="24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908670648"/>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A5A58821-C327-4C03-B058-AC2CA4EEF8D2}"/>
                                            </p:graphicEl>
                                          </p:spTgt>
                                        </p:tgtEl>
                                        <p:attrNameLst>
                                          <p:attrName>style.visibility</p:attrName>
                                        </p:attrNameLst>
                                      </p:cBhvr>
                                      <p:to>
                                        <p:strVal val="visible"/>
                                      </p:to>
                                    </p:set>
                                    <p:animEffect transition="in" filter="fade">
                                      <p:cBhvr>
                                        <p:cTn id="7" dur="500"/>
                                        <p:tgtEl>
                                          <p:spTgt spid="2">
                                            <p:graphicEl>
                                              <a:dgm id="{A5A58821-C327-4C03-B058-AC2CA4EEF8D2}"/>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80A5B1D1-A445-4DBF-B3CB-131F4DACD9A7}"/>
                                            </p:graphicEl>
                                          </p:spTgt>
                                        </p:tgtEl>
                                        <p:attrNameLst>
                                          <p:attrName>style.visibility</p:attrName>
                                        </p:attrNameLst>
                                      </p:cBhvr>
                                      <p:to>
                                        <p:strVal val="visible"/>
                                      </p:to>
                                    </p:set>
                                    <p:animEffect transition="in" filter="fade">
                                      <p:cBhvr>
                                        <p:cTn id="12" dur="500"/>
                                        <p:tgtEl>
                                          <p:spTgt spid="2">
                                            <p:graphicEl>
                                              <a:dgm id="{80A5B1D1-A445-4DBF-B3CB-131F4DACD9A7}"/>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
                                            <p:graphicEl>
                                              <a:dgm id="{F327397D-7E13-4AA3-AA3C-6BD1F3F5E843}"/>
                                            </p:graphicEl>
                                          </p:spTgt>
                                        </p:tgtEl>
                                        <p:attrNameLst>
                                          <p:attrName>style.visibility</p:attrName>
                                        </p:attrNameLst>
                                      </p:cBhvr>
                                      <p:to>
                                        <p:strVal val="visible"/>
                                      </p:to>
                                    </p:set>
                                    <p:animEffect transition="in" filter="fade">
                                      <p:cBhvr>
                                        <p:cTn id="15" dur="500"/>
                                        <p:tgtEl>
                                          <p:spTgt spid="2">
                                            <p:graphicEl>
                                              <a:dgm id="{F327397D-7E13-4AA3-AA3C-6BD1F3F5E843}"/>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
                                            <p:graphicEl>
                                              <a:dgm id="{BD9D7406-5E40-4B8B-A7E8-74AEB05A9B03}"/>
                                            </p:graphicEl>
                                          </p:spTgt>
                                        </p:tgtEl>
                                        <p:attrNameLst>
                                          <p:attrName>style.visibility</p:attrName>
                                        </p:attrNameLst>
                                      </p:cBhvr>
                                      <p:to>
                                        <p:strVal val="visible"/>
                                      </p:to>
                                    </p:set>
                                    <p:animEffect transition="in" filter="fade">
                                      <p:cBhvr>
                                        <p:cTn id="20" dur="500"/>
                                        <p:tgtEl>
                                          <p:spTgt spid="2">
                                            <p:graphicEl>
                                              <a:dgm id="{BD9D7406-5E40-4B8B-A7E8-74AEB05A9B03}"/>
                                            </p:graphic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2">
                                            <p:graphicEl>
                                              <a:dgm id="{381B2524-50EB-46E6-829C-D52407B09F01}"/>
                                            </p:graphicEl>
                                          </p:spTgt>
                                        </p:tgtEl>
                                        <p:attrNameLst>
                                          <p:attrName>style.visibility</p:attrName>
                                        </p:attrNameLst>
                                      </p:cBhvr>
                                      <p:to>
                                        <p:strVal val="visible"/>
                                      </p:to>
                                    </p:set>
                                    <p:animEffect transition="in" filter="fade">
                                      <p:cBhvr>
                                        <p:cTn id="25" dur="500"/>
                                        <p:tgtEl>
                                          <p:spTgt spid="2">
                                            <p:graphicEl>
                                              <a:dgm id="{381B2524-50EB-46E6-829C-D52407B09F01}"/>
                                            </p:graphic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2">
                                            <p:graphicEl>
                                              <a:dgm id="{90B54D3B-D220-44AE-8606-5EEEB620C977}"/>
                                            </p:graphicEl>
                                          </p:spTgt>
                                        </p:tgtEl>
                                        <p:attrNameLst>
                                          <p:attrName>style.visibility</p:attrName>
                                        </p:attrNameLst>
                                      </p:cBhvr>
                                      <p:to>
                                        <p:strVal val="visible"/>
                                      </p:to>
                                    </p:set>
                                    <p:animEffect transition="in" filter="fade">
                                      <p:cBhvr>
                                        <p:cTn id="28" dur="500"/>
                                        <p:tgtEl>
                                          <p:spTgt spid="2">
                                            <p:graphicEl>
                                              <a:dgm id="{90B54D3B-D220-44AE-8606-5EEEB620C977}"/>
                                            </p:graphicEl>
                                          </p:spTgt>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2">
                                            <p:graphicEl>
                                              <a:dgm id="{E59969A1-CC53-446E-B5FB-2E875EFACED1}"/>
                                            </p:graphicEl>
                                          </p:spTgt>
                                        </p:tgtEl>
                                        <p:attrNameLst>
                                          <p:attrName>style.visibility</p:attrName>
                                        </p:attrNameLst>
                                      </p:cBhvr>
                                      <p:to>
                                        <p:strVal val="visible"/>
                                      </p:to>
                                    </p:set>
                                    <p:animEffect transition="in" filter="fade">
                                      <p:cBhvr>
                                        <p:cTn id="33" dur="500"/>
                                        <p:tgtEl>
                                          <p:spTgt spid="2">
                                            <p:graphicEl>
                                              <a:dgm id="{E59969A1-CC53-446E-B5FB-2E875EFACED1}"/>
                                            </p:graphicEl>
                                          </p:spTgt>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2">
                                            <p:graphicEl>
                                              <a:dgm id="{342A5705-DF6A-412D-932A-BD95E156CEF7}"/>
                                            </p:graphicEl>
                                          </p:spTgt>
                                        </p:tgtEl>
                                        <p:attrNameLst>
                                          <p:attrName>style.visibility</p:attrName>
                                        </p:attrNameLst>
                                      </p:cBhvr>
                                      <p:to>
                                        <p:strVal val="visible"/>
                                      </p:to>
                                    </p:set>
                                    <p:animEffect transition="in" filter="fade">
                                      <p:cBhvr>
                                        <p:cTn id="36" dur="500"/>
                                        <p:tgtEl>
                                          <p:spTgt spid="2">
                                            <p:graphicEl>
                                              <a:dgm id="{342A5705-DF6A-412D-932A-BD95E156CEF7}"/>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4D668D50-50B8-44CC-969A-86BC19E1AA96}"/>
              </a:ext>
            </a:extLst>
          </p:cNvPr>
          <p:cNvGraphicFramePr/>
          <p:nvPr>
            <p:extLst>
              <p:ext uri="{D42A27DB-BD31-4B8C-83A1-F6EECF244321}">
                <p14:modId xmlns:p14="http://schemas.microsoft.com/office/powerpoint/2010/main" val="1633717861"/>
              </p:ext>
            </p:extLst>
          </p:nvPr>
        </p:nvGraphicFramePr>
        <p:xfrm>
          <a:off x="3837336" y="775574"/>
          <a:ext cx="81280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3" name="Group 2">
            <a:extLst>
              <a:ext uri="{FF2B5EF4-FFF2-40B4-BE49-F238E27FC236}">
                <a16:creationId xmlns:a16="http://schemas.microsoft.com/office/drawing/2014/main" id="{C053CA53-1DF9-42F1-A3A2-D3074CA40D91}"/>
              </a:ext>
            </a:extLst>
          </p:cNvPr>
          <p:cNvGrpSpPr/>
          <p:nvPr/>
        </p:nvGrpSpPr>
        <p:grpSpPr>
          <a:xfrm>
            <a:off x="321988" y="101744"/>
            <a:ext cx="4971086" cy="702687"/>
            <a:chOff x="3774885" y="-1162245"/>
            <a:chExt cx="4971086" cy="1429122"/>
          </a:xfrm>
        </p:grpSpPr>
        <p:sp>
          <p:nvSpPr>
            <p:cNvPr id="4" name="Rounded Rectangle 21">
              <a:extLst>
                <a:ext uri="{FF2B5EF4-FFF2-40B4-BE49-F238E27FC236}">
                  <a16:creationId xmlns:a16="http://schemas.microsoft.com/office/drawing/2014/main" id="{5760D140-642F-4B05-86A7-43D99D20881E}"/>
                </a:ext>
              </a:extLst>
            </p:cNvPr>
            <p:cNvSpPr/>
            <p:nvPr/>
          </p:nvSpPr>
          <p:spPr>
            <a:xfrm>
              <a:off x="3774885" y="-1162245"/>
              <a:ext cx="4971086" cy="1429122"/>
            </a:xfrm>
            <a:prstGeom prst="roundRect">
              <a:avLst>
                <a:gd name="adj" fmla="val 10000"/>
              </a:avLst>
            </a:prstGeom>
            <a:solidFill>
              <a:srgbClr val="00B05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5" name="Rounded Rectangle 4">
              <a:extLst>
                <a:ext uri="{FF2B5EF4-FFF2-40B4-BE49-F238E27FC236}">
                  <a16:creationId xmlns:a16="http://schemas.microsoft.com/office/drawing/2014/main" id="{17F7FB96-65C5-4005-A07C-5116A32EEC54}"/>
                </a:ext>
              </a:extLst>
            </p:cNvPr>
            <p:cNvSpPr/>
            <p:nvPr/>
          </p:nvSpPr>
          <p:spPr>
            <a:xfrm>
              <a:off x="3851011" y="-971017"/>
              <a:ext cx="4818833" cy="1020569"/>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53340" tIns="35560" rIns="53340" bIns="35560" numCol="1" spcCol="1270" anchor="ctr" anchorCtr="0">
              <a:noAutofit/>
            </a:bodyPr>
            <a:lstStyle/>
            <a:p>
              <a:pPr lvl="0" algn="ctr" defTabSz="1244600">
                <a:lnSpc>
                  <a:spcPct val="90000"/>
                </a:lnSpc>
                <a:spcBef>
                  <a:spcPct val="0"/>
                </a:spcBef>
                <a:spcAft>
                  <a:spcPct val="35000"/>
                </a:spcAft>
              </a:pPr>
              <a:r>
                <a:rPr lang="en-US" altLang="en-US" sz="2800" b="1" kern="1200" dirty="0">
                  <a:solidFill>
                    <a:schemeClr val="bg1"/>
                  </a:solidFill>
                  <a:latin typeface="Times New Roman" panose="02020603050405020304" pitchFamily="18" charset="0"/>
                </a:rPr>
                <a:t>Hai </a:t>
              </a:r>
              <a:r>
                <a:rPr lang="en-US" altLang="en-US" sz="2800" b="1" kern="1200" dirty="0" err="1">
                  <a:solidFill>
                    <a:schemeClr val="bg1"/>
                  </a:solidFill>
                  <a:latin typeface="Times New Roman" panose="02020603050405020304" pitchFamily="18" charset="0"/>
                </a:rPr>
                <a:t>thuộc</a:t>
              </a:r>
              <a:r>
                <a:rPr lang="en-US" altLang="en-US" sz="2800" b="1" kern="1200" dirty="0">
                  <a:solidFill>
                    <a:schemeClr val="bg1"/>
                  </a:solidFill>
                  <a:latin typeface="Times New Roman" panose="02020603050405020304" pitchFamily="18" charset="0"/>
                </a:rPr>
                <a:t> </a:t>
              </a:r>
              <a:r>
                <a:rPr lang="en-US" altLang="en-US" sz="2800" b="1" kern="1200" dirty="0" err="1">
                  <a:solidFill>
                    <a:schemeClr val="bg1"/>
                  </a:solidFill>
                  <a:latin typeface="Times New Roman" panose="02020603050405020304" pitchFamily="18" charset="0"/>
                </a:rPr>
                <a:t>tính</a:t>
              </a:r>
              <a:r>
                <a:rPr lang="en-US" altLang="en-US" sz="2800" b="1" kern="1200" dirty="0">
                  <a:solidFill>
                    <a:schemeClr val="bg1"/>
                  </a:solidFill>
                  <a:latin typeface="Times New Roman" panose="02020603050405020304" pitchFamily="18" charset="0"/>
                </a:rPr>
                <a:t> </a:t>
              </a:r>
              <a:r>
                <a:rPr lang="en-US" altLang="en-US" sz="2800" b="1" kern="1200" dirty="0" err="1">
                  <a:solidFill>
                    <a:schemeClr val="bg1"/>
                  </a:solidFill>
                  <a:latin typeface="Times New Roman" panose="02020603050405020304" pitchFamily="18" charset="0"/>
                </a:rPr>
                <a:t>của</a:t>
              </a:r>
              <a:r>
                <a:rPr lang="en-US" altLang="en-US" sz="2800" b="1" kern="1200" dirty="0">
                  <a:solidFill>
                    <a:schemeClr val="bg1"/>
                  </a:solidFill>
                  <a:latin typeface="Times New Roman" panose="02020603050405020304" pitchFamily="18" charset="0"/>
                </a:rPr>
                <a:t> </a:t>
              </a:r>
              <a:r>
                <a:rPr lang="en-US" altLang="en-US" sz="2800" b="1" kern="1200" dirty="0" err="1">
                  <a:solidFill>
                    <a:schemeClr val="bg1"/>
                  </a:solidFill>
                  <a:latin typeface="Times New Roman" panose="02020603050405020304" pitchFamily="18" charset="0"/>
                </a:rPr>
                <a:t>hàng</a:t>
              </a:r>
              <a:r>
                <a:rPr lang="en-US" altLang="en-US" sz="2800" b="1" kern="1200" dirty="0">
                  <a:solidFill>
                    <a:schemeClr val="bg1"/>
                  </a:solidFill>
                  <a:latin typeface="Times New Roman" panose="02020603050405020304" pitchFamily="18" charset="0"/>
                </a:rPr>
                <a:t> </a:t>
              </a:r>
              <a:r>
                <a:rPr lang="en-US" altLang="en-US" sz="2800" b="1" kern="1200" dirty="0" err="1">
                  <a:solidFill>
                    <a:schemeClr val="bg1"/>
                  </a:solidFill>
                  <a:latin typeface="Times New Roman" panose="02020603050405020304" pitchFamily="18" charset="0"/>
                </a:rPr>
                <a:t>hóa</a:t>
              </a:r>
              <a:endParaRPr lang="en-US" sz="2800" b="1" kern="1200" dirty="0">
                <a:solidFill>
                  <a:schemeClr val="bg1"/>
                </a:solidFill>
              </a:endParaRPr>
            </a:p>
          </p:txBody>
        </p:sp>
      </p:grpSp>
      <p:pic>
        <p:nvPicPr>
          <p:cNvPr id="1028" name="Picture 4" descr="Tuyển tập 5350 ảnh động PowerPoint đẹp, bắt mắt">
            <a:extLst>
              <a:ext uri="{FF2B5EF4-FFF2-40B4-BE49-F238E27FC236}">
                <a16:creationId xmlns:a16="http://schemas.microsoft.com/office/drawing/2014/main" id="{0E0BD621-5956-47F4-A61F-8B3CB17A0159}"/>
              </a:ext>
            </a:extLst>
          </p:cNvPr>
          <p:cNvPicPr>
            <a:picLocks noChangeAspect="1" noChangeArrowheads="1" noCrop="1"/>
          </p:cNvPicPr>
          <p:nvPr/>
        </p:nvPicPr>
        <p:blipFill>
          <a:blip r:embed="rId7">
            <a:extLst>
              <a:ext uri="{28A0092B-C50C-407E-A947-70E740481C1C}">
                <a14:useLocalDpi xmlns:a14="http://schemas.microsoft.com/office/drawing/2010/main" val="0"/>
              </a:ext>
            </a:extLst>
          </a:blip>
          <a:srcRect/>
          <a:stretch>
            <a:fillRect/>
          </a:stretch>
        </p:blipFill>
        <p:spPr bwMode="auto">
          <a:xfrm>
            <a:off x="150538" y="3390900"/>
            <a:ext cx="2476500" cy="346710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Top] Ảnh động hoạt hình lạ mắt, Xem mãi không chán">
            <a:extLst>
              <a:ext uri="{FF2B5EF4-FFF2-40B4-BE49-F238E27FC236}">
                <a16:creationId xmlns:a16="http://schemas.microsoft.com/office/drawing/2014/main" id="{DD21D0A1-AA4F-4F36-9669-AAEB21AC692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157538" y="4825183"/>
            <a:ext cx="2314575" cy="1981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82568206"/>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5C2428AD-BADC-4442-8417-9AF9D5CDB3A4}"/>
              </a:ext>
            </a:extLst>
          </p:cNvPr>
          <p:cNvPicPr>
            <a:picLocks noChangeAspect="1"/>
          </p:cNvPicPr>
          <p:nvPr/>
        </p:nvPicPr>
        <p:blipFill>
          <a:blip r:embed="rId2"/>
          <a:stretch>
            <a:fillRect/>
          </a:stretch>
        </p:blipFill>
        <p:spPr>
          <a:xfrm>
            <a:off x="14769" y="0"/>
            <a:ext cx="12049125" cy="6867610"/>
          </a:xfrm>
          <a:prstGeom prst="rect">
            <a:avLst/>
          </a:prstGeom>
        </p:spPr>
      </p:pic>
      <p:graphicFrame>
        <p:nvGraphicFramePr>
          <p:cNvPr id="2" name="Diagram 1"/>
          <p:cNvGraphicFramePr/>
          <p:nvPr>
            <p:extLst>
              <p:ext uri="{D42A27DB-BD31-4B8C-83A1-F6EECF244321}">
                <p14:modId xmlns:p14="http://schemas.microsoft.com/office/powerpoint/2010/main" val="3280449599"/>
              </p:ext>
            </p:extLst>
          </p:nvPr>
        </p:nvGraphicFramePr>
        <p:xfrm>
          <a:off x="56627" y="1123636"/>
          <a:ext cx="8763000" cy="352564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3" name="Group 2"/>
          <p:cNvGrpSpPr/>
          <p:nvPr/>
        </p:nvGrpSpPr>
        <p:grpSpPr>
          <a:xfrm>
            <a:off x="14769" y="0"/>
            <a:ext cx="4971086" cy="826094"/>
            <a:chOff x="3733027" y="936"/>
            <a:chExt cx="4971086" cy="1429122"/>
          </a:xfrm>
        </p:grpSpPr>
        <p:sp>
          <p:nvSpPr>
            <p:cNvPr id="4" name="Rounded Rectangle 3"/>
            <p:cNvSpPr/>
            <p:nvPr/>
          </p:nvSpPr>
          <p:spPr>
            <a:xfrm>
              <a:off x="3733027" y="936"/>
              <a:ext cx="4971086" cy="1429122"/>
            </a:xfrm>
            <a:prstGeom prst="roundRect">
              <a:avLst>
                <a:gd name="adj" fmla="val 10000"/>
              </a:avLst>
            </a:prstGeom>
            <a:solidFill>
              <a:srgbClr val="00B05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5" name="Rounded Rectangle 4"/>
            <p:cNvSpPr/>
            <p:nvPr/>
          </p:nvSpPr>
          <p:spPr>
            <a:xfrm>
              <a:off x="3774885" y="42794"/>
              <a:ext cx="4887370" cy="134540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53340" tIns="35560" rIns="53340" bIns="35560" numCol="1" spcCol="1270" anchor="ctr" anchorCtr="0">
              <a:noAutofit/>
            </a:bodyPr>
            <a:lstStyle/>
            <a:p>
              <a:pPr lvl="0" algn="ctr" defTabSz="1244600">
                <a:lnSpc>
                  <a:spcPct val="90000"/>
                </a:lnSpc>
                <a:spcBef>
                  <a:spcPct val="0"/>
                </a:spcBef>
                <a:spcAft>
                  <a:spcPct val="35000"/>
                </a:spcAft>
              </a:pPr>
              <a:r>
                <a:rPr lang="en-US" altLang="en-US" sz="2800" b="1" kern="1200" dirty="0">
                  <a:solidFill>
                    <a:schemeClr val="bg1"/>
                  </a:solidFill>
                  <a:latin typeface="Times New Roman" panose="02020603050405020304" pitchFamily="18" charset="0"/>
                </a:rPr>
                <a:t>Hai </a:t>
              </a:r>
              <a:r>
                <a:rPr lang="en-US" altLang="en-US" sz="2800" b="1" kern="1200" dirty="0" err="1">
                  <a:solidFill>
                    <a:schemeClr val="bg1"/>
                  </a:solidFill>
                  <a:latin typeface="Times New Roman" panose="02020603050405020304" pitchFamily="18" charset="0"/>
                </a:rPr>
                <a:t>thuộc</a:t>
              </a:r>
              <a:r>
                <a:rPr lang="en-US" altLang="en-US" sz="2800" b="1" kern="1200" dirty="0">
                  <a:solidFill>
                    <a:schemeClr val="bg1"/>
                  </a:solidFill>
                  <a:latin typeface="Times New Roman" panose="02020603050405020304" pitchFamily="18" charset="0"/>
                </a:rPr>
                <a:t> </a:t>
              </a:r>
              <a:r>
                <a:rPr lang="en-US" altLang="en-US" sz="2800" b="1" kern="1200" dirty="0" err="1">
                  <a:solidFill>
                    <a:schemeClr val="bg1"/>
                  </a:solidFill>
                  <a:latin typeface="Times New Roman" panose="02020603050405020304" pitchFamily="18" charset="0"/>
                </a:rPr>
                <a:t>tính</a:t>
              </a:r>
              <a:r>
                <a:rPr lang="en-US" altLang="en-US" sz="2800" b="1" kern="1200" dirty="0">
                  <a:solidFill>
                    <a:schemeClr val="bg1"/>
                  </a:solidFill>
                  <a:latin typeface="Times New Roman" panose="02020603050405020304" pitchFamily="18" charset="0"/>
                </a:rPr>
                <a:t> </a:t>
              </a:r>
              <a:r>
                <a:rPr lang="en-US" altLang="en-US" sz="2800" b="1" kern="1200" dirty="0" err="1">
                  <a:solidFill>
                    <a:schemeClr val="bg1"/>
                  </a:solidFill>
                  <a:latin typeface="Times New Roman" panose="02020603050405020304" pitchFamily="18" charset="0"/>
                </a:rPr>
                <a:t>của</a:t>
              </a:r>
              <a:r>
                <a:rPr lang="en-US" altLang="en-US" sz="2800" b="1" kern="1200" dirty="0">
                  <a:solidFill>
                    <a:schemeClr val="bg1"/>
                  </a:solidFill>
                  <a:latin typeface="Times New Roman" panose="02020603050405020304" pitchFamily="18" charset="0"/>
                </a:rPr>
                <a:t> </a:t>
              </a:r>
              <a:r>
                <a:rPr lang="en-US" altLang="en-US" sz="2800" b="1" kern="1200" dirty="0" err="1">
                  <a:solidFill>
                    <a:schemeClr val="bg1"/>
                  </a:solidFill>
                  <a:latin typeface="Times New Roman" panose="02020603050405020304" pitchFamily="18" charset="0"/>
                </a:rPr>
                <a:t>hàng</a:t>
              </a:r>
              <a:r>
                <a:rPr lang="en-US" altLang="en-US" sz="2800" b="1" kern="1200" dirty="0">
                  <a:solidFill>
                    <a:schemeClr val="bg1"/>
                  </a:solidFill>
                  <a:latin typeface="Times New Roman" panose="02020603050405020304" pitchFamily="18" charset="0"/>
                </a:rPr>
                <a:t> </a:t>
              </a:r>
              <a:r>
                <a:rPr lang="en-US" altLang="en-US" sz="2800" b="1" kern="1200" dirty="0" err="1">
                  <a:solidFill>
                    <a:schemeClr val="bg1"/>
                  </a:solidFill>
                  <a:latin typeface="Times New Roman" panose="02020603050405020304" pitchFamily="18" charset="0"/>
                </a:rPr>
                <a:t>hóa</a:t>
              </a:r>
              <a:endParaRPr lang="en-US" sz="2800" b="1" kern="1200" dirty="0">
                <a:solidFill>
                  <a:schemeClr val="bg1"/>
                </a:solidFill>
              </a:endParaRPr>
            </a:p>
          </p:txBody>
        </p:sp>
      </p:grpSp>
      <p:pic>
        <p:nvPicPr>
          <p:cNvPr id="2050" name="Picture 2" descr="TẢI] 100+ Hình ảnh động Powerpoint đẹp, làm slide cực chất">
            <a:extLst>
              <a:ext uri="{FF2B5EF4-FFF2-40B4-BE49-F238E27FC236}">
                <a16:creationId xmlns:a16="http://schemas.microsoft.com/office/drawing/2014/main" id="{2C9E50A3-8687-4F1B-B316-374580BFBC96}"/>
              </a:ext>
            </a:extLst>
          </p:cNvPr>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a:off x="8640365" y="3983959"/>
            <a:ext cx="3333750" cy="2847975"/>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Nhân vật scratch, đối tượng Scratch, Album ảnh động 010">
            <a:extLst>
              <a:ext uri="{FF2B5EF4-FFF2-40B4-BE49-F238E27FC236}">
                <a16:creationId xmlns:a16="http://schemas.microsoft.com/office/drawing/2014/main" id="{EFC54034-935C-4FBD-9C7B-D37419562720}"/>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270426" y="4649279"/>
            <a:ext cx="2124075" cy="2182656"/>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TaiLieu.VN: Biểu tượng powerpoint hình động - Nghề nghiệp - download miễn  phí">
            <a:extLst>
              <a:ext uri="{FF2B5EF4-FFF2-40B4-BE49-F238E27FC236}">
                <a16:creationId xmlns:a16="http://schemas.microsoft.com/office/drawing/2014/main" id="{BE8F1892-0445-4D7D-9E43-A749F3D608C4}"/>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548062" y="4649277"/>
            <a:ext cx="2476500" cy="21826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39527024"/>
      </p:ext>
    </p:extLst>
  </p:cSld>
  <p:clrMapOvr>
    <a:masterClrMapping/>
  </p:clrMapOvr>
  <p:transition>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AD743F06-37E5-4C42-B708-020D647268FE}"/>
                                            </p:graphicEl>
                                          </p:spTgt>
                                        </p:tgtEl>
                                        <p:attrNameLst>
                                          <p:attrName>style.visibility</p:attrName>
                                        </p:attrNameLst>
                                      </p:cBhvr>
                                      <p:to>
                                        <p:strVal val="visible"/>
                                      </p:to>
                                    </p:set>
                                    <p:animEffect transition="in" filter="fade">
                                      <p:cBhvr>
                                        <p:cTn id="12" dur="500"/>
                                        <p:tgtEl>
                                          <p:spTgt spid="2">
                                            <p:graphicEl>
                                              <a:dgm id="{AD743F06-37E5-4C42-B708-020D647268FE}"/>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graphicEl>
                                              <a:dgm id="{32570FF2-9A20-4DCC-9462-5D096EE9308E}"/>
                                            </p:graphicEl>
                                          </p:spTgt>
                                        </p:tgtEl>
                                        <p:attrNameLst>
                                          <p:attrName>style.visibility</p:attrName>
                                        </p:attrNameLst>
                                      </p:cBhvr>
                                      <p:to>
                                        <p:strVal val="visible"/>
                                      </p:to>
                                    </p:set>
                                    <p:animEffect transition="in" filter="fade">
                                      <p:cBhvr>
                                        <p:cTn id="17" dur="500"/>
                                        <p:tgtEl>
                                          <p:spTgt spid="2">
                                            <p:graphicEl>
                                              <a:dgm id="{32570FF2-9A20-4DCC-9462-5D096EE9308E}"/>
                                            </p:graphic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2">
                                            <p:graphicEl>
                                              <a:dgm id="{C4C69BDD-1737-49EE-BE19-E329687D99E1}"/>
                                            </p:graphicEl>
                                          </p:spTgt>
                                        </p:tgtEl>
                                        <p:attrNameLst>
                                          <p:attrName>style.visibility</p:attrName>
                                        </p:attrNameLst>
                                      </p:cBhvr>
                                      <p:to>
                                        <p:strVal val="visible"/>
                                      </p:to>
                                    </p:set>
                                    <p:animEffect transition="in" filter="fade">
                                      <p:cBhvr>
                                        <p:cTn id="20" dur="500"/>
                                        <p:tgtEl>
                                          <p:spTgt spid="2">
                                            <p:graphicEl>
                                              <a:dgm id="{C4C69BDD-1737-49EE-BE19-E329687D99E1}"/>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8AE2CB4-3735-474B-9A1F-32584C64004C}"/>
              </a:ext>
            </a:extLst>
          </p:cNvPr>
          <p:cNvPicPr>
            <a:picLocks noChangeAspect="1"/>
          </p:cNvPicPr>
          <p:nvPr/>
        </p:nvPicPr>
        <p:blipFill>
          <a:blip r:embed="rId2"/>
          <a:stretch>
            <a:fillRect/>
          </a:stretch>
        </p:blipFill>
        <p:spPr>
          <a:xfrm>
            <a:off x="73516" y="0"/>
            <a:ext cx="11985134" cy="6749891"/>
          </a:xfrm>
          <a:prstGeom prst="rect">
            <a:avLst/>
          </a:prstGeom>
        </p:spPr>
      </p:pic>
      <p:graphicFrame>
        <p:nvGraphicFramePr>
          <p:cNvPr id="2" name="Diagram 1"/>
          <p:cNvGraphicFramePr/>
          <p:nvPr>
            <p:extLst>
              <p:ext uri="{D42A27DB-BD31-4B8C-83A1-F6EECF244321}">
                <p14:modId xmlns:p14="http://schemas.microsoft.com/office/powerpoint/2010/main" val="253600321"/>
              </p:ext>
            </p:extLst>
          </p:nvPr>
        </p:nvGraphicFramePr>
        <p:xfrm>
          <a:off x="73516" y="108109"/>
          <a:ext cx="6506917" cy="31882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3" name="Picture 2">
            <a:extLst>
              <a:ext uri="{FF2B5EF4-FFF2-40B4-BE49-F238E27FC236}">
                <a16:creationId xmlns:a16="http://schemas.microsoft.com/office/drawing/2014/main" id="{4BE6FFEF-7646-4474-9DBA-AE80760E2961}"/>
              </a:ext>
            </a:extLst>
          </p:cNvPr>
          <p:cNvPicPr>
            <a:picLocks noChangeAspect="1"/>
          </p:cNvPicPr>
          <p:nvPr/>
        </p:nvPicPr>
        <p:blipFill>
          <a:blip r:embed="rId8"/>
          <a:stretch>
            <a:fillRect/>
          </a:stretch>
        </p:blipFill>
        <p:spPr>
          <a:xfrm>
            <a:off x="6795416" y="1871662"/>
            <a:ext cx="5048250" cy="3786188"/>
          </a:xfrm>
          <a:prstGeom prst="rect">
            <a:avLst/>
          </a:prstGeom>
        </p:spPr>
      </p:pic>
    </p:spTree>
    <p:extLst>
      <p:ext uri="{BB962C8B-B14F-4D97-AF65-F5344CB8AC3E}">
        <p14:creationId xmlns:p14="http://schemas.microsoft.com/office/powerpoint/2010/main" val="190513599"/>
      </p:ext>
    </p:extLst>
  </p:cSld>
  <p:clrMapOvr>
    <a:masterClrMapping/>
  </p:clrMapOvr>
  <p:transition>
    <p:wedge/>
  </p:transition>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8B4B8F5-2CCB-4666-87EC-0F7CF224097D}"/>
              </a:ext>
            </a:extLst>
          </p:cNvPr>
          <p:cNvPicPr>
            <a:picLocks noChangeAspect="1"/>
          </p:cNvPicPr>
          <p:nvPr/>
        </p:nvPicPr>
        <p:blipFill>
          <a:blip r:embed="rId3"/>
          <a:stretch>
            <a:fillRect/>
          </a:stretch>
        </p:blipFill>
        <p:spPr>
          <a:xfrm>
            <a:off x="0" y="0"/>
            <a:ext cx="12192000" cy="6916856"/>
          </a:xfrm>
          <a:prstGeom prst="rect">
            <a:avLst/>
          </a:prstGeom>
        </p:spPr>
      </p:pic>
      <p:sp>
        <p:nvSpPr>
          <p:cNvPr id="54274" name="Line 3"/>
          <p:cNvSpPr>
            <a:spLocks noChangeShapeType="1"/>
          </p:cNvSpPr>
          <p:nvPr/>
        </p:nvSpPr>
        <p:spPr bwMode="auto">
          <a:xfrm flipV="1">
            <a:off x="3124200" y="1143000"/>
            <a:ext cx="5105400" cy="20638"/>
          </a:xfrm>
          <a:prstGeom prst="line">
            <a:avLst/>
          </a:prstGeom>
          <a:noFill/>
          <a:ln w="25400">
            <a:solidFill>
              <a:schemeClr val="tx1"/>
            </a:solidFill>
            <a:prstDash val="sysDot"/>
            <a:round/>
            <a:headEnd/>
            <a:tailEnd type="oval" w="med" len="med"/>
          </a:ln>
          <a:extLst>
            <a:ext uri="{909E8E84-426E-40DD-AFC4-6F175D3DCCD1}">
              <a14:hiddenFill xmlns:a14="http://schemas.microsoft.com/office/drawing/2010/main">
                <a:noFill/>
              </a14:hiddenFill>
            </a:ext>
          </a:extLst>
        </p:spPr>
        <p:txBody>
          <a:bodyPr wrap="none" anchor="ctr"/>
          <a:lstStyle/>
          <a:p>
            <a:pPr eaLnBrk="0" fontAlgn="base" hangingPunct="0">
              <a:spcBef>
                <a:spcPct val="0"/>
              </a:spcBef>
              <a:spcAft>
                <a:spcPct val="0"/>
              </a:spcAft>
            </a:pPr>
            <a:endParaRPr lang="en-US">
              <a:solidFill>
                <a:srgbClr val="1D528D"/>
              </a:solidFill>
            </a:endParaRPr>
          </a:p>
        </p:txBody>
      </p:sp>
      <p:pic>
        <p:nvPicPr>
          <p:cNvPr id="232460" name="Picture 12" descr="CLOCK"/>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71587" y="4533900"/>
            <a:ext cx="1852613" cy="2133600"/>
          </a:xfrm>
          <a:prstGeom prst="rect">
            <a:avLst/>
          </a:prstGeom>
          <a:noFill/>
          <a:ln w="57150">
            <a:solidFill>
              <a:srgbClr val="808080"/>
            </a:solidFill>
            <a:miter lim="800000"/>
            <a:headEnd/>
            <a:tailEnd/>
          </a:ln>
          <a:extLst>
            <a:ext uri="{909E8E84-426E-40DD-AFC4-6F175D3DCCD1}">
              <a14:hiddenFill xmlns:a14="http://schemas.microsoft.com/office/drawing/2010/main">
                <a:solidFill>
                  <a:srgbClr val="FFFFFF"/>
                </a:solidFill>
              </a14:hiddenFill>
            </a:ext>
          </a:extLst>
        </p:spPr>
      </p:pic>
      <p:pic>
        <p:nvPicPr>
          <p:cNvPr id="232461" name="Picture 13" descr="123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753350" y="4345781"/>
            <a:ext cx="2971800" cy="2360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2462" name="Picture 14" descr="riu"/>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751133" y="4343400"/>
            <a:ext cx="1676400" cy="251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4279" name="WordArt 15"/>
          <p:cNvSpPr>
            <a:spLocks noChangeArrowheads="1" noChangeShapeType="1" noTextEdit="1"/>
          </p:cNvSpPr>
          <p:nvPr/>
        </p:nvSpPr>
        <p:spPr bwMode="auto">
          <a:xfrm>
            <a:off x="5676900" y="5319712"/>
            <a:ext cx="1219200" cy="657225"/>
          </a:xfrm>
          <a:prstGeom prst="rect">
            <a:avLst/>
          </a:prstGeom>
        </p:spPr>
        <p:txBody>
          <a:bodyPr wrap="none" fromWordArt="1">
            <a:prstTxWarp prst="textDoubleWave1">
              <a:avLst>
                <a:gd name="adj1" fmla="val 6500"/>
                <a:gd name="adj2" fmla="val 0"/>
              </a:avLst>
            </a:prstTxWarp>
          </a:bodyPr>
          <a:lstStyle/>
          <a:p>
            <a:pPr algn="ctr" eaLnBrk="0" fontAlgn="base" hangingPunct="0">
              <a:spcBef>
                <a:spcPct val="0"/>
              </a:spcBef>
              <a:spcAft>
                <a:spcPct val="0"/>
              </a:spcAft>
            </a:pPr>
            <a:r>
              <a:rPr lang="en-US" sz="3600" kern="10" spc="-360" dirty="0">
                <a:ln w="12700">
                  <a:solidFill>
                    <a:srgbClr val="000099"/>
                  </a:solidFill>
                  <a:round/>
                  <a:headEnd/>
                  <a:tailEnd/>
                </a:ln>
                <a:solidFill>
                  <a:srgbClr val="33CCFF"/>
                </a:solidFill>
                <a:effectLst>
                  <a:outerShdw dist="125724" dir="18900000" algn="ctr" rotWithShape="0">
                    <a:srgbClr val="000099"/>
                  </a:outerShdw>
                </a:effectLst>
                <a:latin typeface="Impact" panose="020B0806030902050204" pitchFamily="34" charset="0"/>
              </a:rPr>
              <a:t>=</a:t>
            </a:r>
          </a:p>
        </p:txBody>
      </p:sp>
      <p:sp>
        <p:nvSpPr>
          <p:cNvPr id="42000" name="Rectangle 16" descr="Parchment"/>
          <p:cNvSpPr>
            <a:spLocks noChangeArrowheads="1"/>
          </p:cNvSpPr>
          <p:nvPr/>
        </p:nvSpPr>
        <p:spPr bwMode="auto">
          <a:xfrm>
            <a:off x="1919287" y="1125538"/>
            <a:ext cx="7991475" cy="3108543"/>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marL="457200" indent="-457200">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0" fontAlgn="base" hangingPunct="0">
              <a:spcBef>
                <a:spcPct val="0"/>
              </a:spcBef>
              <a:spcAft>
                <a:spcPct val="0"/>
              </a:spcAft>
              <a:buClrTx/>
              <a:buFont typeface="Wingdings" panose="05000000000000000000" pitchFamily="2" charset="2"/>
              <a:buChar char="Ø"/>
            </a:pPr>
            <a:r>
              <a:rPr lang="vi-VN" altLang="en-US" sz="2800" dirty="0">
                <a:solidFill>
                  <a:srgbClr val="FFFF00"/>
                </a:solidFill>
                <a:cs typeface="Times New Roman" panose="02020603050405020304" pitchFamily="18" charset="0"/>
              </a:rPr>
              <a:t>Là quy luật kinh tế căn bản của sản xuất và trao đổi hàng hoá. </a:t>
            </a:r>
            <a:endParaRPr lang="en-US" altLang="en-US" sz="2800" dirty="0">
              <a:solidFill>
                <a:srgbClr val="FFFF00"/>
              </a:solidFill>
              <a:cs typeface="Times New Roman" panose="02020603050405020304" pitchFamily="18" charset="0"/>
            </a:endParaRPr>
          </a:p>
          <a:p>
            <a:pPr algn="just" eaLnBrk="0" fontAlgn="base" hangingPunct="0">
              <a:spcBef>
                <a:spcPct val="0"/>
              </a:spcBef>
              <a:spcAft>
                <a:spcPct val="0"/>
              </a:spcAft>
              <a:buClrTx/>
              <a:buFont typeface="Wingdings" panose="05000000000000000000" pitchFamily="2" charset="2"/>
              <a:buChar char="Ø"/>
            </a:pPr>
            <a:r>
              <a:rPr lang="vi-VN" altLang="en-US" sz="2800" dirty="0">
                <a:solidFill>
                  <a:srgbClr val="FFFF00"/>
                </a:solidFill>
                <a:cs typeface="Times New Roman" panose="02020603050405020304" pitchFamily="18" charset="0"/>
              </a:rPr>
              <a:t>Ở đâu có sản xuất hàng hoá thì ở đó có sự tồn tại và phát huy tác dụng của quy luật giá trị vì trao đổi hàng hoá phải theo nguyên tắc ngang giá, dựa trên cơ sở hao phí lao động xã hội cần thiết.</a:t>
            </a:r>
            <a:endParaRPr lang="en-US" altLang="en-US" sz="2800" dirty="0">
              <a:solidFill>
                <a:srgbClr val="FFFF00"/>
              </a:solidFill>
            </a:endParaRPr>
          </a:p>
        </p:txBody>
      </p:sp>
      <p:sp>
        <p:nvSpPr>
          <p:cNvPr id="2" name="Rectangle 1"/>
          <p:cNvSpPr/>
          <p:nvPr/>
        </p:nvSpPr>
        <p:spPr>
          <a:xfrm>
            <a:off x="4003105" y="291168"/>
            <a:ext cx="2848857" cy="523220"/>
          </a:xfrm>
          <a:prstGeom prst="rect">
            <a:avLst/>
          </a:prstGeom>
        </p:spPr>
        <p:txBody>
          <a:bodyPr wrap="none">
            <a:spAutoFit/>
          </a:bodyPr>
          <a:lstStyle/>
          <a:p>
            <a:r>
              <a:rPr lang="pt-BR" sz="2800" dirty="0">
                <a:solidFill>
                  <a:srgbClr val="FF0000"/>
                </a:solidFill>
                <a:latin typeface="Times New Roman" panose="02020603050405020304" pitchFamily="18" charset="0"/>
                <a:ea typeface="Calibri" panose="020F0502020204030204" pitchFamily="34" charset="0"/>
              </a:rPr>
              <a:t>- </a:t>
            </a:r>
            <a:r>
              <a:rPr lang="pt-BR" sz="2800" b="1" dirty="0">
                <a:solidFill>
                  <a:srgbClr val="FF0000"/>
                </a:solidFill>
                <a:latin typeface="Times New Roman" panose="02020603050405020304" pitchFamily="18" charset="0"/>
                <a:ea typeface="Calibri" panose="020F0502020204030204" pitchFamily="34" charset="0"/>
              </a:rPr>
              <a:t>Quy luật giá trị</a:t>
            </a:r>
            <a:r>
              <a:rPr lang="pt-BR" sz="2800" dirty="0">
                <a:solidFill>
                  <a:srgbClr val="FF0000"/>
                </a:solidFill>
                <a:latin typeface="Times New Roman" panose="02020603050405020304" pitchFamily="18" charset="0"/>
                <a:ea typeface="Calibri" panose="020F0502020204030204" pitchFamily="34" charset="0"/>
              </a:rPr>
              <a:t> </a:t>
            </a:r>
            <a:endParaRPr lang="en-US" sz="2800" dirty="0">
              <a:solidFill>
                <a:srgbClr val="FF0000"/>
              </a:solidFill>
            </a:endParaRPr>
          </a:p>
        </p:txBody>
      </p:sp>
    </p:spTree>
    <p:extLst>
      <p:ext uri="{BB962C8B-B14F-4D97-AF65-F5344CB8AC3E}">
        <p14:creationId xmlns:p14="http://schemas.microsoft.com/office/powerpoint/2010/main" val="110148033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2000"/>
                                        </p:tgtEl>
                                        <p:attrNameLst>
                                          <p:attrName>style.visibility</p:attrName>
                                        </p:attrNameLst>
                                      </p:cBhvr>
                                      <p:to>
                                        <p:strVal val="visible"/>
                                      </p:to>
                                    </p:set>
                                    <p:anim calcmode="lin" valueType="num">
                                      <p:cBhvr additive="base">
                                        <p:cTn id="12" dur="500" fill="hold"/>
                                        <p:tgtEl>
                                          <p:spTgt spid="42000"/>
                                        </p:tgtEl>
                                        <p:attrNameLst>
                                          <p:attrName>ppt_x</p:attrName>
                                        </p:attrNameLst>
                                      </p:cBhvr>
                                      <p:tavLst>
                                        <p:tav tm="0">
                                          <p:val>
                                            <p:strVal val="#ppt_x"/>
                                          </p:val>
                                        </p:tav>
                                        <p:tav tm="100000">
                                          <p:val>
                                            <p:strVal val="#ppt_x"/>
                                          </p:val>
                                        </p:tav>
                                      </p:tavLst>
                                    </p:anim>
                                    <p:anim calcmode="lin" valueType="num">
                                      <p:cBhvr additive="base">
                                        <p:cTn id="13" dur="500" fill="hold"/>
                                        <p:tgtEl>
                                          <p:spTgt spid="42000"/>
                                        </p:tgtEl>
                                        <p:attrNameLst>
                                          <p:attrName>ppt_y</p:attrName>
                                        </p:attrNameLst>
                                      </p:cBhvr>
                                      <p:tavLst>
                                        <p:tav tm="0">
                                          <p:val>
                                            <p:strVal val="1+#ppt_h/2"/>
                                          </p:val>
                                        </p:tav>
                                        <p:tav tm="100000">
                                          <p:val>
                                            <p:strVal val="#ppt_y"/>
                                          </p:val>
                                        </p:tav>
                                      </p:tavLst>
                                    </p:anim>
                                  </p:childTnLst>
                                </p:cTn>
                              </p:par>
                            </p:childTnLst>
                          </p:cTn>
                        </p:par>
                        <p:par>
                          <p:cTn id="14" fill="hold" nodeType="afterGroup">
                            <p:stCondLst>
                              <p:cond delay="500"/>
                            </p:stCondLst>
                            <p:childTnLst>
                              <p:par>
                                <p:cTn id="15" presetID="1" presetClass="entr" presetSubtype="0" fill="hold" nodeType="afterEffect">
                                  <p:stCondLst>
                                    <p:cond delay="0"/>
                                  </p:stCondLst>
                                  <p:childTnLst>
                                    <p:set>
                                      <p:cBhvr>
                                        <p:cTn id="16" dur="1" fill="hold">
                                          <p:stCondLst>
                                            <p:cond delay="499"/>
                                          </p:stCondLst>
                                        </p:cTn>
                                        <p:tgtEl>
                                          <p:spTgt spid="232460"/>
                                        </p:tgtEl>
                                        <p:attrNameLst>
                                          <p:attrName>style.visibility</p:attrName>
                                        </p:attrNameLst>
                                      </p:cBhvr>
                                      <p:to>
                                        <p:strVal val="visible"/>
                                      </p:to>
                                    </p:set>
                                  </p:childTnLst>
                                </p:cTn>
                              </p:par>
                            </p:childTnLst>
                          </p:cTn>
                        </p:par>
                        <p:par>
                          <p:cTn id="17" fill="hold" nodeType="afterGroup">
                            <p:stCondLst>
                              <p:cond delay="1000"/>
                            </p:stCondLst>
                            <p:childTnLst>
                              <p:par>
                                <p:cTn id="18" presetID="1" presetClass="entr" presetSubtype="0" fill="hold" nodeType="afterEffect">
                                  <p:stCondLst>
                                    <p:cond delay="0"/>
                                  </p:stCondLst>
                                  <p:childTnLst>
                                    <p:set>
                                      <p:cBhvr>
                                        <p:cTn id="19" dur="1" fill="hold">
                                          <p:stCondLst>
                                            <p:cond delay="499"/>
                                          </p:stCondLst>
                                        </p:cTn>
                                        <p:tgtEl>
                                          <p:spTgt spid="232461"/>
                                        </p:tgtEl>
                                        <p:attrNameLst>
                                          <p:attrName>style.visibility</p:attrName>
                                        </p:attrNameLst>
                                      </p:cBhvr>
                                      <p:to>
                                        <p:strVal val="visible"/>
                                      </p:to>
                                    </p:set>
                                  </p:childTnLst>
                                </p:cTn>
                              </p:par>
                            </p:childTnLst>
                          </p:cTn>
                        </p:par>
                        <p:par>
                          <p:cTn id="20" fill="hold" nodeType="afterGroup">
                            <p:stCondLst>
                              <p:cond delay="1500"/>
                            </p:stCondLst>
                            <p:childTnLst>
                              <p:par>
                                <p:cTn id="21" presetID="1" presetClass="entr" presetSubtype="0" fill="hold" nodeType="afterEffect">
                                  <p:stCondLst>
                                    <p:cond delay="0"/>
                                  </p:stCondLst>
                                  <p:childTnLst>
                                    <p:set>
                                      <p:cBhvr>
                                        <p:cTn id="22" dur="1" fill="hold">
                                          <p:stCondLst>
                                            <p:cond delay="499"/>
                                          </p:stCondLst>
                                        </p:cTn>
                                        <p:tgtEl>
                                          <p:spTgt spid="23246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000" grpId="0" animBg="1"/>
    </p:bld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 2">
            <a:extLst>
              <a:ext uri="{FF2B5EF4-FFF2-40B4-BE49-F238E27FC236}">
                <a16:creationId xmlns:a16="http://schemas.microsoft.com/office/drawing/2014/main" id="{671B1F72-64C2-4A08-9D15-4DDA39033CCB}"/>
              </a:ext>
            </a:extLst>
          </p:cNvPr>
          <p:cNvGraphicFramePr/>
          <p:nvPr>
            <p:extLst>
              <p:ext uri="{D42A27DB-BD31-4B8C-83A1-F6EECF244321}">
                <p14:modId xmlns:p14="http://schemas.microsoft.com/office/powerpoint/2010/main" val="3241481882"/>
              </p:ext>
            </p:extLst>
          </p:nvPr>
        </p:nvGraphicFramePr>
        <p:xfrm>
          <a:off x="0" y="277548"/>
          <a:ext cx="9331325" cy="630290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77794992"/>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0421F499-3801-4DCD-87E7-058E0A2D7556}"/>
              </a:ext>
            </a:extLst>
          </p:cNvPr>
          <p:cNvPicPr>
            <a:picLocks noChangeAspect="1"/>
          </p:cNvPicPr>
          <p:nvPr/>
        </p:nvPicPr>
        <p:blipFill>
          <a:blip r:embed="rId2"/>
          <a:stretch>
            <a:fillRect/>
          </a:stretch>
        </p:blipFill>
        <p:spPr>
          <a:xfrm>
            <a:off x="0" y="0"/>
            <a:ext cx="9525161" cy="6853585"/>
          </a:xfrm>
          <a:prstGeom prst="rect">
            <a:avLst/>
          </a:prstGeom>
        </p:spPr>
      </p:pic>
      <p:graphicFrame>
        <p:nvGraphicFramePr>
          <p:cNvPr id="2" name="Diagram 1">
            <a:extLst>
              <a:ext uri="{FF2B5EF4-FFF2-40B4-BE49-F238E27FC236}">
                <a16:creationId xmlns:a16="http://schemas.microsoft.com/office/drawing/2014/main" id="{1C9000C8-0630-4F07-AEA8-36980BEED453}"/>
              </a:ext>
            </a:extLst>
          </p:cNvPr>
          <p:cNvGraphicFramePr/>
          <p:nvPr>
            <p:extLst>
              <p:ext uri="{D42A27DB-BD31-4B8C-83A1-F6EECF244321}">
                <p14:modId xmlns:p14="http://schemas.microsoft.com/office/powerpoint/2010/main" val="4122294596"/>
              </p:ext>
            </p:extLst>
          </p:nvPr>
        </p:nvGraphicFramePr>
        <p:xfrm>
          <a:off x="307974" y="719666"/>
          <a:ext cx="9217187"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3" name="Picture 2">
            <a:extLst>
              <a:ext uri="{FF2B5EF4-FFF2-40B4-BE49-F238E27FC236}">
                <a16:creationId xmlns:a16="http://schemas.microsoft.com/office/drawing/2014/main" id="{F06D671B-5743-496F-809C-B4CBA40C7D14}"/>
              </a:ext>
            </a:extLst>
          </p:cNvPr>
          <p:cNvPicPr>
            <a:picLocks noChangeAspect="1"/>
          </p:cNvPicPr>
          <p:nvPr/>
        </p:nvPicPr>
        <p:blipFill>
          <a:blip r:embed="rId8"/>
          <a:stretch>
            <a:fillRect/>
          </a:stretch>
        </p:blipFill>
        <p:spPr>
          <a:xfrm>
            <a:off x="9525162" y="214173"/>
            <a:ext cx="2666838" cy="2402731"/>
          </a:xfrm>
          <a:prstGeom prst="rect">
            <a:avLst/>
          </a:prstGeom>
        </p:spPr>
      </p:pic>
    </p:spTree>
    <p:extLst>
      <p:ext uri="{BB962C8B-B14F-4D97-AF65-F5344CB8AC3E}">
        <p14:creationId xmlns:p14="http://schemas.microsoft.com/office/powerpoint/2010/main" val="344107133"/>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338A0696-3E3F-4345-A360-0413A1A4033E}"/>
              </a:ext>
            </a:extLst>
          </p:cNvPr>
          <p:cNvPicPr>
            <a:picLocks noChangeAspect="1"/>
          </p:cNvPicPr>
          <p:nvPr/>
        </p:nvPicPr>
        <p:blipFill>
          <a:blip r:embed="rId2"/>
          <a:stretch>
            <a:fillRect/>
          </a:stretch>
        </p:blipFill>
        <p:spPr>
          <a:xfrm>
            <a:off x="0" y="0"/>
            <a:ext cx="12192000" cy="6853585"/>
          </a:xfrm>
          <a:prstGeom prst="rect">
            <a:avLst/>
          </a:prstGeom>
        </p:spPr>
      </p:pic>
      <p:graphicFrame>
        <p:nvGraphicFramePr>
          <p:cNvPr id="2" name="Diagram 1"/>
          <p:cNvGraphicFramePr/>
          <p:nvPr>
            <p:extLst>
              <p:ext uri="{D42A27DB-BD31-4B8C-83A1-F6EECF244321}">
                <p14:modId xmlns:p14="http://schemas.microsoft.com/office/powerpoint/2010/main" val="896608670"/>
              </p:ext>
            </p:extLst>
          </p:nvPr>
        </p:nvGraphicFramePr>
        <p:xfrm>
          <a:off x="1828800" y="228600"/>
          <a:ext cx="8839200" cy="59436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3" name="Group 2">
            <a:extLst>
              <a:ext uri="{FF2B5EF4-FFF2-40B4-BE49-F238E27FC236}">
                <a16:creationId xmlns:a16="http://schemas.microsoft.com/office/drawing/2014/main" id="{3C66AF9F-6AD5-4384-890C-13E9271C5979}"/>
              </a:ext>
            </a:extLst>
          </p:cNvPr>
          <p:cNvGrpSpPr/>
          <p:nvPr/>
        </p:nvGrpSpPr>
        <p:grpSpPr>
          <a:xfrm>
            <a:off x="2946290" y="228600"/>
            <a:ext cx="6604220" cy="533654"/>
            <a:chOff x="9066" y="1331009"/>
            <a:chExt cx="2254691" cy="2115058"/>
          </a:xfrm>
        </p:grpSpPr>
        <p:sp>
          <p:nvSpPr>
            <p:cNvPr id="4" name="Rectangle: Rounded Corners 3">
              <a:extLst>
                <a:ext uri="{FF2B5EF4-FFF2-40B4-BE49-F238E27FC236}">
                  <a16:creationId xmlns:a16="http://schemas.microsoft.com/office/drawing/2014/main" id="{C2C5A21E-CC10-47E3-96FA-31B2AACF8A47}"/>
                </a:ext>
              </a:extLst>
            </p:cNvPr>
            <p:cNvSpPr/>
            <p:nvPr/>
          </p:nvSpPr>
          <p:spPr>
            <a:xfrm>
              <a:off x="9066" y="1331009"/>
              <a:ext cx="2254691" cy="2115058"/>
            </a:xfrm>
            <a:prstGeom prst="roundRect">
              <a:avLst>
                <a:gd name="adj" fmla="val 10000"/>
              </a:avLst>
            </a:prstGeom>
            <a:solidFill>
              <a:srgbClr val="FF0000"/>
            </a:solidFill>
            <a:ln w="12700" cap="flat" cmpd="sng" algn="ctr">
              <a:solidFill>
                <a:sysClr val="window" lastClr="FFFFFF">
                  <a:hueOff val="0"/>
                  <a:satOff val="0"/>
                  <a:lumOff val="0"/>
                  <a:alphaOff val="0"/>
                </a:sysClr>
              </a:solidFill>
              <a:prstDash val="solid"/>
              <a:miter lim="800000"/>
            </a:ln>
            <a:effectLst/>
          </p:spPr>
        </p:sp>
        <p:sp>
          <p:nvSpPr>
            <p:cNvPr id="5" name="Rectangle: Rounded Corners 4">
              <a:extLst>
                <a:ext uri="{FF2B5EF4-FFF2-40B4-BE49-F238E27FC236}">
                  <a16:creationId xmlns:a16="http://schemas.microsoft.com/office/drawing/2014/main" id="{453BE018-6F9D-49F3-A11E-47BDAC0F649B}"/>
                </a:ext>
              </a:extLst>
            </p:cNvPr>
            <p:cNvSpPr txBox="1"/>
            <p:nvPr/>
          </p:nvSpPr>
          <p:spPr>
            <a:xfrm>
              <a:off x="71014" y="1392957"/>
              <a:ext cx="2130795" cy="1991162"/>
            </a:xfrm>
            <a:prstGeom prst="rect">
              <a:avLst/>
            </a:prstGeom>
            <a:noFill/>
            <a:ln>
              <a:noFill/>
            </a:ln>
            <a:effectLst/>
          </p:spPr>
          <p:txBody>
            <a:bodyPr spcFirstLastPara="0" vert="horz" wrap="square" lIns="15240" tIns="15240" rIns="15240" bIns="15240" numCol="1" spcCol="1270" anchor="ctr" anchorCtr="0">
              <a:noAutofit/>
            </a:bodyPr>
            <a:lstStyle/>
            <a:p>
              <a:pPr marL="0" marR="0" lvl="0" indent="0" algn="ctr" defTabSz="1066800" eaLnBrk="1" fontAlgn="auto" latinLnBrk="0" hangingPunct="1">
                <a:lnSpc>
                  <a:spcPct val="90000"/>
                </a:lnSpc>
                <a:spcBef>
                  <a:spcPct val="0"/>
                </a:spcBef>
                <a:spcAft>
                  <a:spcPct val="35000"/>
                </a:spcAft>
                <a:buClrTx/>
                <a:buSzTx/>
                <a:buFontTx/>
                <a:buNone/>
                <a:tabLst/>
                <a:defRPr/>
              </a:pPr>
              <a:r>
                <a:rPr kumimoji="0" lang="en-US" sz="2400" b="0" i="0" u="none" strike="noStrike" kern="1200" cap="none" spc="0" normalizeH="0" baseline="0" noProof="0" dirty="0" err="1">
                  <a:ln>
                    <a:noFill/>
                  </a:ln>
                  <a:solidFill>
                    <a:sysClr val="window" lastClr="FFFFFF"/>
                  </a:solidFill>
                  <a:effectLst/>
                  <a:uLnTx/>
                  <a:uFillTx/>
                  <a:latin typeface="Calibri" panose="020F0502020204030204" pitchFamily="34" charset="0"/>
                  <a:cs typeface="Calibri" panose="020F0502020204030204" pitchFamily="34" charset="0"/>
                </a:rPr>
                <a:t>Hàng</a:t>
              </a:r>
              <a:r>
                <a:rPr kumimoji="0" lang="en-US" sz="2400" b="0" i="0" u="none" strike="noStrike" kern="1200" cap="none" spc="0" normalizeH="0" baseline="0" noProof="0" dirty="0">
                  <a:ln>
                    <a:noFill/>
                  </a:ln>
                  <a:solidFill>
                    <a:sysClr val="window" lastClr="FFFFFF"/>
                  </a:solidFill>
                  <a:effectLst/>
                  <a:uLnTx/>
                  <a:uFillTx/>
                  <a:latin typeface="Calibri" panose="020F0502020204030204" pitchFamily="34" charset="0"/>
                  <a:cs typeface="Calibri" panose="020F0502020204030204" pitchFamily="34" charset="0"/>
                </a:rPr>
                <a:t> </a:t>
              </a:r>
              <a:r>
                <a:rPr kumimoji="0" lang="en-US" sz="2400" b="0" i="0" u="none" strike="noStrike" kern="1200" cap="none" spc="0" normalizeH="0" baseline="0" noProof="0" dirty="0" err="1">
                  <a:ln>
                    <a:noFill/>
                  </a:ln>
                  <a:solidFill>
                    <a:sysClr val="window" lastClr="FFFFFF"/>
                  </a:solidFill>
                  <a:effectLst/>
                  <a:uLnTx/>
                  <a:uFillTx/>
                  <a:latin typeface="Calibri" panose="020F0502020204030204" pitchFamily="34" charset="0"/>
                  <a:cs typeface="Calibri" panose="020F0502020204030204" pitchFamily="34" charset="0"/>
                </a:rPr>
                <a:t>hóa</a:t>
              </a:r>
              <a:r>
                <a:rPr kumimoji="0" lang="en-US" sz="2400" b="0" i="0" u="none" strike="noStrike" kern="1200" cap="none" spc="0" normalizeH="0" baseline="0" noProof="0" dirty="0">
                  <a:ln>
                    <a:noFill/>
                  </a:ln>
                  <a:solidFill>
                    <a:sysClr val="window" lastClr="FFFFFF"/>
                  </a:solidFill>
                  <a:effectLst/>
                  <a:uLnTx/>
                  <a:uFillTx/>
                  <a:latin typeface="Calibri" panose="020F0502020204030204" pitchFamily="34" charset="0"/>
                  <a:cs typeface="Calibri" panose="020F0502020204030204" pitchFamily="34" charset="0"/>
                </a:rPr>
                <a:t> </a:t>
              </a:r>
              <a:r>
                <a:rPr kumimoji="0" lang="en-US" sz="2400" b="0" i="0" u="none" strike="noStrike" kern="1200" cap="none" spc="0" normalizeH="0" baseline="0" noProof="0" dirty="0" err="1">
                  <a:ln>
                    <a:noFill/>
                  </a:ln>
                  <a:solidFill>
                    <a:sysClr val="window" lastClr="FFFFFF"/>
                  </a:solidFill>
                  <a:effectLst/>
                  <a:uLnTx/>
                  <a:uFillTx/>
                  <a:latin typeface="Calibri" panose="020F0502020204030204" pitchFamily="34" charset="0"/>
                  <a:cs typeface="Calibri" panose="020F0502020204030204" pitchFamily="34" charset="0"/>
                </a:rPr>
                <a:t>sức</a:t>
              </a:r>
              <a:r>
                <a:rPr kumimoji="0" lang="en-US" sz="2400" b="0" i="0" u="none" strike="noStrike" kern="1200" cap="none" spc="0" normalizeH="0" baseline="0" noProof="0" dirty="0">
                  <a:ln>
                    <a:noFill/>
                  </a:ln>
                  <a:solidFill>
                    <a:sysClr val="window" lastClr="FFFFFF"/>
                  </a:solidFill>
                  <a:effectLst/>
                  <a:uLnTx/>
                  <a:uFillTx/>
                  <a:latin typeface="Calibri" panose="020F0502020204030204" pitchFamily="34" charset="0"/>
                  <a:cs typeface="Calibri" panose="020F0502020204030204" pitchFamily="34" charset="0"/>
                </a:rPr>
                <a:t> </a:t>
              </a:r>
              <a:r>
                <a:rPr kumimoji="0" lang="en-US" sz="2400" b="0" i="0" u="none" strike="noStrike" kern="1200" cap="none" spc="0" normalizeH="0" baseline="0" noProof="0" dirty="0" err="1">
                  <a:ln>
                    <a:noFill/>
                  </a:ln>
                  <a:solidFill>
                    <a:sysClr val="window" lastClr="FFFFFF"/>
                  </a:solidFill>
                  <a:effectLst/>
                  <a:uLnTx/>
                  <a:uFillTx/>
                  <a:latin typeface="Calibri" panose="020F0502020204030204" pitchFamily="34" charset="0"/>
                  <a:cs typeface="Calibri" panose="020F0502020204030204" pitchFamily="34" charset="0"/>
                </a:rPr>
                <a:t>lao</a:t>
              </a:r>
              <a:r>
                <a:rPr kumimoji="0" lang="en-US" sz="2400" b="0" i="0" u="none" strike="noStrike" kern="1200" cap="none" spc="0" normalizeH="0" baseline="0" noProof="0" dirty="0">
                  <a:ln>
                    <a:noFill/>
                  </a:ln>
                  <a:solidFill>
                    <a:sysClr val="window" lastClr="FFFFFF"/>
                  </a:solidFill>
                  <a:effectLst/>
                  <a:uLnTx/>
                  <a:uFillTx/>
                  <a:latin typeface="Calibri" panose="020F0502020204030204" pitchFamily="34" charset="0"/>
                  <a:cs typeface="Calibri" panose="020F0502020204030204" pitchFamily="34" charset="0"/>
                </a:rPr>
                <a:t> </a:t>
              </a:r>
              <a:r>
                <a:rPr kumimoji="0" lang="en-US" sz="2400" b="0" i="0" u="none" strike="noStrike" kern="1200" cap="none" spc="0" normalizeH="0" baseline="0" noProof="0" dirty="0" err="1">
                  <a:ln>
                    <a:noFill/>
                  </a:ln>
                  <a:solidFill>
                    <a:sysClr val="window" lastClr="FFFFFF"/>
                  </a:solidFill>
                  <a:effectLst/>
                  <a:uLnTx/>
                  <a:uFillTx/>
                  <a:latin typeface="Calibri" panose="020F0502020204030204" pitchFamily="34" charset="0"/>
                  <a:cs typeface="Calibri" panose="020F0502020204030204" pitchFamily="34" charset="0"/>
                </a:rPr>
                <a:t>động</a:t>
              </a:r>
              <a:endParaRPr kumimoji="0" lang="en-US" sz="2400" b="0" i="0" u="none" strike="noStrike" kern="1200" cap="none" spc="0" normalizeH="0" baseline="0" noProof="0" dirty="0">
                <a:ln>
                  <a:noFill/>
                </a:ln>
                <a:solidFill>
                  <a:sysClr val="window" lastClr="FFFFFF"/>
                </a:solidFill>
                <a:effectLst/>
                <a:uLnTx/>
                <a:uFillTx/>
                <a:latin typeface="Calibri" panose="020F0502020204030204" pitchFamily="34" charset="0"/>
                <a:cs typeface="Calibri" panose="020F0502020204030204" pitchFamily="34" charset="0"/>
              </a:endParaRPr>
            </a:p>
          </p:txBody>
        </p:sp>
      </p:grpSp>
    </p:spTree>
    <p:extLst>
      <p:ext uri="{BB962C8B-B14F-4D97-AF65-F5344CB8AC3E}">
        <p14:creationId xmlns:p14="http://schemas.microsoft.com/office/powerpoint/2010/main" val="11154013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92200E44-68BC-49FD-A8C4-9424B63C4BD5}"/>
                                            </p:graphicEl>
                                          </p:spTgt>
                                        </p:tgtEl>
                                        <p:attrNameLst>
                                          <p:attrName>style.visibility</p:attrName>
                                        </p:attrNameLst>
                                      </p:cBhvr>
                                      <p:to>
                                        <p:strVal val="visible"/>
                                      </p:to>
                                    </p:set>
                                    <p:animEffect transition="in" filter="fade">
                                      <p:cBhvr>
                                        <p:cTn id="7" dur="500"/>
                                        <p:tgtEl>
                                          <p:spTgt spid="2">
                                            <p:graphicEl>
                                              <a:dgm id="{92200E44-68BC-49FD-A8C4-9424B63C4BD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330CF636-11DD-472C-B889-27651F1E7619}"/>
                                            </p:graphicEl>
                                          </p:spTgt>
                                        </p:tgtEl>
                                        <p:attrNameLst>
                                          <p:attrName>style.visibility</p:attrName>
                                        </p:attrNameLst>
                                      </p:cBhvr>
                                      <p:to>
                                        <p:strVal val="visible"/>
                                      </p:to>
                                    </p:set>
                                    <p:animEffect transition="in" filter="fade">
                                      <p:cBhvr>
                                        <p:cTn id="12" dur="500"/>
                                        <p:tgtEl>
                                          <p:spTgt spid="2">
                                            <p:graphicEl>
                                              <a:dgm id="{330CF636-11DD-472C-B889-27651F1E7619}"/>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
                                            <p:graphicEl>
                                              <a:dgm id="{739DD40D-A34D-4D0F-B31D-57A3D2CAED00}"/>
                                            </p:graphicEl>
                                          </p:spTgt>
                                        </p:tgtEl>
                                        <p:attrNameLst>
                                          <p:attrName>style.visibility</p:attrName>
                                        </p:attrNameLst>
                                      </p:cBhvr>
                                      <p:to>
                                        <p:strVal val="visible"/>
                                      </p:to>
                                    </p:set>
                                    <p:animEffect transition="in" filter="fade">
                                      <p:cBhvr>
                                        <p:cTn id="15" dur="500"/>
                                        <p:tgtEl>
                                          <p:spTgt spid="2">
                                            <p:graphicEl>
                                              <a:dgm id="{739DD40D-A34D-4D0F-B31D-57A3D2CAED00}"/>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
                                            <p:graphicEl>
                                              <a:dgm id="{676F2A58-1C0E-42FF-825D-EC8D48418EDB}"/>
                                            </p:graphicEl>
                                          </p:spTgt>
                                        </p:tgtEl>
                                        <p:attrNameLst>
                                          <p:attrName>style.visibility</p:attrName>
                                        </p:attrNameLst>
                                      </p:cBhvr>
                                      <p:to>
                                        <p:strVal val="visible"/>
                                      </p:to>
                                    </p:set>
                                    <p:animEffect transition="in" filter="fade">
                                      <p:cBhvr>
                                        <p:cTn id="20" dur="500"/>
                                        <p:tgtEl>
                                          <p:spTgt spid="2">
                                            <p:graphicEl>
                                              <a:dgm id="{676F2A58-1C0E-42FF-825D-EC8D48418EDB}"/>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
                                            <p:graphicEl>
                                              <a:dgm id="{2F960BFC-44EB-45FA-BF38-1E84DDE3D774}"/>
                                            </p:graphicEl>
                                          </p:spTgt>
                                        </p:tgtEl>
                                        <p:attrNameLst>
                                          <p:attrName>style.visibility</p:attrName>
                                        </p:attrNameLst>
                                      </p:cBhvr>
                                      <p:to>
                                        <p:strVal val="visible"/>
                                      </p:to>
                                    </p:set>
                                    <p:animEffect transition="in" filter="fade">
                                      <p:cBhvr>
                                        <p:cTn id="23" dur="500"/>
                                        <p:tgtEl>
                                          <p:spTgt spid="2">
                                            <p:graphicEl>
                                              <a:dgm id="{2F960BFC-44EB-45FA-BF38-1E84DDE3D774}"/>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2">
                                            <p:graphicEl>
                                              <a:dgm id="{E79D13BD-B8D6-4A3D-AD0F-EAA210AC0850}"/>
                                            </p:graphicEl>
                                          </p:spTgt>
                                        </p:tgtEl>
                                        <p:attrNameLst>
                                          <p:attrName>style.visibility</p:attrName>
                                        </p:attrNameLst>
                                      </p:cBhvr>
                                      <p:to>
                                        <p:strVal val="visible"/>
                                      </p:to>
                                    </p:set>
                                    <p:animEffect transition="in" filter="fade">
                                      <p:cBhvr>
                                        <p:cTn id="28" dur="500"/>
                                        <p:tgtEl>
                                          <p:spTgt spid="2">
                                            <p:graphicEl>
                                              <a:dgm id="{E79D13BD-B8D6-4A3D-AD0F-EAA210AC0850}"/>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
                                            <p:graphicEl>
                                              <a:dgm id="{5C8B8D71-34DA-40C4-AD16-C080354CC333}"/>
                                            </p:graphicEl>
                                          </p:spTgt>
                                        </p:tgtEl>
                                        <p:attrNameLst>
                                          <p:attrName>style.visibility</p:attrName>
                                        </p:attrNameLst>
                                      </p:cBhvr>
                                      <p:to>
                                        <p:strVal val="visible"/>
                                      </p:to>
                                    </p:set>
                                    <p:animEffect transition="in" filter="fade">
                                      <p:cBhvr>
                                        <p:cTn id="31" dur="500"/>
                                        <p:tgtEl>
                                          <p:spTgt spid="2">
                                            <p:graphicEl>
                                              <a:dgm id="{5C8B8D71-34DA-40C4-AD16-C080354CC333}"/>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2">
                                            <p:graphicEl>
                                              <a:dgm id="{7C715E46-BDDC-4B37-BAAF-04014A7BE4E4}"/>
                                            </p:graphicEl>
                                          </p:spTgt>
                                        </p:tgtEl>
                                        <p:attrNameLst>
                                          <p:attrName>style.visibility</p:attrName>
                                        </p:attrNameLst>
                                      </p:cBhvr>
                                      <p:to>
                                        <p:strVal val="visible"/>
                                      </p:to>
                                    </p:set>
                                    <p:animEffect transition="in" filter="fade">
                                      <p:cBhvr>
                                        <p:cTn id="36" dur="500"/>
                                        <p:tgtEl>
                                          <p:spTgt spid="2">
                                            <p:graphicEl>
                                              <a:dgm id="{7C715E46-BDDC-4B37-BAAF-04014A7BE4E4}"/>
                                            </p:graphicEl>
                                          </p:spTgt>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2">
                                            <p:graphicEl>
                                              <a:dgm id="{0E2D2CF7-6999-4FA4-99BE-7F6EAD18B7E1}"/>
                                            </p:graphicEl>
                                          </p:spTgt>
                                        </p:tgtEl>
                                        <p:attrNameLst>
                                          <p:attrName>style.visibility</p:attrName>
                                        </p:attrNameLst>
                                      </p:cBhvr>
                                      <p:to>
                                        <p:strVal val="visible"/>
                                      </p:to>
                                    </p:set>
                                    <p:animEffect transition="in" filter="fade">
                                      <p:cBhvr>
                                        <p:cTn id="39" dur="500"/>
                                        <p:tgtEl>
                                          <p:spTgt spid="2">
                                            <p:graphicEl>
                                              <a:dgm id="{0E2D2CF7-6999-4FA4-99BE-7F6EAD18B7E1}"/>
                                            </p:graphicEl>
                                          </p:spTgt>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2">
                                            <p:graphicEl>
                                              <a:dgm id="{4DCD0B74-8B24-4519-84FC-DDEC4614CE04}"/>
                                            </p:graphicEl>
                                          </p:spTgt>
                                        </p:tgtEl>
                                        <p:attrNameLst>
                                          <p:attrName>style.visibility</p:attrName>
                                        </p:attrNameLst>
                                      </p:cBhvr>
                                      <p:to>
                                        <p:strVal val="visible"/>
                                      </p:to>
                                    </p:set>
                                    <p:animEffect transition="in" filter="fade">
                                      <p:cBhvr>
                                        <p:cTn id="44" dur="500"/>
                                        <p:tgtEl>
                                          <p:spTgt spid="2">
                                            <p:graphicEl>
                                              <a:dgm id="{4DCD0B74-8B24-4519-84FC-DDEC4614CE04}"/>
                                            </p:graphicEl>
                                          </p:spTgt>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2">
                                            <p:graphicEl>
                                              <a:dgm id="{E270EF48-3C73-49B5-887C-8F0EDD760E82}"/>
                                            </p:graphicEl>
                                          </p:spTgt>
                                        </p:tgtEl>
                                        <p:attrNameLst>
                                          <p:attrName>style.visibility</p:attrName>
                                        </p:attrNameLst>
                                      </p:cBhvr>
                                      <p:to>
                                        <p:strVal val="visible"/>
                                      </p:to>
                                    </p:set>
                                    <p:animEffect transition="in" filter="fade">
                                      <p:cBhvr>
                                        <p:cTn id="47" dur="500"/>
                                        <p:tgtEl>
                                          <p:spTgt spid="2">
                                            <p:graphicEl>
                                              <a:dgm id="{E270EF48-3C73-49B5-887C-8F0EDD760E82}"/>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AutoShape 5"/>
          <p:cNvSpPr>
            <a:spLocks noChangeArrowheads="1"/>
          </p:cNvSpPr>
          <p:nvPr/>
        </p:nvSpPr>
        <p:spPr bwMode="auto">
          <a:xfrm>
            <a:off x="2057400" y="990600"/>
            <a:ext cx="8382000" cy="1600200"/>
          </a:xfrm>
          <a:prstGeom prst="foldedCorner">
            <a:avLst>
              <a:gd name="adj" fmla="val 12500"/>
            </a:avLst>
          </a:prstGeom>
          <a:solidFill>
            <a:schemeClr val="bg2">
              <a:lumMod val="90000"/>
            </a:schemeClr>
          </a:solidFill>
          <a:ln w="9525">
            <a:solidFill>
              <a:schemeClr val="bg2"/>
            </a:solidFill>
            <a:round/>
            <a:headEnd/>
            <a:tailEnd/>
          </a:ln>
          <a:effectLst>
            <a:outerShdw dist="107763" dir="18900000" algn="ctr" rotWithShape="0">
              <a:schemeClr val="bg2">
                <a:alpha val="50000"/>
              </a:schemeClr>
            </a:outerShdw>
          </a:effectLst>
          <a:scene3d>
            <a:camera prst="isometricOffAxis2Left"/>
            <a:lightRig rig="threePt" dir="t"/>
          </a:scene3d>
        </p:spPr>
        <p:txBody>
          <a:bodyPr wrap="none" anchor="ctr"/>
          <a:lstStyle/>
          <a:p>
            <a:pPr algn="ctr">
              <a:defRPr/>
            </a:pPr>
            <a:endParaRPr lang="vi-VN" b="1">
              <a:solidFill>
                <a:prstClr val="black"/>
              </a:solidFill>
            </a:endParaRPr>
          </a:p>
        </p:txBody>
      </p:sp>
      <p:sp>
        <p:nvSpPr>
          <p:cNvPr id="5" name="Text Box 4"/>
          <p:cNvSpPr txBox="1">
            <a:spLocks noChangeArrowheads="1"/>
          </p:cNvSpPr>
          <p:nvPr/>
        </p:nvSpPr>
        <p:spPr bwMode="auto">
          <a:xfrm>
            <a:off x="2057401" y="1219201"/>
            <a:ext cx="8093075" cy="1384995"/>
          </a:xfrm>
          <a:prstGeom prst="rect">
            <a:avLst/>
          </a:prstGeom>
          <a:solidFill>
            <a:srgbClr val="7030A0"/>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spAutoFit/>
          </a:bodyPr>
          <a:lstStyle/>
          <a:p>
            <a:pPr algn="justLow" fontAlgn="base">
              <a:spcBef>
                <a:spcPct val="0"/>
              </a:spcBef>
              <a:spcAft>
                <a:spcPct val="0"/>
              </a:spcAft>
              <a:defRPr/>
            </a:pPr>
            <a:r>
              <a:rPr lang="en-US" sz="2800" dirty="0">
                <a:solidFill>
                  <a:srgbClr val="FFFF00"/>
                </a:solidFill>
                <a:latin typeface="Arial" panose="020B0604020202020204" pitchFamily="34" charset="0"/>
                <a:cs typeface="Arial" pitchFamily="34" charset="0"/>
              </a:rPr>
              <a:t>“</a:t>
            </a:r>
            <a:r>
              <a:rPr lang="en-US" sz="2800" dirty="0" err="1">
                <a:solidFill>
                  <a:srgbClr val="FFFF00"/>
                </a:solidFill>
                <a:latin typeface="Arial" panose="020B0604020202020204" pitchFamily="34" charset="0"/>
                <a:cs typeface="Arial" pitchFamily="34" charset="0"/>
              </a:rPr>
              <a:t>Là</a:t>
            </a:r>
            <a:r>
              <a:rPr lang="en-US" sz="2800" dirty="0">
                <a:solidFill>
                  <a:srgbClr val="FFFF00"/>
                </a:solidFill>
                <a:latin typeface="Arial" panose="020B0604020202020204" pitchFamily="34" charset="0"/>
                <a:cs typeface="Arial" pitchFamily="34" charset="0"/>
              </a:rPr>
              <a:t> </a:t>
            </a:r>
            <a:r>
              <a:rPr lang="en-US" sz="2800" dirty="0" err="1">
                <a:solidFill>
                  <a:srgbClr val="FFFF00"/>
                </a:solidFill>
                <a:latin typeface="Arial" panose="020B0604020202020204" pitchFamily="34" charset="0"/>
                <a:cs typeface="Arial" pitchFamily="34" charset="0"/>
              </a:rPr>
              <a:t>một</a:t>
            </a:r>
            <a:r>
              <a:rPr lang="en-US" sz="2800" dirty="0">
                <a:solidFill>
                  <a:srgbClr val="FFFF00"/>
                </a:solidFill>
                <a:latin typeface="Arial" panose="020B0604020202020204" pitchFamily="34" charset="0"/>
                <a:cs typeface="Arial" pitchFamily="34" charset="0"/>
              </a:rPr>
              <a:t> </a:t>
            </a:r>
            <a:r>
              <a:rPr lang="en-US" sz="2800" dirty="0" err="1">
                <a:solidFill>
                  <a:srgbClr val="FFFF00"/>
                </a:solidFill>
                <a:latin typeface="Arial" panose="020B0604020202020204" pitchFamily="34" charset="0"/>
                <a:cs typeface="Arial" pitchFamily="34" charset="0"/>
              </a:rPr>
              <a:t>bộ</a:t>
            </a:r>
            <a:r>
              <a:rPr lang="en-US" sz="2800" dirty="0">
                <a:solidFill>
                  <a:srgbClr val="FFFF00"/>
                </a:solidFill>
                <a:latin typeface="Arial" panose="020B0604020202020204" pitchFamily="34" charset="0"/>
                <a:cs typeface="Arial" pitchFamily="34" charset="0"/>
              </a:rPr>
              <a:t> </a:t>
            </a:r>
            <a:r>
              <a:rPr lang="en-US" sz="2800" dirty="0" err="1">
                <a:solidFill>
                  <a:srgbClr val="FFFF00"/>
                </a:solidFill>
                <a:latin typeface="Arial" panose="020B0604020202020204" pitchFamily="34" charset="0"/>
                <a:cs typeface="Arial" pitchFamily="34" charset="0"/>
              </a:rPr>
              <a:t>phận</a:t>
            </a:r>
            <a:r>
              <a:rPr lang="en-US" sz="2800" dirty="0">
                <a:solidFill>
                  <a:srgbClr val="FFFF00"/>
                </a:solidFill>
                <a:latin typeface="Arial" panose="020B0604020202020204" pitchFamily="34" charset="0"/>
                <a:cs typeface="Arial" pitchFamily="34" charset="0"/>
              </a:rPr>
              <a:t> </a:t>
            </a:r>
            <a:r>
              <a:rPr lang="en-US" sz="2800" dirty="0" err="1">
                <a:solidFill>
                  <a:srgbClr val="FFFF00"/>
                </a:solidFill>
                <a:latin typeface="Arial" panose="020B0604020202020204" pitchFamily="34" charset="0"/>
                <a:cs typeface="Arial" pitchFamily="34" charset="0"/>
              </a:rPr>
              <a:t>của</a:t>
            </a:r>
            <a:r>
              <a:rPr lang="en-US" sz="2800" dirty="0">
                <a:solidFill>
                  <a:srgbClr val="FFFF00"/>
                </a:solidFill>
                <a:latin typeface="Arial" panose="020B0604020202020204" pitchFamily="34" charset="0"/>
                <a:cs typeface="Arial" pitchFamily="34" charset="0"/>
              </a:rPr>
              <a:t> </a:t>
            </a:r>
            <a:r>
              <a:rPr lang="en-US" sz="2800" dirty="0" err="1">
                <a:solidFill>
                  <a:srgbClr val="FFFF00"/>
                </a:solidFill>
                <a:latin typeface="Arial" panose="020B0604020202020204" pitchFamily="34" charset="0"/>
                <a:cs typeface="Arial" pitchFamily="34" charset="0"/>
              </a:rPr>
              <a:t>giá</a:t>
            </a:r>
            <a:r>
              <a:rPr lang="en-US" sz="2800" dirty="0">
                <a:solidFill>
                  <a:srgbClr val="FFFF00"/>
                </a:solidFill>
                <a:latin typeface="Arial" panose="020B0604020202020204" pitchFamily="34" charset="0"/>
                <a:cs typeface="Arial" pitchFamily="34" charset="0"/>
              </a:rPr>
              <a:t> </a:t>
            </a:r>
            <a:r>
              <a:rPr lang="en-US" sz="2800" dirty="0" err="1">
                <a:solidFill>
                  <a:srgbClr val="FFFF00"/>
                </a:solidFill>
                <a:latin typeface="Arial" panose="020B0604020202020204" pitchFamily="34" charset="0"/>
                <a:cs typeface="Arial" pitchFamily="34" charset="0"/>
              </a:rPr>
              <a:t>trị</a:t>
            </a:r>
            <a:r>
              <a:rPr lang="en-US" sz="2800" dirty="0">
                <a:solidFill>
                  <a:srgbClr val="FFFF00"/>
                </a:solidFill>
                <a:latin typeface="Arial" panose="020B0604020202020204" pitchFamily="34" charset="0"/>
                <a:cs typeface="Arial" pitchFamily="34" charset="0"/>
              </a:rPr>
              <a:t> </a:t>
            </a:r>
            <a:r>
              <a:rPr lang="en-US" sz="2800" dirty="0" err="1">
                <a:solidFill>
                  <a:srgbClr val="FFFF00"/>
                </a:solidFill>
                <a:latin typeface="Arial" panose="020B0604020202020204" pitchFamily="34" charset="0"/>
                <a:cs typeface="Arial" pitchFamily="34" charset="0"/>
              </a:rPr>
              <a:t>mới</a:t>
            </a:r>
            <a:r>
              <a:rPr lang="en-US" sz="2800" dirty="0">
                <a:solidFill>
                  <a:srgbClr val="FFFF00"/>
                </a:solidFill>
                <a:latin typeface="Arial" panose="020B0604020202020204" pitchFamily="34" charset="0"/>
                <a:cs typeface="Arial" pitchFamily="34" charset="0"/>
              </a:rPr>
              <a:t> </a:t>
            </a:r>
            <a:r>
              <a:rPr lang="en-US" sz="2800" dirty="0" err="1">
                <a:solidFill>
                  <a:srgbClr val="FFFF00"/>
                </a:solidFill>
                <a:latin typeface="Arial" panose="020B0604020202020204" pitchFamily="34" charset="0"/>
                <a:cs typeface="Arial" pitchFamily="34" charset="0"/>
              </a:rPr>
              <a:t>dôi</a:t>
            </a:r>
            <a:r>
              <a:rPr lang="en-US" sz="2800" dirty="0">
                <a:solidFill>
                  <a:srgbClr val="FFFF00"/>
                </a:solidFill>
                <a:latin typeface="Arial" panose="020B0604020202020204" pitchFamily="34" charset="0"/>
                <a:cs typeface="Arial" pitchFamily="34" charset="0"/>
              </a:rPr>
              <a:t> </a:t>
            </a:r>
            <a:r>
              <a:rPr lang="en-US" sz="2800" dirty="0" err="1">
                <a:solidFill>
                  <a:srgbClr val="FFFF00"/>
                </a:solidFill>
                <a:latin typeface="Arial" panose="020B0604020202020204" pitchFamily="34" charset="0"/>
                <a:cs typeface="Arial" pitchFamily="34" charset="0"/>
              </a:rPr>
              <a:t>ra</a:t>
            </a:r>
            <a:r>
              <a:rPr lang="en-US" sz="2800" dirty="0">
                <a:solidFill>
                  <a:srgbClr val="FFFF00"/>
                </a:solidFill>
                <a:latin typeface="Arial" panose="020B0604020202020204" pitchFamily="34" charset="0"/>
                <a:cs typeface="Arial" pitchFamily="34" charset="0"/>
              </a:rPr>
              <a:t> </a:t>
            </a:r>
            <a:r>
              <a:rPr lang="en-US" sz="2800" dirty="0" err="1">
                <a:solidFill>
                  <a:srgbClr val="FFFF00"/>
                </a:solidFill>
                <a:latin typeface="Arial" panose="020B0604020202020204" pitchFamily="34" charset="0"/>
                <a:cs typeface="Arial" pitchFamily="34" charset="0"/>
              </a:rPr>
              <a:t>ngoài</a:t>
            </a:r>
            <a:r>
              <a:rPr lang="en-US" sz="2800" dirty="0">
                <a:solidFill>
                  <a:srgbClr val="FFFF00"/>
                </a:solidFill>
                <a:latin typeface="Arial" panose="020B0604020202020204" pitchFamily="34" charset="0"/>
                <a:cs typeface="Arial" pitchFamily="34" charset="0"/>
              </a:rPr>
              <a:t> </a:t>
            </a:r>
            <a:r>
              <a:rPr lang="en-US" sz="2800" dirty="0" err="1">
                <a:solidFill>
                  <a:srgbClr val="FFFF00"/>
                </a:solidFill>
                <a:latin typeface="Arial" panose="020B0604020202020204" pitchFamily="34" charset="0"/>
                <a:cs typeface="Arial" pitchFamily="34" charset="0"/>
              </a:rPr>
              <a:t>giá</a:t>
            </a:r>
            <a:r>
              <a:rPr lang="en-US" sz="2800" dirty="0">
                <a:solidFill>
                  <a:srgbClr val="FFFF00"/>
                </a:solidFill>
                <a:latin typeface="Arial" panose="020B0604020202020204" pitchFamily="34" charset="0"/>
                <a:cs typeface="Arial" pitchFamily="34" charset="0"/>
              </a:rPr>
              <a:t> </a:t>
            </a:r>
            <a:r>
              <a:rPr lang="en-US" sz="2800" dirty="0" err="1">
                <a:solidFill>
                  <a:srgbClr val="FFFF00"/>
                </a:solidFill>
                <a:latin typeface="Arial" panose="020B0604020202020204" pitchFamily="34" charset="0"/>
                <a:cs typeface="Arial" pitchFamily="34" charset="0"/>
              </a:rPr>
              <a:t>trị</a:t>
            </a:r>
            <a:r>
              <a:rPr lang="en-US" sz="2800" dirty="0">
                <a:solidFill>
                  <a:srgbClr val="FFFF00"/>
                </a:solidFill>
                <a:latin typeface="Arial" panose="020B0604020202020204" pitchFamily="34" charset="0"/>
                <a:cs typeface="Arial" pitchFamily="34" charset="0"/>
              </a:rPr>
              <a:t> </a:t>
            </a:r>
            <a:r>
              <a:rPr lang="en-US" sz="2800" dirty="0" err="1">
                <a:solidFill>
                  <a:srgbClr val="FFFF00"/>
                </a:solidFill>
                <a:latin typeface="Arial" panose="020B0604020202020204" pitchFamily="34" charset="0"/>
                <a:cs typeface="Arial" pitchFamily="34" charset="0"/>
              </a:rPr>
              <a:t>sức</a:t>
            </a:r>
            <a:r>
              <a:rPr lang="en-US" sz="2800" dirty="0">
                <a:solidFill>
                  <a:srgbClr val="FFFF00"/>
                </a:solidFill>
                <a:latin typeface="Arial" panose="020B0604020202020204" pitchFamily="34" charset="0"/>
                <a:cs typeface="Arial" pitchFamily="34" charset="0"/>
              </a:rPr>
              <a:t> </a:t>
            </a:r>
            <a:r>
              <a:rPr lang="en-US" sz="2800" dirty="0" err="1">
                <a:solidFill>
                  <a:srgbClr val="FFFF00"/>
                </a:solidFill>
                <a:latin typeface="Arial" panose="020B0604020202020204" pitchFamily="34" charset="0"/>
                <a:cs typeface="Arial" pitchFamily="34" charset="0"/>
              </a:rPr>
              <a:t>lao</a:t>
            </a:r>
            <a:r>
              <a:rPr lang="en-US" sz="2800" dirty="0">
                <a:solidFill>
                  <a:srgbClr val="FFFF00"/>
                </a:solidFill>
                <a:latin typeface="Arial" panose="020B0604020202020204" pitchFamily="34" charset="0"/>
                <a:cs typeface="Arial" pitchFamily="34" charset="0"/>
              </a:rPr>
              <a:t> </a:t>
            </a:r>
            <a:r>
              <a:rPr lang="en-US" sz="2800" dirty="0" err="1">
                <a:solidFill>
                  <a:srgbClr val="FFFF00"/>
                </a:solidFill>
                <a:latin typeface="Arial" panose="020B0604020202020204" pitchFamily="34" charset="0"/>
                <a:cs typeface="Arial" pitchFamily="34" charset="0"/>
              </a:rPr>
              <a:t>động</a:t>
            </a:r>
            <a:r>
              <a:rPr lang="en-US" sz="2800" dirty="0">
                <a:solidFill>
                  <a:srgbClr val="FFFF00"/>
                </a:solidFill>
                <a:latin typeface="Arial" panose="020B0604020202020204" pitchFamily="34" charset="0"/>
                <a:cs typeface="Arial" pitchFamily="34" charset="0"/>
              </a:rPr>
              <a:t> do </a:t>
            </a:r>
            <a:r>
              <a:rPr lang="en-US" sz="2800" dirty="0" err="1">
                <a:solidFill>
                  <a:srgbClr val="FFFF00"/>
                </a:solidFill>
                <a:latin typeface="Arial" panose="020B0604020202020204" pitchFamily="34" charset="0"/>
                <a:cs typeface="Arial" pitchFamily="34" charset="0"/>
              </a:rPr>
              <a:t>công</a:t>
            </a:r>
            <a:r>
              <a:rPr lang="en-US" sz="2800" dirty="0">
                <a:solidFill>
                  <a:srgbClr val="FFFF00"/>
                </a:solidFill>
                <a:latin typeface="Arial" panose="020B0604020202020204" pitchFamily="34" charset="0"/>
                <a:cs typeface="Arial" pitchFamily="34" charset="0"/>
              </a:rPr>
              <a:t> </a:t>
            </a:r>
            <a:r>
              <a:rPr lang="en-US" sz="2800" dirty="0" err="1">
                <a:solidFill>
                  <a:srgbClr val="FFFF00"/>
                </a:solidFill>
                <a:latin typeface="Arial" panose="020B0604020202020204" pitchFamily="34" charset="0"/>
                <a:cs typeface="Arial" pitchFamily="34" charset="0"/>
              </a:rPr>
              <a:t>nhân</a:t>
            </a:r>
            <a:r>
              <a:rPr lang="en-US" sz="2800" dirty="0">
                <a:solidFill>
                  <a:srgbClr val="FFFF00"/>
                </a:solidFill>
                <a:latin typeface="Arial" panose="020B0604020202020204" pitchFamily="34" charset="0"/>
                <a:cs typeface="Arial" pitchFamily="34" charset="0"/>
              </a:rPr>
              <a:t> </a:t>
            </a:r>
            <a:r>
              <a:rPr lang="en-US" sz="2800" dirty="0" err="1">
                <a:solidFill>
                  <a:srgbClr val="FFFF00"/>
                </a:solidFill>
                <a:latin typeface="Arial" panose="020B0604020202020204" pitchFamily="34" charset="0"/>
                <a:cs typeface="Arial" pitchFamily="34" charset="0"/>
              </a:rPr>
              <a:t>làm</a:t>
            </a:r>
            <a:r>
              <a:rPr lang="en-US" sz="2800" dirty="0">
                <a:solidFill>
                  <a:srgbClr val="FFFF00"/>
                </a:solidFill>
                <a:latin typeface="Arial" panose="020B0604020202020204" pitchFamily="34" charset="0"/>
                <a:cs typeface="Arial" pitchFamily="34" charset="0"/>
              </a:rPr>
              <a:t> </a:t>
            </a:r>
            <a:r>
              <a:rPr lang="en-US" sz="2800" dirty="0" err="1">
                <a:solidFill>
                  <a:srgbClr val="FFFF00"/>
                </a:solidFill>
                <a:latin typeface="Arial" panose="020B0604020202020204" pitchFamily="34" charset="0"/>
                <a:cs typeface="Arial" pitchFamily="34" charset="0"/>
              </a:rPr>
              <a:t>thuê</a:t>
            </a:r>
            <a:r>
              <a:rPr lang="en-US" sz="2800" dirty="0">
                <a:solidFill>
                  <a:srgbClr val="FFFF00"/>
                </a:solidFill>
                <a:latin typeface="Arial" panose="020B0604020202020204" pitchFamily="34" charset="0"/>
                <a:cs typeface="Arial" pitchFamily="34" charset="0"/>
              </a:rPr>
              <a:t> </a:t>
            </a:r>
            <a:r>
              <a:rPr lang="en-US" sz="2800" dirty="0" err="1">
                <a:solidFill>
                  <a:srgbClr val="FFFF00"/>
                </a:solidFill>
                <a:latin typeface="Arial" panose="020B0604020202020204" pitchFamily="34" charset="0"/>
                <a:cs typeface="Arial" pitchFamily="34" charset="0"/>
              </a:rPr>
              <a:t>tạo</a:t>
            </a:r>
            <a:r>
              <a:rPr lang="en-US" sz="2800" dirty="0">
                <a:solidFill>
                  <a:srgbClr val="FFFF00"/>
                </a:solidFill>
                <a:latin typeface="Arial" panose="020B0604020202020204" pitchFamily="34" charset="0"/>
                <a:cs typeface="Arial" pitchFamily="34" charset="0"/>
              </a:rPr>
              <a:t> </a:t>
            </a:r>
            <a:r>
              <a:rPr lang="en-US" sz="2800" dirty="0" err="1">
                <a:solidFill>
                  <a:srgbClr val="FFFF00"/>
                </a:solidFill>
                <a:latin typeface="Arial" panose="020B0604020202020204" pitchFamily="34" charset="0"/>
                <a:cs typeface="Arial" pitchFamily="34" charset="0"/>
              </a:rPr>
              <a:t>ra</a:t>
            </a:r>
            <a:r>
              <a:rPr lang="en-US" sz="2800" dirty="0">
                <a:solidFill>
                  <a:srgbClr val="FFFF00"/>
                </a:solidFill>
                <a:latin typeface="Arial" panose="020B0604020202020204" pitchFamily="34" charset="0"/>
                <a:cs typeface="Arial" pitchFamily="34" charset="0"/>
              </a:rPr>
              <a:t> </a:t>
            </a:r>
            <a:r>
              <a:rPr lang="en-US" sz="2800" dirty="0" err="1">
                <a:solidFill>
                  <a:srgbClr val="FFFF00"/>
                </a:solidFill>
                <a:latin typeface="Arial" panose="020B0604020202020204" pitchFamily="34" charset="0"/>
                <a:cs typeface="Arial" pitchFamily="34" charset="0"/>
              </a:rPr>
              <a:t>và</a:t>
            </a:r>
            <a:r>
              <a:rPr lang="en-US" sz="2800" dirty="0">
                <a:solidFill>
                  <a:srgbClr val="FFFF00"/>
                </a:solidFill>
                <a:latin typeface="Arial" panose="020B0604020202020204" pitchFamily="34" charset="0"/>
                <a:cs typeface="Arial" pitchFamily="34" charset="0"/>
              </a:rPr>
              <a:t> </a:t>
            </a:r>
            <a:r>
              <a:rPr lang="en-US" sz="2800" dirty="0" err="1">
                <a:solidFill>
                  <a:srgbClr val="FFFF00"/>
                </a:solidFill>
                <a:latin typeface="Arial" panose="020B0604020202020204" pitchFamily="34" charset="0"/>
                <a:cs typeface="Arial" pitchFamily="34" charset="0"/>
              </a:rPr>
              <a:t>bị</a:t>
            </a:r>
            <a:r>
              <a:rPr lang="en-US" sz="2800" dirty="0">
                <a:solidFill>
                  <a:srgbClr val="FFFF00"/>
                </a:solidFill>
                <a:latin typeface="Arial" panose="020B0604020202020204" pitchFamily="34" charset="0"/>
                <a:cs typeface="Arial" pitchFamily="34" charset="0"/>
              </a:rPr>
              <a:t> </a:t>
            </a:r>
            <a:r>
              <a:rPr lang="en-US" sz="2800" dirty="0" err="1">
                <a:solidFill>
                  <a:srgbClr val="FFFF00"/>
                </a:solidFill>
                <a:latin typeface="Arial" panose="020B0604020202020204" pitchFamily="34" charset="0"/>
                <a:cs typeface="Arial" pitchFamily="34" charset="0"/>
              </a:rPr>
              <a:t>nhà</a:t>
            </a:r>
            <a:r>
              <a:rPr lang="en-US" sz="2800" dirty="0">
                <a:solidFill>
                  <a:srgbClr val="FFFF00"/>
                </a:solidFill>
                <a:latin typeface="Arial" panose="020B0604020202020204" pitchFamily="34" charset="0"/>
                <a:cs typeface="Arial" pitchFamily="34" charset="0"/>
              </a:rPr>
              <a:t> </a:t>
            </a:r>
            <a:r>
              <a:rPr lang="en-US" sz="2800" dirty="0" err="1">
                <a:solidFill>
                  <a:srgbClr val="FFFF00"/>
                </a:solidFill>
                <a:latin typeface="Arial" panose="020B0604020202020204" pitchFamily="34" charset="0"/>
                <a:cs typeface="Arial" pitchFamily="34" charset="0"/>
              </a:rPr>
              <a:t>tư</a:t>
            </a:r>
            <a:r>
              <a:rPr lang="en-US" sz="2800" dirty="0">
                <a:solidFill>
                  <a:srgbClr val="FFFF00"/>
                </a:solidFill>
                <a:latin typeface="Arial" panose="020B0604020202020204" pitchFamily="34" charset="0"/>
                <a:cs typeface="Arial" pitchFamily="34" charset="0"/>
              </a:rPr>
              <a:t> </a:t>
            </a:r>
            <a:r>
              <a:rPr lang="en-US" sz="2800" dirty="0" err="1">
                <a:solidFill>
                  <a:srgbClr val="FFFF00"/>
                </a:solidFill>
                <a:latin typeface="Arial" panose="020B0604020202020204" pitchFamily="34" charset="0"/>
                <a:cs typeface="Arial" pitchFamily="34" charset="0"/>
              </a:rPr>
              <a:t>bản</a:t>
            </a:r>
            <a:r>
              <a:rPr lang="en-US" sz="2800" dirty="0">
                <a:solidFill>
                  <a:srgbClr val="FFFF00"/>
                </a:solidFill>
                <a:latin typeface="Arial" panose="020B0604020202020204" pitchFamily="34" charset="0"/>
                <a:cs typeface="Arial" pitchFamily="34" charset="0"/>
              </a:rPr>
              <a:t> </a:t>
            </a:r>
            <a:r>
              <a:rPr lang="en-US" sz="2800" dirty="0" err="1">
                <a:solidFill>
                  <a:srgbClr val="FFFF00"/>
                </a:solidFill>
                <a:latin typeface="Arial" panose="020B0604020202020204" pitchFamily="34" charset="0"/>
                <a:cs typeface="Arial" pitchFamily="34" charset="0"/>
              </a:rPr>
              <a:t>chiếm</a:t>
            </a:r>
            <a:r>
              <a:rPr lang="en-US" sz="2800" dirty="0">
                <a:solidFill>
                  <a:srgbClr val="FFFF00"/>
                </a:solidFill>
                <a:latin typeface="Arial" panose="020B0604020202020204" pitchFamily="34" charset="0"/>
                <a:cs typeface="Arial" pitchFamily="34" charset="0"/>
              </a:rPr>
              <a:t> </a:t>
            </a:r>
            <a:r>
              <a:rPr lang="en-US" sz="2800" dirty="0" err="1">
                <a:solidFill>
                  <a:srgbClr val="FFFF00"/>
                </a:solidFill>
                <a:latin typeface="Arial" panose="020B0604020202020204" pitchFamily="34" charset="0"/>
                <a:cs typeface="Arial" pitchFamily="34" charset="0"/>
              </a:rPr>
              <a:t>không</a:t>
            </a:r>
            <a:r>
              <a:rPr lang="en-US" sz="2800" dirty="0">
                <a:solidFill>
                  <a:srgbClr val="FFFF00"/>
                </a:solidFill>
                <a:latin typeface="Arial" panose="020B0604020202020204" pitchFamily="34" charset="0"/>
                <a:cs typeface="Arial" pitchFamily="34" charset="0"/>
              </a:rPr>
              <a:t>.”</a:t>
            </a:r>
            <a:endParaRPr lang="vi-VN" sz="2800" dirty="0">
              <a:solidFill>
                <a:srgbClr val="FFFF00"/>
              </a:solidFill>
              <a:cs typeface="Arial" pitchFamily="34" charset="0"/>
            </a:endParaRPr>
          </a:p>
        </p:txBody>
      </p:sp>
      <p:sp>
        <p:nvSpPr>
          <p:cNvPr id="6" name="Rectangle 6"/>
          <p:cNvSpPr>
            <a:spLocks noChangeArrowheads="1"/>
          </p:cNvSpPr>
          <p:nvPr/>
        </p:nvSpPr>
        <p:spPr bwMode="auto">
          <a:xfrm>
            <a:off x="3733800" y="304800"/>
            <a:ext cx="4953000" cy="457200"/>
          </a:xfrm>
          <a:prstGeom prst="rect">
            <a:avLst/>
          </a:prstGeom>
          <a:solidFill>
            <a:schemeClr val="accent1"/>
          </a:solid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nchor="ctr"/>
          <a:lstStyle/>
          <a:p>
            <a:pPr algn="ctr">
              <a:defRPr/>
            </a:pPr>
            <a:r>
              <a:rPr lang="en-US" sz="2800" b="1" dirty="0">
                <a:solidFill>
                  <a:prstClr val="white"/>
                </a:solidFill>
              </a:rPr>
              <a:t>- G</a:t>
            </a:r>
            <a:r>
              <a:rPr lang="vi-VN" sz="2800" b="1" dirty="0">
                <a:solidFill>
                  <a:prstClr val="white"/>
                </a:solidFill>
              </a:rPr>
              <a:t>iá trị thặng dư (m)</a:t>
            </a:r>
          </a:p>
        </p:txBody>
      </p:sp>
      <p:sp>
        <p:nvSpPr>
          <p:cNvPr id="8" name="Text Box 8"/>
          <p:cNvSpPr txBox="1">
            <a:spLocks noChangeArrowheads="1"/>
          </p:cNvSpPr>
          <p:nvPr/>
        </p:nvSpPr>
        <p:spPr bwMode="auto">
          <a:xfrm>
            <a:off x="1891448" y="2926140"/>
            <a:ext cx="5118952" cy="1569660"/>
          </a:xfrm>
          <a:prstGeom prst="rect">
            <a:avLst/>
          </a:prstGeom>
          <a:solidFill>
            <a:srgbClr val="FFFF99"/>
          </a:solidFill>
          <a:ln w="28575">
            <a:noFill/>
            <a:miter lim="800000"/>
            <a:headEnd/>
            <a:tailEnd/>
          </a:ln>
          <a:effectLst>
            <a:outerShdw blurRad="225425" dist="50800" dir="5220000" algn="ctr">
              <a:srgbClr val="000000">
                <a:alpha val="33000"/>
              </a:srgbClr>
            </a:outerShdw>
          </a:effectLst>
          <a:scene3d>
            <a:camera prst="perspectiveFront" fov="3300000">
              <a:rot lat="486000" lon="19530000" rev="174000"/>
            </a:camera>
            <a:lightRig rig="harsh" dir="t">
              <a:rot lat="0" lon="0" rev="3000000"/>
            </a:lightRig>
          </a:scene3d>
          <a:sp3d extrusionH="254000" contourW="19050">
            <a:bevelT w="82550" h="44450" prst="angle"/>
            <a:bevelB w="82550" h="44450" prst="angle"/>
            <a:contourClr>
              <a:srgbClr val="FFFFFF"/>
            </a:contourClr>
          </a:sp3d>
        </p:spPr>
        <p:txBody>
          <a:bodyPr>
            <a:spAutoFit/>
          </a:bodyPr>
          <a:lstStyle/>
          <a:p>
            <a:pPr algn="ctr">
              <a:defRPr/>
            </a:pPr>
            <a:r>
              <a:rPr lang="en-US" sz="2400" b="1" dirty="0" err="1">
                <a:solidFill>
                  <a:srgbClr val="0070C0"/>
                </a:solidFill>
                <a:latin typeface="Arial" panose="020B0604020202020204" pitchFamily="34" charset="0"/>
                <a:ea typeface="Tahoma" pitchFamily="34" charset="0"/>
                <a:cs typeface="Arial" pitchFamily="34" charset="0"/>
              </a:rPr>
              <a:t>Nếu</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nhà</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tư</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bản</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trả</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đúng</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giá</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trị</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sức</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lao</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động</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cho</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người</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công</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nhân</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lao</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động</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thì</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nhà</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tư</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bản</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có</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giá</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trị</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thặng</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dư</a:t>
            </a:r>
            <a:r>
              <a:rPr lang="en-US" sz="2400" b="1" dirty="0">
                <a:solidFill>
                  <a:srgbClr val="0070C0"/>
                </a:solidFill>
                <a:latin typeface="Arial" panose="020B0604020202020204" pitchFamily="34" charset="0"/>
                <a:ea typeface="Tahoma" pitchFamily="34" charset="0"/>
                <a:cs typeface="Arial" pitchFamily="34" charset="0"/>
              </a:rPr>
              <a:t> </a:t>
            </a:r>
            <a:r>
              <a:rPr lang="en-US" sz="2400" b="1" dirty="0" err="1">
                <a:solidFill>
                  <a:srgbClr val="0070C0"/>
                </a:solidFill>
                <a:latin typeface="Arial" panose="020B0604020202020204" pitchFamily="34" charset="0"/>
                <a:ea typeface="Tahoma" pitchFamily="34" charset="0"/>
                <a:cs typeface="Arial" pitchFamily="34" charset="0"/>
              </a:rPr>
              <a:t>không</a:t>
            </a:r>
            <a:r>
              <a:rPr lang="en-US" sz="2400" b="1" dirty="0">
                <a:solidFill>
                  <a:srgbClr val="0070C0"/>
                </a:solidFill>
                <a:latin typeface="Arial" panose="020B0604020202020204" pitchFamily="34" charset="0"/>
                <a:ea typeface="Tahoma" pitchFamily="34" charset="0"/>
                <a:cs typeface="Arial" pitchFamily="34" charset="0"/>
              </a:rPr>
              <a:t>?</a:t>
            </a:r>
            <a:endParaRPr lang="vi-VN" sz="2400" b="1" dirty="0">
              <a:solidFill>
                <a:srgbClr val="0070C0"/>
              </a:solidFill>
              <a:ea typeface="Tahoma" pitchFamily="34" charset="0"/>
              <a:cs typeface="Arial" pitchFamily="34" charset="0"/>
            </a:endParaRPr>
          </a:p>
        </p:txBody>
      </p:sp>
      <p:sp>
        <p:nvSpPr>
          <p:cNvPr id="9" name="Rectangle 8"/>
          <p:cNvSpPr/>
          <p:nvPr/>
        </p:nvSpPr>
        <p:spPr>
          <a:xfrm>
            <a:off x="5788878" y="2895600"/>
            <a:ext cx="1678723" cy="1107996"/>
          </a:xfrm>
          <a:prstGeom prst="rect">
            <a:avLst/>
          </a:prstGeom>
          <a:noFill/>
        </p:spPr>
        <p:txBody>
          <a:bodyPr>
            <a:spAutoFit/>
            <a:scene3d>
              <a:camera prst="isometricOffAxis2Left"/>
              <a:lightRig rig="threePt" dir="t"/>
            </a:scene3d>
          </a:bodyPr>
          <a:lstStyle/>
          <a:p>
            <a:pPr algn="ctr">
              <a:defRPr/>
            </a:pPr>
            <a:r>
              <a:rPr lang="en-US" sz="6600" b="1">
                <a:ln w="31550" cmpd="sng">
                  <a:gradFill>
                    <a:gsLst>
                      <a:gs pos="25000">
                        <a:srgbClr val="4F81BD">
                          <a:shade val="25000"/>
                          <a:satMod val="190000"/>
                        </a:srgbClr>
                      </a:gs>
                      <a:gs pos="80000">
                        <a:srgbClr val="4F81BD">
                          <a:tint val="75000"/>
                          <a:satMod val="190000"/>
                        </a:srgbClr>
                      </a:gs>
                    </a:gsLst>
                    <a:lin ang="5400000"/>
                  </a:gradFill>
                  <a:prstDash val="solid"/>
                </a:ln>
                <a:solidFill>
                  <a:srgbClr val="FF0000"/>
                </a:solidFill>
                <a:effectLst>
                  <a:glow rad="101600">
                    <a:srgbClr val="9BBB59">
                      <a:satMod val="175000"/>
                      <a:alpha val="40000"/>
                    </a:srgbClr>
                  </a:glow>
                  <a:outerShdw blurRad="41275" dist="12700" dir="12000000" algn="tl" rotWithShape="0">
                    <a:srgbClr val="000000">
                      <a:alpha val="40000"/>
                    </a:srgbClr>
                  </a:outerShdw>
                </a:effectLst>
              </a:rPr>
              <a:t>?</a:t>
            </a:r>
          </a:p>
        </p:txBody>
      </p:sp>
      <p:pic>
        <p:nvPicPr>
          <p:cNvPr id="79883" name="Picture 9" descr="occ-architect.gif"/>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105401" y="4191001"/>
            <a:ext cx="1171575" cy="177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 name="Picture 2" descr="http://img231.imageshack.us/img231/8844/100billmoneycm8.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53201" y="4953000"/>
            <a:ext cx="1763713"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9885" name="Picture 11" descr="occ-huntsman.gif"/>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8458200" y="4343400"/>
            <a:ext cx="1524000" cy="152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1095037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in)">
                                      <p:cBhvr>
                                        <p:cTn id="7" dur="20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linds(horizontal)">
                                      <p:cBhvr>
                                        <p:cTn id="12" dur="3000"/>
                                        <p:tgtEl>
                                          <p:spTgt spid="8"/>
                                        </p:tgtEl>
                                      </p:cBhvr>
                                    </p:animEffect>
                                  </p:childTnLst>
                                </p:cTn>
                              </p:par>
                              <p:par>
                                <p:cTn id="13" presetID="35" presetClass="path" presetSubtype="0" repeatCount="indefinite" accel="50000" decel="50000" fill="hold" nodeType="withEffect">
                                  <p:stCondLst>
                                    <p:cond delay="0"/>
                                  </p:stCondLst>
                                  <p:endCondLst>
                                    <p:cond evt="onNext" delay="0">
                                      <p:tgtEl>
                                        <p:sldTgt/>
                                      </p:tgtEl>
                                    </p:cond>
                                  </p:endCondLst>
                                  <p:childTnLst>
                                    <p:animMotion origin="layout" path="M 0.07865 -0.01111 L -0.17135 -0.01111 " pathEditMode="relative" rAng="0" ptsTypes="AA">
                                      <p:cBhvr>
                                        <p:cTn id="14" dur="3000" fill="hold"/>
                                        <p:tgtEl>
                                          <p:spTgt spid="1026"/>
                                        </p:tgtEl>
                                        <p:attrNameLst>
                                          <p:attrName>ppt_x</p:attrName>
                                          <p:attrName>ppt_y</p:attrName>
                                        </p:attrNameLst>
                                      </p:cBhvr>
                                      <p:rCtr x="-12500"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 2">
            <a:extLst>
              <a:ext uri="{FF2B5EF4-FFF2-40B4-BE49-F238E27FC236}">
                <a16:creationId xmlns:a16="http://schemas.microsoft.com/office/drawing/2014/main" id="{BBDB0BD4-B17B-4DFD-9FD5-B18F856EB667}"/>
              </a:ext>
            </a:extLst>
          </p:cNvPr>
          <p:cNvGraphicFramePr/>
          <p:nvPr>
            <p:extLst>
              <p:ext uri="{D42A27DB-BD31-4B8C-83A1-F6EECF244321}">
                <p14:modId xmlns:p14="http://schemas.microsoft.com/office/powerpoint/2010/main" val="2809611880"/>
              </p:ext>
            </p:extLst>
          </p:nvPr>
        </p:nvGraphicFramePr>
        <p:xfrm>
          <a:off x="2289175" y="633941"/>
          <a:ext cx="81280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22649643"/>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a:extLst>
              <a:ext uri="{FF2B5EF4-FFF2-40B4-BE49-F238E27FC236}">
                <a16:creationId xmlns:a16="http://schemas.microsoft.com/office/drawing/2014/main" id="{3ACC5A82-F28E-4B6F-A6E4-81878C0D66FF}"/>
              </a:ext>
            </a:extLst>
          </p:cNvPr>
          <p:cNvGraphicFramePr/>
          <p:nvPr>
            <p:extLst>
              <p:ext uri="{D42A27DB-BD31-4B8C-83A1-F6EECF244321}">
                <p14:modId xmlns:p14="http://schemas.microsoft.com/office/powerpoint/2010/main" val="995235724"/>
              </p:ext>
            </p:extLst>
          </p:nvPr>
        </p:nvGraphicFramePr>
        <p:xfrm>
          <a:off x="2705894" y="876301"/>
          <a:ext cx="7283808" cy="54737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Graphic 4" descr="Right pointing backhand index">
            <a:extLst>
              <a:ext uri="{FF2B5EF4-FFF2-40B4-BE49-F238E27FC236}">
                <a16:creationId xmlns:a16="http://schemas.microsoft.com/office/drawing/2014/main" id="{AAE33DAB-F47B-45F2-B21F-CF293F1CB2DE}"/>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1745098" y="1257300"/>
            <a:ext cx="914400" cy="914400"/>
          </a:xfrm>
          <a:prstGeom prst="rect">
            <a:avLst/>
          </a:prstGeom>
        </p:spPr>
      </p:pic>
      <p:pic>
        <p:nvPicPr>
          <p:cNvPr id="6" name="Graphic 5" descr="Right pointing backhand index">
            <a:extLst>
              <a:ext uri="{FF2B5EF4-FFF2-40B4-BE49-F238E27FC236}">
                <a16:creationId xmlns:a16="http://schemas.microsoft.com/office/drawing/2014/main" id="{81734807-74EE-409B-974B-9A515E60EB86}"/>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1745098" y="2971800"/>
            <a:ext cx="914400" cy="914400"/>
          </a:xfrm>
          <a:prstGeom prst="rect">
            <a:avLst/>
          </a:prstGeom>
        </p:spPr>
      </p:pic>
      <p:pic>
        <p:nvPicPr>
          <p:cNvPr id="7" name="Graphic 6" descr="Right pointing backhand index">
            <a:extLst>
              <a:ext uri="{FF2B5EF4-FFF2-40B4-BE49-F238E27FC236}">
                <a16:creationId xmlns:a16="http://schemas.microsoft.com/office/drawing/2014/main" id="{8D2CFB52-DBB6-4700-8276-5A0822BF53AF}"/>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1745098" y="4686300"/>
            <a:ext cx="914400" cy="914400"/>
          </a:xfrm>
          <a:prstGeom prst="rect">
            <a:avLst/>
          </a:prstGeom>
        </p:spPr>
      </p:pic>
    </p:spTree>
    <p:extLst>
      <p:ext uri="{BB962C8B-B14F-4D97-AF65-F5344CB8AC3E}">
        <p14:creationId xmlns:p14="http://schemas.microsoft.com/office/powerpoint/2010/main" val="992811405"/>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AB7E3C5E-B835-494E-B9BF-6A49E82B89E4}"/>
              </a:ext>
            </a:extLst>
          </p:cNvPr>
          <p:cNvPicPr>
            <a:picLocks noChangeAspect="1"/>
          </p:cNvPicPr>
          <p:nvPr/>
        </p:nvPicPr>
        <p:blipFill>
          <a:blip r:embed="rId2"/>
          <a:stretch>
            <a:fillRect/>
          </a:stretch>
        </p:blipFill>
        <p:spPr>
          <a:xfrm>
            <a:off x="1" y="0"/>
            <a:ext cx="12124776" cy="6816630"/>
          </a:xfrm>
          <a:prstGeom prst="rect">
            <a:avLst/>
          </a:prstGeom>
        </p:spPr>
      </p:pic>
      <p:graphicFrame>
        <p:nvGraphicFramePr>
          <p:cNvPr id="4" name="Diagram 3">
            <a:extLst>
              <a:ext uri="{FF2B5EF4-FFF2-40B4-BE49-F238E27FC236}">
                <a16:creationId xmlns:a16="http://schemas.microsoft.com/office/drawing/2014/main" id="{10321692-CA58-4074-BD50-DD11931E1026}"/>
              </a:ext>
            </a:extLst>
          </p:cNvPr>
          <p:cNvGraphicFramePr/>
          <p:nvPr>
            <p:extLst>
              <p:ext uri="{D42A27DB-BD31-4B8C-83A1-F6EECF244321}">
                <p14:modId xmlns:p14="http://schemas.microsoft.com/office/powerpoint/2010/main" val="3294683816"/>
              </p:ext>
            </p:extLst>
          </p:nvPr>
        </p:nvGraphicFramePr>
        <p:xfrm>
          <a:off x="2543175" y="-66675"/>
          <a:ext cx="10506075" cy="6858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Rectangle 4">
            <a:extLst>
              <a:ext uri="{FF2B5EF4-FFF2-40B4-BE49-F238E27FC236}">
                <a16:creationId xmlns:a16="http://schemas.microsoft.com/office/drawing/2014/main" id="{03BA50FD-90E3-40BF-B8DA-EA9FD6EFBFD6}"/>
              </a:ext>
            </a:extLst>
          </p:cNvPr>
          <p:cNvSpPr/>
          <p:nvPr/>
        </p:nvSpPr>
        <p:spPr>
          <a:xfrm>
            <a:off x="333376" y="238125"/>
            <a:ext cx="3733800" cy="644857"/>
          </a:xfrm>
          <a:prstGeom prst="rect">
            <a:avLst/>
          </a:prstGeom>
          <a:solidFill>
            <a:srgbClr val="FF0000"/>
          </a:solidFill>
        </p:spPr>
        <p:txBody>
          <a:bodyPr wrap="square">
            <a:spAutoFit/>
          </a:bodyPr>
          <a:lstStyle/>
          <a:p>
            <a:pPr marL="0" marR="0" lvl="0" indent="457200" algn="ctr" defTabSz="914400" eaLnBrk="1" fontAlgn="auto" latinLnBrk="0" hangingPunct="1">
              <a:lnSpc>
                <a:spcPts val="2100"/>
              </a:lnSpc>
              <a:spcBef>
                <a:spcPts val="0"/>
              </a:spcBef>
              <a:spcAft>
                <a:spcPts val="0"/>
              </a:spcAft>
              <a:buClrTx/>
              <a:buSzTx/>
              <a:buFontTx/>
              <a:buNone/>
              <a:tabLst/>
              <a:defRPr/>
            </a:pPr>
            <a:r>
              <a:rPr kumimoji="0" lang="vi-VN" sz="2400" b="1" i="1" u="none" strike="noStrike" kern="0" cap="none" spc="0" normalizeH="0" baseline="0" noProof="0" dirty="0">
                <a:ln>
                  <a:noFill/>
                </a:ln>
                <a:solidFill>
                  <a:prstClr val="white"/>
                </a:solidFill>
                <a:effectLst/>
                <a:uLnTx/>
                <a:uFillTx/>
                <a:latin typeface="Calibri" panose="020F0502020204030204" pitchFamily="34" charset="0"/>
                <a:ea typeface="Times New Roman" panose="02020603050405020304" pitchFamily="18" charset="0"/>
              </a:rPr>
              <a:t>b) Về chủ nghĩa tư bản độc quyền</a:t>
            </a:r>
            <a:endParaRPr kumimoji="0" lang="en-US" sz="2400" b="0" i="0" u="none" strike="noStrike" kern="0" cap="none" spc="0" normalizeH="0" baseline="0" noProof="0" dirty="0">
              <a:ln>
                <a:noFill/>
              </a:ln>
              <a:solidFill>
                <a:prstClr val="white"/>
              </a:solidFill>
              <a:effectLst/>
              <a:uLnTx/>
              <a:uFillTx/>
            </a:endParaRPr>
          </a:p>
        </p:txBody>
      </p:sp>
      <p:pic>
        <p:nvPicPr>
          <p:cNvPr id="3" name="Picture 2">
            <a:extLst>
              <a:ext uri="{FF2B5EF4-FFF2-40B4-BE49-F238E27FC236}">
                <a16:creationId xmlns:a16="http://schemas.microsoft.com/office/drawing/2014/main" id="{2732C869-7E80-4FA3-B688-11352C4F6BC6}"/>
              </a:ext>
            </a:extLst>
          </p:cNvPr>
          <p:cNvPicPr>
            <a:picLocks noChangeAspect="1"/>
          </p:cNvPicPr>
          <p:nvPr/>
        </p:nvPicPr>
        <p:blipFill>
          <a:blip r:embed="rId8"/>
          <a:stretch>
            <a:fillRect/>
          </a:stretch>
        </p:blipFill>
        <p:spPr>
          <a:xfrm>
            <a:off x="333376" y="3747262"/>
            <a:ext cx="3999952" cy="2158238"/>
          </a:xfrm>
          <a:prstGeom prst="rect">
            <a:avLst/>
          </a:prstGeom>
        </p:spPr>
      </p:pic>
    </p:spTree>
    <p:extLst>
      <p:ext uri="{BB962C8B-B14F-4D97-AF65-F5344CB8AC3E}">
        <p14:creationId xmlns:p14="http://schemas.microsoft.com/office/powerpoint/2010/main" val="2267376323"/>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9AE8007-C3D2-4093-9ADC-D30321D87442}"/>
              </a:ext>
            </a:extLst>
          </p:cNvPr>
          <p:cNvPicPr>
            <a:picLocks noChangeAspect="1"/>
          </p:cNvPicPr>
          <p:nvPr/>
        </p:nvPicPr>
        <p:blipFill>
          <a:blip r:embed="rId2"/>
          <a:stretch>
            <a:fillRect/>
          </a:stretch>
        </p:blipFill>
        <p:spPr>
          <a:xfrm>
            <a:off x="0" y="0"/>
            <a:ext cx="12192000" cy="6858000"/>
          </a:xfrm>
          <a:prstGeom prst="rect">
            <a:avLst/>
          </a:prstGeom>
        </p:spPr>
      </p:pic>
      <p:graphicFrame>
        <p:nvGraphicFramePr>
          <p:cNvPr id="4" name="Content Placeholder 3"/>
          <p:cNvGraphicFramePr>
            <a:graphicFrameLocks noGrp="1"/>
          </p:cNvGraphicFramePr>
          <p:nvPr>
            <p:ph idx="1"/>
            <p:extLst>
              <p:ext uri="{D42A27DB-BD31-4B8C-83A1-F6EECF244321}">
                <p14:modId xmlns:p14="http://schemas.microsoft.com/office/powerpoint/2010/main" val="922913692"/>
              </p:ext>
            </p:extLst>
          </p:nvPr>
        </p:nvGraphicFramePr>
        <p:xfrm>
          <a:off x="2506684" y="879655"/>
          <a:ext cx="8323241" cy="407334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6404095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graphicEl>
                                              <a:dgm id="{20BDC0E6-8542-417B-93C1-1FBCFBBE2286}"/>
                                            </p:graphicEl>
                                          </p:spTgt>
                                        </p:tgtEl>
                                        <p:attrNameLst>
                                          <p:attrName>style.visibility</p:attrName>
                                        </p:attrNameLst>
                                      </p:cBhvr>
                                      <p:to>
                                        <p:strVal val="visible"/>
                                      </p:to>
                                    </p:set>
                                    <p:animEffect transition="in" filter="fade">
                                      <p:cBhvr>
                                        <p:cTn id="7" dur="500"/>
                                        <p:tgtEl>
                                          <p:spTgt spid="4">
                                            <p:graphicEl>
                                              <a:dgm id="{20BDC0E6-8542-417B-93C1-1FBCFBBE2286}"/>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graphicEl>
                                              <a:dgm id="{D8B61068-B3E2-4DF5-8C7E-B24290F8FEAD}"/>
                                            </p:graphicEl>
                                          </p:spTgt>
                                        </p:tgtEl>
                                        <p:attrNameLst>
                                          <p:attrName>style.visibility</p:attrName>
                                        </p:attrNameLst>
                                      </p:cBhvr>
                                      <p:to>
                                        <p:strVal val="visible"/>
                                      </p:to>
                                    </p:set>
                                    <p:animEffect transition="in" filter="fade">
                                      <p:cBhvr>
                                        <p:cTn id="12" dur="500"/>
                                        <p:tgtEl>
                                          <p:spTgt spid="4">
                                            <p:graphicEl>
                                              <a:dgm id="{D8B61068-B3E2-4DF5-8C7E-B24290F8FEAD}"/>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A0BBCBBF-5AD3-40FF-A75D-AF2957D91D85}"/>
              </a:ext>
            </a:extLst>
          </p:cNvPr>
          <p:cNvPicPr>
            <a:picLocks noChangeAspect="1"/>
          </p:cNvPicPr>
          <p:nvPr/>
        </p:nvPicPr>
        <p:blipFill>
          <a:blip r:embed="rId2"/>
          <a:stretch>
            <a:fillRect/>
          </a:stretch>
        </p:blipFill>
        <p:spPr>
          <a:xfrm>
            <a:off x="0" y="-131144"/>
            <a:ext cx="12192000" cy="7074869"/>
          </a:xfrm>
          <a:prstGeom prst="rect">
            <a:avLst/>
          </a:prstGeom>
        </p:spPr>
      </p:pic>
      <p:sp>
        <p:nvSpPr>
          <p:cNvPr id="2" name="Title 1"/>
          <p:cNvSpPr>
            <a:spLocks noGrp="1"/>
          </p:cNvSpPr>
          <p:nvPr>
            <p:ph type="title"/>
          </p:nvPr>
        </p:nvSpPr>
        <p:spPr>
          <a:xfrm>
            <a:off x="609600" y="-102403"/>
            <a:ext cx="10972800" cy="691277"/>
          </a:xfrm>
          <a:ln>
            <a:solidFill>
              <a:srgbClr val="FF0000"/>
            </a:solidFill>
          </a:ln>
        </p:spPr>
        <p:txBody>
          <a:bodyPr/>
          <a:lstStyle/>
          <a:p>
            <a:pPr lvl="0"/>
            <a:r>
              <a:rPr lang="pt-BR" sz="3200" b="1" i="1" dirty="0">
                <a:solidFill>
                  <a:schemeClr val="bg1"/>
                </a:solidFill>
              </a:rPr>
              <a:t>a) Sứ mệnh lịch sử của giai cấp công nhân</a:t>
            </a:r>
            <a:endParaRPr lang="en-US" sz="3200" dirty="0">
              <a:solidFill>
                <a:schemeClr val="bg1"/>
              </a:solidFill>
            </a:endParaRPr>
          </a:p>
        </p:txBody>
      </p:sp>
      <p:sp>
        <p:nvSpPr>
          <p:cNvPr id="3" name="Content Placeholder 2"/>
          <p:cNvSpPr>
            <a:spLocks noGrp="1"/>
          </p:cNvSpPr>
          <p:nvPr>
            <p:ph idx="1"/>
          </p:nvPr>
        </p:nvSpPr>
        <p:spPr>
          <a:xfrm>
            <a:off x="204787" y="1089818"/>
            <a:ext cx="7486650" cy="5063332"/>
          </a:xfrm>
          <a:solidFill>
            <a:schemeClr val="accent5">
              <a:lumMod val="50000"/>
            </a:schemeClr>
          </a:solidFill>
        </p:spPr>
        <p:txBody>
          <a:bodyPr/>
          <a:lstStyle/>
          <a:p>
            <a:pPr marL="0" indent="0" algn="ctr">
              <a:buNone/>
            </a:pPr>
            <a:r>
              <a:rPr lang="vi-VN" sz="2800" b="1" dirty="0">
                <a:solidFill>
                  <a:srgbClr val="FFFF00"/>
                </a:solidFill>
              </a:rPr>
              <a:t>Định nghĩa giai cấp công nhân </a:t>
            </a:r>
          </a:p>
          <a:p>
            <a:pPr marL="0" indent="0" algn="just">
              <a:buNone/>
            </a:pPr>
            <a:r>
              <a:rPr lang="vi-VN" sz="2800" i="1" dirty="0">
                <a:solidFill>
                  <a:schemeClr val="bg1"/>
                </a:solidFill>
              </a:rPr>
              <a:t>Giai cấp công nhân là một tập đoàn xã hội ổn định, hình thành và phát triển cùng với quá trình phát triển của nền đại công nghiệp hiện đại, với nhịp độ phát triển của lực lượng sản xuất có tính chất xã hội hóa ngày càng cao, là lực lượng lao động cơ bản trực tiếp hoặc tham gia vào quá trình sản xuất, tái sản xuất ra của cải vật chất và cải tạo các quan hệ xã hội; đại biểu cho lực lượng sản xuất và phương thức sản xuất tiên tiến trong thời đại ngày nay.</a:t>
            </a:r>
          </a:p>
          <a:p>
            <a:pPr algn="just"/>
            <a:endParaRPr lang="en-US" sz="2800" dirty="0">
              <a:solidFill>
                <a:schemeClr val="bg1"/>
              </a:solidFill>
            </a:endParaRPr>
          </a:p>
        </p:txBody>
      </p:sp>
      <p:pic>
        <p:nvPicPr>
          <p:cNvPr id="1026" name="Picture 2" descr="Xây dựng giai cấp công nhân ngày một lớn mạnh - Báo Quảng Ngãi điện tử">
            <a:extLst>
              <a:ext uri="{FF2B5EF4-FFF2-40B4-BE49-F238E27FC236}">
                <a16:creationId xmlns:a16="http://schemas.microsoft.com/office/drawing/2014/main" id="{601F37A6-8EC7-4DF1-ACB8-A01CAB351DB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96223" y="1466850"/>
            <a:ext cx="3819526" cy="2840128"/>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Sứ mệnh lịch sử của giai cấp công nhân và bản chất giai cấp công nhân">
            <a:extLst>
              <a:ext uri="{FF2B5EF4-FFF2-40B4-BE49-F238E27FC236}">
                <a16:creationId xmlns:a16="http://schemas.microsoft.com/office/drawing/2014/main" id="{6BB536B4-DC64-4CF9-999E-CE3CE9AC8EF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96223" y="4306978"/>
            <a:ext cx="3819527" cy="25510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195528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additive="base">
                                        <p:cTn id="7" dur="500" fill="hold"/>
                                        <p:tgtEl>
                                          <p:spTgt spid="3">
                                            <p:bg/>
                                          </p:spTgt>
                                        </p:tgtEl>
                                        <p:attrNameLst>
                                          <p:attrName>ppt_x</p:attrName>
                                        </p:attrNameLst>
                                      </p:cBhvr>
                                      <p:tavLst>
                                        <p:tav tm="0">
                                          <p:val>
                                            <p:strVal val="0-#ppt_w/2"/>
                                          </p:val>
                                        </p:tav>
                                        <p:tav tm="100000">
                                          <p:val>
                                            <p:strVal val="#ppt_x"/>
                                          </p:val>
                                        </p:tav>
                                      </p:tavLst>
                                    </p:anim>
                                    <p:anim calcmode="lin" valueType="num">
                                      <p:cBhvr additive="base">
                                        <p:cTn id="8" dur="500" fill="hold"/>
                                        <p:tgtEl>
                                          <p:spTgt spid="3">
                                            <p:bg/>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EE318FF-7A46-462C-8C23-23AC7560078C}"/>
              </a:ext>
            </a:extLst>
          </p:cNvPr>
          <p:cNvPicPr>
            <a:picLocks noChangeAspect="1"/>
          </p:cNvPicPr>
          <p:nvPr/>
        </p:nvPicPr>
        <p:blipFill>
          <a:blip r:embed="rId2"/>
          <a:stretch>
            <a:fillRect/>
          </a:stretch>
        </p:blipFill>
        <p:spPr>
          <a:xfrm>
            <a:off x="0" y="-70991"/>
            <a:ext cx="12192000" cy="7074869"/>
          </a:xfrm>
          <a:prstGeom prst="rect">
            <a:avLst/>
          </a:prstGeom>
        </p:spPr>
      </p:pic>
      <p:sp>
        <p:nvSpPr>
          <p:cNvPr id="6" name="TextBox 5">
            <a:extLst>
              <a:ext uri="{FF2B5EF4-FFF2-40B4-BE49-F238E27FC236}">
                <a16:creationId xmlns:a16="http://schemas.microsoft.com/office/drawing/2014/main" id="{3708B920-3D63-4B19-B495-197163F480FC}"/>
              </a:ext>
            </a:extLst>
          </p:cNvPr>
          <p:cNvSpPr txBox="1"/>
          <p:nvPr/>
        </p:nvSpPr>
        <p:spPr>
          <a:xfrm>
            <a:off x="2361889" y="62219"/>
            <a:ext cx="7468222" cy="523220"/>
          </a:xfrm>
          <a:prstGeom prst="rect">
            <a:avLst/>
          </a:prstGeom>
          <a:noFill/>
        </p:spPr>
        <p:txBody>
          <a:bodyPr wrap="square">
            <a:spAutoFit/>
          </a:bodyPr>
          <a:lstStyle/>
          <a:p>
            <a:pPr algn="ctr"/>
            <a:r>
              <a:rPr lang="pt-BR" sz="2800" b="1" i="1" dirty="0">
                <a:solidFill>
                  <a:schemeClr val="bg1"/>
                </a:solidFill>
              </a:rPr>
              <a:t>a) Sứ mệnh lịch sử của giai cấp công nhân</a:t>
            </a:r>
            <a:endParaRPr lang="en-US" sz="2800" dirty="0"/>
          </a:p>
        </p:txBody>
      </p:sp>
      <p:graphicFrame>
        <p:nvGraphicFramePr>
          <p:cNvPr id="7" name="Diagram 6">
            <a:extLst>
              <a:ext uri="{FF2B5EF4-FFF2-40B4-BE49-F238E27FC236}">
                <a16:creationId xmlns:a16="http://schemas.microsoft.com/office/drawing/2014/main" id="{D15DE208-E648-4BF5-BE13-33E9FDF23233}"/>
              </a:ext>
            </a:extLst>
          </p:cNvPr>
          <p:cNvGraphicFramePr/>
          <p:nvPr>
            <p:extLst>
              <p:ext uri="{D42A27DB-BD31-4B8C-83A1-F6EECF244321}">
                <p14:modId xmlns:p14="http://schemas.microsoft.com/office/powerpoint/2010/main" val="3220434714"/>
              </p:ext>
            </p:extLst>
          </p:nvPr>
        </p:nvGraphicFramePr>
        <p:xfrm>
          <a:off x="1914525" y="731317"/>
          <a:ext cx="8710452" cy="612668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3" name="Picture 2" descr="A picture containing text, outdoor, person, tree&#10;&#10;Description automatically generated">
            <a:extLst>
              <a:ext uri="{FF2B5EF4-FFF2-40B4-BE49-F238E27FC236}">
                <a16:creationId xmlns:a16="http://schemas.microsoft.com/office/drawing/2014/main" id="{E24E2CF8-A95C-4910-B5E7-082B6F534E48}"/>
              </a:ext>
            </a:extLst>
          </p:cNvPr>
          <p:cNvPicPr>
            <a:picLocks noChangeAspect="1"/>
          </p:cNvPicPr>
          <p:nvPr/>
        </p:nvPicPr>
        <p:blipFill>
          <a:blip r:embed="rId8"/>
          <a:stretch>
            <a:fillRect/>
          </a:stretch>
        </p:blipFill>
        <p:spPr>
          <a:xfrm>
            <a:off x="9525000" y="1537630"/>
            <a:ext cx="2590800" cy="1762125"/>
          </a:xfrm>
          <a:prstGeom prst="rect">
            <a:avLst/>
          </a:prstGeom>
        </p:spPr>
      </p:pic>
      <p:pic>
        <p:nvPicPr>
          <p:cNvPr id="8" name="Picture 7" descr="A person working in a factory&#10;&#10;Description automatically generated with low confidence">
            <a:extLst>
              <a:ext uri="{FF2B5EF4-FFF2-40B4-BE49-F238E27FC236}">
                <a16:creationId xmlns:a16="http://schemas.microsoft.com/office/drawing/2014/main" id="{3D2AB801-EEFA-4822-9026-CE2BDFAB5FF2}"/>
              </a:ext>
            </a:extLst>
          </p:cNvPr>
          <p:cNvPicPr>
            <a:picLocks noChangeAspect="1"/>
          </p:cNvPicPr>
          <p:nvPr/>
        </p:nvPicPr>
        <p:blipFill>
          <a:blip r:embed="rId9"/>
          <a:stretch>
            <a:fillRect/>
          </a:stretch>
        </p:blipFill>
        <p:spPr>
          <a:xfrm>
            <a:off x="8005602" y="5048250"/>
            <a:ext cx="2619375" cy="1743075"/>
          </a:xfrm>
          <a:prstGeom prst="rect">
            <a:avLst/>
          </a:prstGeom>
        </p:spPr>
      </p:pic>
      <p:pic>
        <p:nvPicPr>
          <p:cNvPr id="10" name="Picture 9" descr="A group of people holding flags&#10;&#10;Description automatically generated with low confidence">
            <a:extLst>
              <a:ext uri="{FF2B5EF4-FFF2-40B4-BE49-F238E27FC236}">
                <a16:creationId xmlns:a16="http://schemas.microsoft.com/office/drawing/2014/main" id="{D9D1987E-981D-48A2-B1D6-90DBFC6FEB50}"/>
              </a:ext>
            </a:extLst>
          </p:cNvPr>
          <p:cNvPicPr>
            <a:picLocks noChangeAspect="1"/>
          </p:cNvPicPr>
          <p:nvPr/>
        </p:nvPicPr>
        <p:blipFill>
          <a:blip r:embed="rId10"/>
          <a:stretch>
            <a:fillRect/>
          </a:stretch>
        </p:blipFill>
        <p:spPr>
          <a:xfrm>
            <a:off x="1390650" y="4781550"/>
            <a:ext cx="2724150" cy="1676400"/>
          </a:xfrm>
          <a:prstGeom prst="rect">
            <a:avLst/>
          </a:prstGeom>
        </p:spPr>
      </p:pic>
      <p:pic>
        <p:nvPicPr>
          <p:cNvPr id="11" name="Picture 10">
            <a:extLst>
              <a:ext uri="{FF2B5EF4-FFF2-40B4-BE49-F238E27FC236}">
                <a16:creationId xmlns:a16="http://schemas.microsoft.com/office/drawing/2014/main" id="{96FCCF05-819C-480E-92AD-576F39EB9E5D}"/>
              </a:ext>
            </a:extLst>
          </p:cNvPr>
          <p:cNvPicPr>
            <a:picLocks noChangeAspect="1"/>
          </p:cNvPicPr>
          <p:nvPr/>
        </p:nvPicPr>
        <p:blipFill>
          <a:blip r:embed="rId11"/>
          <a:stretch>
            <a:fillRect/>
          </a:stretch>
        </p:blipFill>
        <p:spPr>
          <a:xfrm>
            <a:off x="449601" y="1138237"/>
            <a:ext cx="2869862" cy="1909763"/>
          </a:xfrm>
          <a:prstGeom prst="rect">
            <a:avLst/>
          </a:prstGeom>
        </p:spPr>
      </p:pic>
    </p:spTree>
    <p:extLst>
      <p:ext uri="{BB962C8B-B14F-4D97-AF65-F5344CB8AC3E}">
        <p14:creationId xmlns:p14="http://schemas.microsoft.com/office/powerpoint/2010/main" val="25391656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graphicEl>
                                              <a:dgm id="{79948621-A380-4801-A52A-0BF07B83AC6C}"/>
                                            </p:graphicEl>
                                          </p:spTgt>
                                        </p:tgtEl>
                                        <p:attrNameLst>
                                          <p:attrName>style.visibility</p:attrName>
                                        </p:attrNameLst>
                                      </p:cBhvr>
                                      <p:to>
                                        <p:strVal val="visible"/>
                                      </p:to>
                                    </p:set>
                                    <p:animEffect transition="in" filter="fade">
                                      <p:cBhvr>
                                        <p:cTn id="7" dur="500"/>
                                        <p:tgtEl>
                                          <p:spTgt spid="7">
                                            <p:graphicEl>
                                              <a:dgm id="{79948621-A380-4801-A52A-0BF07B83AC6C}"/>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graphicEl>
                                              <a:dgm id="{CF2A1A30-B7A0-44AF-B480-A40504F8B804}"/>
                                            </p:graphicEl>
                                          </p:spTgt>
                                        </p:tgtEl>
                                        <p:attrNameLst>
                                          <p:attrName>style.visibility</p:attrName>
                                        </p:attrNameLst>
                                      </p:cBhvr>
                                      <p:to>
                                        <p:strVal val="visible"/>
                                      </p:to>
                                    </p:set>
                                    <p:animEffect transition="in" filter="fade">
                                      <p:cBhvr>
                                        <p:cTn id="12" dur="500"/>
                                        <p:tgtEl>
                                          <p:spTgt spid="7">
                                            <p:graphicEl>
                                              <a:dgm id="{CF2A1A30-B7A0-44AF-B480-A40504F8B804}"/>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graphicEl>
                                              <a:dgm id="{D2D25D53-7B73-4F6D-BA4B-EEF2D42EBA14}"/>
                                            </p:graphicEl>
                                          </p:spTgt>
                                        </p:tgtEl>
                                        <p:attrNameLst>
                                          <p:attrName>style.visibility</p:attrName>
                                        </p:attrNameLst>
                                      </p:cBhvr>
                                      <p:to>
                                        <p:strVal val="visible"/>
                                      </p:to>
                                    </p:set>
                                    <p:animEffect transition="in" filter="fade">
                                      <p:cBhvr>
                                        <p:cTn id="17" dur="500"/>
                                        <p:tgtEl>
                                          <p:spTgt spid="7">
                                            <p:graphicEl>
                                              <a:dgm id="{D2D25D53-7B73-4F6D-BA4B-EEF2D42EBA14}"/>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7">
                                            <p:graphicEl>
                                              <a:dgm id="{6DFE7389-1C28-4D2E-B7DA-804FA2C477A3}"/>
                                            </p:graphicEl>
                                          </p:spTgt>
                                        </p:tgtEl>
                                        <p:attrNameLst>
                                          <p:attrName>style.visibility</p:attrName>
                                        </p:attrNameLst>
                                      </p:cBhvr>
                                      <p:to>
                                        <p:strVal val="visible"/>
                                      </p:to>
                                    </p:set>
                                    <p:animEffect transition="in" filter="fade">
                                      <p:cBhvr>
                                        <p:cTn id="22" dur="500"/>
                                        <p:tgtEl>
                                          <p:spTgt spid="7">
                                            <p:graphicEl>
                                              <a:dgm id="{6DFE7389-1C28-4D2E-B7DA-804FA2C477A3}"/>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7">
                                            <p:graphicEl>
                                              <a:dgm id="{1CF97C41-5DD9-4854-99C1-0588ADE5CB0F}"/>
                                            </p:graphicEl>
                                          </p:spTgt>
                                        </p:tgtEl>
                                        <p:attrNameLst>
                                          <p:attrName>style.visibility</p:attrName>
                                        </p:attrNameLst>
                                      </p:cBhvr>
                                      <p:to>
                                        <p:strVal val="visible"/>
                                      </p:to>
                                    </p:set>
                                    <p:animEffect transition="in" filter="fade">
                                      <p:cBhvr>
                                        <p:cTn id="27" dur="500"/>
                                        <p:tgtEl>
                                          <p:spTgt spid="7">
                                            <p:graphicEl>
                                              <a:dgm id="{1CF97C41-5DD9-4854-99C1-0588ADE5CB0F}"/>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Sub>
          <a:bldDgm bld="one"/>
        </p:bldSub>
      </p:bldGraphic>
    </p:bld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EE318FF-7A46-462C-8C23-23AC7560078C}"/>
              </a:ext>
            </a:extLst>
          </p:cNvPr>
          <p:cNvPicPr>
            <a:picLocks noChangeAspect="1"/>
          </p:cNvPicPr>
          <p:nvPr/>
        </p:nvPicPr>
        <p:blipFill>
          <a:blip r:embed="rId2"/>
          <a:stretch>
            <a:fillRect/>
          </a:stretch>
        </p:blipFill>
        <p:spPr>
          <a:xfrm>
            <a:off x="0" y="-70991"/>
            <a:ext cx="12192000" cy="7074869"/>
          </a:xfrm>
          <a:prstGeom prst="rect">
            <a:avLst/>
          </a:prstGeom>
        </p:spPr>
      </p:pic>
      <p:sp>
        <p:nvSpPr>
          <p:cNvPr id="6" name="TextBox 5">
            <a:extLst>
              <a:ext uri="{FF2B5EF4-FFF2-40B4-BE49-F238E27FC236}">
                <a16:creationId xmlns:a16="http://schemas.microsoft.com/office/drawing/2014/main" id="{3708B920-3D63-4B19-B495-197163F480FC}"/>
              </a:ext>
            </a:extLst>
          </p:cNvPr>
          <p:cNvSpPr txBox="1"/>
          <p:nvPr/>
        </p:nvSpPr>
        <p:spPr>
          <a:xfrm>
            <a:off x="2361889" y="62219"/>
            <a:ext cx="7468222" cy="523220"/>
          </a:xfrm>
          <a:prstGeom prst="rect">
            <a:avLst/>
          </a:prstGeom>
          <a:noFill/>
        </p:spPr>
        <p:txBody>
          <a:bodyPr wrap="square">
            <a:spAutoFit/>
          </a:bodyPr>
          <a:lstStyle/>
          <a:p>
            <a:pPr algn="ctr"/>
            <a:r>
              <a:rPr lang="pt-BR" sz="2800" b="1" i="1" dirty="0">
                <a:solidFill>
                  <a:schemeClr val="bg1"/>
                </a:solidFill>
              </a:rPr>
              <a:t>a) Sứ mệnh lịch sử của giai cấp công nhân</a:t>
            </a:r>
            <a:endParaRPr lang="en-US" sz="2800" dirty="0"/>
          </a:p>
        </p:txBody>
      </p:sp>
      <p:graphicFrame>
        <p:nvGraphicFramePr>
          <p:cNvPr id="7" name="Diagram 6">
            <a:extLst>
              <a:ext uri="{FF2B5EF4-FFF2-40B4-BE49-F238E27FC236}">
                <a16:creationId xmlns:a16="http://schemas.microsoft.com/office/drawing/2014/main" id="{D15DE208-E648-4BF5-BE13-33E9FDF23233}"/>
              </a:ext>
            </a:extLst>
          </p:cNvPr>
          <p:cNvGraphicFramePr/>
          <p:nvPr>
            <p:extLst>
              <p:ext uri="{D42A27DB-BD31-4B8C-83A1-F6EECF244321}">
                <p14:modId xmlns:p14="http://schemas.microsoft.com/office/powerpoint/2010/main" val="4098203270"/>
              </p:ext>
            </p:extLst>
          </p:nvPr>
        </p:nvGraphicFramePr>
        <p:xfrm>
          <a:off x="1914525" y="731317"/>
          <a:ext cx="8710452" cy="612668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157232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graphicEl>
                                              <a:dgm id="{79948621-A380-4801-A52A-0BF07B83AC6C}"/>
                                            </p:graphicEl>
                                          </p:spTgt>
                                        </p:tgtEl>
                                        <p:attrNameLst>
                                          <p:attrName>style.visibility</p:attrName>
                                        </p:attrNameLst>
                                      </p:cBhvr>
                                      <p:to>
                                        <p:strVal val="visible"/>
                                      </p:to>
                                    </p:set>
                                    <p:animEffect transition="in" filter="fade">
                                      <p:cBhvr>
                                        <p:cTn id="7" dur="500"/>
                                        <p:tgtEl>
                                          <p:spTgt spid="7">
                                            <p:graphicEl>
                                              <a:dgm id="{79948621-A380-4801-A52A-0BF07B83AC6C}"/>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graphicEl>
                                              <a:dgm id="{CF2A1A30-B7A0-44AF-B480-A40504F8B804}"/>
                                            </p:graphicEl>
                                          </p:spTgt>
                                        </p:tgtEl>
                                        <p:attrNameLst>
                                          <p:attrName>style.visibility</p:attrName>
                                        </p:attrNameLst>
                                      </p:cBhvr>
                                      <p:to>
                                        <p:strVal val="visible"/>
                                      </p:to>
                                    </p:set>
                                    <p:animEffect transition="in" filter="fade">
                                      <p:cBhvr>
                                        <p:cTn id="12" dur="500"/>
                                        <p:tgtEl>
                                          <p:spTgt spid="7">
                                            <p:graphicEl>
                                              <a:dgm id="{CF2A1A30-B7A0-44AF-B480-A40504F8B804}"/>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graphicEl>
                                              <a:dgm id="{D2D25D53-7B73-4F6D-BA4B-EEF2D42EBA14}"/>
                                            </p:graphicEl>
                                          </p:spTgt>
                                        </p:tgtEl>
                                        <p:attrNameLst>
                                          <p:attrName>style.visibility</p:attrName>
                                        </p:attrNameLst>
                                      </p:cBhvr>
                                      <p:to>
                                        <p:strVal val="visible"/>
                                      </p:to>
                                    </p:set>
                                    <p:animEffect transition="in" filter="fade">
                                      <p:cBhvr>
                                        <p:cTn id="17" dur="500"/>
                                        <p:tgtEl>
                                          <p:spTgt spid="7">
                                            <p:graphicEl>
                                              <a:dgm id="{D2D25D53-7B73-4F6D-BA4B-EEF2D42EBA14}"/>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7">
                                            <p:graphicEl>
                                              <a:dgm id="{6DFE7389-1C28-4D2E-B7DA-804FA2C477A3}"/>
                                            </p:graphicEl>
                                          </p:spTgt>
                                        </p:tgtEl>
                                        <p:attrNameLst>
                                          <p:attrName>style.visibility</p:attrName>
                                        </p:attrNameLst>
                                      </p:cBhvr>
                                      <p:to>
                                        <p:strVal val="visible"/>
                                      </p:to>
                                    </p:set>
                                    <p:animEffect transition="in" filter="fade">
                                      <p:cBhvr>
                                        <p:cTn id="22" dur="500"/>
                                        <p:tgtEl>
                                          <p:spTgt spid="7">
                                            <p:graphicEl>
                                              <a:dgm id="{6DFE7389-1C28-4D2E-B7DA-804FA2C477A3}"/>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7">
                                            <p:graphicEl>
                                              <a:dgm id="{1CF97C41-5DD9-4854-99C1-0588ADE5CB0F}"/>
                                            </p:graphicEl>
                                          </p:spTgt>
                                        </p:tgtEl>
                                        <p:attrNameLst>
                                          <p:attrName>style.visibility</p:attrName>
                                        </p:attrNameLst>
                                      </p:cBhvr>
                                      <p:to>
                                        <p:strVal val="visible"/>
                                      </p:to>
                                    </p:set>
                                    <p:animEffect transition="in" filter="fade">
                                      <p:cBhvr>
                                        <p:cTn id="27" dur="500"/>
                                        <p:tgtEl>
                                          <p:spTgt spid="7">
                                            <p:graphicEl>
                                              <a:dgm id="{1CF97C41-5DD9-4854-99C1-0588ADE5CB0F}"/>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Sub>
          <a:bldDgm bld="one"/>
        </p:bldSub>
      </p:bldGraphic>
    </p:bld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4A2F186-B9CD-4612-82D7-806979474825}"/>
              </a:ext>
            </a:extLst>
          </p:cNvPr>
          <p:cNvPicPr>
            <a:picLocks noChangeAspect="1"/>
          </p:cNvPicPr>
          <p:nvPr/>
        </p:nvPicPr>
        <p:blipFill>
          <a:blip r:embed="rId2"/>
          <a:stretch>
            <a:fillRect/>
          </a:stretch>
        </p:blipFill>
        <p:spPr>
          <a:xfrm>
            <a:off x="0" y="-70991"/>
            <a:ext cx="12192000" cy="7074869"/>
          </a:xfrm>
          <a:prstGeom prst="rect">
            <a:avLst/>
          </a:prstGeom>
        </p:spPr>
      </p:pic>
      <p:graphicFrame>
        <p:nvGraphicFramePr>
          <p:cNvPr id="4" name="Content Placeholder 3"/>
          <p:cNvGraphicFramePr>
            <a:graphicFrameLocks noGrp="1"/>
          </p:cNvGraphicFramePr>
          <p:nvPr>
            <p:ph idx="1"/>
            <p:extLst>
              <p:ext uri="{D42A27DB-BD31-4B8C-83A1-F6EECF244321}">
                <p14:modId xmlns:p14="http://schemas.microsoft.com/office/powerpoint/2010/main" val="4174669019"/>
              </p:ext>
            </p:extLst>
          </p:nvPr>
        </p:nvGraphicFramePr>
        <p:xfrm>
          <a:off x="877910" y="1400175"/>
          <a:ext cx="10972800" cy="401575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TextBox 4">
            <a:extLst>
              <a:ext uri="{FF2B5EF4-FFF2-40B4-BE49-F238E27FC236}">
                <a16:creationId xmlns:a16="http://schemas.microsoft.com/office/drawing/2014/main" id="{32F6E809-1CBC-4858-9AEB-548B2E51C45E}"/>
              </a:ext>
            </a:extLst>
          </p:cNvPr>
          <p:cNvSpPr txBox="1"/>
          <p:nvPr/>
        </p:nvSpPr>
        <p:spPr>
          <a:xfrm>
            <a:off x="2361889" y="62219"/>
            <a:ext cx="7468222" cy="584775"/>
          </a:xfrm>
          <a:prstGeom prst="rect">
            <a:avLst/>
          </a:prstGeom>
          <a:noFill/>
        </p:spPr>
        <p:txBody>
          <a:bodyPr wrap="square">
            <a:spAutoFit/>
          </a:bodyPr>
          <a:lstStyle/>
          <a:p>
            <a:pPr algn="ctr"/>
            <a:r>
              <a:rPr lang="pt-BR" sz="3200" b="1" i="1" dirty="0">
                <a:solidFill>
                  <a:schemeClr val="bg1"/>
                </a:solidFill>
              </a:rPr>
              <a:t>a) Sứ mệnh lịch sử của giai cấp công nhân</a:t>
            </a:r>
            <a:endParaRPr lang="en-US" sz="3200" dirty="0"/>
          </a:p>
        </p:txBody>
      </p:sp>
    </p:spTree>
    <p:extLst>
      <p:ext uri="{BB962C8B-B14F-4D97-AF65-F5344CB8AC3E}">
        <p14:creationId xmlns:p14="http://schemas.microsoft.com/office/powerpoint/2010/main" val="38937313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4">
                                            <p:graphicEl>
                                              <a:dgm id="{0AE6A52D-DE88-4F47-BF7C-6417890BD771}"/>
                                            </p:graphicEl>
                                          </p:spTgt>
                                        </p:tgtEl>
                                        <p:attrNameLst>
                                          <p:attrName>style.visibility</p:attrName>
                                        </p:attrNameLst>
                                      </p:cBhvr>
                                      <p:to>
                                        <p:strVal val="visible"/>
                                      </p:to>
                                    </p:set>
                                    <p:anim calcmode="lin" valueType="num">
                                      <p:cBhvr additive="base">
                                        <p:cTn id="7" dur="500" fill="hold"/>
                                        <p:tgtEl>
                                          <p:spTgt spid="4">
                                            <p:graphicEl>
                                              <a:dgm id="{0AE6A52D-DE88-4F47-BF7C-6417890BD771}"/>
                                            </p:graphicEl>
                                          </p:spTgt>
                                        </p:tgtEl>
                                        <p:attrNameLst>
                                          <p:attrName>ppt_x</p:attrName>
                                        </p:attrNameLst>
                                      </p:cBhvr>
                                      <p:tavLst>
                                        <p:tav tm="0">
                                          <p:val>
                                            <p:strVal val="0-#ppt_w/2"/>
                                          </p:val>
                                        </p:tav>
                                        <p:tav tm="100000">
                                          <p:val>
                                            <p:strVal val="#ppt_x"/>
                                          </p:val>
                                        </p:tav>
                                      </p:tavLst>
                                    </p:anim>
                                    <p:anim calcmode="lin" valueType="num">
                                      <p:cBhvr additive="base">
                                        <p:cTn id="8" dur="500" fill="hold"/>
                                        <p:tgtEl>
                                          <p:spTgt spid="4">
                                            <p:graphicEl>
                                              <a:dgm id="{0AE6A52D-DE88-4F47-BF7C-6417890BD771}"/>
                                            </p:graphic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4">
                                            <p:graphicEl>
                                              <a:dgm id="{85542AE8-7B17-449C-8DA4-1B82BAF9720B}"/>
                                            </p:graphicEl>
                                          </p:spTgt>
                                        </p:tgtEl>
                                        <p:attrNameLst>
                                          <p:attrName>style.visibility</p:attrName>
                                        </p:attrNameLst>
                                      </p:cBhvr>
                                      <p:to>
                                        <p:strVal val="visible"/>
                                      </p:to>
                                    </p:set>
                                    <p:anim calcmode="lin" valueType="num">
                                      <p:cBhvr additive="base">
                                        <p:cTn id="13" dur="500" fill="hold"/>
                                        <p:tgtEl>
                                          <p:spTgt spid="4">
                                            <p:graphicEl>
                                              <a:dgm id="{85542AE8-7B17-449C-8DA4-1B82BAF9720B}"/>
                                            </p:graphic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4">
                                            <p:graphicEl>
                                              <a:dgm id="{85542AE8-7B17-449C-8DA4-1B82BAF9720B}"/>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4A2F186-B9CD-4612-82D7-806979474825}"/>
              </a:ext>
            </a:extLst>
          </p:cNvPr>
          <p:cNvPicPr>
            <a:picLocks noChangeAspect="1"/>
          </p:cNvPicPr>
          <p:nvPr/>
        </p:nvPicPr>
        <p:blipFill>
          <a:blip r:embed="rId2"/>
          <a:stretch>
            <a:fillRect/>
          </a:stretch>
        </p:blipFill>
        <p:spPr>
          <a:xfrm>
            <a:off x="0" y="-70991"/>
            <a:ext cx="12192000" cy="7074869"/>
          </a:xfrm>
          <a:prstGeom prst="rect">
            <a:avLst/>
          </a:prstGeom>
        </p:spPr>
      </p:pic>
      <p:graphicFrame>
        <p:nvGraphicFramePr>
          <p:cNvPr id="4" name="Content Placeholder 3"/>
          <p:cNvGraphicFramePr>
            <a:graphicFrameLocks noGrp="1"/>
          </p:cNvGraphicFramePr>
          <p:nvPr>
            <p:ph idx="1"/>
            <p:extLst>
              <p:ext uri="{D42A27DB-BD31-4B8C-83A1-F6EECF244321}">
                <p14:modId xmlns:p14="http://schemas.microsoft.com/office/powerpoint/2010/main" val="1127772720"/>
              </p:ext>
            </p:extLst>
          </p:nvPr>
        </p:nvGraphicFramePr>
        <p:xfrm>
          <a:off x="877910" y="1400175"/>
          <a:ext cx="10972800" cy="401575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TextBox 4">
            <a:extLst>
              <a:ext uri="{FF2B5EF4-FFF2-40B4-BE49-F238E27FC236}">
                <a16:creationId xmlns:a16="http://schemas.microsoft.com/office/drawing/2014/main" id="{32F6E809-1CBC-4858-9AEB-548B2E51C45E}"/>
              </a:ext>
            </a:extLst>
          </p:cNvPr>
          <p:cNvSpPr txBox="1"/>
          <p:nvPr/>
        </p:nvSpPr>
        <p:spPr>
          <a:xfrm>
            <a:off x="2361889" y="62219"/>
            <a:ext cx="7468222" cy="584775"/>
          </a:xfrm>
          <a:prstGeom prst="rect">
            <a:avLst/>
          </a:prstGeom>
          <a:noFill/>
        </p:spPr>
        <p:txBody>
          <a:bodyPr wrap="square">
            <a:spAutoFit/>
          </a:bodyPr>
          <a:lstStyle/>
          <a:p>
            <a:pPr algn="ctr"/>
            <a:r>
              <a:rPr lang="pt-BR" sz="3200" b="1" i="1" dirty="0">
                <a:solidFill>
                  <a:schemeClr val="bg1"/>
                </a:solidFill>
              </a:rPr>
              <a:t>a) Sứ mệnh lịch sử của giai cấp công nhân</a:t>
            </a:r>
            <a:endParaRPr lang="en-US" sz="3200" dirty="0"/>
          </a:p>
        </p:txBody>
      </p:sp>
    </p:spTree>
    <p:extLst>
      <p:ext uri="{BB962C8B-B14F-4D97-AF65-F5344CB8AC3E}">
        <p14:creationId xmlns:p14="http://schemas.microsoft.com/office/powerpoint/2010/main" val="971426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4">
                                            <p:graphicEl>
                                              <a:dgm id="{0AE6A52D-DE88-4F47-BF7C-6417890BD771}"/>
                                            </p:graphicEl>
                                          </p:spTgt>
                                        </p:tgtEl>
                                        <p:attrNameLst>
                                          <p:attrName>style.visibility</p:attrName>
                                        </p:attrNameLst>
                                      </p:cBhvr>
                                      <p:to>
                                        <p:strVal val="visible"/>
                                      </p:to>
                                    </p:set>
                                    <p:anim calcmode="lin" valueType="num">
                                      <p:cBhvr additive="base">
                                        <p:cTn id="7" dur="500" fill="hold"/>
                                        <p:tgtEl>
                                          <p:spTgt spid="4">
                                            <p:graphicEl>
                                              <a:dgm id="{0AE6A52D-DE88-4F47-BF7C-6417890BD771}"/>
                                            </p:graphicEl>
                                          </p:spTgt>
                                        </p:tgtEl>
                                        <p:attrNameLst>
                                          <p:attrName>ppt_x</p:attrName>
                                        </p:attrNameLst>
                                      </p:cBhvr>
                                      <p:tavLst>
                                        <p:tav tm="0">
                                          <p:val>
                                            <p:strVal val="0-#ppt_w/2"/>
                                          </p:val>
                                        </p:tav>
                                        <p:tav tm="100000">
                                          <p:val>
                                            <p:strVal val="#ppt_x"/>
                                          </p:val>
                                        </p:tav>
                                      </p:tavLst>
                                    </p:anim>
                                    <p:anim calcmode="lin" valueType="num">
                                      <p:cBhvr additive="base">
                                        <p:cTn id="8" dur="500" fill="hold"/>
                                        <p:tgtEl>
                                          <p:spTgt spid="4">
                                            <p:graphicEl>
                                              <a:dgm id="{0AE6A52D-DE88-4F47-BF7C-6417890BD771}"/>
                                            </p:graphic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4">
                                            <p:graphicEl>
                                              <a:dgm id="{85542AE8-7B17-449C-8DA4-1B82BAF9720B}"/>
                                            </p:graphicEl>
                                          </p:spTgt>
                                        </p:tgtEl>
                                        <p:attrNameLst>
                                          <p:attrName>style.visibility</p:attrName>
                                        </p:attrNameLst>
                                      </p:cBhvr>
                                      <p:to>
                                        <p:strVal val="visible"/>
                                      </p:to>
                                    </p:set>
                                    <p:anim calcmode="lin" valueType="num">
                                      <p:cBhvr additive="base">
                                        <p:cTn id="13" dur="500" fill="hold"/>
                                        <p:tgtEl>
                                          <p:spTgt spid="4">
                                            <p:graphicEl>
                                              <a:dgm id="{85542AE8-7B17-449C-8DA4-1B82BAF9720B}"/>
                                            </p:graphic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4">
                                            <p:graphicEl>
                                              <a:dgm id="{85542AE8-7B17-449C-8DA4-1B82BAF9720B}"/>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C4192B1-F15D-4B84-984C-A35C5B706F3D}"/>
              </a:ext>
            </a:extLst>
          </p:cNvPr>
          <p:cNvPicPr>
            <a:picLocks noChangeAspect="1"/>
          </p:cNvPicPr>
          <p:nvPr/>
        </p:nvPicPr>
        <p:blipFill>
          <a:blip r:embed="rId2"/>
          <a:stretch>
            <a:fillRect/>
          </a:stretch>
        </p:blipFill>
        <p:spPr>
          <a:xfrm>
            <a:off x="18739" y="-108435"/>
            <a:ext cx="12192000" cy="7074869"/>
          </a:xfrm>
          <a:prstGeom prst="rect">
            <a:avLst/>
          </a:prstGeom>
        </p:spPr>
      </p:pic>
      <p:graphicFrame>
        <p:nvGraphicFramePr>
          <p:cNvPr id="2" name="Diagram 1"/>
          <p:cNvGraphicFramePr/>
          <p:nvPr>
            <p:extLst>
              <p:ext uri="{D42A27DB-BD31-4B8C-83A1-F6EECF244321}">
                <p14:modId xmlns:p14="http://schemas.microsoft.com/office/powerpoint/2010/main" val="871842971"/>
              </p:ext>
            </p:extLst>
          </p:nvPr>
        </p:nvGraphicFramePr>
        <p:xfrm>
          <a:off x="1542602" y="552241"/>
          <a:ext cx="9803685" cy="557810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extBox 3">
            <a:extLst>
              <a:ext uri="{FF2B5EF4-FFF2-40B4-BE49-F238E27FC236}">
                <a16:creationId xmlns:a16="http://schemas.microsoft.com/office/drawing/2014/main" id="{F56D56D8-A2A3-4818-8288-62AEE8A450E8}"/>
              </a:ext>
            </a:extLst>
          </p:cNvPr>
          <p:cNvSpPr txBox="1"/>
          <p:nvPr/>
        </p:nvSpPr>
        <p:spPr>
          <a:xfrm>
            <a:off x="2361889" y="62219"/>
            <a:ext cx="7468222" cy="523220"/>
          </a:xfrm>
          <a:prstGeom prst="rect">
            <a:avLst/>
          </a:prstGeom>
          <a:noFill/>
        </p:spPr>
        <p:txBody>
          <a:bodyPr wrap="square">
            <a:spAutoFit/>
          </a:bodyPr>
          <a:lstStyle/>
          <a:p>
            <a:pPr algn="ctr"/>
            <a:r>
              <a:rPr lang="pt-BR" sz="2800" b="1" i="1" dirty="0">
                <a:solidFill>
                  <a:schemeClr val="bg1"/>
                </a:solidFill>
              </a:rPr>
              <a:t>a) Sứ mệnh lịch sử của giai cấp công nhân</a:t>
            </a:r>
            <a:endParaRPr lang="en-US" sz="2800" dirty="0"/>
          </a:p>
        </p:txBody>
      </p:sp>
    </p:spTree>
    <p:extLst>
      <p:ext uri="{BB962C8B-B14F-4D97-AF65-F5344CB8AC3E}">
        <p14:creationId xmlns:p14="http://schemas.microsoft.com/office/powerpoint/2010/main" val="2294779016"/>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C4192B1-F15D-4B84-984C-A35C5B706F3D}"/>
              </a:ext>
            </a:extLst>
          </p:cNvPr>
          <p:cNvPicPr>
            <a:picLocks noChangeAspect="1"/>
          </p:cNvPicPr>
          <p:nvPr/>
        </p:nvPicPr>
        <p:blipFill>
          <a:blip r:embed="rId2"/>
          <a:stretch>
            <a:fillRect/>
          </a:stretch>
        </p:blipFill>
        <p:spPr>
          <a:xfrm>
            <a:off x="0" y="-70991"/>
            <a:ext cx="12192000" cy="7074869"/>
          </a:xfrm>
          <a:prstGeom prst="rect">
            <a:avLst/>
          </a:prstGeom>
        </p:spPr>
      </p:pic>
      <p:graphicFrame>
        <p:nvGraphicFramePr>
          <p:cNvPr id="2" name="Diagram 1"/>
          <p:cNvGraphicFramePr/>
          <p:nvPr>
            <p:extLst>
              <p:ext uri="{D42A27DB-BD31-4B8C-83A1-F6EECF244321}">
                <p14:modId xmlns:p14="http://schemas.microsoft.com/office/powerpoint/2010/main" val="1043777904"/>
              </p:ext>
            </p:extLst>
          </p:nvPr>
        </p:nvGraphicFramePr>
        <p:xfrm>
          <a:off x="1447352" y="1217678"/>
          <a:ext cx="9803685" cy="557810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extBox 3">
            <a:extLst>
              <a:ext uri="{FF2B5EF4-FFF2-40B4-BE49-F238E27FC236}">
                <a16:creationId xmlns:a16="http://schemas.microsoft.com/office/drawing/2014/main" id="{F56D56D8-A2A3-4818-8288-62AEE8A450E8}"/>
              </a:ext>
            </a:extLst>
          </p:cNvPr>
          <p:cNvSpPr txBox="1"/>
          <p:nvPr/>
        </p:nvSpPr>
        <p:spPr>
          <a:xfrm>
            <a:off x="2361889" y="62219"/>
            <a:ext cx="7468222" cy="523220"/>
          </a:xfrm>
          <a:prstGeom prst="rect">
            <a:avLst/>
          </a:prstGeom>
          <a:noFill/>
        </p:spPr>
        <p:txBody>
          <a:bodyPr wrap="square">
            <a:spAutoFit/>
          </a:bodyPr>
          <a:lstStyle/>
          <a:p>
            <a:pPr algn="ctr"/>
            <a:r>
              <a:rPr lang="pt-BR" sz="2800" b="1" i="1" dirty="0">
                <a:solidFill>
                  <a:schemeClr val="bg1"/>
                </a:solidFill>
              </a:rPr>
              <a:t>a) Sứ mệnh lịch sử của giai cấp công nhân</a:t>
            </a:r>
            <a:endParaRPr lang="en-US" sz="2800" dirty="0"/>
          </a:p>
        </p:txBody>
      </p:sp>
    </p:spTree>
    <p:extLst>
      <p:ext uri="{BB962C8B-B14F-4D97-AF65-F5344CB8AC3E}">
        <p14:creationId xmlns:p14="http://schemas.microsoft.com/office/powerpoint/2010/main" val="2667405188"/>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C4192B1-F15D-4B84-984C-A35C5B706F3D}"/>
              </a:ext>
            </a:extLst>
          </p:cNvPr>
          <p:cNvPicPr>
            <a:picLocks noChangeAspect="1"/>
          </p:cNvPicPr>
          <p:nvPr/>
        </p:nvPicPr>
        <p:blipFill>
          <a:blip r:embed="rId2"/>
          <a:stretch>
            <a:fillRect/>
          </a:stretch>
        </p:blipFill>
        <p:spPr>
          <a:xfrm>
            <a:off x="0" y="0"/>
            <a:ext cx="12192000" cy="7074869"/>
          </a:xfrm>
          <a:prstGeom prst="rect">
            <a:avLst/>
          </a:prstGeom>
        </p:spPr>
      </p:pic>
      <p:graphicFrame>
        <p:nvGraphicFramePr>
          <p:cNvPr id="2" name="Diagram 1"/>
          <p:cNvGraphicFramePr/>
          <p:nvPr>
            <p:extLst>
              <p:ext uri="{D42A27DB-BD31-4B8C-83A1-F6EECF244321}">
                <p14:modId xmlns:p14="http://schemas.microsoft.com/office/powerpoint/2010/main" val="296787357"/>
              </p:ext>
            </p:extLst>
          </p:nvPr>
        </p:nvGraphicFramePr>
        <p:xfrm>
          <a:off x="1542602" y="770688"/>
          <a:ext cx="9803685" cy="658484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extBox 3">
            <a:extLst>
              <a:ext uri="{FF2B5EF4-FFF2-40B4-BE49-F238E27FC236}">
                <a16:creationId xmlns:a16="http://schemas.microsoft.com/office/drawing/2014/main" id="{F56D56D8-A2A3-4818-8288-62AEE8A450E8}"/>
              </a:ext>
            </a:extLst>
          </p:cNvPr>
          <p:cNvSpPr txBox="1"/>
          <p:nvPr/>
        </p:nvSpPr>
        <p:spPr>
          <a:xfrm>
            <a:off x="2361889" y="62219"/>
            <a:ext cx="7468222" cy="523220"/>
          </a:xfrm>
          <a:prstGeom prst="rect">
            <a:avLst/>
          </a:prstGeom>
          <a:noFill/>
        </p:spPr>
        <p:txBody>
          <a:bodyPr wrap="square">
            <a:spAutoFit/>
          </a:bodyPr>
          <a:lstStyle/>
          <a:p>
            <a:pPr algn="ctr"/>
            <a:r>
              <a:rPr lang="pt-BR" sz="2800" b="1" i="1" dirty="0">
                <a:solidFill>
                  <a:schemeClr val="bg1"/>
                </a:solidFill>
              </a:rPr>
              <a:t>a) Sứ mệnh lịch sử của giai cấp công nhân</a:t>
            </a:r>
            <a:endParaRPr lang="en-US" sz="2800" dirty="0"/>
          </a:p>
        </p:txBody>
      </p:sp>
    </p:spTree>
    <p:extLst>
      <p:ext uri="{BB962C8B-B14F-4D97-AF65-F5344CB8AC3E}">
        <p14:creationId xmlns:p14="http://schemas.microsoft.com/office/powerpoint/2010/main" val="566133484"/>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DE524FBF-B947-46FD-AB2D-42F6F450A727}"/>
              </a:ext>
            </a:extLst>
          </p:cNvPr>
          <p:cNvPicPr>
            <a:picLocks noChangeAspect="1"/>
          </p:cNvPicPr>
          <p:nvPr/>
        </p:nvPicPr>
        <p:blipFill>
          <a:blip r:embed="rId2"/>
          <a:stretch>
            <a:fillRect/>
          </a:stretch>
        </p:blipFill>
        <p:spPr>
          <a:xfrm>
            <a:off x="95250" y="0"/>
            <a:ext cx="12096749" cy="6858000"/>
          </a:xfrm>
          <a:prstGeom prst="rect">
            <a:avLst/>
          </a:prstGeom>
        </p:spPr>
      </p:pic>
      <p:graphicFrame>
        <p:nvGraphicFramePr>
          <p:cNvPr id="4" name="Diagram 3">
            <a:extLst>
              <a:ext uri="{FF2B5EF4-FFF2-40B4-BE49-F238E27FC236}">
                <a16:creationId xmlns:a16="http://schemas.microsoft.com/office/drawing/2014/main" id="{E54669FA-AD6C-47AC-AC7E-0B3E7AF7E05D}"/>
              </a:ext>
            </a:extLst>
          </p:cNvPr>
          <p:cNvGraphicFramePr/>
          <p:nvPr>
            <p:extLst>
              <p:ext uri="{D42A27DB-BD31-4B8C-83A1-F6EECF244321}">
                <p14:modId xmlns:p14="http://schemas.microsoft.com/office/powerpoint/2010/main" val="3323061077"/>
              </p:ext>
            </p:extLst>
          </p:nvPr>
        </p:nvGraphicFramePr>
        <p:xfrm>
          <a:off x="581025" y="352425"/>
          <a:ext cx="10782300" cy="599810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909558521"/>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810BDCE3-9E5F-4C15-A027-CD4C24E3A198}"/>
              </a:ext>
            </a:extLst>
          </p:cNvPr>
          <p:cNvPicPr>
            <a:picLocks noChangeAspect="1"/>
          </p:cNvPicPr>
          <p:nvPr/>
        </p:nvPicPr>
        <p:blipFill>
          <a:blip r:embed="rId2"/>
          <a:stretch>
            <a:fillRect/>
          </a:stretch>
        </p:blipFill>
        <p:spPr>
          <a:xfrm>
            <a:off x="0" y="0"/>
            <a:ext cx="12192000" cy="6896393"/>
          </a:xfrm>
          <a:prstGeom prst="rect">
            <a:avLst/>
          </a:prstGeom>
        </p:spPr>
      </p:pic>
      <p:graphicFrame>
        <p:nvGraphicFramePr>
          <p:cNvPr id="3" name="Diagram 2">
            <a:extLst>
              <a:ext uri="{FF2B5EF4-FFF2-40B4-BE49-F238E27FC236}">
                <a16:creationId xmlns:a16="http://schemas.microsoft.com/office/drawing/2014/main" id="{4C2C6C88-CCDC-49E8-AA65-15B2B67C77A2}"/>
              </a:ext>
            </a:extLst>
          </p:cNvPr>
          <p:cNvGraphicFramePr/>
          <p:nvPr>
            <p:extLst>
              <p:ext uri="{D42A27DB-BD31-4B8C-83A1-F6EECF244321}">
                <p14:modId xmlns:p14="http://schemas.microsoft.com/office/powerpoint/2010/main" val="765418417"/>
              </p:ext>
            </p:extLst>
          </p:nvPr>
        </p:nvGraphicFramePr>
        <p:xfrm>
          <a:off x="0" y="719666"/>
          <a:ext cx="120396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219477839"/>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69871B97-F70F-4F88-963D-95755B53C952}"/>
              </a:ext>
            </a:extLst>
          </p:cNvPr>
          <p:cNvPicPr>
            <a:picLocks noChangeAspect="1"/>
          </p:cNvPicPr>
          <p:nvPr/>
        </p:nvPicPr>
        <p:blipFill>
          <a:blip r:embed="rId2"/>
          <a:stretch>
            <a:fillRect/>
          </a:stretch>
        </p:blipFill>
        <p:spPr>
          <a:xfrm>
            <a:off x="0" y="17463"/>
            <a:ext cx="12192000" cy="6857102"/>
          </a:xfrm>
          <a:prstGeom prst="rect">
            <a:avLst/>
          </a:prstGeom>
        </p:spPr>
      </p:pic>
      <p:sp>
        <p:nvSpPr>
          <p:cNvPr id="2" name="Title 1"/>
          <p:cNvSpPr>
            <a:spLocks noGrp="1"/>
          </p:cNvSpPr>
          <p:nvPr>
            <p:ph type="title"/>
          </p:nvPr>
        </p:nvSpPr>
        <p:spPr>
          <a:xfrm>
            <a:off x="600075" y="154008"/>
            <a:ext cx="11453611" cy="704156"/>
          </a:xfrm>
          <a:solidFill>
            <a:schemeClr val="accent2">
              <a:lumMod val="50000"/>
            </a:schemeClr>
          </a:solidFill>
          <a:ln w="57150">
            <a:solidFill>
              <a:srgbClr val="FF0000"/>
            </a:solidFill>
          </a:ln>
        </p:spPr>
        <p:txBody>
          <a:bodyPr/>
          <a:lstStyle/>
          <a:p>
            <a:r>
              <a:rPr lang="pt-BR" sz="3200" b="1" i="1" dirty="0">
                <a:solidFill>
                  <a:schemeClr val="bg1"/>
                </a:solidFill>
              </a:rPr>
              <a:t>c) Sự phát triển của hình thái kinh tế-xã hội cộng sản chủ nghĩa</a:t>
            </a:r>
            <a:endParaRPr lang="en-US" sz="3200" dirty="0">
              <a:solidFill>
                <a:schemeClr val="bg1"/>
              </a:solidFill>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381942758"/>
              </p:ext>
            </p:extLst>
          </p:nvPr>
        </p:nvGraphicFramePr>
        <p:xfrm>
          <a:off x="742950" y="1525133"/>
          <a:ext cx="10972800" cy="45259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9341190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graphicEl>
                                              <a:dgm id="{3EA091DC-EB8B-4BC6-86C2-451B644FA57C}"/>
                                            </p:graphicEl>
                                          </p:spTgt>
                                        </p:tgtEl>
                                        <p:attrNameLst>
                                          <p:attrName>style.visibility</p:attrName>
                                        </p:attrNameLst>
                                      </p:cBhvr>
                                      <p:to>
                                        <p:strVal val="visible"/>
                                      </p:to>
                                    </p:set>
                                    <p:animEffect transition="in" filter="fade">
                                      <p:cBhvr>
                                        <p:cTn id="12" dur="500"/>
                                        <p:tgtEl>
                                          <p:spTgt spid="4">
                                            <p:graphicEl>
                                              <a:dgm id="{3EA091DC-EB8B-4BC6-86C2-451B644FA57C}"/>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graphicEl>
                                              <a:dgm id="{83435CBE-5EE0-4634-BBE8-3AF132BA81B2}"/>
                                            </p:graphicEl>
                                          </p:spTgt>
                                        </p:tgtEl>
                                        <p:attrNameLst>
                                          <p:attrName>style.visibility</p:attrName>
                                        </p:attrNameLst>
                                      </p:cBhvr>
                                      <p:to>
                                        <p:strVal val="visible"/>
                                      </p:to>
                                    </p:set>
                                    <p:animEffect transition="in" filter="fade">
                                      <p:cBhvr>
                                        <p:cTn id="17" dur="500"/>
                                        <p:tgtEl>
                                          <p:spTgt spid="4">
                                            <p:graphicEl>
                                              <a:dgm id="{83435CBE-5EE0-4634-BBE8-3AF132BA81B2}"/>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4">
                                            <p:graphicEl>
                                              <a:dgm id="{A9BBE378-A641-452E-8962-38CE61EDEA0E}"/>
                                            </p:graphicEl>
                                          </p:spTgt>
                                        </p:tgtEl>
                                        <p:attrNameLst>
                                          <p:attrName>style.visibility</p:attrName>
                                        </p:attrNameLst>
                                      </p:cBhvr>
                                      <p:to>
                                        <p:strVal val="visible"/>
                                      </p:to>
                                    </p:set>
                                    <p:animEffect transition="in" filter="fade">
                                      <p:cBhvr>
                                        <p:cTn id="22" dur="500"/>
                                        <p:tgtEl>
                                          <p:spTgt spid="4">
                                            <p:graphicEl>
                                              <a:dgm id="{A9BBE378-A641-452E-8962-38CE61EDEA0E}"/>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Graphic spid="4" grpId="0">
        <p:bldSub>
          <a:bldDgm bld="one"/>
        </p:bldSub>
      </p:bldGraphic>
    </p:bld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FD964B44-FBE0-4925-9413-FF52FE624069}"/>
              </a:ext>
            </a:extLst>
          </p:cNvPr>
          <p:cNvPicPr>
            <a:picLocks noChangeAspect="1"/>
          </p:cNvPicPr>
          <p:nvPr/>
        </p:nvPicPr>
        <p:blipFill>
          <a:blip r:embed="rId2"/>
          <a:stretch>
            <a:fillRect/>
          </a:stretch>
        </p:blipFill>
        <p:spPr>
          <a:xfrm>
            <a:off x="0" y="17463"/>
            <a:ext cx="12192000" cy="6857102"/>
          </a:xfrm>
          <a:prstGeom prst="rect">
            <a:avLst/>
          </a:prstGeom>
        </p:spPr>
      </p:pic>
      <p:sp>
        <p:nvSpPr>
          <p:cNvPr id="21506"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fld id="{FB216790-7103-4FF2-A46A-649E44D30831}" type="slidenum">
              <a:rPr lang="en-US" altLang="en-US" sz="1400">
                <a:solidFill>
                  <a:srgbClr val="000000"/>
                </a:solidFill>
              </a:rPr>
              <a:pPr>
                <a:spcBef>
                  <a:spcPct val="0"/>
                </a:spcBef>
                <a:buFontTx/>
                <a:buNone/>
              </a:pPr>
              <a:t>106</a:t>
            </a:fld>
            <a:endParaRPr lang="en-US" altLang="en-US" sz="1400">
              <a:solidFill>
                <a:srgbClr val="000000"/>
              </a:solidFill>
            </a:endParaRPr>
          </a:p>
        </p:txBody>
      </p:sp>
      <p:grpSp>
        <p:nvGrpSpPr>
          <p:cNvPr id="6" name="Group 5"/>
          <p:cNvGrpSpPr/>
          <p:nvPr/>
        </p:nvGrpSpPr>
        <p:grpSpPr>
          <a:xfrm>
            <a:off x="-1" y="111293"/>
            <a:ext cx="12101847" cy="718710"/>
            <a:chOff x="0" y="2980"/>
            <a:chExt cx="10972800" cy="718710"/>
          </a:xfrm>
        </p:grpSpPr>
        <p:sp>
          <p:nvSpPr>
            <p:cNvPr id="7" name="Rounded Rectangle 6"/>
            <p:cNvSpPr/>
            <p:nvPr/>
          </p:nvSpPr>
          <p:spPr>
            <a:xfrm>
              <a:off x="0" y="2980"/>
              <a:ext cx="10972800" cy="718710"/>
            </a:xfrm>
            <a:prstGeom prst="roundRect">
              <a:avLst/>
            </a:prstGeom>
            <a:solidFill>
              <a:srgbClr val="C0000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8" name="Rounded Rectangle 4"/>
            <p:cNvSpPr/>
            <p:nvPr/>
          </p:nvSpPr>
          <p:spPr>
            <a:xfrm>
              <a:off x="35085" y="38065"/>
              <a:ext cx="10902630" cy="648540"/>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21920" tIns="121920" rIns="121920" bIns="121920" numCol="1" spcCol="1270" anchor="ctr" anchorCtr="0">
              <a:noAutofit/>
            </a:bodyPr>
            <a:lstStyle/>
            <a:p>
              <a:pPr lvl="0" algn="l" defTabSz="1422400">
                <a:lnSpc>
                  <a:spcPct val="90000"/>
                </a:lnSpc>
                <a:spcBef>
                  <a:spcPct val="0"/>
                </a:spcBef>
                <a:spcAft>
                  <a:spcPct val="35000"/>
                </a:spcAft>
              </a:pPr>
              <a:r>
                <a:rPr lang="vi-VN" sz="3200" kern="1200" dirty="0"/>
                <a:t>Thời kỳ quá độ từ chủ nghĩa tư bản lên chủ nghĩa xã hội</a:t>
              </a:r>
              <a:endParaRPr lang="en-US" sz="3200" kern="1200" dirty="0"/>
            </a:p>
          </p:txBody>
        </p:sp>
      </p:grpSp>
      <p:graphicFrame>
        <p:nvGraphicFramePr>
          <p:cNvPr id="3" name="Diagram 2"/>
          <p:cNvGraphicFramePr/>
          <p:nvPr>
            <p:extLst>
              <p:ext uri="{D42A27DB-BD31-4B8C-83A1-F6EECF244321}">
                <p14:modId xmlns:p14="http://schemas.microsoft.com/office/powerpoint/2010/main" val="3690450169"/>
              </p:ext>
            </p:extLst>
          </p:nvPr>
        </p:nvGraphicFramePr>
        <p:xfrm>
          <a:off x="1420252" y="1003002"/>
          <a:ext cx="9926036" cy="561673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454117576"/>
      </p:ext>
    </p:extLst>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03317FA2-8021-4FC2-BB4C-17C4EBB268F0}"/>
              </a:ext>
            </a:extLst>
          </p:cNvPr>
          <p:cNvPicPr>
            <a:picLocks noChangeAspect="1"/>
          </p:cNvPicPr>
          <p:nvPr/>
        </p:nvPicPr>
        <p:blipFill>
          <a:blip r:embed="rId2"/>
          <a:stretch>
            <a:fillRect/>
          </a:stretch>
        </p:blipFill>
        <p:spPr>
          <a:xfrm>
            <a:off x="0" y="17463"/>
            <a:ext cx="12192000" cy="6857102"/>
          </a:xfrm>
          <a:prstGeom prst="rect">
            <a:avLst/>
          </a:prstGeom>
        </p:spPr>
      </p:pic>
      <p:sp>
        <p:nvSpPr>
          <p:cNvPr id="2" name="Slide Number Placeholder 1">
            <a:extLst>
              <a:ext uri="{FF2B5EF4-FFF2-40B4-BE49-F238E27FC236}">
                <a16:creationId xmlns:a16="http://schemas.microsoft.com/office/drawing/2014/main" id="{D5B4455E-5205-4654-8BBA-693C053E9740}"/>
              </a:ext>
            </a:extLst>
          </p:cNvPr>
          <p:cNvSpPr>
            <a:spLocks noGrp="1"/>
          </p:cNvSpPr>
          <p:nvPr>
            <p:ph type="sldNum" sz="quarter" idx="12"/>
          </p:nvPr>
        </p:nvSpPr>
        <p:spPr/>
        <p:txBody>
          <a:bodyPr/>
          <a:lstStyle/>
          <a:p>
            <a:pPr>
              <a:defRPr/>
            </a:pPr>
            <a:fld id="{7A9D676A-1C08-4C40-8437-C12DD9227688}" type="slidenum">
              <a:rPr lang="en-US" altLang="en-US" smtClean="0">
                <a:solidFill>
                  <a:srgbClr val="000000"/>
                </a:solidFill>
              </a:rPr>
              <a:pPr>
                <a:defRPr/>
              </a:pPr>
              <a:t>107</a:t>
            </a:fld>
            <a:endParaRPr lang="en-US" altLang="en-US">
              <a:solidFill>
                <a:srgbClr val="000000"/>
              </a:solidFill>
            </a:endParaRPr>
          </a:p>
        </p:txBody>
      </p:sp>
      <p:graphicFrame>
        <p:nvGraphicFramePr>
          <p:cNvPr id="4" name="Diagram 3">
            <a:extLst>
              <a:ext uri="{FF2B5EF4-FFF2-40B4-BE49-F238E27FC236}">
                <a16:creationId xmlns:a16="http://schemas.microsoft.com/office/drawing/2014/main" id="{940B2EAF-D164-43E3-AB43-B129FEC3A06A}"/>
              </a:ext>
            </a:extLst>
          </p:cNvPr>
          <p:cNvGraphicFramePr/>
          <p:nvPr>
            <p:extLst>
              <p:ext uri="{D42A27DB-BD31-4B8C-83A1-F6EECF244321}">
                <p14:modId xmlns:p14="http://schemas.microsoft.com/office/powerpoint/2010/main" val="3545053607"/>
              </p:ext>
            </p:extLst>
          </p:nvPr>
        </p:nvGraphicFramePr>
        <p:xfrm>
          <a:off x="2476501" y="874050"/>
          <a:ext cx="9715499" cy="584517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5" name="Group 4">
            <a:extLst>
              <a:ext uri="{FF2B5EF4-FFF2-40B4-BE49-F238E27FC236}">
                <a16:creationId xmlns:a16="http://schemas.microsoft.com/office/drawing/2014/main" id="{E6248B32-B2A6-42DD-A533-64385E619570}"/>
              </a:ext>
            </a:extLst>
          </p:cNvPr>
          <p:cNvGrpSpPr/>
          <p:nvPr/>
        </p:nvGrpSpPr>
        <p:grpSpPr>
          <a:xfrm>
            <a:off x="0" y="0"/>
            <a:ext cx="12192000" cy="718710"/>
            <a:chOff x="0" y="3072158"/>
            <a:chExt cx="10972800" cy="718710"/>
          </a:xfrm>
          <a:solidFill>
            <a:srgbClr val="C00000"/>
          </a:solidFill>
        </p:grpSpPr>
        <p:sp>
          <p:nvSpPr>
            <p:cNvPr id="6" name="Rounded Rectangle 5">
              <a:extLst>
                <a:ext uri="{FF2B5EF4-FFF2-40B4-BE49-F238E27FC236}">
                  <a16:creationId xmlns:a16="http://schemas.microsoft.com/office/drawing/2014/main" id="{017942E4-F219-4372-823E-61768C887881}"/>
                </a:ext>
              </a:extLst>
            </p:cNvPr>
            <p:cNvSpPr/>
            <p:nvPr/>
          </p:nvSpPr>
          <p:spPr>
            <a:xfrm>
              <a:off x="0" y="3072158"/>
              <a:ext cx="10972800" cy="718710"/>
            </a:xfrm>
            <a:prstGeom prst="roundRect">
              <a:avLst/>
            </a:prstGeom>
            <a:grpFill/>
            <a:ln w="25400" cap="flat" cmpd="sng" algn="ctr">
              <a:solidFill>
                <a:sysClr val="window" lastClr="FFFFFF">
                  <a:hueOff val="0"/>
                  <a:satOff val="0"/>
                  <a:lumOff val="0"/>
                  <a:alphaOff val="0"/>
                </a:sysClr>
              </a:solidFill>
              <a:prstDash val="solid"/>
            </a:ln>
            <a:effectLst/>
          </p:spPr>
        </p:sp>
        <p:sp>
          <p:nvSpPr>
            <p:cNvPr id="7" name="Rounded Rectangle 4">
              <a:extLst>
                <a:ext uri="{FF2B5EF4-FFF2-40B4-BE49-F238E27FC236}">
                  <a16:creationId xmlns:a16="http://schemas.microsoft.com/office/drawing/2014/main" id="{8B55106A-81F6-4C1A-A9F4-E63BDB69D6DD}"/>
                </a:ext>
              </a:extLst>
            </p:cNvPr>
            <p:cNvSpPr/>
            <p:nvPr/>
          </p:nvSpPr>
          <p:spPr>
            <a:xfrm>
              <a:off x="35085" y="3107243"/>
              <a:ext cx="10902630" cy="648540"/>
            </a:xfrm>
            <a:prstGeom prst="rect">
              <a:avLst/>
            </a:prstGeom>
            <a:grpFill/>
            <a:ln>
              <a:noFill/>
            </a:ln>
            <a:effectLst/>
          </p:spPr>
          <p:txBody>
            <a:bodyPr spcFirstLastPara="0" vert="horz" wrap="square" lIns="121920" tIns="121920" rIns="121920" bIns="121920" numCol="1" spcCol="1270" anchor="ctr" anchorCtr="0">
              <a:noAutofit/>
            </a:bodyPr>
            <a:lstStyle/>
            <a:p>
              <a:pPr marL="0" marR="0" lvl="0" indent="0" algn="ctr" defTabSz="1422400" eaLnBrk="1" fontAlgn="auto" latinLnBrk="0" hangingPunct="1">
                <a:lnSpc>
                  <a:spcPct val="90000"/>
                </a:lnSpc>
                <a:spcBef>
                  <a:spcPct val="0"/>
                </a:spcBef>
                <a:spcAft>
                  <a:spcPct val="35000"/>
                </a:spcAft>
                <a:buClrTx/>
                <a:buSzTx/>
                <a:buFontTx/>
                <a:buNone/>
                <a:tabLst/>
                <a:defRPr/>
              </a:pPr>
              <a:r>
                <a:rPr kumimoji="0" lang="pt-BR" sz="3200" b="1" u="none" strike="noStrike" kern="1200" cap="none" spc="0" normalizeH="0" baseline="0" noProof="0" dirty="0">
                  <a:ln>
                    <a:noFill/>
                  </a:ln>
                  <a:solidFill>
                    <a:sysClr val="window" lastClr="FFFFFF"/>
                  </a:solidFill>
                  <a:effectLst/>
                  <a:uLnTx/>
                  <a:uFillTx/>
                  <a:latin typeface="Calibri"/>
                  <a:ea typeface="+mn-ea"/>
                  <a:cs typeface="+mn-cs"/>
                </a:rPr>
                <a:t>- Về xã hội xã hội chủ nghĩa</a:t>
              </a:r>
              <a:endParaRPr kumimoji="0" lang="en-US" sz="3200" b="0" u="none" strike="noStrike" kern="1200" cap="none" spc="0" normalizeH="0" baseline="0" noProof="0" dirty="0">
                <a:ln>
                  <a:noFill/>
                </a:ln>
                <a:solidFill>
                  <a:sysClr val="window" lastClr="FFFFFF"/>
                </a:solidFill>
                <a:effectLst/>
                <a:uLnTx/>
                <a:uFillTx/>
                <a:latin typeface="Calibri"/>
                <a:ea typeface="+mn-ea"/>
                <a:cs typeface="+mn-cs"/>
              </a:endParaRPr>
            </a:p>
          </p:txBody>
        </p:sp>
      </p:grpSp>
    </p:spTree>
    <p:extLst>
      <p:ext uri="{BB962C8B-B14F-4D97-AF65-F5344CB8AC3E}">
        <p14:creationId xmlns:p14="http://schemas.microsoft.com/office/powerpoint/2010/main" val="2856755962"/>
      </p:ext>
    </p:extLst>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FAFDB586-6E76-49B5-857A-686BE0A06980}"/>
              </a:ext>
            </a:extLst>
          </p:cNvPr>
          <p:cNvPicPr>
            <a:picLocks noChangeAspect="1"/>
          </p:cNvPicPr>
          <p:nvPr/>
        </p:nvPicPr>
        <p:blipFill>
          <a:blip r:embed="rId2"/>
          <a:stretch>
            <a:fillRect/>
          </a:stretch>
        </p:blipFill>
        <p:spPr>
          <a:xfrm>
            <a:off x="0" y="17463"/>
            <a:ext cx="12192000" cy="6857102"/>
          </a:xfrm>
          <a:prstGeom prst="rect">
            <a:avLst/>
          </a:prstGeom>
        </p:spPr>
      </p:pic>
      <p:sp>
        <p:nvSpPr>
          <p:cNvPr id="2" name="Slide Number Placeholder 1">
            <a:extLst>
              <a:ext uri="{FF2B5EF4-FFF2-40B4-BE49-F238E27FC236}">
                <a16:creationId xmlns:a16="http://schemas.microsoft.com/office/drawing/2014/main" id="{D5B4455E-5205-4654-8BBA-693C053E9740}"/>
              </a:ext>
            </a:extLst>
          </p:cNvPr>
          <p:cNvSpPr>
            <a:spLocks noGrp="1"/>
          </p:cNvSpPr>
          <p:nvPr>
            <p:ph type="sldNum" sz="quarter" idx="12"/>
          </p:nvPr>
        </p:nvSpPr>
        <p:spPr/>
        <p:txBody>
          <a:bodyPr/>
          <a:lstStyle/>
          <a:p>
            <a:pPr>
              <a:defRPr/>
            </a:pPr>
            <a:fld id="{7A9D676A-1C08-4C40-8437-C12DD9227688}" type="slidenum">
              <a:rPr lang="en-US" altLang="en-US" smtClean="0">
                <a:solidFill>
                  <a:srgbClr val="000000"/>
                </a:solidFill>
              </a:rPr>
              <a:pPr>
                <a:defRPr/>
              </a:pPr>
              <a:t>108</a:t>
            </a:fld>
            <a:endParaRPr lang="en-US" altLang="en-US">
              <a:solidFill>
                <a:srgbClr val="000000"/>
              </a:solidFill>
            </a:endParaRPr>
          </a:p>
        </p:txBody>
      </p:sp>
      <p:graphicFrame>
        <p:nvGraphicFramePr>
          <p:cNvPr id="4" name="Diagram 3">
            <a:extLst>
              <a:ext uri="{FF2B5EF4-FFF2-40B4-BE49-F238E27FC236}">
                <a16:creationId xmlns:a16="http://schemas.microsoft.com/office/drawing/2014/main" id="{940B2EAF-D164-43E3-AB43-B129FEC3A06A}"/>
              </a:ext>
            </a:extLst>
          </p:cNvPr>
          <p:cNvGraphicFramePr/>
          <p:nvPr>
            <p:extLst>
              <p:ext uri="{D42A27DB-BD31-4B8C-83A1-F6EECF244321}">
                <p14:modId xmlns:p14="http://schemas.microsoft.com/office/powerpoint/2010/main" val="1881330934"/>
              </p:ext>
            </p:extLst>
          </p:nvPr>
        </p:nvGraphicFramePr>
        <p:xfrm>
          <a:off x="1489074" y="1000125"/>
          <a:ext cx="8588375" cy="55499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8" name="Group 7">
            <a:extLst>
              <a:ext uri="{FF2B5EF4-FFF2-40B4-BE49-F238E27FC236}">
                <a16:creationId xmlns:a16="http://schemas.microsoft.com/office/drawing/2014/main" id="{AF552439-7F49-4FAB-ADCE-80A33B43CEDC}"/>
              </a:ext>
            </a:extLst>
          </p:cNvPr>
          <p:cNvGrpSpPr/>
          <p:nvPr/>
        </p:nvGrpSpPr>
        <p:grpSpPr>
          <a:xfrm>
            <a:off x="0" y="0"/>
            <a:ext cx="12192000" cy="718710"/>
            <a:chOff x="0" y="3804271"/>
            <a:chExt cx="10972800" cy="718710"/>
          </a:xfrm>
          <a:solidFill>
            <a:srgbClr val="C00000"/>
          </a:solidFill>
        </p:grpSpPr>
        <p:sp>
          <p:nvSpPr>
            <p:cNvPr id="9" name="Rounded Rectangle 10">
              <a:extLst>
                <a:ext uri="{FF2B5EF4-FFF2-40B4-BE49-F238E27FC236}">
                  <a16:creationId xmlns:a16="http://schemas.microsoft.com/office/drawing/2014/main" id="{DEE809ED-9A25-4A02-B722-E39D010BB993}"/>
                </a:ext>
              </a:extLst>
            </p:cNvPr>
            <p:cNvSpPr/>
            <p:nvPr/>
          </p:nvSpPr>
          <p:spPr>
            <a:xfrm>
              <a:off x="0" y="3804271"/>
              <a:ext cx="10972800" cy="718710"/>
            </a:xfrm>
            <a:prstGeom prst="roundRect">
              <a:avLst/>
            </a:prstGeom>
            <a:grp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0" name="Rounded Rectangle 4">
              <a:extLst>
                <a:ext uri="{FF2B5EF4-FFF2-40B4-BE49-F238E27FC236}">
                  <a16:creationId xmlns:a16="http://schemas.microsoft.com/office/drawing/2014/main" id="{A504383D-0774-4A9D-AA62-59E7DE7ED789}"/>
                </a:ext>
              </a:extLst>
            </p:cNvPr>
            <p:cNvSpPr/>
            <p:nvPr/>
          </p:nvSpPr>
          <p:spPr>
            <a:xfrm>
              <a:off x="35085" y="3839356"/>
              <a:ext cx="10902630" cy="648540"/>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121920" tIns="121920" rIns="121920" bIns="121920" numCol="1" spcCol="1270" anchor="ctr" anchorCtr="0">
              <a:noAutofit/>
            </a:bodyPr>
            <a:lstStyle/>
            <a:p>
              <a:pPr lvl="0" algn="ctr" defTabSz="1422400">
                <a:lnSpc>
                  <a:spcPct val="90000"/>
                </a:lnSpc>
                <a:spcBef>
                  <a:spcPct val="0"/>
                </a:spcBef>
                <a:spcAft>
                  <a:spcPct val="35000"/>
                </a:spcAft>
              </a:pPr>
              <a:r>
                <a:rPr lang="pt-BR" sz="3200" b="1" i="1" kern="1200" dirty="0"/>
                <a:t>- Về xã hội cộng sản chủ nghĩa</a:t>
              </a:r>
              <a:endParaRPr lang="en-US" sz="3200" kern="1200" dirty="0"/>
            </a:p>
          </p:txBody>
        </p:sp>
      </p:grpSp>
    </p:spTree>
    <p:extLst>
      <p:ext uri="{BB962C8B-B14F-4D97-AF65-F5344CB8AC3E}">
        <p14:creationId xmlns:p14="http://schemas.microsoft.com/office/powerpoint/2010/main" val="2034576199"/>
      </p:ext>
    </p:extLst>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4D727E42-3D10-4F2C-AB5C-C52E787E05EE}"/>
              </a:ext>
            </a:extLst>
          </p:cNvPr>
          <p:cNvPicPr>
            <a:picLocks noChangeAspect="1"/>
          </p:cNvPicPr>
          <p:nvPr/>
        </p:nvPicPr>
        <p:blipFill>
          <a:blip r:embed="rId2"/>
          <a:stretch>
            <a:fillRect/>
          </a:stretch>
        </p:blipFill>
        <p:spPr>
          <a:xfrm>
            <a:off x="0" y="17463"/>
            <a:ext cx="12192000" cy="6857102"/>
          </a:xfrm>
          <a:prstGeom prst="rect">
            <a:avLst/>
          </a:prstGeom>
        </p:spPr>
      </p:pic>
      <p:sp>
        <p:nvSpPr>
          <p:cNvPr id="2" name="Title 1"/>
          <p:cNvSpPr>
            <a:spLocks noGrp="1"/>
          </p:cNvSpPr>
          <p:nvPr>
            <p:ph type="title"/>
          </p:nvPr>
        </p:nvSpPr>
        <p:spPr>
          <a:xfrm>
            <a:off x="214312" y="17462"/>
            <a:ext cx="11763375" cy="1000125"/>
          </a:xfrm>
          <a:ln w="57150">
            <a:noFill/>
          </a:ln>
        </p:spPr>
        <p:txBody>
          <a:bodyPr/>
          <a:lstStyle/>
          <a:p>
            <a:r>
              <a:rPr lang="pt-BR" sz="2200" b="1" dirty="0"/>
              <a:t>III. VAI TRÒ </a:t>
            </a:r>
            <a:r>
              <a:rPr lang="vi-VN" sz="2200" b="1" dirty="0"/>
              <a:t>NỀN TẢNG TƯ TƯỞNG, KIM CHỈ NAM CHO HÀNH ĐỘNG</a:t>
            </a:r>
            <a:r>
              <a:rPr lang="pt-BR" sz="2200" b="1" dirty="0"/>
              <a:t> CỦA CHỦ NGHĨA MÁC - LÊNIN</a:t>
            </a:r>
            <a:endParaRPr lang="en-US" sz="2200" b="1" dirty="0"/>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362035050"/>
              </p:ext>
            </p:extLst>
          </p:nvPr>
        </p:nvGraphicFramePr>
        <p:xfrm>
          <a:off x="609600" y="1190625"/>
          <a:ext cx="10934700" cy="51498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Slide Number Placeholder 3"/>
          <p:cNvSpPr>
            <a:spLocks noGrp="1"/>
          </p:cNvSpPr>
          <p:nvPr>
            <p:ph type="sldNum" sz="quarter" idx="12"/>
          </p:nvPr>
        </p:nvSpPr>
        <p:spPr/>
        <p:txBody>
          <a:bodyPr/>
          <a:lstStyle/>
          <a:p>
            <a:pPr>
              <a:defRPr/>
            </a:pPr>
            <a:fld id="{C0660017-E367-4105-A34F-FAD01CBAEB35}" type="slidenum">
              <a:rPr lang="en-US" altLang="en-US" smtClean="0">
                <a:solidFill>
                  <a:srgbClr val="000000"/>
                </a:solidFill>
              </a:rPr>
              <a:pPr>
                <a:defRPr/>
              </a:pPr>
              <a:t>109</a:t>
            </a:fld>
            <a:endParaRPr lang="en-US" altLang="en-US">
              <a:solidFill>
                <a:srgbClr val="000000"/>
              </a:solidFill>
            </a:endParaRPr>
          </a:p>
        </p:txBody>
      </p:sp>
    </p:spTree>
    <p:extLst>
      <p:ext uri="{BB962C8B-B14F-4D97-AF65-F5344CB8AC3E}">
        <p14:creationId xmlns:p14="http://schemas.microsoft.com/office/powerpoint/2010/main" val="35858222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graphicEl>
                                              <a:dgm id="{DD4FFA64-6B3C-4382-928D-00212C5F69AB}"/>
                                            </p:graphicEl>
                                          </p:spTgt>
                                        </p:tgtEl>
                                        <p:attrNameLst>
                                          <p:attrName>style.visibility</p:attrName>
                                        </p:attrNameLst>
                                      </p:cBhvr>
                                      <p:to>
                                        <p:strVal val="visible"/>
                                      </p:to>
                                    </p:set>
                                    <p:animEffect transition="in" filter="fade">
                                      <p:cBhvr>
                                        <p:cTn id="7" dur="500"/>
                                        <p:tgtEl>
                                          <p:spTgt spid="5">
                                            <p:graphicEl>
                                              <a:dgm id="{DD4FFA64-6B3C-4382-928D-00212C5F69AB}"/>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graphicEl>
                                              <a:dgm id="{592512C0-9B34-4E4B-8971-6202879E671E}"/>
                                            </p:graphicEl>
                                          </p:spTgt>
                                        </p:tgtEl>
                                        <p:attrNameLst>
                                          <p:attrName>style.visibility</p:attrName>
                                        </p:attrNameLst>
                                      </p:cBhvr>
                                      <p:to>
                                        <p:strVal val="visible"/>
                                      </p:to>
                                    </p:set>
                                    <p:animEffect transition="in" filter="fade">
                                      <p:cBhvr>
                                        <p:cTn id="12" dur="500"/>
                                        <p:tgtEl>
                                          <p:spTgt spid="5">
                                            <p:graphicEl>
                                              <a:dgm id="{592512C0-9B34-4E4B-8971-6202879E671E}"/>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3A225B7-30D3-4B3B-B790-B71F89980FD6}"/>
              </a:ext>
            </a:extLst>
          </p:cNvPr>
          <p:cNvPicPr>
            <a:picLocks noChangeAspect="1"/>
          </p:cNvPicPr>
          <p:nvPr/>
        </p:nvPicPr>
        <p:blipFill>
          <a:blip r:embed="rId2"/>
          <a:stretch>
            <a:fillRect/>
          </a:stretch>
        </p:blipFill>
        <p:spPr>
          <a:xfrm>
            <a:off x="0" y="17463"/>
            <a:ext cx="12192000" cy="6857102"/>
          </a:xfrm>
          <a:prstGeom prst="rect">
            <a:avLst/>
          </a:prstGeom>
        </p:spPr>
      </p:pic>
      <p:sp>
        <p:nvSpPr>
          <p:cNvPr id="2" name="Title 1"/>
          <p:cNvSpPr>
            <a:spLocks noGrp="1"/>
          </p:cNvSpPr>
          <p:nvPr>
            <p:ph type="title"/>
          </p:nvPr>
        </p:nvSpPr>
        <p:spPr>
          <a:xfrm>
            <a:off x="214312" y="17462"/>
            <a:ext cx="11763375" cy="1000125"/>
          </a:xfrm>
          <a:ln w="57150">
            <a:noFill/>
          </a:ln>
        </p:spPr>
        <p:txBody>
          <a:bodyPr/>
          <a:lstStyle/>
          <a:p>
            <a:r>
              <a:rPr lang="pt-BR" sz="2200" b="1" dirty="0"/>
              <a:t>III. VAI TRÒ </a:t>
            </a:r>
            <a:r>
              <a:rPr lang="vi-VN" sz="2200" b="1" dirty="0"/>
              <a:t>NỀN TẢNG TƯ TƯỞNG, KIM CHỈ NAM CHO HÀNH ĐỘNG</a:t>
            </a:r>
            <a:r>
              <a:rPr lang="pt-BR" sz="2200" b="1" dirty="0"/>
              <a:t> CỦA CHỦ NGHĨA MÁC - LÊNIN</a:t>
            </a:r>
            <a:endParaRPr lang="en-US" sz="2200" b="1" dirty="0"/>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3929025680"/>
              </p:ext>
            </p:extLst>
          </p:nvPr>
        </p:nvGraphicFramePr>
        <p:xfrm>
          <a:off x="609600" y="1190625"/>
          <a:ext cx="10934700" cy="51498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Slide Number Placeholder 3"/>
          <p:cNvSpPr>
            <a:spLocks noGrp="1"/>
          </p:cNvSpPr>
          <p:nvPr>
            <p:ph type="sldNum" sz="quarter" idx="12"/>
          </p:nvPr>
        </p:nvSpPr>
        <p:spPr/>
        <p:txBody>
          <a:bodyPr/>
          <a:lstStyle/>
          <a:p>
            <a:pPr>
              <a:defRPr/>
            </a:pPr>
            <a:fld id="{C0660017-E367-4105-A34F-FAD01CBAEB35}" type="slidenum">
              <a:rPr lang="en-US" altLang="en-US" smtClean="0">
                <a:solidFill>
                  <a:srgbClr val="000000"/>
                </a:solidFill>
              </a:rPr>
              <a:pPr>
                <a:defRPr/>
              </a:pPr>
              <a:t>110</a:t>
            </a:fld>
            <a:endParaRPr lang="en-US" altLang="en-US">
              <a:solidFill>
                <a:srgbClr val="000000"/>
              </a:solidFill>
            </a:endParaRPr>
          </a:p>
        </p:txBody>
      </p:sp>
    </p:spTree>
    <p:extLst>
      <p:ext uri="{BB962C8B-B14F-4D97-AF65-F5344CB8AC3E}">
        <p14:creationId xmlns:p14="http://schemas.microsoft.com/office/powerpoint/2010/main" val="16110856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graphicEl>
                                              <a:dgm id="{DD4FFA64-6B3C-4382-928D-00212C5F69AB}"/>
                                            </p:graphicEl>
                                          </p:spTgt>
                                        </p:tgtEl>
                                        <p:attrNameLst>
                                          <p:attrName>style.visibility</p:attrName>
                                        </p:attrNameLst>
                                      </p:cBhvr>
                                      <p:to>
                                        <p:strVal val="visible"/>
                                      </p:to>
                                    </p:set>
                                    <p:animEffect transition="in" filter="fade">
                                      <p:cBhvr>
                                        <p:cTn id="7" dur="500"/>
                                        <p:tgtEl>
                                          <p:spTgt spid="5">
                                            <p:graphicEl>
                                              <a:dgm id="{DD4FFA64-6B3C-4382-928D-00212C5F69AB}"/>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graphicEl>
                                              <a:dgm id="{592512C0-9B34-4E4B-8971-6202879E671E}"/>
                                            </p:graphicEl>
                                          </p:spTgt>
                                        </p:tgtEl>
                                        <p:attrNameLst>
                                          <p:attrName>style.visibility</p:attrName>
                                        </p:attrNameLst>
                                      </p:cBhvr>
                                      <p:to>
                                        <p:strVal val="visible"/>
                                      </p:to>
                                    </p:set>
                                    <p:animEffect transition="in" filter="fade">
                                      <p:cBhvr>
                                        <p:cTn id="12" dur="500"/>
                                        <p:tgtEl>
                                          <p:spTgt spid="5">
                                            <p:graphicEl>
                                              <a:dgm id="{592512C0-9B34-4E4B-8971-6202879E671E}"/>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Lst>
  </p:timing>
</p:sld>
</file>

<file path=ppt/theme/_rels/theme8.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iết kế mặc định">
  <a:themeElements>
    <a:clrScheme name="Thiết kế mặc địn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Thiết kế mặc định">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Thiết kế mặc địn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Thiết kế mặc định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Thiết kế mặc định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Thiết kế mặc định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Thiết kế mặc định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Thiết kế mặc định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Thiết kế mặc định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Thiết kế mặc định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Thiết kế mặc định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Thiết kế mặc định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Thiết kế mặc định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Thiết kế mặc định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1_Thiết kế mặc định">
  <a:themeElements>
    <a:clrScheme name="Thiết kế mặc địn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Thiết kế mặc định">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Thiết kế mặc địn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Thiết kế mặc định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Thiết kế mặc định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Thiết kế mặc định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Thiết kế mặc định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Thiết kế mặc định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Thiết kế mặc định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Thiết kế mặc định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Thiết kế mặc định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Thiết kế mặc định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Thiết kế mặc định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Thiết kế mặc định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29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33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7.xml><?xml version="1.0" encoding="utf-8"?>
<a:theme xmlns:a="http://schemas.openxmlformats.org/drawingml/2006/main" name="36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8.xml><?xml version="1.0" encoding="utf-8"?>
<a:theme xmlns:a="http://schemas.openxmlformats.org/drawingml/2006/main" name="1_Origin">
  <a:themeElements>
    <a:clrScheme name="Origin">
      <a:dk1>
        <a:sysClr val="windowText" lastClr="000000"/>
      </a:dk1>
      <a:lt1>
        <a:sysClr val="window" lastClr="FFFFFF"/>
      </a:lt1>
      <a:dk2>
        <a:srgbClr val="464653"/>
      </a:dk2>
      <a:lt2>
        <a:srgbClr val="DDE9EC"/>
      </a:lt2>
      <a:accent1>
        <a:srgbClr val="727CA3"/>
      </a:accent1>
      <a:accent2>
        <a:srgbClr val="9FB8CD"/>
      </a:accent2>
      <a:accent3>
        <a:srgbClr val="D2DA7A"/>
      </a:accent3>
      <a:accent4>
        <a:srgbClr val="FADA7A"/>
      </a:accent4>
      <a:accent5>
        <a:srgbClr val="B88472"/>
      </a:accent5>
      <a:accent6>
        <a:srgbClr val="8E736A"/>
      </a:accent6>
      <a:hlink>
        <a:srgbClr val="B292CA"/>
      </a:hlink>
      <a:folHlink>
        <a:srgbClr val="6B5680"/>
      </a:folHlink>
    </a:clrScheme>
    <a:fontScheme name="Origin">
      <a:majorFont>
        <a:latin typeface="Bookman Old Style"/>
        <a:ea typeface=""/>
        <a:cs typeface=""/>
        <a:font script="Grek" typeface="Cambria"/>
        <a:font script="Cyrl" typeface="Cambria"/>
        <a:font script="Jpan" typeface="HG明朝E"/>
        <a:font script="Hang" typeface="돋움"/>
        <a:font script="Hans" typeface="宋体"/>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Gill Sans MT"/>
        <a:ea typeface=""/>
        <a:cs typeface=""/>
        <a:font script="Grek" typeface="Calibri"/>
        <a:font script="Cyrl" typeface="Calibri"/>
        <a:font script="Jpan" typeface="ＭＳ Ｐゴシック"/>
        <a:font script="Hang" typeface="맑은 고딕"/>
        <a:font script="Hans" typeface="华文新魏"/>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rigin">
      <a:fillStyleLst>
        <a:solidFill>
          <a:schemeClr val="phClr"/>
        </a:solidFill>
        <a:gradFill rotWithShape="1">
          <a:gsLst>
            <a:gs pos="0">
              <a:schemeClr val="phClr">
                <a:tint val="45000"/>
                <a:satMod val="200000"/>
              </a:schemeClr>
            </a:gs>
            <a:gs pos="30000">
              <a:schemeClr val="phClr">
                <a:tint val="61000"/>
                <a:satMod val="200000"/>
              </a:schemeClr>
            </a:gs>
            <a:gs pos="45000">
              <a:schemeClr val="phClr">
                <a:tint val="66000"/>
                <a:satMod val="200000"/>
              </a:schemeClr>
            </a:gs>
            <a:gs pos="55000">
              <a:schemeClr val="phClr">
                <a:tint val="66000"/>
                <a:satMod val="200000"/>
              </a:schemeClr>
            </a:gs>
            <a:gs pos="73000">
              <a:schemeClr val="phClr">
                <a:tint val="61000"/>
                <a:satMod val="200000"/>
              </a:schemeClr>
            </a:gs>
            <a:gs pos="100000">
              <a:schemeClr val="phClr">
                <a:tint val="45000"/>
                <a:satMod val="200000"/>
              </a:schemeClr>
            </a:gs>
          </a:gsLst>
          <a:lin ang="950000" scaled="1"/>
        </a:gradFill>
        <a:gradFill rotWithShape="1">
          <a:gsLst>
            <a:gs pos="0">
              <a:schemeClr val="phClr">
                <a:shade val="63000"/>
              </a:schemeClr>
            </a:gs>
            <a:gs pos="30000">
              <a:schemeClr val="phClr">
                <a:shade val="90000"/>
                <a:satMod val="110000"/>
              </a:schemeClr>
            </a:gs>
            <a:gs pos="45000">
              <a:schemeClr val="phClr">
                <a:shade val="100000"/>
                <a:satMod val="118000"/>
              </a:schemeClr>
            </a:gs>
            <a:gs pos="55000">
              <a:schemeClr val="phClr">
                <a:shade val="100000"/>
                <a:satMod val="118000"/>
              </a:schemeClr>
            </a:gs>
            <a:gs pos="73000">
              <a:schemeClr val="phClr">
                <a:shade val="90000"/>
                <a:satMod val="110000"/>
              </a:schemeClr>
            </a:gs>
            <a:gs pos="100000">
              <a:schemeClr val="phClr">
                <a:shade val="63000"/>
              </a:schemeClr>
            </a:gs>
          </a:gsLst>
          <a:lin ang="950000" scaled="1"/>
        </a:gradFill>
      </a:fillStyleLst>
      <a:lnStyleLst>
        <a:ln w="9525"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3000" dir="5400000" rotWithShape="0">
              <a:srgbClr val="000000">
                <a:alpha val="40000"/>
              </a:srgbClr>
            </a:outerShdw>
          </a:effectLst>
          <a:scene3d>
            <a:camera prst="orthographicFront" fov="0">
              <a:rot lat="0" lon="0" rev="0"/>
            </a:camera>
            <a:lightRig rig="balanced" dir="t">
              <a:rot lat="0" lon="0" rev="0"/>
            </a:lightRig>
          </a:scene3d>
          <a:sp3d prstMaterial="matte">
            <a:bevelT w="0" h="0"/>
            <a:contourClr>
              <a:schemeClr val="phClr">
                <a:tint val="100000"/>
                <a:shade val="100000"/>
                <a:hueMod val="100000"/>
                <a:satMod val="100000"/>
              </a:schemeClr>
            </a:contourClr>
          </a:sp3d>
        </a:effectStyle>
        <a:effectStyle>
          <a:effectLst>
            <a:outerShdw blurRad="50800" dist="25400" dir="5400000" rotWithShape="0">
              <a:srgbClr val="000000">
                <a:alpha val="50000"/>
              </a:srgbClr>
            </a:outerShdw>
          </a:effectLst>
          <a:scene3d>
            <a:camera prst="orthographicFront" fov="0">
              <a:rot lat="0" lon="0" rev="0"/>
            </a:camera>
            <a:lightRig rig="soft" dir="t">
              <a:rot lat="0" lon="0" rev="2700000"/>
            </a:lightRig>
          </a:scene3d>
          <a:sp3d prstMaterial="matte">
            <a:bevelT w="50800" h="50800"/>
            <a:contourClr>
              <a:schemeClr val="phClr"/>
            </a:contourClr>
          </a:sp3d>
        </a:effectStyle>
      </a:effectStyleLst>
      <a:bgFillStyleLst>
        <a:solidFill>
          <a:schemeClr val="phClr"/>
        </a:solidFill>
        <a:gradFill rotWithShape="1">
          <a:gsLst>
            <a:gs pos="0">
              <a:schemeClr val="phClr">
                <a:shade val="60000"/>
                <a:satMod val="300000"/>
              </a:schemeClr>
            </a:gs>
            <a:gs pos="30000">
              <a:schemeClr val="phClr">
                <a:shade val="80000"/>
                <a:satMod val="230000"/>
              </a:schemeClr>
            </a:gs>
            <a:gs pos="100000">
              <a:schemeClr val="phClr">
                <a:tint val="97000"/>
                <a:satMod val="220000"/>
              </a:schemeClr>
            </a:gs>
          </a:gsLst>
          <a:lin ang="16200000" scaled="1"/>
        </a:gradFill>
        <a:blipFill>
          <a:blip xmlns:r="http://schemas.openxmlformats.org/officeDocument/2006/relationships" r:embed="rId1">
            <a:duotone>
              <a:schemeClr val="phClr">
                <a:shade val="6000"/>
                <a:satMod val="120000"/>
              </a:schemeClr>
              <a:schemeClr val="phClr">
                <a:tint val="90000"/>
              </a:schemeClr>
            </a:duotone>
          </a:blip>
          <a:tile tx="0" ty="0" sx="35000" sy="40000" flip="x" algn="tl"/>
        </a:blipFill>
      </a:bgFillStyleLst>
    </a:fmtScheme>
  </a:themeElements>
  <a:objectDefaults/>
  <a:extraClrSchemeLst/>
</a:theme>
</file>

<file path=ppt/theme/theme9.xml><?xml version="1.0" encoding="utf-8"?>
<a:theme xmlns:a="http://schemas.openxmlformats.org/drawingml/2006/main" name="2_默认设计模板">
  <a:themeElements>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默认设计模板">
      <a:majorFont>
        <a:latin typeface="Times New Roman"/>
        <a:ea typeface="SimSun"/>
        <a:cs typeface=""/>
      </a:majorFont>
      <a:minorFont>
        <a:latin typeface="Times New Roman"/>
        <a:ea typeface="SimSun"/>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lnDef>
  </a:objectDefaults>
  <a:extraClrSchemeLst>
    <a:extraClrScheme>
      <a:clrScheme name="默认设计模板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默认设计模板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默认设计模板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10.xml><?xml version="1.0" encoding="utf-8"?>
<a:theme xmlns:a="http://schemas.openxmlformats.org/drawingml/2006/main" name="3_默认设计模板">
  <a:themeElements>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默认设计模板">
      <a:majorFont>
        <a:latin typeface="Times New Roman"/>
        <a:ea typeface="SimSun"/>
        <a:cs typeface=""/>
      </a:majorFont>
      <a:minorFont>
        <a:latin typeface="Times New Roman"/>
        <a:ea typeface="SimSun"/>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lnDef>
  </a:objectDefaults>
  <a:extraClrSchemeLst>
    <a:extraClrScheme>
      <a:clrScheme name="默认设计模板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默认设计模板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默认设计模板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11.xml><?xml version="1.0" encoding="utf-8"?>
<a:theme xmlns:a="http://schemas.openxmlformats.org/drawingml/2006/main" name="16_默认设计模板">
  <a:themeElements>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默认设计模板">
      <a:majorFont>
        <a:latin typeface="Times New Roman"/>
        <a:ea typeface="SimSun"/>
        <a:cs typeface=""/>
      </a:majorFont>
      <a:minorFont>
        <a:latin typeface="Times New Roman"/>
        <a:ea typeface="SimSun"/>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lnDef>
  </a:objectDefaults>
  <a:extraClrSchemeLst>
    <a:extraClrScheme>
      <a:clrScheme name="默认设计模板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默认设计模板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默认设计模板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12.xml><?xml version="1.0" encoding="utf-8"?>
<a:theme xmlns:a="http://schemas.openxmlformats.org/drawingml/2006/main" name="20_默认设计模板">
  <a:themeElements>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默认设计模板">
      <a:majorFont>
        <a:latin typeface="Times New Roman"/>
        <a:ea typeface="SimSun"/>
        <a:cs typeface=""/>
      </a:majorFont>
      <a:minorFont>
        <a:latin typeface="Times New Roman"/>
        <a:ea typeface="SimSun"/>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lnDef>
  </a:objectDefaults>
  <a:extraClrSchemeLst>
    <a:extraClrScheme>
      <a:clrScheme name="默认设计模板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默认设计模板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默认设计模板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13.xml><?xml version="1.0" encoding="utf-8"?>
<a:theme xmlns:a="http://schemas.openxmlformats.org/drawingml/2006/main" name="21_默认设计模板">
  <a:themeElements>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默认设计模板">
      <a:majorFont>
        <a:latin typeface="Times New Roman"/>
        <a:ea typeface="SimSun"/>
        <a:cs typeface=""/>
      </a:majorFont>
      <a:minorFont>
        <a:latin typeface="Times New Roman"/>
        <a:ea typeface="SimSun"/>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lnDef>
  </a:objectDefaults>
  <a:extraClrSchemeLst>
    <a:extraClrScheme>
      <a:clrScheme name="默认设计模板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默认设计模板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默认设计模板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14.xml><?xml version="1.0" encoding="utf-8"?>
<a:theme xmlns:a="http://schemas.openxmlformats.org/drawingml/2006/main" name="22_默认设计模板">
  <a:themeElements>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默认设计模板">
      <a:majorFont>
        <a:latin typeface="Times New Roman"/>
        <a:ea typeface="SimSun"/>
        <a:cs typeface=""/>
      </a:majorFont>
      <a:minorFont>
        <a:latin typeface="Times New Roman"/>
        <a:ea typeface="SimSun"/>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lnDef>
  </a:objectDefaults>
  <a:extraClrSchemeLst>
    <a:extraClrScheme>
      <a:clrScheme name="默认设计模板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默认设计模板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默认设计模板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15.xml><?xml version="1.0" encoding="utf-8"?>
<a:theme xmlns:a="http://schemas.openxmlformats.org/drawingml/2006/main" name="27_默认设计模板">
  <a:themeElements>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默认设计模板">
      <a:majorFont>
        <a:latin typeface="Times New Roman"/>
        <a:ea typeface="SimSun"/>
        <a:cs typeface=""/>
      </a:majorFont>
      <a:minorFont>
        <a:latin typeface="Times New Roman"/>
        <a:ea typeface="SimSun"/>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lnDef>
  </a:objectDefaults>
  <a:extraClrSchemeLst>
    <a:extraClrScheme>
      <a:clrScheme name="默认设计模板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默认设计模板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默认设计模板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16.xml><?xml version="1.0" encoding="utf-8"?>
<a:theme xmlns:a="http://schemas.openxmlformats.org/drawingml/2006/main" name="28_默认设计模板">
  <a:themeElements>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默认设计模板">
      <a:majorFont>
        <a:latin typeface="Times New Roman"/>
        <a:ea typeface="SimSun"/>
        <a:cs typeface=""/>
      </a:majorFont>
      <a:minorFont>
        <a:latin typeface="Times New Roman"/>
        <a:ea typeface="SimSun"/>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lnDef>
  </a:objectDefaults>
  <a:extraClrSchemeLst>
    <a:extraClrScheme>
      <a:clrScheme name="默认设计模板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默认设计模板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默认设计模板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17.xml><?xml version="1.0" encoding="utf-8"?>
<a:theme xmlns:a="http://schemas.openxmlformats.org/drawingml/2006/main" name="29_默认设计模板">
  <a:themeElements>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默认设计模板">
      <a:majorFont>
        <a:latin typeface="Times New Roman"/>
        <a:ea typeface="SimSun"/>
        <a:cs typeface=""/>
      </a:majorFont>
      <a:minorFont>
        <a:latin typeface="Times New Roman"/>
        <a:ea typeface="SimSun"/>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lnDef>
  </a:objectDefaults>
  <a:extraClrSchemeLst>
    <a:extraClrScheme>
      <a:clrScheme name="默认设计模板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默认设计模板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默认设计模板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18.xml><?xml version="1.0" encoding="utf-8"?>
<a:theme xmlns:a="http://schemas.openxmlformats.org/drawingml/2006/main" name="32_默认设计模板">
  <a:themeElements>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默认设计模板">
      <a:majorFont>
        <a:latin typeface="Times New Roman"/>
        <a:ea typeface="SimSun"/>
        <a:cs typeface=""/>
      </a:majorFont>
      <a:minorFont>
        <a:latin typeface="Times New Roman"/>
        <a:ea typeface="SimSun"/>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lnDef>
  </a:objectDefaults>
  <a:extraClrSchemeLst>
    <a:extraClrScheme>
      <a:clrScheme name="默认设计模板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默认设计模板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默认设计模板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19.xml><?xml version="1.0" encoding="utf-8"?>
<a:theme xmlns:a="http://schemas.openxmlformats.org/drawingml/2006/main" name="34_默认设计模板">
  <a:themeElements>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默认设计模板">
      <a:majorFont>
        <a:latin typeface="Times New Roman"/>
        <a:ea typeface="SimSun"/>
        <a:cs typeface=""/>
      </a:majorFont>
      <a:minorFont>
        <a:latin typeface="Times New Roman"/>
        <a:ea typeface="SimSun"/>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lnDef>
  </a:objectDefaults>
  <a:extraClrSchemeLst>
    <a:extraClrScheme>
      <a:clrScheme name="默认设计模板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默认设计模板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默认设计模板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0.xml><?xml version="1.0" encoding="utf-8"?>
<a:theme xmlns:a="http://schemas.openxmlformats.org/drawingml/2006/main" name="35_默认设计模板">
  <a:themeElements>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默认设计模板">
      <a:majorFont>
        <a:latin typeface="Times New Roman"/>
        <a:ea typeface="SimSun"/>
        <a:cs typeface=""/>
      </a:majorFont>
      <a:minorFont>
        <a:latin typeface="Times New Roman"/>
        <a:ea typeface="SimSun"/>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zh-CN" altLang="en-US" sz="3200" b="1" i="0" u="none" strike="noStrike" cap="none" normalizeH="0" baseline="0" smtClean="0">
            <a:ln>
              <a:noFill/>
            </a:ln>
            <a:solidFill>
              <a:schemeClr val="tx1"/>
            </a:solidFill>
            <a:effectLst/>
            <a:latin typeface="Arial" pitchFamily="34" charset="0"/>
            <a:ea typeface="SimSun" pitchFamily="2" charset="-122"/>
          </a:defRPr>
        </a:defPPr>
      </a:lstStyle>
    </a:lnDef>
  </a:objectDefaults>
  <a:extraClrSchemeLst>
    <a:extraClrScheme>
      <a:clrScheme name="默认设计模板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默认设计模板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默认设计模板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1.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2.xml><?xml version="1.0" encoding="utf-8"?>
<a:theme xmlns:a="http://schemas.openxmlformats.org/drawingml/2006/main" name="4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3.xml><?xml version="1.0" encoding="utf-8"?>
<a:theme xmlns:a="http://schemas.openxmlformats.org/drawingml/2006/main" name="5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4.xml><?xml version="1.0" encoding="utf-8"?>
<a:theme xmlns:a="http://schemas.openxmlformats.org/drawingml/2006/main" name="6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5.xml><?xml version="1.0" encoding="utf-8"?>
<a:theme xmlns:a="http://schemas.openxmlformats.org/drawingml/2006/main" name="7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6.xml><?xml version="1.0" encoding="utf-8"?>
<a:theme xmlns:a="http://schemas.openxmlformats.org/drawingml/2006/main" name="8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7.xml><?xml version="1.0" encoding="utf-8"?>
<a:theme xmlns:a="http://schemas.openxmlformats.org/drawingml/2006/main" name="9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8.xml><?xml version="1.0" encoding="utf-8"?>
<a:theme xmlns:a="http://schemas.openxmlformats.org/drawingml/2006/main" name="8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9.xml><?xml version="1.0" encoding="utf-8"?>
<a:theme xmlns:a="http://schemas.openxmlformats.org/drawingml/2006/main" name="10_Default Design">
  <a:themeElements>
    <a:clrScheme name="1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1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0.xml><?xml version="1.0" encoding="utf-8"?>
<a:theme xmlns:a="http://schemas.openxmlformats.org/drawingml/2006/main" name="4_Thiết kế mặc định">
  <a:themeElements>
    <a:clrScheme name="Thiết kế mặc địn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Thiết kế mặc định">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Thiết kế mặc địn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Thiết kế mặc định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Thiết kế mặc định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Thiết kế mặc định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Thiết kế mặc định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Thiết kế mặc định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Thiết kế mặc định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Thiết kế mặc định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Thiết kế mặc định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Thiết kế mặc định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Thiết kế mặc định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Thiết kế mặc định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2.xml><?xml version="1.0" encoding="utf-8"?>
<a:theme xmlns:a="http://schemas.openxmlformats.org/drawingml/2006/main" name="2_Thiết kế mặc định">
  <a:themeElements>
    <a:clrScheme name="Thiết kế mặc địn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Thiết kế mặc định">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Thiết kế mặc địn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Thiết kế mặc định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Thiết kế mặc định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Thiết kế mặc định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Thiết kế mặc định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Thiết kế mặc định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Thiết kế mặc định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Thiết kế mặc định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Thiết kế mặc định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Thiết kế mặc định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Thiết kế mặc định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Thiết kế mặc định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rigin">
    <a:dk1>
      <a:sysClr val="windowText" lastClr="000000"/>
    </a:dk1>
    <a:lt1>
      <a:sysClr val="window" lastClr="FFFFFF"/>
    </a:lt1>
    <a:dk2>
      <a:srgbClr val="464653"/>
    </a:dk2>
    <a:lt2>
      <a:srgbClr val="DDE9EC"/>
    </a:lt2>
    <a:accent1>
      <a:srgbClr val="727CA3"/>
    </a:accent1>
    <a:accent2>
      <a:srgbClr val="9FB8CD"/>
    </a:accent2>
    <a:accent3>
      <a:srgbClr val="D2DA7A"/>
    </a:accent3>
    <a:accent4>
      <a:srgbClr val="FADA7A"/>
    </a:accent4>
    <a:accent5>
      <a:srgbClr val="B88472"/>
    </a:accent5>
    <a:accent6>
      <a:srgbClr val="8E736A"/>
    </a:accent6>
    <a:hlink>
      <a:srgbClr val="B292CA"/>
    </a:hlink>
    <a:folHlink>
      <a:srgbClr val="6B5680"/>
    </a:folHlink>
  </a:clrScheme>
</a:themeOverride>
</file>

<file path=ppt/theme/themeOverride2.xml><?xml version="1.0" encoding="utf-8"?>
<a:themeOverride xmlns:a="http://schemas.openxmlformats.org/drawingml/2006/main">
  <a:clrScheme name="Origin">
    <a:dk1>
      <a:sysClr val="windowText" lastClr="000000"/>
    </a:dk1>
    <a:lt1>
      <a:sysClr val="window" lastClr="FFFFFF"/>
    </a:lt1>
    <a:dk2>
      <a:srgbClr val="464653"/>
    </a:dk2>
    <a:lt2>
      <a:srgbClr val="DDE9EC"/>
    </a:lt2>
    <a:accent1>
      <a:srgbClr val="727CA3"/>
    </a:accent1>
    <a:accent2>
      <a:srgbClr val="9FB8CD"/>
    </a:accent2>
    <a:accent3>
      <a:srgbClr val="D2DA7A"/>
    </a:accent3>
    <a:accent4>
      <a:srgbClr val="FADA7A"/>
    </a:accent4>
    <a:accent5>
      <a:srgbClr val="B88472"/>
    </a:accent5>
    <a:accent6>
      <a:srgbClr val="8E736A"/>
    </a:accent6>
    <a:hlink>
      <a:srgbClr val="B292CA"/>
    </a:hlink>
    <a:folHlink>
      <a:srgbClr val="6B5680"/>
    </a:folHlink>
  </a:clrScheme>
</a:themeOverride>
</file>

<file path=docProps/app.xml><?xml version="1.0" encoding="utf-8"?>
<Properties xmlns="http://schemas.openxmlformats.org/officeDocument/2006/extended-properties" xmlns:vt="http://schemas.openxmlformats.org/officeDocument/2006/docPropsVTypes">
  <TotalTime>5039</TotalTime>
  <Words>7224</Words>
  <Application>Microsoft Office PowerPoint</Application>
  <PresentationFormat>Widescreen</PresentationFormat>
  <Paragraphs>631</Paragraphs>
  <Slides>110</Slides>
  <Notes>7</Notes>
  <HiddenSlides>0</HiddenSlides>
  <MMClips>1</MMClips>
  <ScaleCrop>false</ScaleCrop>
  <HeadingPairs>
    <vt:vector size="6" baseType="variant">
      <vt:variant>
        <vt:lpstr>Fonts Used</vt:lpstr>
      </vt:variant>
      <vt:variant>
        <vt:i4>18</vt:i4>
      </vt:variant>
      <vt:variant>
        <vt:lpstr>Theme</vt:lpstr>
      </vt:variant>
      <vt:variant>
        <vt:i4>32</vt:i4>
      </vt:variant>
      <vt:variant>
        <vt:lpstr>Slide Titles</vt:lpstr>
      </vt:variant>
      <vt:variant>
        <vt:i4>110</vt:i4>
      </vt:variant>
    </vt:vector>
  </HeadingPairs>
  <TitlesOfParts>
    <vt:vector size="160" baseType="lpstr">
      <vt:lpstr>.VnTime</vt:lpstr>
      <vt:lpstr>Arial</vt:lpstr>
      <vt:lpstr>Arial Đen</vt:lpstr>
      <vt:lpstr>Bookman Old Style</vt:lpstr>
      <vt:lpstr>Calibri</vt:lpstr>
      <vt:lpstr>Calibri Light</vt:lpstr>
      <vt:lpstr>Courier New</vt:lpstr>
      <vt:lpstr>Gill Sans MT</vt:lpstr>
      <vt:lpstr>Impact</vt:lpstr>
      <vt:lpstr>Roboto</vt:lpstr>
      <vt:lpstr>Tahoma</vt:lpstr>
      <vt:lpstr>Times New Roman</vt:lpstr>
      <vt:lpstr>Tw Cen MT</vt:lpstr>
      <vt:lpstr>VNbangkok</vt:lpstr>
      <vt:lpstr>VNbritannic</vt:lpstr>
      <vt:lpstr>VNI-Times</vt:lpstr>
      <vt:lpstr>Wingdings</vt:lpstr>
      <vt:lpstr>Wingdings 3</vt:lpstr>
      <vt:lpstr>Office Theme</vt:lpstr>
      <vt:lpstr>Thiết kế mặc định</vt:lpstr>
      <vt:lpstr>1_Thiết kế mặc định</vt:lpstr>
      <vt:lpstr>Default Design</vt:lpstr>
      <vt:lpstr>29_Default Design</vt:lpstr>
      <vt:lpstr>33_Default Design</vt:lpstr>
      <vt:lpstr>36_Default Design</vt:lpstr>
      <vt:lpstr>1_Origin</vt:lpstr>
      <vt:lpstr>2_默认设计模板</vt:lpstr>
      <vt:lpstr>3_默认设计模板</vt:lpstr>
      <vt:lpstr>16_默认设计模板</vt:lpstr>
      <vt:lpstr>20_默认设计模板</vt:lpstr>
      <vt:lpstr>21_默认设计模板</vt:lpstr>
      <vt:lpstr>22_默认设计模板</vt:lpstr>
      <vt:lpstr>27_默认设计模板</vt:lpstr>
      <vt:lpstr>28_默认设计模板</vt:lpstr>
      <vt:lpstr>29_默认设计模板</vt:lpstr>
      <vt:lpstr>32_默认设计模板</vt:lpstr>
      <vt:lpstr>34_默认设计模板</vt:lpstr>
      <vt:lpstr>35_默认设计模板</vt:lpstr>
      <vt:lpstr>2_Office Theme</vt:lpstr>
      <vt:lpstr>4_Office Theme</vt:lpstr>
      <vt:lpstr>5_Office Theme</vt:lpstr>
      <vt:lpstr>6_Office Theme</vt:lpstr>
      <vt:lpstr>7_Office Theme</vt:lpstr>
      <vt:lpstr>8_Office Theme</vt:lpstr>
      <vt:lpstr>9_Office Theme</vt:lpstr>
      <vt:lpstr>8_Default Design</vt:lpstr>
      <vt:lpstr>10_Default Design</vt:lpstr>
      <vt:lpstr>4_Thiết kế mặc định</vt:lpstr>
      <vt:lpstr>1_Office Theme</vt:lpstr>
      <vt:lpstr>2_Thiết kế mặc định</vt:lpstr>
      <vt:lpstr>PowerPoint Presentation</vt:lpstr>
      <vt:lpstr>    Bài 1 KHÁI QUÁT VỀ CHỦ NGHĨA MÁC – LÊNIN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Mối quan hệ giữa vật chất và ý thức</vt:lpstr>
      <vt:lpstr>PowerPoint Presentation</vt:lpstr>
      <vt:lpstr>PowerPoint Presentation</vt:lpstr>
      <vt:lpstr>PowerPoint Presentation</vt:lpstr>
      <vt:lpstr>+ HAI NGUYÊN LÝ CƠ BẢN CỦA PHÉP BIỆN CHỨNG DUY VẬT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 Sứ mệnh lịch sử của giai cấp công nhân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 Sự phát triển của hình thái kinh tế-xã hội cộng sản chủ nghĩa</vt:lpstr>
      <vt:lpstr>PowerPoint Presentation</vt:lpstr>
      <vt:lpstr>PowerPoint Presentation</vt:lpstr>
      <vt:lpstr>PowerPoint Presentation</vt:lpstr>
      <vt:lpstr>III. VAI TRÒ NỀN TẢNG TƯ TƯỞNG, KIM CHỈ NAM CHO HÀNH ĐỘNG CỦA CHỦ NGHĨA MÁC - LÊNIN</vt:lpstr>
      <vt:lpstr>III. VAI TRÒ NỀN TẢNG TƯ TƯỞNG, KIM CHỈ NAM CHO HÀNH ĐỘNG CỦA CHỦ NGHĨA MÁC - LÊNIN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Bài 1 KHÁI QUÁT VỀ CHỦ NGHĨA MÁC – LÊNIN</dc:title>
  <dc:creator>USER</dc:creator>
  <cp:lastModifiedBy>huyen dinh</cp:lastModifiedBy>
  <cp:revision>233</cp:revision>
  <dcterms:created xsi:type="dcterms:W3CDTF">2019-11-01T12:35:30Z</dcterms:created>
  <dcterms:modified xsi:type="dcterms:W3CDTF">2023-02-01T09:27:40Z</dcterms:modified>
</cp:coreProperties>
</file>