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Lst>
  <p:notesMasterIdLst>
    <p:notesMasterId r:id="rId18"/>
  </p:notesMasterIdLst>
  <p:sldIdLst>
    <p:sldId id="259" r:id="rId2"/>
    <p:sldId id="258" r:id="rId3"/>
    <p:sldId id="329" r:id="rId4"/>
    <p:sldId id="349" r:id="rId5"/>
    <p:sldId id="330" r:id="rId6"/>
    <p:sldId id="344" r:id="rId7"/>
    <p:sldId id="331" r:id="rId8"/>
    <p:sldId id="335" r:id="rId9"/>
    <p:sldId id="324" r:id="rId10"/>
    <p:sldId id="319" r:id="rId11"/>
    <p:sldId id="342" r:id="rId12"/>
    <p:sldId id="341" r:id="rId13"/>
    <p:sldId id="351" r:id="rId14"/>
    <p:sldId id="350" r:id="rId15"/>
    <p:sldId id="347" r:id="rId16"/>
    <p:sldId id="348" r:id="rId17"/>
  </p:sldIdLst>
  <p:sldSz cx="9144000" cy="5143500" type="screen16x9"/>
  <p:notesSz cx="6858000" cy="9144000"/>
  <p:embeddedFontLst>
    <p:embeddedFont>
      <p:font typeface="Oswald" charset="0"/>
      <p:regular r:id="rId19"/>
      <p:bold r:id="rId20"/>
    </p:embeddedFont>
    <p:embeddedFont>
      <p:font typeface="Roboto Condensed" charset="0"/>
      <p:regular r:id="rId21"/>
      <p:bold r:id="rId22"/>
      <p:italic r:id="rId23"/>
      <p:boldItalic r:id="rId24"/>
    </p:embeddedFont>
    <p:embeddedFont>
      <p:font typeface="Calibri" pitchFamily="3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BB3C"/>
  </p:clrMru>
</p:presentationPr>
</file>

<file path=ppt/tableStyles.xml><?xml version="1.0" encoding="utf-8"?>
<a:tblStyleLst xmlns:a="http://schemas.openxmlformats.org/drawingml/2006/main" def="{5C96E9F3-F3F9-4BE1-937F-5C9893FDC360}">
  <a:tblStyle styleId="{5C96E9F3-F3F9-4BE1-937F-5C9893FDC360}"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FEAF3D02-496A-4714-887F-F27B572FBB54}"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68" autoAdjust="0"/>
    <p:restoredTop sz="94660"/>
  </p:normalViewPr>
  <p:slideViewPr>
    <p:cSldViewPr>
      <p:cViewPr varScale="1">
        <p:scale>
          <a:sx n="83" d="100"/>
          <a:sy n="83" d="100"/>
        </p:scale>
        <p:origin x="-126" y="-78"/>
      </p:cViewPr>
      <p:guideLst>
        <p:guide orient="horz" pos="162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ubtitle">
  <p:cSld name="TITLE_1">
    <p:bg>
      <p:bgPr>
        <a:solidFill>
          <a:schemeClr val="accent4"/>
        </a:solidFill>
        <a:effectLst/>
      </p:bgPr>
    </p:bg>
    <p:spTree>
      <p:nvGrpSpPr>
        <p:cNvPr id="1" name="Shape 23"/>
        <p:cNvGrpSpPr/>
        <p:nvPr/>
      </p:nvGrpSpPr>
      <p:grpSpPr>
        <a:xfrm>
          <a:off x="0" y="0"/>
          <a:ext cx="0" cy="0"/>
          <a:chOff x="0" y="0"/>
          <a:chExt cx="0" cy="0"/>
        </a:xfrm>
      </p:grpSpPr>
      <p:grpSp>
        <p:nvGrpSpPr>
          <p:cNvPr id="24" name="Google Shape;24;p3"/>
          <p:cNvGrpSpPr/>
          <p:nvPr/>
        </p:nvGrpSpPr>
        <p:grpSpPr>
          <a:xfrm>
            <a:off x="6172200" y="2656118"/>
            <a:ext cx="2971754" cy="2886151"/>
            <a:chOff x="6172200" y="2656118"/>
            <a:chExt cx="2971754" cy="2886151"/>
          </a:xfrm>
        </p:grpSpPr>
        <p:sp>
          <p:nvSpPr>
            <p:cNvPr id="25" name="Google Shape;25;p3"/>
            <p:cNvSpPr/>
            <p:nvPr/>
          </p:nvSpPr>
          <p:spPr>
            <a:xfrm rot="9208626" flipH="1">
              <a:off x="6704904" y="4110434"/>
              <a:ext cx="484232" cy="1204006"/>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3"/>
            <p:cNvSpPr/>
            <p:nvPr/>
          </p:nvSpPr>
          <p:spPr>
            <a:xfrm rot="9208633" flipH="1">
              <a:off x="7804300" y="3279013"/>
              <a:ext cx="877624" cy="2182136"/>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3"/>
            <p:cNvSpPr/>
            <p:nvPr/>
          </p:nvSpPr>
          <p:spPr>
            <a:xfrm rot="9208606" flipH="1">
              <a:off x="7481789" y="4276913"/>
              <a:ext cx="408796" cy="1016449"/>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3"/>
            <p:cNvSpPr/>
            <p:nvPr/>
          </p:nvSpPr>
          <p:spPr>
            <a:xfrm rot="9208678" flipH="1">
              <a:off x="6287617" y="4657701"/>
              <a:ext cx="229660" cy="571018"/>
            </a:xfrm>
            <a:prstGeom prst="flowChartManualInpu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3"/>
            <p:cNvSpPr/>
            <p:nvPr/>
          </p:nvSpPr>
          <p:spPr>
            <a:xfrm>
              <a:off x="8289303" y="2656118"/>
              <a:ext cx="854651" cy="1929080"/>
            </a:xfrm>
            <a:custGeom>
              <a:avLst/>
              <a:gdLst/>
              <a:ahLst/>
              <a:cxnLst/>
              <a:rect l="l" t="t" r="r" b="b"/>
              <a:pathLst>
                <a:path w="37596" h="84860" extrusionOk="0">
                  <a:moveTo>
                    <a:pt x="19066" y="0"/>
                  </a:moveTo>
                  <a:lnTo>
                    <a:pt x="0" y="9130"/>
                  </a:lnTo>
                  <a:lnTo>
                    <a:pt x="37596" y="84860"/>
                  </a:lnTo>
                  <a:lnTo>
                    <a:pt x="37596" y="37328"/>
                  </a:lnTo>
                  <a:close/>
                </a:path>
              </a:pathLst>
            </a:custGeom>
            <a:solidFill>
              <a:schemeClr val="lt1"/>
            </a:solidFill>
            <a:ln>
              <a:noFill/>
            </a:ln>
          </p:spPr>
        </p:sp>
      </p:grpSp>
      <p:grpSp>
        <p:nvGrpSpPr>
          <p:cNvPr id="30" name="Google Shape;30;p3"/>
          <p:cNvGrpSpPr/>
          <p:nvPr/>
        </p:nvGrpSpPr>
        <p:grpSpPr>
          <a:xfrm>
            <a:off x="-32" y="-228027"/>
            <a:ext cx="2163561" cy="1347300"/>
            <a:chOff x="-32" y="-215963"/>
            <a:chExt cx="2163561" cy="1347300"/>
          </a:xfrm>
        </p:grpSpPr>
        <p:sp>
          <p:nvSpPr>
            <p:cNvPr id="31" name="Google Shape;31;p3"/>
            <p:cNvSpPr/>
            <p:nvPr/>
          </p:nvSpPr>
          <p:spPr>
            <a:xfrm rot="-1591408" flipH="1">
              <a:off x="1362169" y="-63166"/>
              <a:ext cx="205103" cy="509980"/>
            </a:xfrm>
            <a:prstGeom prst="flowChartManualInpu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rot="-1591371" flipH="1">
              <a:off x="239463" y="-151890"/>
              <a:ext cx="434754" cy="1080980"/>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rot="-1591339" flipH="1">
              <a:off x="892401" y="-169347"/>
              <a:ext cx="504374" cy="1254067"/>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
            <p:cNvSpPr/>
            <p:nvPr/>
          </p:nvSpPr>
          <p:spPr>
            <a:xfrm rot="-1591322" flipH="1">
              <a:off x="1818452" y="-76292"/>
              <a:ext cx="229660" cy="571018"/>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3"/>
            <p:cNvSpPr/>
            <p:nvPr/>
          </p:nvSpPr>
          <p:spPr>
            <a:xfrm rot="10800000">
              <a:off x="-32" y="70725"/>
              <a:ext cx="380284" cy="858147"/>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3"/>
            </a:solidFill>
            <a:ln>
              <a:noFill/>
            </a:ln>
          </p:spPr>
        </p:sp>
      </p:grpSp>
      <p:sp>
        <p:nvSpPr>
          <p:cNvPr id="36" name="Google Shape;36;p3"/>
          <p:cNvSpPr txBox="1">
            <a:spLocks noGrp="1"/>
          </p:cNvSpPr>
          <p:nvPr>
            <p:ph type="ctrTitle"/>
          </p:nvPr>
        </p:nvSpPr>
        <p:spPr>
          <a:xfrm>
            <a:off x="685800" y="2421550"/>
            <a:ext cx="5074500" cy="11598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37" name="Google Shape;37;p3"/>
          <p:cNvSpPr txBox="1">
            <a:spLocks noGrp="1"/>
          </p:cNvSpPr>
          <p:nvPr>
            <p:ph type="subTitle" idx="1"/>
          </p:nvPr>
        </p:nvSpPr>
        <p:spPr>
          <a:xfrm>
            <a:off x="685800" y="3449654"/>
            <a:ext cx="5074500" cy="784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2000"/>
              <a:buNone/>
              <a:defRPr>
                <a:solidFill>
                  <a:schemeClr val="lt1"/>
                </a:solidFill>
              </a:defRPr>
            </a:lvl1pPr>
            <a:lvl2pPr lvl="1" rtl="0">
              <a:spcBef>
                <a:spcPts val="0"/>
              </a:spcBef>
              <a:spcAft>
                <a:spcPts val="0"/>
              </a:spcAft>
              <a:buClr>
                <a:schemeClr val="lt1"/>
              </a:buClr>
              <a:buSzPts val="3000"/>
              <a:buNone/>
              <a:defRPr sz="3000">
                <a:solidFill>
                  <a:schemeClr val="lt1"/>
                </a:solidFill>
              </a:defRPr>
            </a:lvl2pPr>
            <a:lvl3pPr lvl="2" rtl="0">
              <a:spcBef>
                <a:spcPts val="0"/>
              </a:spcBef>
              <a:spcAft>
                <a:spcPts val="0"/>
              </a:spcAft>
              <a:buClr>
                <a:schemeClr val="lt1"/>
              </a:buClr>
              <a:buSzPts val="3000"/>
              <a:buNone/>
              <a:defRPr sz="3000">
                <a:solidFill>
                  <a:schemeClr val="lt1"/>
                </a:solidFill>
              </a:defRPr>
            </a:lvl3pPr>
            <a:lvl4pPr lvl="3" rtl="0">
              <a:spcBef>
                <a:spcPts val="0"/>
              </a:spcBef>
              <a:spcAft>
                <a:spcPts val="0"/>
              </a:spcAft>
              <a:buClr>
                <a:schemeClr val="lt1"/>
              </a:buClr>
              <a:buSzPts val="3000"/>
              <a:buNone/>
              <a:defRPr sz="3000">
                <a:solidFill>
                  <a:schemeClr val="lt1"/>
                </a:solidFill>
              </a:defRPr>
            </a:lvl4pPr>
            <a:lvl5pPr lvl="4" rtl="0">
              <a:spcBef>
                <a:spcPts val="0"/>
              </a:spcBef>
              <a:spcAft>
                <a:spcPts val="0"/>
              </a:spcAft>
              <a:buClr>
                <a:schemeClr val="lt1"/>
              </a:buClr>
              <a:buSzPts val="3000"/>
              <a:buNone/>
              <a:defRPr sz="3000">
                <a:solidFill>
                  <a:schemeClr val="lt1"/>
                </a:solidFill>
              </a:defRPr>
            </a:lvl5pPr>
            <a:lvl6pPr lvl="5" rtl="0">
              <a:spcBef>
                <a:spcPts val="0"/>
              </a:spcBef>
              <a:spcAft>
                <a:spcPts val="0"/>
              </a:spcAft>
              <a:buClr>
                <a:schemeClr val="lt1"/>
              </a:buClr>
              <a:buSzPts val="3000"/>
              <a:buNone/>
              <a:defRPr sz="3000">
                <a:solidFill>
                  <a:schemeClr val="lt1"/>
                </a:solidFill>
              </a:defRPr>
            </a:lvl6pPr>
            <a:lvl7pPr lvl="6" rtl="0">
              <a:spcBef>
                <a:spcPts val="0"/>
              </a:spcBef>
              <a:spcAft>
                <a:spcPts val="0"/>
              </a:spcAft>
              <a:buClr>
                <a:schemeClr val="lt1"/>
              </a:buClr>
              <a:buSzPts val="3000"/>
              <a:buNone/>
              <a:defRPr sz="3000">
                <a:solidFill>
                  <a:schemeClr val="lt1"/>
                </a:solidFill>
              </a:defRPr>
            </a:lvl7pPr>
            <a:lvl8pPr lvl="7" rtl="0">
              <a:spcBef>
                <a:spcPts val="0"/>
              </a:spcBef>
              <a:spcAft>
                <a:spcPts val="0"/>
              </a:spcAft>
              <a:buClr>
                <a:schemeClr val="lt1"/>
              </a:buClr>
              <a:buSzPts val="3000"/>
              <a:buNone/>
              <a:defRPr sz="3000">
                <a:solidFill>
                  <a:schemeClr val="lt1"/>
                </a:solidFill>
              </a:defRPr>
            </a:lvl8pPr>
            <a:lvl9pPr lvl="8" rtl="0">
              <a:spcBef>
                <a:spcPts val="0"/>
              </a:spcBef>
              <a:spcAft>
                <a:spcPts val="0"/>
              </a:spcAft>
              <a:buClr>
                <a:schemeClr val="lt1"/>
              </a:buClr>
              <a:buSzPts val="3000"/>
              <a:buNone/>
              <a:defRPr sz="3000">
                <a:solidFill>
                  <a:schemeClr val="lt1"/>
                </a:solidFill>
              </a:defRPr>
            </a:lvl9pPr>
          </a:lstStyle>
          <a:p>
            <a:endParaRPr/>
          </a:p>
        </p:txBody>
      </p:sp>
      <p:sp>
        <p:nvSpPr>
          <p:cNvPr id="38" name="Google Shape;38;p3"/>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lvl1pPr lvl="0">
              <a:buNone/>
              <a:defRPr>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54"/>
        <p:cNvGrpSpPr/>
        <p:nvPr/>
      </p:nvGrpSpPr>
      <p:grpSpPr>
        <a:xfrm>
          <a:off x="0" y="0"/>
          <a:ext cx="0" cy="0"/>
          <a:chOff x="0" y="0"/>
          <a:chExt cx="0" cy="0"/>
        </a:xfrm>
      </p:grpSpPr>
      <p:grpSp>
        <p:nvGrpSpPr>
          <p:cNvPr id="55" name="Google Shape;55;p5"/>
          <p:cNvGrpSpPr/>
          <p:nvPr/>
        </p:nvGrpSpPr>
        <p:grpSpPr>
          <a:xfrm>
            <a:off x="6172200" y="2656118"/>
            <a:ext cx="2971754" cy="2886151"/>
            <a:chOff x="6172200" y="2656118"/>
            <a:chExt cx="2971754" cy="2886151"/>
          </a:xfrm>
        </p:grpSpPr>
        <p:sp>
          <p:nvSpPr>
            <p:cNvPr id="56" name="Google Shape;56;p5"/>
            <p:cNvSpPr/>
            <p:nvPr/>
          </p:nvSpPr>
          <p:spPr>
            <a:xfrm rot="9208626" flipH="1">
              <a:off x="6704904" y="4110434"/>
              <a:ext cx="484232" cy="1204006"/>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5"/>
            <p:cNvSpPr/>
            <p:nvPr/>
          </p:nvSpPr>
          <p:spPr>
            <a:xfrm rot="9208633" flipH="1">
              <a:off x="7804300" y="3279013"/>
              <a:ext cx="877624" cy="2182136"/>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5"/>
            <p:cNvSpPr/>
            <p:nvPr/>
          </p:nvSpPr>
          <p:spPr>
            <a:xfrm rot="9208606" flipH="1">
              <a:off x="7481789" y="4276913"/>
              <a:ext cx="408796" cy="1016449"/>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5"/>
            <p:cNvSpPr/>
            <p:nvPr/>
          </p:nvSpPr>
          <p:spPr>
            <a:xfrm rot="9208678" flipH="1">
              <a:off x="6287617" y="4657701"/>
              <a:ext cx="229660" cy="571018"/>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5"/>
            <p:cNvSpPr/>
            <p:nvPr/>
          </p:nvSpPr>
          <p:spPr>
            <a:xfrm>
              <a:off x="8289303" y="2656118"/>
              <a:ext cx="854651" cy="1929080"/>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1"/>
            </a:solidFill>
            <a:ln>
              <a:noFill/>
            </a:ln>
          </p:spPr>
        </p:sp>
      </p:grpSp>
      <p:grpSp>
        <p:nvGrpSpPr>
          <p:cNvPr id="61" name="Google Shape;61;p5"/>
          <p:cNvGrpSpPr/>
          <p:nvPr/>
        </p:nvGrpSpPr>
        <p:grpSpPr>
          <a:xfrm>
            <a:off x="-32" y="-228027"/>
            <a:ext cx="2163561" cy="1347300"/>
            <a:chOff x="-32" y="-215963"/>
            <a:chExt cx="2163561" cy="1347300"/>
          </a:xfrm>
        </p:grpSpPr>
        <p:sp>
          <p:nvSpPr>
            <p:cNvPr id="62" name="Google Shape;62;p5"/>
            <p:cNvSpPr/>
            <p:nvPr/>
          </p:nvSpPr>
          <p:spPr>
            <a:xfrm rot="-1591408" flipH="1">
              <a:off x="1362169" y="-63166"/>
              <a:ext cx="205103" cy="509980"/>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5"/>
            <p:cNvSpPr/>
            <p:nvPr/>
          </p:nvSpPr>
          <p:spPr>
            <a:xfrm rot="-1591371" flipH="1">
              <a:off x="239463" y="-151890"/>
              <a:ext cx="434754" cy="1080980"/>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5"/>
            <p:cNvSpPr/>
            <p:nvPr/>
          </p:nvSpPr>
          <p:spPr>
            <a:xfrm rot="-1591339" flipH="1">
              <a:off x="892401" y="-169347"/>
              <a:ext cx="504374" cy="1254067"/>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5"/>
            <p:cNvSpPr/>
            <p:nvPr/>
          </p:nvSpPr>
          <p:spPr>
            <a:xfrm rot="-1591322" flipH="1">
              <a:off x="1818452" y="-76292"/>
              <a:ext cx="229660" cy="571018"/>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5"/>
            <p:cNvSpPr/>
            <p:nvPr/>
          </p:nvSpPr>
          <p:spPr>
            <a:xfrm rot="10800000">
              <a:off x="-32" y="70725"/>
              <a:ext cx="380284" cy="858147"/>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2"/>
            </a:solidFill>
            <a:ln>
              <a:noFill/>
            </a:ln>
          </p:spPr>
        </p:sp>
      </p:grpSp>
      <p:sp>
        <p:nvSpPr>
          <p:cNvPr id="67" name="Google Shape;67;p5"/>
          <p:cNvSpPr txBox="1">
            <a:spLocks noGrp="1"/>
          </p:cNvSpPr>
          <p:nvPr>
            <p:ph type="title"/>
          </p:nvPr>
        </p:nvSpPr>
        <p:spPr>
          <a:xfrm>
            <a:off x="1031425" y="1149725"/>
            <a:ext cx="5760300" cy="6807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68" name="Google Shape;68;p5"/>
          <p:cNvSpPr txBox="1">
            <a:spLocks noGrp="1"/>
          </p:cNvSpPr>
          <p:nvPr>
            <p:ph type="body" idx="1"/>
          </p:nvPr>
        </p:nvSpPr>
        <p:spPr>
          <a:xfrm>
            <a:off x="1031425" y="1777125"/>
            <a:ext cx="5760300" cy="25212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a:lvl1pPr>
            <a:lvl2pPr marL="914400" lvl="1" indent="-355600">
              <a:spcBef>
                <a:spcPts val="0"/>
              </a:spcBef>
              <a:spcAft>
                <a:spcPts val="0"/>
              </a:spcAft>
              <a:buSzPts val="2000"/>
              <a:buChar char="⋄"/>
              <a:defRPr/>
            </a:lvl2pPr>
            <a:lvl3pPr marL="1371600" lvl="2" indent="-355600">
              <a:spcBef>
                <a:spcPts val="0"/>
              </a:spcBef>
              <a:spcAft>
                <a:spcPts val="0"/>
              </a:spcAft>
              <a:buSzPts val="2000"/>
              <a:buChar char="⋄"/>
              <a:defRPr/>
            </a:lvl3pPr>
            <a:lvl4pPr marL="1828800" lvl="3" indent="-355600">
              <a:spcBef>
                <a:spcPts val="0"/>
              </a:spcBef>
              <a:spcAft>
                <a:spcPts val="0"/>
              </a:spcAft>
              <a:buSzPts val="2000"/>
              <a:buChar char="⋄"/>
              <a:defRPr/>
            </a:lvl4pPr>
            <a:lvl5pPr marL="2286000" lvl="4" indent="-355600">
              <a:spcBef>
                <a:spcPts val="0"/>
              </a:spcBef>
              <a:spcAft>
                <a:spcPts val="0"/>
              </a:spcAft>
              <a:buSzPts val="2000"/>
              <a:buChar char="⋄"/>
              <a:defRPr/>
            </a:lvl5pPr>
            <a:lvl6pPr marL="2743200" lvl="5" indent="-355600">
              <a:spcBef>
                <a:spcPts val="0"/>
              </a:spcBef>
              <a:spcAft>
                <a:spcPts val="0"/>
              </a:spcAft>
              <a:buSzPts val="2000"/>
              <a:buChar char="⋄"/>
              <a:defRPr/>
            </a:lvl6pPr>
            <a:lvl7pPr marL="3200400" lvl="6" indent="-355600">
              <a:spcBef>
                <a:spcPts val="0"/>
              </a:spcBef>
              <a:spcAft>
                <a:spcPts val="0"/>
              </a:spcAft>
              <a:buSzPts val="2000"/>
              <a:buChar char="●"/>
              <a:defRPr/>
            </a:lvl7pPr>
            <a:lvl8pPr marL="3657600" lvl="7" indent="-355600">
              <a:spcBef>
                <a:spcPts val="0"/>
              </a:spcBef>
              <a:spcAft>
                <a:spcPts val="0"/>
              </a:spcAft>
              <a:buSzPts val="2000"/>
              <a:buChar char="○"/>
              <a:defRPr/>
            </a:lvl8pPr>
            <a:lvl9pPr marL="4114800" lvl="8" indent="-355600">
              <a:spcBef>
                <a:spcPts val="0"/>
              </a:spcBef>
              <a:spcAft>
                <a:spcPts val="0"/>
              </a:spcAft>
              <a:buSzPts val="2000"/>
              <a:buChar char="■"/>
              <a:defRPr/>
            </a:lvl9pPr>
          </a:lstStyle>
          <a:p>
            <a:endParaRPr/>
          </a:p>
        </p:txBody>
      </p:sp>
      <p:sp>
        <p:nvSpPr>
          <p:cNvPr id="69" name="Google Shape;69;p5"/>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transition>
    <p:fade thruBlk="1"/>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5"/>
        <p:cNvGrpSpPr/>
        <p:nvPr/>
      </p:nvGrpSpPr>
      <p:grpSpPr>
        <a:xfrm>
          <a:off x="0" y="0"/>
          <a:ext cx="0" cy="0"/>
          <a:chOff x="0" y="0"/>
          <a:chExt cx="0" cy="0"/>
        </a:xfrm>
      </p:grpSpPr>
      <p:grpSp>
        <p:nvGrpSpPr>
          <p:cNvPr id="136" name="Google Shape;136;p10"/>
          <p:cNvGrpSpPr/>
          <p:nvPr/>
        </p:nvGrpSpPr>
        <p:grpSpPr>
          <a:xfrm>
            <a:off x="6172200" y="2656118"/>
            <a:ext cx="2971754" cy="2886151"/>
            <a:chOff x="6172200" y="2656118"/>
            <a:chExt cx="2971754" cy="2886151"/>
          </a:xfrm>
        </p:grpSpPr>
        <p:sp>
          <p:nvSpPr>
            <p:cNvPr id="137" name="Google Shape;137;p10"/>
            <p:cNvSpPr/>
            <p:nvPr/>
          </p:nvSpPr>
          <p:spPr>
            <a:xfrm rot="9208626" flipH="1">
              <a:off x="6704904" y="4110434"/>
              <a:ext cx="484232" cy="1204006"/>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9208633" flipH="1">
              <a:off x="7804300" y="3279013"/>
              <a:ext cx="877624" cy="2182136"/>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0"/>
            <p:cNvSpPr/>
            <p:nvPr/>
          </p:nvSpPr>
          <p:spPr>
            <a:xfrm rot="9208606" flipH="1">
              <a:off x="7481789" y="4276913"/>
              <a:ext cx="408796" cy="1016449"/>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10"/>
            <p:cNvSpPr/>
            <p:nvPr/>
          </p:nvSpPr>
          <p:spPr>
            <a:xfrm rot="9208678" flipH="1">
              <a:off x="6287617" y="4657701"/>
              <a:ext cx="229660" cy="571018"/>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10"/>
            <p:cNvSpPr/>
            <p:nvPr/>
          </p:nvSpPr>
          <p:spPr>
            <a:xfrm>
              <a:off x="8289303" y="2656118"/>
              <a:ext cx="854651" cy="1929080"/>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1"/>
            </a:solidFill>
            <a:ln>
              <a:noFill/>
            </a:ln>
          </p:spPr>
        </p:sp>
      </p:grpSp>
      <p:grpSp>
        <p:nvGrpSpPr>
          <p:cNvPr id="142" name="Google Shape;142;p10"/>
          <p:cNvGrpSpPr/>
          <p:nvPr/>
        </p:nvGrpSpPr>
        <p:grpSpPr>
          <a:xfrm>
            <a:off x="-32" y="-228027"/>
            <a:ext cx="2163561" cy="1347300"/>
            <a:chOff x="-32" y="-215963"/>
            <a:chExt cx="2163561" cy="1347300"/>
          </a:xfrm>
        </p:grpSpPr>
        <p:sp>
          <p:nvSpPr>
            <p:cNvPr id="143" name="Google Shape;143;p10"/>
            <p:cNvSpPr/>
            <p:nvPr/>
          </p:nvSpPr>
          <p:spPr>
            <a:xfrm rot="-1591408" flipH="1">
              <a:off x="1362169" y="-63166"/>
              <a:ext cx="205103" cy="509980"/>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0"/>
            <p:cNvSpPr/>
            <p:nvPr/>
          </p:nvSpPr>
          <p:spPr>
            <a:xfrm rot="-1591371" flipH="1">
              <a:off x="239463" y="-151890"/>
              <a:ext cx="434754" cy="1080980"/>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0"/>
            <p:cNvSpPr/>
            <p:nvPr/>
          </p:nvSpPr>
          <p:spPr>
            <a:xfrm rot="-1591339" flipH="1">
              <a:off x="892401" y="-169347"/>
              <a:ext cx="504374" cy="1254067"/>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0"/>
            <p:cNvSpPr/>
            <p:nvPr/>
          </p:nvSpPr>
          <p:spPr>
            <a:xfrm rot="-1591322" flipH="1">
              <a:off x="1818452" y="-76292"/>
              <a:ext cx="229660" cy="571018"/>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0"/>
            <p:cNvSpPr/>
            <p:nvPr/>
          </p:nvSpPr>
          <p:spPr>
            <a:xfrm rot="10800000">
              <a:off x="-32" y="70725"/>
              <a:ext cx="380284" cy="858147"/>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2"/>
            </a:solidFill>
            <a:ln>
              <a:noFill/>
            </a:ln>
          </p:spPr>
        </p:sp>
      </p:grpSp>
      <p:sp>
        <p:nvSpPr>
          <p:cNvPr id="148" name="Google Shape;148;p10"/>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200150"/>
            <a:ext cx="7467600" cy="365531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a:xfrm rot="5400000">
            <a:off x="7840980" y="763382"/>
            <a:ext cx="1508760" cy="384048"/>
          </a:xfrm>
          <a:prstGeom prst="rect">
            <a:avLst/>
          </a:prstGeom>
        </p:spPr>
        <p:txBody>
          <a:bodyPr lIns="68579" tIns="34289" rIns="68579" bIns="34289" rtlCol="0"/>
          <a:lstStyle/>
          <a:p>
            <a:fld id="{4E1D9761-D958-40B0-85B7-E498E6A9CEA1}" type="datetimeFigureOut">
              <a:rPr lang="en-US" smtClean="0"/>
              <a:pPr/>
              <a:t>30/11/2023</a:t>
            </a:fld>
            <a:endParaRPr lang="en-US"/>
          </a:p>
        </p:txBody>
      </p:sp>
      <p:sp>
        <p:nvSpPr>
          <p:cNvPr id="9" name="Slide Number Placeholder 8"/>
          <p:cNvSpPr>
            <a:spLocks noGrp="1"/>
          </p:cNvSpPr>
          <p:nvPr>
            <p:ph type="sldNum" sz="quarter" idx="15"/>
          </p:nvPr>
        </p:nvSpPr>
        <p:spPr/>
        <p:txBody>
          <a:bodyPr rtlCol="0"/>
          <a:lstStyle/>
          <a:p>
            <a:fld id="{F34A3F2A-38E1-4B24-8D94-F9D317BEB9D4}" type="slidenum">
              <a:rPr lang="en-US" smtClean="0"/>
              <a:pPr/>
              <a:t>‹#›</a:t>
            </a:fld>
            <a:endParaRPr lang="en-US"/>
          </a:p>
        </p:txBody>
      </p:sp>
      <p:sp>
        <p:nvSpPr>
          <p:cNvPr id="10" name="Footer Placeholder 9"/>
          <p:cNvSpPr>
            <a:spLocks noGrp="1"/>
          </p:cNvSpPr>
          <p:nvPr>
            <p:ph type="ftr" sz="quarter" idx="16"/>
          </p:nvPr>
        </p:nvSpPr>
        <p:spPr>
          <a:xfrm rot="5400000">
            <a:off x="7390236" y="2757210"/>
            <a:ext cx="2400300" cy="365760"/>
          </a:xfrm>
          <a:prstGeom prst="rect">
            <a:avLst/>
          </a:prstGeom>
        </p:spPr>
        <p:txBody>
          <a:bodyPr lIns="68579" tIns="34289" rIns="68579" bIns="34289" rtlCol="0"/>
          <a:lstStyle/>
          <a:p>
            <a:endParaRPr lang="en-US"/>
          </a:p>
        </p:txBody>
      </p:sp>
    </p:spTree>
  </p:cSld>
  <p:clrMapOvr>
    <a:masterClrMapping/>
  </p:clrMapOvr>
  <p:transition>
    <p:fade thruBlk="1"/>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1425" y="1149725"/>
            <a:ext cx="5760300" cy="6807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accent1"/>
              </a:buClr>
              <a:buSzPts val="3000"/>
              <a:buFont typeface="Oswald"/>
              <a:buNone/>
              <a:defRPr sz="3000" b="1">
                <a:solidFill>
                  <a:schemeClr val="accent1"/>
                </a:solidFill>
                <a:latin typeface="Oswald"/>
                <a:ea typeface="Oswald"/>
                <a:cs typeface="Oswald"/>
                <a:sym typeface="Oswald"/>
              </a:defRPr>
            </a:lvl1pPr>
            <a:lvl2pPr lvl="1">
              <a:spcBef>
                <a:spcPts val="0"/>
              </a:spcBef>
              <a:spcAft>
                <a:spcPts val="0"/>
              </a:spcAft>
              <a:buClr>
                <a:schemeClr val="accent1"/>
              </a:buClr>
              <a:buSzPts val="3000"/>
              <a:buFont typeface="Oswald"/>
              <a:buNone/>
              <a:defRPr sz="3000" b="1">
                <a:solidFill>
                  <a:schemeClr val="accent1"/>
                </a:solidFill>
                <a:latin typeface="Oswald"/>
                <a:ea typeface="Oswald"/>
                <a:cs typeface="Oswald"/>
                <a:sym typeface="Oswald"/>
              </a:defRPr>
            </a:lvl2pPr>
            <a:lvl3pPr lvl="2">
              <a:spcBef>
                <a:spcPts val="0"/>
              </a:spcBef>
              <a:spcAft>
                <a:spcPts val="0"/>
              </a:spcAft>
              <a:buClr>
                <a:schemeClr val="accent1"/>
              </a:buClr>
              <a:buSzPts val="3000"/>
              <a:buFont typeface="Oswald"/>
              <a:buNone/>
              <a:defRPr sz="3000" b="1">
                <a:solidFill>
                  <a:schemeClr val="accent1"/>
                </a:solidFill>
                <a:latin typeface="Oswald"/>
                <a:ea typeface="Oswald"/>
                <a:cs typeface="Oswald"/>
                <a:sym typeface="Oswald"/>
              </a:defRPr>
            </a:lvl3pPr>
            <a:lvl4pPr lvl="3">
              <a:spcBef>
                <a:spcPts val="0"/>
              </a:spcBef>
              <a:spcAft>
                <a:spcPts val="0"/>
              </a:spcAft>
              <a:buClr>
                <a:schemeClr val="accent1"/>
              </a:buClr>
              <a:buSzPts val="3000"/>
              <a:buFont typeface="Oswald"/>
              <a:buNone/>
              <a:defRPr sz="3000" b="1">
                <a:solidFill>
                  <a:schemeClr val="accent1"/>
                </a:solidFill>
                <a:latin typeface="Oswald"/>
                <a:ea typeface="Oswald"/>
                <a:cs typeface="Oswald"/>
                <a:sym typeface="Oswald"/>
              </a:defRPr>
            </a:lvl4pPr>
            <a:lvl5pPr lvl="4">
              <a:spcBef>
                <a:spcPts val="0"/>
              </a:spcBef>
              <a:spcAft>
                <a:spcPts val="0"/>
              </a:spcAft>
              <a:buClr>
                <a:schemeClr val="accent1"/>
              </a:buClr>
              <a:buSzPts val="3000"/>
              <a:buFont typeface="Oswald"/>
              <a:buNone/>
              <a:defRPr sz="3000" b="1">
                <a:solidFill>
                  <a:schemeClr val="accent1"/>
                </a:solidFill>
                <a:latin typeface="Oswald"/>
                <a:ea typeface="Oswald"/>
                <a:cs typeface="Oswald"/>
                <a:sym typeface="Oswald"/>
              </a:defRPr>
            </a:lvl5pPr>
            <a:lvl6pPr lvl="5">
              <a:spcBef>
                <a:spcPts val="0"/>
              </a:spcBef>
              <a:spcAft>
                <a:spcPts val="0"/>
              </a:spcAft>
              <a:buClr>
                <a:schemeClr val="accent1"/>
              </a:buClr>
              <a:buSzPts val="3000"/>
              <a:buFont typeface="Oswald"/>
              <a:buNone/>
              <a:defRPr sz="3000" b="1">
                <a:solidFill>
                  <a:schemeClr val="accent1"/>
                </a:solidFill>
                <a:latin typeface="Oswald"/>
                <a:ea typeface="Oswald"/>
                <a:cs typeface="Oswald"/>
                <a:sym typeface="Oswald"/>
              </a:defRPr>
            </a:lvl6pPr>
            <a:lvl7pPr lvl="6">
              <a:spcBef>
                <a:spcPts val="0"/>
              </a:spcBef>
              <a:spcAft>
                <a:spcPts val="0"/>
              </a:spcAft>
              <a:buClr>
                <a:schemeClr val="accent1"/>
              </a:buClr>
              <a:buSzPts val="3000"/>
              <a:buFont typeface="Oswald"/>
              <a:buNone/>
              <a:defRPr sz="3000" b="1">
                <a:solidFill>
                  <a:schemeClr val="accent1"/>
                </a:solidFill>
                <a:latin typeface="Oswald"/>
                <a:ea typeface="Oswald"/>
                <a:cs typeface="Oswald"/>
                <a:sym typeface="Oswald"/>
              </a:defRPr>
            </a:lvl7pPr>
            <a:lvl8pPr lvl="7">
              <a:spcBef>
                <a:spcPts val="0"/>
              </a:spcBef>
              <a:spcAft>
                <a:spcPts val="0"/>
              </a:spcAft>
              <a:buClr>
                <a:schemeClr val="accent1"/>
              </a:buClr>
              <a:buSzPts val="3000"/>
              <a:buFont typeface="Oswald"/>
              <a:buNone/>
              <a:defRPr sz="3000" b="1">
                <a:solidFill>
                  <a:schemeClr val="accent1"/>
                </a:solidFill>
                <a:latin typeface="Oswald"/>
                <a:ea typeface="Oswald"/>
                <a:cs typeface="Oswald"/>
                <a:sym typeface="Oswald"/>
              </a:defRPr>
            </a:lvl8pPr>
            <a:lvl9pPr lvl="8">
              <a:spcBef>
                <a:spcPts val="0"/>
              </a:spcBef>
              <a:spcAft>
                <a:spcPts val="0"/>
              </a:spcAft>
              <a:buClr>
                <a:schemeClr val="accent1"/>
              </a:buClr>
              <a:buSzPts val="3000"/>
              <a:buFont typeface="Oswald"/>
              <a:buNone/>
              <a:defRPr sz="3000" b="1">
                <a:solidFill>
                  <a:schemeClr val="accent1"/>
                </a:solidFill>
                <a:latin typeface="Oswald"/>
                <a:ea typeface="Oswald"/>
                <a:cs typeface="Oswald"/>
                <a:sym typeface="Oswald"/>
              </a:defRPr>
            </a:lvl9pPr>
          </a:lstStyle>
          <a:p>
            <a:endParaRPr/>
          </a:p>
        </p:txBody>
      </p:sp>
      <p:sp>
        <p:nvSpPr>
          <p:cNvPr id="7" name="Google Shape;7;p1"/>
          <p:cNvSpPr txBox="1">
            <a:spLocks noGrp="1"/>
          </p:cNvSpPr>
          <p:nvPr>
            <p:ph type="body" idx="1"/>
          </p:nvPr>
        </p:nvSpPr>
        <p:spPr>
          <a:xfrm>
            <a:off x="1031425" y="1777125"/>
            <a:ext cx="5760300" cy="2521200"/>
          </a:xfrm>
          <a:prstGeom prst="rect">
            <a:avLst/>
          </a:prstGeom>
          <a:noFill/>
          <a:ln>
            <a:noFill/>
          </a:ln>
        </p:spPr>
        <p:txBody>
          <a:bodyPr spcFirstLastPara="1" wrap="square" lIns="91425" tIns="91425" rIns="91425" bIns="91425" anchor="t" anchorCtr="0">
            <a:noAutofit/>
          </a:bodyPr>
          <a:lstStyle>
            <a:lvl1pPr marL="457200" lvl="0" indent="-355600">
              <a:spcBef>
                <a:spcPts val="600"/>
              </a:spcBef>
              <a:spcAft>
                <a:spcPts val="0"/>
              </a:spcAft>
              <a:buClr>
                <a:schemeClr val="accent3"/>
              </a:buClr>
              <a:buSzPts val="2000"/>
              <a:buFont typeface="Roboto Condensed"/>
              <a:buChar char="»"/>
              <a:defRPr sz="2000">
                <a:solidFill>
                  <a:schemeClr val="dk2"/>
                </a:solidFill>
                <a:latin typeface="Roboto Condensed"/>
                <a:ea typeface="Roboto Condensed"/>
                <a:cs typeface="Roboto Condensed"/>
                <a:sym typeface="Roboto Condensed"/>
              </a:defRPr>
            </a:lvl1pPr>
            <a:lvl2pPr marL="914400" lvl="1" indent="-355600">
              <a:spcBef>
                <a:spcPts val="0"/>
              </a:spcBef>
              <a:spcAft>
                <a:spcPts val="0"/>
              </a:spcAft>
              <a:buClr>
                <a:schemeClr val="accent3"/>
              </a:buClr>
              <a:buSzPts val="2000"/>
              <a:buFont typeface="Roboto Condensed"/>
              <a:buChar char="⋄"/>
              <a:defRPr sz="2000">
                <a:solidFill>
                  <a:schemeClr val="dk2"/>
                </a:solidFill>
                <a:latin typeface="Roboto Condensed"/>
                <a:ea typeface="Roboto Condensed"/>
                <a:cs typeface="Roboto Condensed"/>
                <a:sym typeface="Roboto Condensed"/>
              </a:defRPr>
            </a:lvl2pPr>
            <a:lvl3pPr marL="1371600" lvl="2" indent="-355600">
              <a:spcBef>
                <a:spcPts val="0"/>
              </a:spcBef>
              <a:spcAft>
                <a:spcPts val="0"/>
              </a:spcAft>
              <a:buClr>
                <a:schemeClr val="accent3"/>
              </a:buClr>
              <a:buSzPts val="2000"/>
              <a:buFont typeface="Roboto Condensed"/>
              <a:buChar char="⋄"/>
              <a:defRPr sz="2000">
                <a:solidFill>
                  <a:schemeClr val="dk2"/>
                </a:solidFill>
                <a:latin typeface="Roboto Condensed"/>
                <a:ea typeface="Roboto Condensed"/>
                <a:cs typeface="Roboto Condensed"/>
                <a:sym typeface="Roboto Condensed"/>
              </a:defRPr>
            </a:lvl3pPr>
            <a:lvl4pPr marL="1828800" lvl="3" indent="-355600">
              <a:spcBef>
                <a:spcPts val="0"/>
              </a:spcBef>
              <a:spcAft>
                <a:spcPts val="0"/>
              </a:spcAft>
              <a:buClr>
                <a:schemeClr val="dk2"/>
              </a:buClr>
              <a:buSzPts val="2000"/>
              <a:buFont typeface="Roboto Condensed"/>
              <a:buChar char="⋄"/>
              <a:defRPr sz="2000">
                <a:solidFill>
                  <a:schemeClr val="dk2"/>
                </a:solidFill>
                <a:latin typeface="Roboto Condensed"/>
                <a:ea typeface="Roboto Condensed"/>
                <a:cs typeface="Roboto Condensed"/>
                <a:sym typeface="Roboto Condensed"/>
              </a:defRPr>
            </a:lvl4pPr>
            <a:lvl5pPr marL="2286000" lvl="4" indent="-355600">
              <a:spcBef>
                <a:spcPts val="0"/>
              </a:spcBef>
              <a:spcAft>
                <a:spcPts val="0"/>
              </a:spcAft>
              <a:buClr>
                <a:schemeClr val="dk2"/>
              </a:buClr>
              <a:buSzPts val="2000"/>
              <a:buFont typeface="Roboto Condensed"/>
              <a:buChar char="⋄"/>
              <a:defRPr sz="2000">
                <a:solidFill>
                  <a:schemeClr val="dk2"/>
                </a:solidFill>
                <a:latin typeface="Roboto Condensed"/>
                <a:ea typeface="Roboto Condensed"/>
                <a:cs typeface="Roboto Condensed"/>
                <a:sym typeface="Roboto Condensed"/>
              </a:defRPr>
            </a:lvl5pPr>
            <a:lvl6pPr marL="2743200" lvl="5" indent="-355600">
              <a:spcBef>
                <a:spcPts val="0"/>
              </a:spcBef>
              <a:spcAft>
                <a:spcPts val="0"/>
              </a:spcAft>
              <a:buClr>
                <a:schemeClr val="dk2"/>
              </a:buClr>
              <a:buSzPts val="2000"/>
              <a:buFont typeface="Roboto Condensed"/>
              <a:buChar char="⋄"/>
              <a:defRPr sz="2000">
                <a:solidFill>
                  <a:schemeClr val="dk2"/>
                </a:solidFill>
                <a:latin typeface="Roboto Condensed"/>
                <a:ea typeface="Roboto Condensed"/>
                <a:cs typeface="Roboto Condensed"/>
                <a:sym typeface="Roboto Condensed"/>
              </a:defRPr>
            </a:lvl6pPr>
            <a:lvl7pPr marL="3200400" lvl="6" indent="-355600">
              <a:spcBef>
                <a:spcPts val="0"/>
              </a:spcBef>
              <a:spcAft>
                <a:spcPts val="0"/>
              </a:spcAft>
              <a:buClr>
                <a:schemeClr val="dk2"/>
              </a:buClr>
              <a:buSzPts val="2000"/>
              <a:buFont typeface="Roboto Condensed"/>
              <a:buChar char="●"/>
              <a:defRPr sz="2000">
                <a:solidFill>
                  <a:schemeClr val="dk2"/>
                </a:solidFill>
                <a:latin typeface="Roboto Condensed"/>
                <a:ea typeface="Roboto Condensed"/>
                <a:cs typeface="Roboto Condensed"/>
                <a:sym typeface="Roboto Condensed"/>
              </a:defRPr>
            </a:lvl7pPr>
            <a:lvl8pPr marL="3657600" lvl="7" indent="-355600">
              <a:spcBef>
                <a:spcPts val="0"/>
              </a:spcBef>
              <a:spcAft>
                <a:spcPts val="0"/>
              </a:spcAft>
              <a:buClr>
                <a:schemeClr val="dk2"/>
              </a:buClr>
              <a:buSzPts val="2000"/>
              <a:buFont typeface="Roboto Condensed"/>
              <a:buChar char="○"/>
              <a:defRPr sz="2000">
                <a:solidFill>
                  <a:schemeClr val="dk2"/>
                </a:solidFill>
                <a:latin typeface="Roboto Condensed"/>
                <a:ea typeface="Roboto Condensed"/>
                <a:cs typeface="Roboto Condensed"/>
                <a:sym typeface="Roboto Condensed"/>
              </a:defRPr>
            </a:lvl8pPr>
            <a:lvl9pPr marL="4114800" lvl="8" indent="-355600">
              <a:spcBef>
                <a:spcPts val="0"/>
              </a:spcBef>
              <a:spcAft>
                <a:spcPts val="0"/>
              </a:spcAft>
              <a:buClr>
                <a:schemeClr val="dk2"/>
              </a:buClr>
              <a:buSzPts val="2000"/>
              <a:buFont typeface="Roboto Condensed"/>
              <a:buChar char="■"/>
              <a:defRPr sz="2000">
                <a:solidFill>
                  <a:schemeClr val="dk2"/>
                </a:solidFill>
                <a:latin typeface="Roboto Condensed"/>
                <a:ea typeface="Roboto Condensed"/>
                <a:cs typeface="Roboto Condensed"/>
                <a:sym typeface="Roboto Condensed"/>
              </a:defRPr>
            </a:lvl9pPr>
          </a:lstStyle>
          <a:p>
            <a:endParaRPr/>
          </a:p>
        </p:txBody>
      </p:sp>
      <p:sp>
        <p:nvSpPr>
          <p:cNvPr id="8" name="Google Shape;8;p1"/>
          <p:cNvSpPr txBox="1">
            <a:spLocks noGrp="1"/>
          </p:cNvSpPr>
          <p:nvPr>
            <p:ph type="sldNum" idx="12"/>
          </p:nvPr>
        </p:nvSpPr>
        <p:spPr>
          <a:xfrm>
            <a:off x="8556784" y="1"/>
            <a:ext cx="548700" cy="393600"/>
          </a:xfrm>
          <a:prstGeom prst="rect">
            <a:avLst/>
          </a:prstGeom>
          <a:noFill/>
          <a:ln>
            <a:noFill/>
          </a:ln>
        </p:spPr>
        <p:txBody>
          <a:bodyPr spcFirstLastPara="1" wrap="square" lIns="91425" tIns="91425" rIns="91425" bIns="91425" anchor="t" anchorCtr="0">
            <a:noAutofit/>
          </a:bodyPr>
          <a:lstStyle>
            <a:lvl1pPr lvl="0" algn="r">
              <a:buNone/>
              <a:defRPr sz="1300">
                <a:solidFill>
                  <a:schemeClr val="accent2"/>
                </a:solidFill>
                <a:latin typeface="Roboto Condensed"/>
                <a:ea typeface="Roboto Condensed"/>
                <a:cs typeface="Roboto Condensed"/>
                <a:sym typeface="Roboto Condensed"/>
              </a:defRPr>
            </a:lvl1pPr>
            <a:lvl2pPr lvl="1" algn="r">
              <a:buNone/>
              <a:defRPr sz="1300">
                <a:solidFill>
                  <a:schemeClr val="accent2"/>
                </a:solidFill>
                <a:latin typeface="Roboto Condensed"/>
                <a:ea typeface="Roboto Condensed"/>
                <a:cs typeface="Roboto Condensed"/>
                <a:sym typeface="Roboto Condensed"/>
              </a:defRPr>
            </a:lvl2pPr>
            <a:lvl3pPr lvl="2" algn="r">
              <a:buNone/>
              <a:defRPr sz="1300">
                <a:solidFill>
                  <a:schemeClr val="accent2"/>
                </a:solidFill>
                <a:latin typeface="Roboto Condensed"/>
                <a:ea typeface="Roboto Condensed"/>
                <a:cs typeface="Roboto Condensed"/>
                <a:sym typeface="Roboto Condensed"/>
              </a:defRPr>
            </a:lvl3pPr>
            <a:lvl4pPr lvl="3" algn="r">
              <a:buNone/>
              <a:defRPr sz="1300">
                <a:solidFill>
                  <a:schemeClr val="accent2"/>
                </a:solidFill>
                <a:latin typeface="Roboto Condensed"/>
                <a:ea typeface="Roboto Condensed"/>
                <a:cs typeface="Roboto Condensed"/>
                <a:sym typeface="Roboto Condensed"/>
              </a:defRPr>
            </a:lvl4pPr>
            <a:lvl5pPr lvl="4" algn="r">
              <a:buNone/>
              <a:defRPr sz="1300">
                <a:solidFill>
                  <a:schemeClr val="accent2"/>
                </a:solidFill>
                <a:latin typeface="Roboto Condensed"/>
                <a:ea typeface="Roboto Condensed"/>
                <a:cs typeface="Roboto Condensed"/>
                <a:sym typeface="Roboto Condensed"/>
              </a:defRPr>
            </a:lvl5pPr>
            <a:lvl6pPr lvl="5" algn="r">
              <a:buNone/>
              <a:defRPr sz="1300">
                <a:solidFill>
                  <a:schemeClr val="accent2"/>
                </a:solidFill>
                <a:latin typeface="Roboto Condensed"/>
                <a:ea typeface="Roboto Condensed"/>
                <a:cs typeface="Roboto Condensed"/>
                <a:sym typeface="Roboto Condensed"/>
              </a:defRPr>
            </a:lvl6pPr>
            <a:lvl7pPr lvl="6" algn="r">
              <a:buNone/>
              <a:defRPr sz="1300">
                <a:solidFill>
                  <a:schemeClr val="accent2"/>
                </a:solidFill>
                <a:latin typeface="Roboto Condensed"/>
                <a:ea typeface="Roboto Condensed"/>
                <a:cs typeface="Roboto Condensed"/>
                <a:sym typeface="Roboto Condensed"/>
              </a:defRPr>
            </a:lvl7pPr>
            <a:lvl8pPr lvl="7" algn="r">
              <a:buNone/>
              <a:defRPr sz="1300">
                <a:solidFill>
                  <a:schemeClr val="accent2"/>
                </a:solidFill>
                <a:latin typeface="Roboto Condensed"/>
                <a:ea typeface="Roboto Condensed"/>
                <a:cs typeface="Roboto Condensed"/>
                <a:sym typeface="Roboto Condensed"/>
              </a:defRPr>
            </a:lvl8pPr>
            <a:lvl9pPr lvl="8" algn="r">
              <a:buNone/>
              <a:defRPr sz="1300">
                <a:solidFill>
                  <a:schemeClr val="accent2"/>
                </a:solidFill>
                <a:latin typeface="Roboto Condensed"/>
                <a:ea typeface="Roboto Condensed"/>
                <a:cs typeface="Roboto Condensed"/>
                <a:sym typeface="Roboto Condensed"/>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6" r:id="rId3"/>
    <p:sldLayoutId id="2147483660"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Complete/So%20Do%20Tong%20Quat/So%20Do%20Tong%20Quan%201.pdf"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file:///\\khoacntt.lttc.edu.vn\data"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4.xml"/><Relationship Id="rId1" Type="http://schemas.openxmlformats.org/officeDocument/2006/relationships/video" Target="file:///H:\BaoCaoHoiThao2023\UngDungHeThongCNTTTrongDayHoc.mp4"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5"/>
          <p:cNvSpPr txBox="1">
            <a:spLocks noGrp="1"/>
          </p:cNvSpPr>
          <p:nvPr>
            <p:ph type="ctrTitle"/>
          </p:nvPr>
        </p:nvSpPr>
        <p:spPr>
          <a:xfrm>
            <a:off x="685800" y="2421550"/>
            <a:ext cx="7772400" cy="1159800"/>
          </a:xfrm>
          <a:prstGeom prst="rect">
            <a:avLst/>
          </a:prstGeom>
        </p:spPr>
        <p:txBody>
          <a:bodyPr spcFirstLastPara="1" wrap="square" lIns="91425" tIns="91425" rIns="91425" bIns="91425" anchor="b" anchorCtr="0">
            <a:noAutofit/>
          </a:bodyPr>
          <a:lstStyle/>
          <a:p>
            <a:pPr lvl="0" algn="just"/>
            <a:r>
              <a:rPr lang="en-US" smtClean="0">
                <a:solidFill>
                  <a:schemeClr val="bg1"/>
                </a:solidFill>
                <a:latin typeface="Times New Roman" pitchFamily="18" charset="0"/>
                <a:cs typeface="Times New Roman" pitchFamily="18" charset="0"/>
              </a:rPr>
              <a:t>XÂY DỰNG HẠ TẦNG MẠNG KHOA CNTT - ỨNG DỤNG TRONG CÔNG TÁC QUẢN LÝ DẠY VÀ HỌC</a:t>
            </a:r>
            <a:endParaRPr sz="1400">
              <a:solidFill>
                <a:schemeClr val="bg1"/>
              </a:solidFill>
            </a:endParaRPr>
          </a:p>
        </p:txBody>
      </p:sp>
      <p:sp>
        <p:nvSpPr>
          <p:cNvPr id="190" name="Google Shape;190;p15"/>
          <p:cNvSpPr txBox="1">
            <a:spLocks noGrp="1"/>
          </p:cNvSpPr>
          <p:nvPr>
            <p:ph type="subTitle" idx="1"/>
          </p:nvPr>
        </p:nvSpPr>
        <p:spPr>
          <a:xfrm>
            <a:off x="685800" y="3615750"/>
            <a:ext cx="5074500" cy="78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smtClean="0"/>
              <a:t>Người trình bày: Trần Việt Khánh</a:t>
            </a:r>
            <a:endParaRPr b="1"/>
          </a:p>
        </p:txBody>
      </p:sp>
      <p:sp>
        <p:nvSpPr>
          <p:cNvPr id="191" name="Google Shape;191;p15"/>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1</a:t>
            </a:fld>
            <a:endParaRPr/>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14"/>
          <p:cNvSpPr txBox="1">
            <a:spLocks noGrp="1"/>
          </p:cNvSpPr>
          <p:nvPr>
            <p:ph type="ctrTitle" idx="4294967295"/>
          </p:nvPr>
        </p:nvSpPr>
        <p:spPr>
          <a:xfrm>
            <a:off x="152400" y="1047750"/>
            <a:ext cx="4924200" cy="719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sz="4000" smtClean="0">
                <a:solidFill>
                  <a:schemeClr val="accent4"/>
                </a:solidFill>
              </a:rPr>
              <a:t>NỘI DUNG TRÌNH BÀY</a:t>
            </a:r>
            <a:endParaRPr sz="4000">
              <a:solidFill>
                <a:schemeClr val="accent4"/>
              </a:solidFill>
            </a:endParaRPr>
          </a:p>
        </p:txBody>
      </p:sp>
      <p:sp>
        <p:nvSpPr>
          <p:cNvPr id="182" name="Google Shape;182;p14"/>
          <p:cNvSpPr txBox="1">
            <a:spLocks noGrp="1"/>
          </p:cNvSpPr>
          <p:nvPr>
            <p:ph type="subTitle" idx="4294967295"/>
          </p:nvPr>
        </p:nvSpPr>
        <p:spPr>
          <a:xfrm>
            <a:off x="181200" y="2114550"/>
            <a:ext cx="4924200" cy="1953300"/>
          </a:xfrm>
          <a:prstGeom prst="rect">
            <a:avLst/>
          </a:prstGeom>
        </p:spPr>
        <p:txBody>
          <a:bodyPr spcFirstLastPara="1" wrap="square" lIns="91425" tIns="91425" rIns="91425" bIns="91425" anchor="t" anchorCtr="0">
            <a:noAutofit/>
          </a:bodyPr>
          <a:lstStyle/>
          <a:p>
            <a:pPr>
              <a:buFont typeface="+mj-lt"/>
              <a:buAutoNum type="arabicPeriod"/>
            </a:pPr>
            <a:r>
              <a:rPr lang="en-US" sz="1600" b="1" smtClean="0">
                <a:solidFill>
                  <a:srgbClr val="002060"/>
                </a:solidFill>
                <a:latin typeface="Times New Roman" panose="02020603050405020304" pitchFamily="18" charset="0"/>
                <a:cs typeface="Times New Roman" panose="02020603050405020304" pitchFamily="18" charset="0"/>
              </a:rPr>
              <a:t>NHU CẦU THỰC TẾ VỀ HỆ THỐNG CNTT</a:t>
            </a:r>
          </a:p>
          <a:p>
            <a:pPr>
              <a:buFont typeface="+mj-lt"/>
              <a:buAutoNum type="arabicPeriod"/>
            </a:pPr>
            <a:endParaRPr lang="en-US" sz="1600" b="1" smtClean="0">
              <a:solidFill>
                <a:srgbClr val="002060"/>
              </a:solidFill>
              <a:latin typeface="Times New Roman" panose="02020603050405020304" pitchFamily="18" charset="0"/>
              <a:cs typeface="Times New Roman" panose="02020603050405020304" pitchFamily="18" charset="0"/>
            </a:endParaRPr>
          </a:p>
          <a:p>
            <a:pPr>
              <a:buFont typeface="+mj-lt"/>
              <a:buAutoNum type="arabicPeriod"/>
            </a:pPr>
            <a:r>
              <a:rPr lang="en-US" sz="1600" b="1" smtClean="0">
                <a:solidFill>
                  <a:srgbClr val="002060"/>
                </a:solidFill>
                <a:latin typeface="Times New Roman" panose="02020603050405020304" pitchFamily="18" charset="0"/>
                <a:cs typeface="Times New Roman" panose="02020603050405020304" pitchFamily="18" charset="0"/>
              </a:rPr>
              <a:t>XÂY DỰNG VÀ CÀI ĐẶT HỆ THỐNG</a:t>
            </a:r>
          </a:p>
          <a:p>
            <a:pPr>
              <a:buFont typeface="+mj-lt"/>
              <a:buAutoNum type="arabicPeriod"/>
            </a:pPr>
            <a:endParaRPr lang="en-US" sz="1600" b="1" smtClean="0">
              <a:solidFill>
                <a:srgbClr val="002060"/>
              </a:solidFill>
              <a:latin typeface="Times New Roman" panose="02020603050405020304" pitchFamily="18" charset="0"/>
              <a:cs typeface="Times New Roman" panose="02020603050405020304" pitchFamily="18" charset="0"/>
            </a:endParaRPr>
          </a:p>
          <a:p>
            <a:pPr>
              <a:buFont typeface="+mj-lt"/>
              <a:buAutoNum type="arabicPeriod"/>
            </a:pPr>
            <a:r>
              <a:rPr lang="en-US" sz="1600" b="1" smtClean="0">
                <a:solidFill>
                  <a:srgbClr val="002060"/>
                </a:solidFill>
                <a:latin typeface="Times New Roman" panose="02020603050405020304" pitchFamily="18" charset="0"/>
                <a:cs typeface="Times New Roman" panose="02020603050405020304" pitchFamily="18" charset="0"/>
              </a:rPr>
              <a:t>QUẢN LÝ VÀ SỬ DỤNG HỆ THỐNG</a:t>
            </a:r>
            <a:endParaRPr sz="1600" b="1">
              <a:solidFill>
                <a:srgbClr val="002060"/>
              </a:solidFill>
            </a:endParaRPr>
          </a:p>
        </p:txBody>
      </p:sp>
      <p:sp>
        <p:nvSpPr>
          <p:cNvPr id="184" name="Google Shape;184;p14"/>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solidFill>
                  <a:srgbClr val="FFFFFF"/>
                </a:solidFill>
              </a:rPr>
              <a:pPr marL="0" lvl="0" indent="0" algn="r" rtl="0">
                <a:spcBef>
                  <a:spcPts val="0"/>
                </a:spcBef>
                <a:spcAft>
                  <a:spcPts val="0"/>
                </a:spcAft>
                <a:buNone/>
              </a:pPr>
              <a:t>2</a:t>
            </a:fld>
            <a:endParaRPr>
              <a:solidFill>
                <a:srgbClr val="FFFFFF"/>
              </a:solidFill>
            </a:endParaRPr>
          </a:p>
        </p:txBody>
      </p:sp>
    </p:spTree>
  </p:cSld>
  <p:clrMapOvr>
    <a:masterClrMapping/>
  </p:clrMapOvr>
  <p:transition>
    <p:pull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4" name="Google Shape;204;p17"/>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3</a:t>
            </a:fld>
            <a:endParaRPr/>
          </a:p>
        </p:txBody>
      </p:sp>
      <p:sp>
        <p:nvSpPr>
          <p:cNvPr id="6" name="Title 1"/>
          <p:cNvSpPr>
            <a:spLocks noGrp="1"/>
          </p:cNvSpPr>
          <p:nvPr>
            <p:ph type="title"/>
          </p:nvPr>
        </p:nvSpPr>
        <p:spPr>
          <a:xfrm>
            <a:off x="838200" y="528970"/>
            <a:ext cx="7543800" cy="747380"/>
          </a:xfrm>
        </p:spPr>
        <p:txBody>
          <a:bodyPr>
            <a:normAutofit fontScale="90000"/>
          </a:bodyPr>
          <a:lstStyle/>
          <a:p>
            <a:r>
              <a:rPr lang="en-US" sz="2800" smtClean="0">
                <a:solidFill>
                  <a:schemeClr val="accent4"/>
                </a:solidFill>
                <a:latin typeface="Times New Roman" panose="02020603050405020304" pitchFamily="18" charset="0"/>
                <a:cs typeface="Times New Roman" panose="02020603050405020304" pitchFamily="18" charset="0"/>
              </a:rPr>
              <a:t>1. NHU CẦU THỰC TẾ VỀ HỆ THỐNG CNTT</a:t>
            </a:r>
            <a:endParaRPr lang="en-US">
              <a:solidFill>
                <a:srgbClr val="FF000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22960" y="1276350"/>
            <a:ext cx="7543800" cy="3317814"/>
          </a:xfrm>
          <a:prstGeom prst="rect">
            <a:avLst/>
          </a:prstGeom>
          <a:noFill/>
          <a:ln>
            <a:noFill/>
          </a:ln>
        </p:spPr>
        <p:txBody>
          <a:bodyPr spcFirstLastPara="1" wrap="square" lIns="91425" tIns="91425" rIns="91425" bIns="91425" anchor="t" anchorCtr="0">
            <a:noAutofit/>
          </a:bodyPr>
          <a:lstStyle/>
          <a:p>
            <a:pPr marL="457200" lvl="0" indent="-355600" algn="just">
              <a:spcBef>
                <a:spcPts val="600"/>
              </a:spcBef>
              <a:buClr>
                <a:schemeClr val="accent3"/>
              </a:buClr>
              <a:buSzPts val="2000"/>
              <a:buFont typeface="Wingdings" pitchFamily="2" charset="2"/>
              <a:buChar char="v"/>
            </a:pPr>
            <a:r>
              <a:rPr lang="en-US" smtClean="0">
                <a:solidFill>
                  <a:srgbClr val="0070C0"/>
                </a:solidFill>
                <a:latin typeface="Times New Roman" pitchFamily="18" charset="0"/>
                <a:cs typeface="Times New Roman" pitchFamily="18" charset="0"/>
              </a:rPr>
              <a:t>Hạ tầng CNTT là yếu tố rất quan trọng trong công tác quản lý dạy và học của giảng viên và sinh viên Khoa CNTT, hạ tầng CNTT cũng</a:t>
            </a:r>
            <a:r>
              <a:rPr lang="en-US" i="1" smtClean="0">
                <a:solidFill>
                  <a:srgbClr val="0070C0"/>
                </a:solidFill>
                <a:latin typeface="Times New Roman" pitchFamily="18" charset="0"/>
                <a:cs typeface="Times New Roman" pitchFamily="18" charset="0"/>
              </a:rPr>
              <a:t> </a:t>
            </a:r>
            <a:r>
              <a:rPr lang="en-US" smtClean="0">
                <a:solidFill>
                  <a:srgbClr val="0070C0"/>
                </a:solidFill>
                <a:latin typeface="Times New Roman" pitchFamily="18" charset="0"/>
                <a:cs typeface="Times New Roman" pitchFamily="18" charset="0"/>
              </a:rPr>
              <a:t>đóng vai trò quan trọng đến chất lượng đào tạo và sự phát triển bền vững của nhà trường. </a:t>
            </a:r>
          </a:p>
          <a:p>
            <a:pPr marL="457200" lvl="0" indent="-355600" algn="just">
              <a:spcBef>
                <a:spcPts val="600"/>
              </a:spcBef>
              <a:buClr>
                <a:schemeClr val="accent3"/>
              </a:buClr>
              <a:buSzPts val="2000"/>
              <a:buFont typeface="Wingdings" pitchFamily="2" charset="2"/>
              <a:buChar char="v"/>
            </a:pPr>
            <a:endParaRPr lang="en-US" smtClean="0">
              <a:solidFill>
                <a:srgbClr val="0070C0"/>
              </a:solidFill>
              <a:latin typeface="Times New Roman" pitchFamily="18" charset="0"/>
              <a:cs typeface="Times New Roman" pitchFamily="18" charset="0"/>
            </a:endParaRPr>
          </a:p>
          <a:p>
            <a:pPr marL="457200" lvl="0" indent="-355600" algn="just">
              <a:spcBef>
                <a:spcPts val="600"/>
              </a:spcBef>
              <a:buClr>
                <a:schemeClr val="accent3"/>
              </a:buClr>
              <a:buSzPts val="2000"/>
              <a:buFont typeface="Wingdings" pitchFamily="2" charset="2"/>
              <a:buChar char="v"/>
            </a:pPr>
            <a:r>
              <a:rPr lang="en-US" smtClean="0">
                <a:solidFill>
                  <a:srgbClr val="0070C0"/>
                </a:solidFill>
                <a:latin typeface="Times New Roman" pitchFamily="18" charset="0"/>
                <a:cs typeface="Times New Roman" pitchFamily="18" charset="0"/>
              </a:rPr>
              <a:t>Cách thức tổ chức, cách thức quản lý, cách thức đào tạo, cách thức giảng dạy,… đòi hỏi Khoa phải có một hệ thống IT để triển khai các hệ thống mạng, máy chủ, phần mềm ứng dụng phục vụ công tác quản lý và giảng dạy (tạo ra hệ thống các cơ sở dữ liệu lớn liên thông và đồng bộ) ứng dụng các thiết bị công nghệ hiện đại để quản lý, dự báo, điều hành một cách nhanh chóng, chính xác.</a:t>
            </a:r>
            <a:endParaRPr kumimoji="0" lang="en-US" b="0" i="0" u="none" strike="noStrike" kern="0" cap="none" spc="0" normalizeH="0" baseline="0" noProof="0" smtClean="0">
              <a:ln>
                <a:noFill/>
              </a:ln>
              <a:solidFill>
                <a:srgbClr val="0070C0"/>
              </a:solidFill>
              <a:effectLst/>
              <a:uLnTx/>
              <a:uFillTx/>
              <a:latin typeface="Times New Roman" pitchFamily="18" charset="0"/>
              <a:ea typeface="Roboto Condensed"/>
              <a:cs typeface="Times New Roman" pitchFamily="18" charset="0"/>
              <a:sym typeface="Roboto Condensed"/>
            </a:endParaRPr>
          </a:p>
        </p:txBody>
      </p:sp>
    </p:spTree>
  </p:cSld>
  <p:clrMapOvr>
    <a:masterClrMapping/>
  </p:clrMapOvr>
  <p:transition>
    <p:wheel spokes="3"/>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4" name="Google Shape;204;p17"/>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4</a:t>
            </a:fld>
            <a:endParaRPr/>
          </a:p>
        </p:txBody>
      </p:sp>
      <p:sp>
        <p:nvSpPr>
          <p:cNvPr id="6" name="Title 1"/>
          <p:cNvSpPr>
            <a:spLocks noGrp="1"/>
          </p:cNvSpPr>
          <p:nvPr>
            <p:ph type="title"/>
          </p:nvPr>
        </p:nvSpPr>
        <p:spPr>
          <a:xfrm>
            <a:off x="838200" y="-19050"/>
            <a:ext cx="7543800" cy="747380"/>
          </a:xfrm>
        </p:spPr>
        <p:txBody>
          <a:bodyPr>
            <a:normAutofit fontScale="90000"/>
          </a:bodyPr>
          <a:lstStyle/>
          <a:p>
            <a:r>
              <a:rPr lang="en-US" sz="2800" smtClean="0">
                <a:solidFill>
                  <a:schemeClr val="accent4"/>
                </a:solidFill>
                <a:latin typeface="Times New Roman" panose="02020603050405020304" pitchFamily="18" charset="0"/>
                <a:cs typeface="Times New Roman" panose="02020603050405020304" pitchFamily="18" charset="0"/>
              </a:rPr>
              <a:t>1. NHU CẦU THỰC TẾ VỀ HỆ THỐNG CNTT</a:t>
            </a:r>
            <a:endParaRPr lang="en-US">
              <a:solidFill>
                <a:srgbClr val="FF000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822960" y="666750"/>
            <a:ext cx="7543800" cy="4476750"/>
          </a:xfrm>
          <a:prstGeom prst="rect">
            <a:avLst/>
          </a:prstGeom>
          <a:noFill/>
          <a:ln>
            <a:noFill/>
          </a:ln>
        </p:spPr>
        <p:txBody>
          <a:bodyPr spcFirstLastPara="1" wrap="square" lIns="91425" tIns="91425" rIns="91425" bIns="91425" anchor="t" anchorCtr="0">
            <a:noAutofit/>
          </a:bodyPr>
          <a:lstStyle/>
          <a:p>
            <a:pPr marL="457200" lvl="0" indent="-355600">
              <a:spcBef>
                <a:spcPts val="600"/>
              </a:spcBef>
              <a:buClr>
                <a:schemeClr val="accent3"/>
              </a:buClr>
              <a:buSzPts val="2000"/>
              <a:buFont typeface="Wingdings" pitchFamily="2" charset="2"/>
              <a:buChar char="v"/>
            </a:pPr>
            <a:r>
              <a:rPr lang="en-US" noProof="0" smtClean="0">
                <a:solidFill>
                  <a:srgbClr val="002060"/>
                </a:solidFill>
                <a:latin typeface="Times New Roman" pitchFamily="18" charset="0"/>
                <a:ea typeface="Roboto Condensed"/>
                <a:cs typeface="Times New Roman" pitchFamily="18" charset="0"/>
                <a:sym typeface="Roboto Condensed"/>
              </a:rPr>
              <a:t>Cần kho lưu trữ dữ liệu, tư liệu, bài thi, …..</a:t>
            </a:r>
          </a:p>
          <a:p>
            <a:pPr marL="457200" lvl="0" indent="-355600">
              <a:spcBef>
                <a:spcPts val="600"/>
              </a:spcBef>
              <a:buClr>
                <a:schemeClr val="accent3"/>
              </a:buClr>
              <a:buSzPts val="2000"/>
              <a:buFont typeface="Wingdings" pitchFamily="2" charset="2"/>
              <a:buChar char="v"/>
            </a:pPr>
            <a:endParaRPr lang="en-US" noProof="0" smtClean="0">
              <a:solidFill>
                <a:srgbClr val="002060"/>
              </a:solidFill>
              <a:latin typeface="Times New Roman" pitchFamily="18" charset="0"/>
              <a:ea typeface="Roboto Condensed"/>
              <a:cs typeface="Times New Roman" pitchFamily="18" charset="0"/>
              <a:sym typeface="Roboto Condensed"/>
            </a:endParaRPr>
          </a:p>
          <a:p>
            <a:pPr marL="457200" lvl="0" indent="-355600">
              <a:spcBef>
                <a:spcPts val="600"/>
              </a:spcBef>
              <a:buClr>
                <a:schemeClr val="accent3"/>
              </a:buClr>
              <a:buSzPts val="2000"/>
              <a:buFont typeface="Wingdings" pitchFamily="2" charset="2"/>
              <a:buChar char="v"/>
            </a:pPr>
            <a:r>
              <a:rPr lang="en-US" smtClean="0">
                <a:solidFill>
                  <a:srgbClr val="002060"/>
                </a:solidFill>
                <a:latin typeface="Times New Roman" pitchFamily="18" charset="0"/>
                <a:ea typeface="Roboto Condensed"/>
                <a:cs typeface="Times New Roman" pitchFamily="18" charset="0"/>
                <a:sym typeface="Roboto Condensed"/>
              </a:rPr>
              <a:t>Xây dựng hệ thống ảo hóa VMWARE</a:t>
            </a:r>
            <a:endParaRPr lang="en-US" noProof="0" smtClean="0">
              <a:solidFill>
                <a:srgbClr val="002060"/>
              </a:solidFill>
              <a:latin typeface="Times New Roman" pitchFamily="18" charset="0"/>
              <a:ea typeface="Roboto Condensed"/>
              <a:cs typeface="Times New Roman" pitchFamily="18" charset="0"/>
              <a:sym typeface="Roboto Condensed"/>
            </a:endParaRPr>
          </a:p>
          <a:p>
            <a:pPr marL="457200" lvl="0" indent="-355600">
              <a:spcBef>
                <a:spcPts val="600"/>
              </a:spcBef>
              <a:buClr>
                <a:schemeClr val="accent3"/>
              </a:buClr>
              <a:buSzPts val="2000"/>
              <a:buFont typeface="Wingdings" pitchFamily="2" charset="2"/>
              <a:buChar char="v"/>
            </a:pPr>
            <a:endParaRPr kumimoji="0" lang="en-US" b="0" i="0" u="none" strike="noStrike" kern="0" cap="none" spc="0" normalizeH="0" baseline="0" smtClean="0">
              <a:ln>
                <a:noFill/>
              </a:ln>
              <a:solidFill>
                <a:srgbClr val="002060"/>
              </a:solidFill>
              <a:effectLst/>
              <a:uLnTx/>
              <a:uFillTx/>
              <a:latin typeface="Times New Roman" pitchFamily="18" charset="0"/>
              <a:ea typeface="Roboto Condensed"/>
              <a:cs typeface="Times New Roman" pitchFamily="18" charset="0"/>
              <a:sym typeface="Roboto Condensed"/>
            </a:endParaRPr>
          </a:p>
          <a:p>
            <a:pPr marL="457200" lvl="0" indent="-355600">
              <a:spcBef>
                <a:spcPts val="600"/>
              </a:spcBef>
              <a:buClr>
                <a:schemeClr val="accent3"/>
              </a:buClr>
              <a:buSzPts val="2000"/>
              <a:buFont typeface="Wingdings" pitchFamily="2" charset="2"/>
              <a:buChar char="v"/>
            </a:pPr>
            <a:r>
              <a:rPr kumimoji="0" lang="en-US" b="0" i="0" u="none" strike="noStrike" kern="0" cap="none" spc="0" normalizeH="0" baseline="0" smtClean="0">
                <a:ln>
                  <a:noFill/>
                </a:ln>
                <a:solidFill>
                  <a:srgbClr val="002060"/>
                </a:solidFill>
                <a:effectLst/>
                <a:uLnTx/>
                <a:uFillTx/>
                <a:latin typeface="Times New Roman" pitchFamily="18" charset="0"/>
                <a:ea typeface="Roboto Condensed"/>
                <a:cs typeface="Times New Roman" pitchFamily="18" charset="0"/>
                <a:sym typeface="Roboto Condensed"/>
              </a:rPr>
              <a:t>Thiết</a:t>
            </a:r>
            <a:r>
              <a:rPr kumimoji="0" lang="en-US" b="0" i="0" u="none" strike="noStrike" kern="0" cap="none" spc="0" normalizeH="0" smtClean="0">
                <a:ln>
                  <a:noFill/>
                </a:ln>
                <a:solidFill>
                  <a:srgbClr val="002060"/>
                </a:solidFill>
                <a:effectLst/>
                <a:uLnTx/>
                <a:uFillTx/>
                <a:latin typeface="Times New Roman" pitchFamily="18" charset="0"/>
                <a:ea typeface="Roboto Condensed"/>
                <a:cs typeface="Times New Roman" pitchFamily="18" charset="0"/>
                <a:sym typeface="Roboto Condensed"/>
              </a:rPr>
              <a:t> kế các bài giảng thực hành PNETLAB trên hệ thống server.</a:t>
            </a:r>
          </a:p>
          <a:p>
            <a:pPr marL="457200" lvl="0" indent="-355600">
              <a:spcBef>
                <a:spcPts val="600"/>
              </a:spcBef>
              <a:buClr>
                <a:schemeClr val="accent3"/>
              </a:buClr>
              <a:buSzPts val="2000"/>
              <a:buFont typeface="Wingdings" pitchFamily="2" charset="2"/>
              <a:buChar char="v"/>
            </a:pPr>
            <a:endParaRPr kumimoji="0" lang="en-US" b="0" i="0" u="none" strike="noStrike" kern="0" cap="none" spc="0" normalizeH="0" baseline="0" noProof="0" smtClean="0">
              <a:ln>
                <a:noFill/>
              </a:ln>
              <a:solidFill>
                <a:srgbClr val="002060"/>
              </a:solidFill>
              <a:effectLst/>
              <a:uLnTx/>
              <a:uFillTx/>
              <a:latin typeface="Times New Roman" pitchFamily="18" charset="0"/>
              <a:ea typeface="Roboto Condensed"/>
              <a:cs typeface="Times New Roman" pitchFamily="18" charset="0"/>
              <a:sym typeface="Roboto Condensed"/>
            </a:endParaRPr>
          </a:p>
          <a:p>
            <a:pPr marL="457200" lvl="0" indent="-355600">
              <a:spcBef>
                <a:spcPts val="600"/>
              </a:spcBef>
              <a:buClr>
                <a:schemeClr val="accent3"/>
              </a:buClr>
              <a:buSzPts val="2000"/>
              <a:buFont typeface="Wingdings" pitchFamily="2" charset="2"/>
              <a:buChar char="v"/>
            </a:pPr>
            <a:r>
              <a:rPr kumimoji="0" lang="en-US" b="0" i="0" u="none" strike="noStrike" kern="0" cap="none" spc="0" normalizeH="0" baseline="0" noProof="0" smtClean="0">
                <a:ln>
                  <a:noFill/>
                </a:ln>
                <a:solidFill>
                  <a:srgbClr val="002060"/>
                </a:solidFill>
                <a:effectLst/>
                <a:uLnTx/>
                <a:uFillTx/>
                <a:latin typeface="Times New Roman" pitchFamily="18" charset="0"/>
                <a:ea typeface="Roboto Condensed"/>
                <a:cs typeface="Times New Roman" pitchFamily="18" charset="0"/>
                <a:sym typeface="Roboto Condensed"/>
              </a:rPr>
              <a:t>Thiết</a:t>
            </a:r>
            <a:r>
              <a:rPr kumimoji="0" lang="en-US" b="0" i="0" u="none" strike="noStrike" kern="0" cap="none" spc="0" normalizeH="0" noProof="0" smtClean="0">
                <a:ln>
                  <a:noFill/>
                </a:ln>
                <a:solidFill>
                  <a:srgbClr val="002060"/>
                </a:solidFill>
                <a:effectLst/>
                <a:uLnTx/>
                <a:uFillTx/>
                <a:latin typeface="Times New Roman" pitchFamily="18" charset="0"/>
                <a:ea typeface="Roboto Condensed"/>
                <a:cs typeface="Times New Roman" pitchFamily="18" charset="0"/>
                <a:sym typeface="Roboto Condensed"/>
              </a:rPr>
              <a:t> lập quyền hạn truy cập tài nguyên giảng dạy của hệ thống VLAB</a:t>
            </a:r>
          </a:p>
          <a:p>
            <a:pPr marL="457200" lvl="0" indent="-355600">
              <a:spcBef>
                <a:spcPts val="600"/>
              </a:spcBef>
              <a:buClr>
                <a:schemeClr val="accent3"/>
              </a:buClr>
              <a:buSzPts val="2000"/>
              <a:buFont typeface="Wingdings" pitchFamily="2" charset="2"/>
              <a:buChar char="v"/>
            </a:pPr>
            <a:endParaRPr kumimoji="0" lang="en-US" b="0" i="0" u="none" strike="noStrike" kern="0" cap="none" spc="0" normalizeH="0" baseline="0" noProof="0" smtClean="0">
              <a:ln>
                <a:noFill/>
              </a:ln>
              <a:solidFill>
                <a:srgbClr val="002060"/>
              </a:solidFill>
              <a:effectLst/>
              <a:uLnTx/>
              <a:uFillTx/>
              <a:latin typeface="Times New Roman" pitchFamily="18" charset="0"/>
              <a:ea typeface="Roboto Condensed"/>
              <a:cs typeface="Times New Roman" pitchFamily="18" charset="0"/>
              <a:sym typeface="Roboto Condensed"/>
            </a:endParaRPr>
          </a:p>
          <a:p>
            <a:pPr marL="457200" lvl="0" indent="-355600">
              <a:spcBef>
                <a:spcPts val="600"/>
              </a:spcBef>
              <a:buClr>
                <a:schemeClr val="accent3"/>
              </a:buClr>
              <a:buSzPts val="2000"/>
              <a:buFont typeface="Wingdings" pitchFamily="2" charset="2"/>
              <a:buChar char="v"/>
            </a:pPr>
            <a:r>
              <a:rPr lang="en-US" smtClean="0">
                <a:solidFill>
                  <a:srgbClr val="002060"/>
                </a:solidFill>
                <a:latin typeface="Times New Roman" pitchFamily="18" charset="0"/>
                <a:ea typeface="Roboto Condensed"/>
                <a:cs typeface="Times New Roman" pitchFamily="18" charset="0"/>
                <a:sym typeface="Roboto Condensed"/>
              </a:rPr>
              <a:t>Thiết lập hệ thống lớp học ảo trên hệ thống máy chủ VMWARE.</a:t>
            </a:r>
          </a:p>
          <a:p>
            <a:pPr marL="457200" lvl="0" indent="-355600">
              <a:spcBef>
                <a:spcPts val="600"/>
              </a:spcBef>
              <a:buClr>
                <a:schemeClr val="accent3"/>
              </a:buClr>
              <a:buSzPts val="2000"/>
              <a:buFont typeface="Wingdings" pitchFamily="2" charset="2"/>
              <a:buChar char="v"/>
            </a:pPr>
            <a:endParaRPr lang="en-US" smtClean="0">
              <a:solidFill>
                <a:srgbClr val="002060"/>
              </a:solidFill>
              <a:latin typeface="Times New Roman" pitchFamily="18" charset="0"/>
              <a:ea typeface="Roboto Condensed"/>
              <a:cs typeface="Times New Roman" pitchFamily="18" charset="0"/>
              <a:sym typeface="Roboto Condensed"/>
            </a:endParaRPr>
          </a:p>
          <a:p>
            <a:pPr marL="457200" lvl="0" indent="-355600">
              <a:spcBef>
                <a:spcPts val="600"/>
              </a:spcBef>
              <a:buClr>
                <a:schemeClr val="accent3"/>
              </a:buClr>
              <a:buSzPts val="2000"/>
              <a:buFont typeface="Wingdings" pitchFamily="2" charset="2"/>
              <a:buChar char="v"/>
            </a:pPr>
            <a:r>
              <a:rPr lang="en-US" smtClean="0">
                <a:solidFill>
                  <a:srgbClr val="002060"/>
                </a:solidFill>
                <a:latin typeface="Times New Roman" pitchFamily="18" charset="0"/>
                <a:ea typeface="Roboto Condensed"/>
                <a:cs typeface="Times New Roman" pitchFamily="18" charset="0"/>
                <a:sym typeface="Roboto Condensed"/>
              </a:rPr>
              <a:t>Xây dựng hệ thống thi trắc nghiệm</a:t>
            </a:r>
          </a:p>
          <a:p>
            <a:pPr marL="457200" lvl="0" indent="-355600">
              <a:spcBef>
                <a:spcPts val="600"/>
              </a:spcBef>
              <a:buClr>
                <a:schemeClr val="accent3"/>
              </a:buClr>
              <a:buSzPts val="2000"/>
              <a:buFont typeface="Wingdings" pitchFamily="2" charset="2"/>
              <a:buChar char="v"/>
            </a:pPr>
            <a:endParaRPr lang="en-US" smtClean="0">
              <a:solidFill>
                <a:srgbClr val="002060"/>
              </a:solidFill>
              <a:latin typeface="Times New Roman" pitchFamily="18" charset="0"/>
              <a:ea typeface="Roboto Condensed"/>
              <a:cs typeface="Times New Roman" pitchFamily="18" charset="0"/>
              <a:sym typeface="Roboto Condensed"/>
            </a:endParaRPr>
          </a:p>
          <a:p>
            <a:pPr marL="457200" lvl="0" indent="-355600">
              <a:spcBef>
                <a:spcPts val="600"/>
              </a:spcBef>
              <a:buClr>
                <a:schemeClr val="accent3"/>
              </a:buClr>
              <a:buSzPts val="2000"/>
              <a:buFont typeface="Wingdings" pitchFamily="2" charset="2"/>
              <a:buChar char="v"/>
            </a:pPr>
            <a:r>
              <a:rPr kumimoji="0" lang="en-US" b="0" i="0" u="none" strike="noStrike" kern="0" cap="none" spc="0" normalizeH="0" baseline="0" noProof="0" smtClean="0">
                <a:ln>
                  <a:noFill/>
                </a:ln>
                <a:solidFill>
                  <a:srgbClr val="002060"/>
                </a:solidFill>
                <a:effectLst/>
                <a:uLnTx/>
                <a:uFillTx/>
                <a:latin typeface="Times New Roman" pitchFamily="18" charset="0"/>
                <a:ea typeface="Roboto Condensed"/>
                <a:cs typeface="Times New Roman" pitchFamily="18" charset="0"/>
                <a:sym typeface="Roboto Condensed"/>
              </a:rPr>
              <a:t>Triển</a:t>
            </a:r>
            <a:r>
              <a:rPr kumimoji="0" lang="en-US" b="0" i="0" u="none" strike="noStrike" kern="0" cap="none" spc="0" normalizeH="0" noProof="0" smtClean="0">
                <a:ln>
                  <a:noFill/>
                </a:ln>
                <a:solidFill>
                  <a:srgbClr val="002060"/>
                </a:solidFill>
                <a:effectLst/>
                <a:uLnTx/>
                <a:uFillTx/>
                <a:latin typeface="Times New Roman" pitchFamily="18" charset="0"/>
                <a:ea typeface="Roboto Condensed"/>
                <a:cs typeface="Times New Roman" pitchFamily="18" charset="0"/>
                <a:sym typeface="Roboto Condensed"/>
              </a:rPr>
              <a:t> khai hệ thống Website Khoa CNTT.</a:t>
            </a:r>
          </a:p>
          <a:p>
            <a:pPr marL="457200" lvl="0" indent="-355600">
              <a:spcBef>
                <a:spcPts val="600"/>
              </a:spcBef>
              <a:buClr>
                <a:schemeClr val="accent3"/>
              </a:buClr>
              <a:buSzPts val="2000"/>
              <a:buFont typeface="Wingdings" pitchFamily="2" charset="2"/>
              <a:buChar char="v"/>
            </a:pPr>
            <a:endParaRPr lang="en-US" baseline="0" smtClean="0">
              <a:solidFill>
                <a:srgbClr val="002060"/>
              </a:solidFill>
              <a:latin typeface="Times New Roman" pitchFamily="18" charset="0"/>
              <a:ea typeface="Roboto Condensed"/>
              <a:cs typeface="Times New Roman" pitchFamily="18" charset="0"/>
              <a:sym typeface="Roboto Condensed"/>
            </a:endParaRPr>
          </a:p>
          <a:p>
            <a:pPr marL="457200" indent="-355600">
              <a:spcBef>
                <a:spcPts val="600"/>
              </a:spcBef>
              <a:buClr>
                <a:schemeClr val="accent3"/>
              </a:buClr>
              <a:buSzPts val="2000"/>
              <a:buFont typeface="Wingdings" pitchFamily="2" charset="2"/>
              <a:buChar char="v"/>
            </a:pPr>
            <a:r>
              <a:rPr lang="en-US" smtClean="0">
                <a:solidFill>
                  <a:srgbClr val="002060"/>
                </a:solidFill>
                <a:latin typeface="Times New Roman" pitchFamily="18" charset="0"/>
                <a:ea typeface="Roboto Condensed"/>
                <a:cs typeface="Times New Roman" pitchFamily="18" charset="0"/>
                <a:sym typeface="Roboto Condensed"/>
              </a:rPr>
              <a:t>Triển khai hệ thống quản lý đào tạo trực tuyến Moodle .</a:t>
            </a:r>
          </a:p>
          <a:p>
            <a:pPr marL="457200" lvl="0" indent="-355600">
              <a:spcBef>
                <a:spcPts val="600"/>
              </a:spcBef>
              <a:buClr>
                <a:schemeClr val="accent3"/>
              </a:buClr>
              <a:buSzPts val="2000"/>
              <a:buFont typeface="Wingdings" pitchFamily="2" charset="2"/>
              <a:buChar char="v"/>
            </a:pPr>
            <a:endParaRPr kumimoji="0" lang="en-US" b="0" i="0" u="none" strike="noStrike" kern="0" cap="none" spc="0" normalizeH="0" baseline="0" noProof="0" smtClean="0">
              <a:ln>
                <a:noFill/>
              </a:ln>
              <a:solidFill>
                <a:srgbClr val="002060"/>
              </a:solidFill>
              <a:effectLst/>
              <a:uLnTx/>
              <a:uFillTx/>
              <a:latin typeface="Times New Roman" pitchFamily="18" charset="0"/>
              <a:ea typeface="Roboto Condensed"/>
              <a:cs typeface="Times New Roman" pitchFamily="18" charset="0"/>
              <a:sym typeface="Roboto Condensed"/>
            </a:endParaRPr>
          </a:p>
        </p:txBody>
      </p:sp>
    </p:spTree>
  </p:cSld>
  <p:clrMapOvr>
    <a:masterClrMapping/>
  </p:clrMapOvr>
  <p:transition>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4" name="Google Shape;204;p17"/>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5</a:t>
            </a:fld>
            <a:endParaRPr/>
          </a:p>
        </p:txBody>
      </p:sp>
      <p:sp>
        <p:nvSpPr>
          <p:cNvPr id="6" name="Title 1"/>
          <p:cNvSpPr>
            <a:spLocks noGrp="1"/>
          </p:cNvSpPr>
          <p:nvPr>
            <p:ph type="title"/>
          </p:nvPr>
        </p:nvSpPr>
        <p:spPr>
          <a:xfrm>
            <a:off x="1600200" y="228600"/>
            <a:ext cx="6324600" cy="666750"/>
          </a:xfrm>
        </p:spPr>
        <p:txBody>
          <a:bodyPr>
            <a:normAutofit fontScale="90000"/>
          </a:bodyPr>
          <a:lstStyle/>
          <a:p>
            <a:r>
              <a:rPr lang="en-US" sz="2800" smtClean="0">
                <a:solidFill>
                  <a:schemeClr val="accent4"/>
                </a:solidFill>
                <a:latin typeface="Times New Roman" panose="02020603050405020304" pitchFamily="18" charset="0"/>
                <a:cs typeface="Times New Roman" panose="02020603050405020304" pitchFamily="18" charset="0"/>
              </a:rPr>
              <a:t>2. XÂY DỰNG VÀ CÀI ĐẶT HỆ THỐNG</a:t>
            </a:r>
            <a:endParaRPr lang="en-US">
              <a:solidFill>
                <a:srgbClr val="FF0000"/>
              </a:solidFill>
              <a:latin typeface="Times New Roman" panose="02020603050405020304" pitchFamily="18" charset="0"/>
              <a:cs typeface="Times New Roman" panose="02020603050405020304" pitchFamily="18" charset="0"/>
            </a:endParaRPr>
          </a:p>
        </p:txBody>
      </p:sp>
      <p:pic>
        <p:nvPicPr>
          <p:cNvPr id="7" name="Picture 6">
            <a:hlinkClick r:id="rId3" action="ppaction://hlinkfile"/>
          </p:cNvPr>
          <p:cNvPicPr>
            <a:picLocks noChangeAspect="1"/>
          </p:cNvPicPr>
          <p:nvPr/>
        </p:nvPicPr>
        <p:blipFill>
          <a:blip r:embed="rId4" cstate="print"/>
          <a:stretch>
            <a:fillRect/>
          </a:stretch>
        </p:blipFill>
        <p:spPr>
          <a:xfrm>
            <a:off x="97857" y="1002273"/>
            <a:ext cx="4626543" cy="4007877"/>
          </a:xfrm>
          <a:prstGeom prst="rect">
            <a:avLst/>
          </a:prstGeom>
        </p:spPr>
      </p:pic>
      <p:sp>
        <p:nvSpPr>
          <p:cNvPr id="8" name="Content Placeholder 2"/>
          <p:cNvSpPr txBox="1">
            <a:spLocks/>
          </p:cNvSpPr>
          <p:nvPr/>
        </p:nvSpPr>
        <p:spPr>
          <a:xfrm>
            <a:off x="5113978" y="1066596"/>
            <a:ext cx="4030022" cy="3449525"/>
          </a:xfrm>
          <a:prstGeom prst="rect">
            <a:avLst/>
          </a:prstGeom>
        </p:spPr>
        <p:txBody>
          <a:bodyPr vert="horz" lIns="0" tIns="34289" rIns="0" bIns="34289" rtlCol="0">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None/>
            </a:pPr>
            <a:r>
              <a:rPr lang="en-US" b="1">
                <a:solidFill>
                  <a:srgbClr val="002060"/>
                </a:solidFill>
                <a:latin typeface="Times New Roman" panose="02020603050405020304" pitchFamily="18" charset="0"/>
                <a:cs typeface="Times New Roman" panose="02020603050405020304" pitchFamily="18" charset="0"/>
              </a:rPr>
              <a:t> </a:t>
            </a:r>
            <a:endParaRPr lang="en-US" b="1" smtClean="0">
              <a:solidFill>
                <a:srgbClr val="00206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v"/>
            </a:pP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Băng</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thông</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rộng</a:t>
            </a:r>
            <a:r>
              <a:rPr lang="en-US" b="1" smtClean="0">
                <a:solidFill>
                  <a:srgbClr val="002060"/>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v"/>
            </a:pPr>
            <a:endParaRPr lang="en-US" b="1" smtClean="0">
              <a:solidFill>
                <a:srgbClr val="00206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v"/>
            </a:pP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Tốc</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độ</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cao</a:t>
            </a:r>
            <a:r>
              <a:rPr lang="en-US" b="1" smtClean="0">
                <a:solidFill>
                  <a:srgbClr val="002060"/>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v"/>
            </a:pPr>
            <a:endParaRPr lang="en-US" b="1" smtClean="0">
              <a:solidFill>
                <a:srgbClr val="00206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v"/>
            </a:pP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Đảm</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bảo</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dự</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phòng</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khi</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gặp</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sự</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cố</a:t>
            </a:r>
            <a:r>
              <a:rPr lang="en-US" b="1" smtClean="0">
                <a:solidFill>
                  <a:srgbClr val="002060"/>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v"/>
            </a:pPr>
            <a:endParaRPr lang="en-US" b="1" smtClean="0">
              <a:solidFill>
                <a:srgbClr val="00206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v"/>
            </a:pP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Mở</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rộng</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nâng</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cấp</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dễ</a:t>
            </a:r>
            <a:r>
              <a:rPr lang="en-US" b="1" smtClean="0">
                <a:solidFill>
                  <a:srgbClr val="002060"/>
                </a:solidFill>
                <a:latin typeface="Times New Roman" panose="02020603050405020304" pitchFamily="18" charset="0"/>
                <a:cs typeface="Times New Roman" panose="02020603050405020304" pitchFamily="18" charset="0"/>
              </a:rPr>
              <a:t> </a:t>
            </a:r>
            <a:r>
              <a:rPr lang="en-US" b="1" err="1" smtClean="0">
                <a:solidFill>
                  <a:srgbClr val="002060"/>
                </a:solidFill>
                <a:latin typeface="Times New Roman" panose="02020603050405020304" pitchFamily="18" charset="0"/>
                <a:cs typeface="Times New Roman" panose="02020603050405020304" pitchFamily="18" charset="0"/>
              </a:rPr>
              <a:t>dàng</a:t>
            </a:r>
            <a:r>
              <a:rPr lang="en-US" b="1" smtClean="0">
                <a:solidFill>
                  <a:srgbClr val="002060"/>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v"/>
            </a:pPr>
            <a:endParaRPr lang="en-US" b="1" smtClean="0">
              <a:solidFill>
                <a:srgbClr val="00206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b="1">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ransition>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4" name="Google Shape;204;p17"/>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6</a:t>
            </a:fld>
            <a:endParaRPr/>
          </a:p>
        </p:txBody>
      </p:sp>
      <p:sp>
        <p:nvSpPr>
          <p:cNvPr id="6" name="Title 1"/>
          <p:cNvSpPr>
            <a:spLocks noGrp="1"/>
          </p:cNvSpPr>
          <p:nvPr>
            <p:ph type="title"/>
          </p:nvPr>
        </p:nvSpPr>
        <p:spPr>
          <a:xfrm>
            <a:off x="1600200" y="209550"/>
            <a:ext cx="6324600" cy="666750"/>
          </a:xfrm>
        </p:spPr>
        <p:txBody>
          <a:bodyPr>
            <a:normAutofit fontScale="90000"/>
          </a:bodyPr>
          <a:lstStyle/>
          <a:p>
            <a:r>
              <a:rPr lang="en-US" sz="2800" smtClean="0">
                <a:solidFill>
                  <a:schemeClr val="accent4"/>
                </a:solidFill>
                <a:latin typeface="Times New Roman" panose="02020603050405020304" pitchFamily="18" charset="0"/>
                <a:cs typeface="Times New Roman" panose="02020603050405020304" pitchFamily="18" charset="0"/>
              </a:rPr>
              <a:t>2. XÂY DỰNG VÀ CÀI ĐẶT HỆ THỐNG</a:t>
            </a:r>
            <a:br>
              <a:rPr lang="en-US" sz="2800" smtClean="0">
                <a:solidFill>
                  <a:schemeClr val="accent4"/>
                </a:solidFill>
                <a:latin typeface="Times New Roman" panose="02020603050405020304" pitchFamily="18" charset="0"/>
                <a:cs typeface="Times New Roman" panose="02020603050405020304" pitchFamily="18" charset="0"/>
              </a:rPr>
            </a:br>
            <a:r>
              <a:rPr lang="en-US" sz="1200" smtClean="0">
                <a:solidFill>
                  <a:schemeClr val="accent4"/>
                </a:solidFill>
                <a:latin typeface="Times New Roman" panose="02020603050405020304" pitchFamily="18" charset="0"/>
                <a:cs typeface="Times New Roman" panose="02020603050405020304" pitchFamily="18" charset="0"/>
              </a:rPr>
              <a:t/>
            </a:r>
            <a:br>
              <a:rPr lang="en-US" sz="1200" smtClean="0">
                <a:solidFill>
                  <a:schemeClr val="accent4"/>
                </a:solidFill>
                <a:latin typeface="Times New Roman" panose="02020603050405020304" pitchFamily="18" charset="0"/>
                <a:cs typeface="Times New Roman" panose="02020603050405020304" pitchFamily="18" charset="0"/>
              </a:rPr>
            </a:br>
            <a:r>
              <a:rPr lang="en-US" sz="1400" smtClean="0">
                <a:solidFill>
                  <a:srgbClr val="FF0000"/>
                </a:solidFill>
                <a:latin typeface="Times New Roman" panose="02020603050405020304" pitchFamily="18" charset="0"/>
                <a:cs typeface="Times New Roman" panose="02020603050405020304" pitchFamily="18" charset="0"/>
              </a:rPr>
              <a:t>Hệ thống Server đã xây dựng hoàn chỉnh</a:t>
            </a:r>
            <a:endParaRPr lang="en-US">
              <a:solidFill>
                <a:srgbClr val="FF0000"/>
              </a:solidFill>
              <a:latin typeface="Times New Roman" panose="02020603050405020304" pitchFamily="18" charset="0"/>
              <a:cs typeface="Times New Roman" panose="02020603050405020304" pitchFamily="18" charset="0"/>
            </a:endParaRPr>
          </a:p>
        </p:txBody>
      </p:sp>
      <p:pic>
        <p:nvPicPr>
          <p:cNvPr id="9" name="Picture 2"/>
          <p:cNvPicPr>
            <a:picLocks noChangeAspect="1" noChangeArrowheads="1"/>
          </p:cNvPicPr>
          <p:nvPr/>
        </p:nvPicPr>
        <p:blipFill>
          <a:blip r:embed="rId3"/>
          <a:srcRect/>
          <a:stretch>
            <a:fillRect/>
          </a:stretch>
        </p:blipFill>
        <p:spPr bwMode="auto">
          <a:xfrm>
            <a:off x="0" y="819150"/>
            <a:ext cx="9144000" cy="4324350"/>
          </a:xfrm>
          <a:prstGeom prst="rect">
            <a:avLst/>
          </a:prstGeom>
          <a:noFill/>
          <a:ln w="9525">
            <a:noFill/>
            <a:miter lim="800000"/>
            <a:headEnd/>
            <a:tailEnd/>
          </a:ln>
          <a:effectLst/>
        </p:spPr>
      </p:pic>
    </p:spTree>
  </p:cSld>
  <p:clrMapOvr>
    <a:masterClrMapping/>
  </p:clrMapOvr>
  <p:transition>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4" name="Google Shape;204;p17"/>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7</a:t>
            </a:fld>
            <a:endParaRPr/>
          </a:p>
        </p:txBody>
      </p:sp>
      <p:sp>
        <p:nvSpPr>
          <p:cNvPr id="6" name="Title 1"/>
          <p:cNvSpPr>
            <a:spLocks noGrp="1"/>
          </p:cNvSpPr>
          <p:nvPr>
            <p:ph type="title"/>
          </p:nvPr>
        </p:nvSpPr>
        <p:spPr>
          <a:xfrm>
            <a:off x="1371600" y="133350"/>
            <a:ext cx="7086600" cy="594980"/>
          </a:xfrm>
        </p:spPr>
        <p:txBody>
          <a:bodyPr>
            <a:normAutofit fontScale="90000"/>
          </a:bodyPr>
          <a:lstStyle/>
          <a:p>
            <a:pPr algn="ctr"/>
            <a:r>
              <a:rPr lang="en-US" sz="2800" smtClean="0">
                <a:solidFill>
                  <a:schemeClr val="accent4"/>
                </a:solidFill>
                <a:latin typeface="Times New Roman" pitchFamily="18" charset="0"/>
                <a:cs typeface="Times New Roman" pitchFamily="18" charset="0"/>
              </a:rPr>
              <a:t>XÂY DỰNG HỆ THỐNG ẢO HÓA VMWARE</a:t>
            </a:r>
            <a:endParaRPr lang="en-US">
              <a:solidFill>
                <a:srgbClr val="FF0000"/>
              </a:solidFill>
              <a:latin typeface="Times New Roman" pitchFamily="18" charset="0"/>
              <a:cs typeface="Times New Roman" pitchFamily="18" charset="0"/>
            </a:endParaRPr>
          </a:p>
        </p:txBody>
      </p:sp>
      <p:grpSp>
        <p:nvGrpSpPr>
          <p:cNvPr id="10" name="Group 9"/>
          <p:cNvGrpSpPr/>
          <p:nvPr/>
        </p:nvGrpSpPr>
        <p:grpSpPr>
          <a:xfrm>
            <a:off x="76200" y="666750"/>
            <a:ext cx="8839200" cy="3733800"/>
            <a:chOff x="0" y="1123950"/>
            <a:chExt cx="9144000" cy="4019550"/>
          </a:xfrm>
        </p:grpSpPr>
        <p:pic>
          <p:nvPicPr>
            <p:cNvPr id="7" name="Picture 6"/>
            <p:cNvPicPr/>
            <p:nvPr/>
          </p:nvPicPr>
          <p:blipFill>
            <a:blip r:embed="rId3">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cx1="http://schemas.microsoft.com/office/drawing/2015/9/8/chartex" xmlns:cx="http://schemas.microsoft.com/office/drawing/2014/chartex" xmlns:wpc="http://schemas.microsoft.com/office/word/2010/wordprocessingCanvas" xmlns="" val="0"/>
                </a:ext>
              </a:extLst>
            </a:blip>
            <a:stretch>
              <a:fillRect/>
            </a:stretch>
          </p:blipFill>
          <p:spPr>
            <a:xfrm>
              <a:off x="0" y="1123950"/>
              <a:ext cx="4267200" cy="4019550"/>
            </a:xfrm>
            <a:prstGeom prst="rect">
              <a:avLst/>
            </a:prstGeom>
          </p:spPr>
        </p:pic>
        <p:pic>
          <p:nvPicPr>
            <p:cNvPr id="8" name="Picture 7"/>
            <p:cNvPicPr/>
            <p:nvPr/>
          </p:nvPicPr>
          <p:blipFill>
            <a:blip r:embed="rId4">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cx1="http://schemas.microsoft.com/office/drawing/2015/9/8/chartex" xmlns:cx="http://schemas.microsoft.com/office/drawing/2014/chartex" xmlns:wpc="http://schemas.microsoft.com/office/word/2010/wordprocessingCanvas" xmlns="" val="0"/>
                </a:ext>
              </a:extLst>
            </a:blip>
            <a:stretch>
              <a:fillRect/>
            </a:stretch>
          </p:blipFill>
          <p:spPr>
            <a:xfrm>
              <a:off x="4191000" y="1123950"/>
              <a:ext cx="4953000" cy="4019550"/>
            </a:xfrm>
            <a:prstGeom prst="rect">
              <a:avLst/>
            </a:prstGeom>
          </p:spPr>
        </p:pic>
        <p:sp>
          <p:nvSpPr>
            <p:cNvPr id="9" name="Left Arrow 8"/>
            <p:cNvSpPr/>
            <p:nvPr/>
          </p:nvSpPr>
          <p:spPr>
            <a:xfrm>
              <a:off x="4114800" y="2647950"/>
              <a:ext cx="533400" cy="1524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p:cNvSpPr/>
          <p:nvPr/>
        </p:nvSpPr>
        <p:spPr>
          <a:xfrm>
            <a:off x="228600" y="4476750"/>
            <a:ext cx="8610600" cy="646331"/>
          </a:xfrm>
          <a:prstGeom prst="rect">
            <a:avLst/>
          </a:prstGeom>
        </p:spPr>
        <p:txBody>
          <a:bodyPr wrap="square">
            <a:spAutoFit/>
          </a:bodyPr>
          <a:lstStyle/>
          <a:p>
            <a:pPr lvl="1">
              <a:lnSpc>
                <a:spcPct val="150000"/>
              </a:lnSpc>
              <a:buFont typeface="Wingdings" panose="05000000000000000000" pitchFamily="2" charset="2"/>
              <a:buChar char="Ø"/>
            </a:pPr>
            <a:r>
              <a:rPr lang="vi-VN" sz="1200" smtClean="0">
                <a:latin typeface="+mj-lt"/>
              </a:rPr>
              <a:t>TẠO CÁC </a:t>
            </a:r>
            <a:r>
              <a:rPr lang="en-US" sz="1200" smtClean="0">
                <a:latin typeface="+mj-lt"/>
              </a:rPr>
              <a:t>LỚP</a:t>
            </a:r>
            <a:r>
              <a:rPr lang="vi-VN" sz="1200" smtClean="0">
                <a:latin typeface="+mj-lt"/>
              </a:rPr>
              <a:t> HỌC ẢO TRÊN HỆ THỐNG MÁY CHỦ VMWARE.</a:t>
            </a:r>
            <a:endParaRPr lang="en-US" sz="1200" smtClean="0">
              <a:latin typeface="+mj-lt"/>
            </a:endParaRPr>
          </a:p>
          <a:p>
            <a:pPr lvl="1">
              <a:lnSpc>
                <a:spcPct val="150000"/>
              </a:lnSpc>
              <a:buFont typeface="Wingdings" panose="05000000000000000000" pitchFamily="2" charset="2"/>
              <a:buChar char="Ø"/>
            </a:pPr>
            <a:r>
              <a:rPr lang="en-US" sz="1200" smtClean="0">
                <a:latin typeface="+mj-lt"/>
              </a:rPr>
              <a:t> </a:t>
            </a:r>
            <a:r>
              <a:rPr lang="vi-VN" sz="1200" smtClean="0">
                <a:latin typeface="+mj-lt"/>
              </a:rPr>
              <a:t>NGƯỜI HỌC SỬ DỤNG CÁC MÁY ẢO NHƯ ĐANG HỌC TẠI LỚP THÔNG</a:t>
            </a:r>
            <a:r>
              <a:rPr lang="en-US" sz="1200" smtClean="0">
                <a:latin typeface="+mj-lt"/>
              </a:rPr>
              <a:t> </a:t>
            </a:r>
            <a:r>
              <a:rPr lang="vi-VN" sz="1200" smtClean="0">
                <a:latin typeface="+mj-lt"/>
              </a:rPr>
              <a:t>QUA KẾT NỐI BẢO MẬT VPN.</a:t>
            </a:r>
            <a:endParaRPr lang="en-US" b="1" smtClean="0">
              <a:solidFill>
                <a:srgbClr val="002060"/>
              </a:solidFill>
              <a:latin typeface="+mj-lt"/>
              <a:cs typeface="Times New Roman" panose="02020603050405020304" pitchFamily="18" charset="0"/>
            </a:endParaRP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4" name="Google Shape;204;p17"/>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8</a:t>
            </a:fld>
            <a:endParaRPr/>
          </a:p>
        </p:txBody>
      </p:sp>
      <p:sp>
        <p:nvSpPr>
          <p:cNvPr id="6" name="Title 1"/>
          <p:cNvSpPr>
            <a:spLocks noGrp="1"/>
          </p:cNvSpPr>
          <p:nvPr>
            <p:ph type="title"/>
          </p:nvPr>
        </p:nvSpPr>
        <p:spPr>
          <a:xfrm>
            <a:off x="1524000" y="-95250"/>
            <a:ext cx="7239000" cy="594980"/>
          </a:xfrm>
        </p:spPr>
        <p:txBody>
          <a:bodyPr>
            <a:normAutofit fontScale="90000"/>
          </a:bodyPr>
          <a:lstStyle/>
          <a:p>
            <a:r>
              <a:rPr lang="en-US" sz="2800" smtClean="0">
                <a:solidFill>
                  <a:schemeClr val="accent4"/>
                </a:solidFill>
                <a:latin typeface="Times New Roman" pitchFamily="18" charset="0"/>
                <a:cs typeface="Times New Roman" pitchFamily="18" charset="0"/>
              </a:rPr>
              <a:t>3. QUẢN LÝ VÀ SỬ DỤNG HỆ THỐNG</a:t>
            </a:r>
            <a:endParaRPr lang="en-US" sz="2000">
              <a:solidFill>
                <a:srgbClr val="FF0000"/>
              </a:solidFill>
              <a:latin typeface="Times New Roman" pitchFamily="18" charset="0"/>
              <a:cs typeface="Times New Roman" pitchFamily="18" charset="0"/>
            </a:endParaRPr>
          </a:p>
        </p:txBody>
      </p:sp>
      <p:sp>
        <p:nvSpPr>
          <p:cNvPr id="7" name="Content Placeholder 2"/>
          <p:cNvSpPr txBox="1">
            <a:spLocks/>
          </p:cNvSpPr>
          <p:nvPr/>
        </p:nvSpPr>
        <p:spPr>
          <a:xfrm>
            <a:off x="3733800" y="1200150"/>
            <a:ext cx="5410200" cy="3886200"/>
          </a:xfrm>
          <a:prstGeom prst="rect">
            <a:avLst/>
          </a:prstGeom>
          <a:noFill/>
          <a:ln>
            <a:noFill/>
          </a:ln>
        </p:spPr>
        <p:txBody>
          <a:bodyPr spcFirstLastPara="1" wrap="square" lIns="91425" tIns="91425" rIns="91425" bIns="91425" anchor="t" anchorCtr="0">
            <a:noAutofit/>
          </a:bodyPr>
          <a:lstStyle/>
          <a:p>
            <a:pPr marL="914400" lvl="1" indent="-355600">
              <a:lnSpc>
                <a:spcPct val="150000"/>
              </a:lnSpc>
              <a:buClr>
                <a:schemeClr val="accent3"/>
              </a:buClr>
              <a:buSzPts val="2000"/>
              <a:buFont typeface="Arial" pitchFamily="34" charset="0"/>
              <a:buChar char="•"/>
              <a:defRPr/>
            </a:pPr>
            <a:r>
              <a:rPr lang="vi-VN" sz="1200" smtClean="0">
                <a:solidFill>
                  <a:srgbClr val="002060"/>
                </a:solidFill>
                <a:latin typeface="+mj-lt"/>
              </a:rPr>
              <a:t>GIÚP SV TIẾP CẬN VỚI MÔI TRƯỜNG THỰC HÀNH GẦN </a:t>
            </a:r>
            <a:r>
              <a:rPr lang="en-US" sz="1200" smtClean="0">
                <a:solidFill>
                  <a:srgbClr val="002060"/>
                </a:solidFill>
                <a:latin typeface="+mj-lt"/>
              </a:rPr>
              <a:t>VỚI </a:t>
            </a:r>
            <a:r>
              <a:rPr lang="vi-VN" sz="1200" smtClean="0">
                <a:solidFill>
                  <a:srgbClr val="002060"/>
                </a:solidFill>
                <a:latin typeface="+mj-lt"/>
              </a:rPr>
              <a:t>THỰC TẾ.</a:t>
            </a:r>
            <a:endParaRPr lang="en-US" sz="1200" smtClean="0">
              <a:solidFill>
                <a:srgbClr val="002060"/>
              </a:solidFill>
              <a:latin typeface="+mj-lt"/>
            </a:endParaRPr>
          </a:p>
          <a:p>
            <a:pPr marL="914400" lvl="1" indent="-355600">
              <a:lnSpc>
                <a:spcPct val="150000"/>
              </a:lnSpc>
              <a:buClr>
                <a:schemeClr val="accent3"/>
              </a:buClr>
              <a:buSzPts val="2000"/>
              <a:buFont typeface="Arial" pitchFamily="34" charset="0"/>
              <a:buChar char="•"/>
              <a:defRPr/>
            </a:pPr>
            <a:endParaRPr lang="en-US" sz="1200" smtClean="0">
              <a:solidFill>
                <a:srgbClr val="002060"/>
              </a:solidFill>
              <a:latin typeface="+mj-lt"/>
            </a:endParaRPr>
          </a:p>
          <a:p>
            <a:pPr marL="914400" lvl="1" indent="-355600">
              <a:lnSpc>
                <a:spcPct val="150000"/>
              </a:lnSpc>
              <a:buClr>
                <a:schemeClr val="accent3"/>
              </a:buClr>
              <a:buSzPts val="2000"/>
              <a:buFont typeface="Arial" pitchFamily="34" charset="0"/>
              <a:buChar char="•"/>
              <a:defRPr/>
            </a:pPr>
            <a:r>
              <a:rPr lang="vi-VN" sz="1200" smtClean="0">
                <a:solidFill>
                  <a:srgbClr val="002060"/>
                </a:solidFill>
                <a:latin typeface="+mj-lt"/>
              </a:rPr>
              <a:t>ĐẢM</a:t>
            </a:r>
            <a:r>
              <a:rPr lang="en-US" sz="1200" smtClean="0">
                <a:solidFill>
                  <a:srgbClr val="002060"/>
                </a:solidFill>
                <a:latin typeface="+mj-lt"/>
              </a:rPr>
              <a:t> </a:t>
            </a:r>
            <a:r>
              <a:rPr lang="vi-VN" sz="1200" smtClean="0">
                <a:solidFill>
                  <a:srgbClr val="002060"/>
                </a:solidFill>
                <a:latin typeface="+mj-lt"/>
              </a:rPr>
              <a:t>BẢO AN TOÀN CHO HỆ THỐNG KHI THỰC </a:t>
            </a:r>
            <a:r>
              <a:rPr lang="en-US" sz="1200" smtClean="0">
                <a:solidFill>
                  <a:srgbClr val="002060"/>
                </a:solidFill>
                <a:latin typeface="+mj-lt"/>
              </a:rPr>
              <a:t>HÀNH </a:t>
            </a:r>
            <a:r>
              <a:rPr lang="vi-VN" sz="1200" smtClean="0">
                <a:solidFill>
                  <a:srgbClr val="002060"/>
                </a:solidFill>
                <a:latin typeface="+mj-lt"/>
              </a:rPr>
              <a:t>CÁC MÔN</a:t>
            </a:r>
            <a:r>
              <a:rPr lang="en-US" sz="1200" smtClean="0">
                <a:solidFill>
                  <a:srgbClr val="002060"/>
                </a:solidFill>
                <a:latin typeface="+mj-lt"/>
              </a:rPr>
              <a:t> </a:t>
            </a:r>
            <a:r>
              <a:rPr lang="vi-VN" sz="1200" smtClean="0">
                <a:solidFill>
                  <a:srgbClr val="002060"/>
                </a:solidFill>
                <a:latin typeface="+mj-lt"/>
              </a:rPr>
              <a:t>HỌC CÓ</a:t>
            </a:r>
            <a:r>
              <a:rPr lang="en-US" sz="1200" smtClean="0">
                <a:solidFill>
                  <a:srgbClr val="002060"/>
                </a:solidFill>
                <a:latin typeface="+mj-lt"/>
              </a:rPr>
              <a:t> </a:t>
            </a:r>
            <a:r>
              <a:rPr lang="vi-VN" sz="1200" smtClean="0">
                <a:solidFill>
                  <a:srgbClr val="002060"/>
                </a:solidFill>
                <a:latin typeface="+mj-lt"/>
              </a:rPr>
              <a:t>NGUY CƠ </a:t>
            </a:r>
            <a:r>
              <a:rPr lang="en-US" sz="1200" smtClean="0">
                <a:solidFill>
                  <a:srgbClr val="002060"/>
                </a:solidFill>
                <a:latin typeface="+mj-lt"/>
                <a:cs typeface="Times New Roman" pitchFamily="18" charset="0"/>
              </a:rPr>
              <a:t>LÀM SẬP HỆ THỐNG </a:t>
            </a:r>
            <a:r>
              <a:rPr lang="vi-VN" sz="1200" smtClean="0">
                <a:solidFill>
                  <a:srgbClr val="002060"/>
                </a:solidFill>
                <a:latin typeface="+mj-lt"/>
              </a:rPr>
              <a:t>(</a:t>
            </a:r>
            <a:r>
              <a:rPr lang="en-US" sz="1200" smtClean="0">
                <a:solidFill>
                  <a:srgbClr val="002060"/>
                </a:solidFill>
                <a:latin typeface="+mj-lt"/>
                <a:cs typeface="Times New Roman" pitchFamily="18" charset="0"/>
              </a:rPr>
              <a:t>KỸ THUẬT </a:t>
            </a:r>
            <a:r>
              <a:rPr lang="vi-VN" sz="1200" smtClean="0">
                <a:solidFill>
                  <a:srgbClr val="002060"/>
                </a:solidFill>
                <a:latin typeface="+mj-lt"/>
                <a:cs typeface="Times New Roman" pitchFamily="18" charset="0"/>
              </a:rPr>
              <a:t>HACK</a:t>
            </a:r>
            <a:r>
              <a:rPr lang="vi-VN" sz="1200" smtClean="0">
                <a:solidFill>
                  <a:srgbClr val="002060"/>
                </a:solidFill>
                <a:latin typeface="+mj-lt"/>
              </a:rPr>
              <a:t>, AN</a:t>
            </a:r>
            <a:r>
              <a:rPr lang="en-US" sz="1200" smtClean="0">
                <a:solidFill>
                  <a:srgbClr val="002060"/>
                </a:solidFill>
                <a:latin typeface="+mj-lt"/>
              </a:rPr>
              <a:t> </a:t>
            </a:r>
            <a:r>
              <a:rPr lang="vi-VN" sz="1200" smtClean="0">
                <a:solidFill>
                  <a:srgbClr val="002060"/>
                </a:solidFill>
                <a:latin typeface="+mj-lt"/>
              </a:rPr>
              <a:t>NINH MẠNG</a:t>
            </a:r>
            <a:r>
              <a:rPr lang="en-US" sz="1200" smtClean="0">
                <a:solidFill>
                  <a:srgbClr val="002060"/>
                </a:solidFill>
                <a:latin typeface="+mj-lt"/>
              </a:rPr>
              <a:t>, ….</a:t>
            </a:r>
            <a:r>
              <a:rPr lang="vi-VN" sz="1200" smtClean="0">
                <a:solidFill>
                  <a:srgbClr val="002060"/>
                </a:solidFill>
                <a:latin typeface="+mj-lt"/>
              </a:rPr>
              <a:t>)</a:t>
            </a:r>
            <a:r>
              <a:rPr lang="en-US" sz="1200" smtClean="0">
                <a:solidFill>
                  <a:srgbClr val="002060"/>
                </a:solidFill>
                <a:latin typeface="+mj-lt"/>
              </a:rPr>
              <a:t>.</a:t>
            </a:r>
          </a:p>
          <a:p>
            <a:pPr marL="914400" lvl="1" indent="-355600">
              <a:lnSpc>
                <a:spcPct val="150000"/>
              </a:lnSpc>
              <a:buClr>
                <a:schemeClr val="accent3"/>
              </a:buClr>
              <a:buSzPts val="2000"/>
              <a:buFont typeface="Arial" pitchFamily="34" charset="0"/>
              <a:buChar char="•"/>
              <a:defRPr/>
            </a:pPr>
            <a:endParaRPr lang="en-US" sz="1200" smtClean="0">
              <a:solidFill>
                <a:srgbClr val="002060"/>
              </a:solidFill>
              <a:latin typeface="+mj-lt"/>
            </a:endParaRPr>
          </a:p>
          <a:p>
            <a:pPr marL="914400" lvl="1" indent="-355600">
              <a:lnSpc>
                <a:spcPct val="150000"/>
              </a:lnSpc>
              <a:buClr>
                <a:schemeClr val="accent3"/>
              </a:buClr>
              <a:buSzPts val="2000"/>
              <a:buFont typeface="Arial" pitchFamily="34" charset="0"/>
              <a:buChar char="•"/>
              <a:defRPr/>
            </a:pPr>
            <a:r>
              <a:rPr lang="vi-VN" sz="1200" smtClean="0">
                <a:solidFill>
                  <a:srgbClr val="002060"/>
                </a:solidFill>
                <a:latin typeface="+mj-lt"/>
              </a:rPr>
              <a:t>THIẾT KẾ BÀI GIẢNG THỰC HÀNH BÁM SÁT VỚI MÔI TRƯỜNG THỰC TẾ</a:t>
            </a:r>
            <a:r>
              <a:rPr lang="en-US" sz="1200" smtClean="0">
                <a:solidFill>
                  <a:srgbClr val="002060"/>
                </a:solidFill>
                <a:latin typeface="+mj-lt"/>
              </a:rPr>
              <a:t> </a:t>
            </a:r>
            <a:r>
              <a:rPr lang="vi-VN" sz="1200" smtClean="0">
                <a:solidFill>
                  <a:srgbClr val="002060"/>
                </a:solidFill>
                <a:latin typeface="+mj-lt"/>
              </a:rPr>
              <a:t>HƠN.</a:t>
            </a:r>
            <a:endParaRPr lang="en-US" sz="1200" smtClean="0">
              <a:solidFill>
                <a:srgbClr val="002060"/>
              </a:solidFill>
              <a:latin typeface="+mj-lt"/>
            </a:endParaRPr>
          </a:p>
          <a:p>
            <a:pPr marL="914400" lvl="1" indent="-355600">
              <a:lnSpc>
                <a:spcPct val="150000"/>
              </a:lnSpc>
              <a:buClr>
                <a:schemeClr val="accent3"/>
              </a:buClr>
              <a:buSzPts val="2000"/>
              <a:buFont typeface="Arial" pitchFamily="34" charset="0"/>
              <a:buChar char="•"/>
              <a:defRPr/>
            </a:pPr>
            <a:endParaRPr lang="en-US" sz="1200" smtClean="0">
              <a:solidFill>
                <a:srgbClr val="002060"/>
              </a:solidFill>
              <a:latin typeface="+mj-lt"/>
            </a:endParaRPr>
          </a:p>
          <a:p>
            <a:pPr marL="914400" lvl="1" indent="-355600">
              <a:lnSpc>
                <a:spcPct val="150000"/>
              </a:lnSpc>
              <a:buClr>
                <a:schemeClr val="accent3"/>
              </a:buClr>
              <a:buSzPts val="2000"/>
              <a:buFont typeface="Arial" pitchFamily="34" charset="0"/>
              <a:buChar char="•"/>
              <a:defRPr/>
            </a:pPr>
            <a:r>
              <a:rPr lang="vi-VN" sz="1200" smtClean="0">
                <a:solidFill>
                  <a:srgbClr val="002060"/>
                </a:solidFill>
                <a:latin typeface="+mj-lt"/>
              </a:rPr>
              <a:t>CÓ TH</a:t>
            </a:r>
            <a:r>
              <a:rPr lang="en-US" sz="1200" smtClean="0">
                <a:solidFill>
                  <a:srgbClr val="002060"/>
                </a:solidFill>
                <a:latin typeface="+mj-lt"/>
              </a:rPr>
              <a:t>Ể</a:t>
            </a:r>
            <a:r>
              <a:rPr lang="vi-VN" sz="1200" smtClean="0">
                <a:solidFill>
                  <a:srgbClr val="002060"/>
                </a:solidFill>
                <a:latin typeface="+mj-lt"/>
              </a:rPr>
              <a:t> TẠO NHIỀU </a:t>
            </a:r>
            <a:r>
              <a:rPr lang="en-US" sz="1200" smtClean="0">
                <a:solidFill>
                  <a:srgbClr val="002060"/>
                </a:solidFill>
                <a:latin typeface="+mj-lt"/>
              </a:rPr>
              <a:t>MÔN HỌC</a:t>
            </a:r>
            <a:r>
              <a:rPr lang="vi-VN" sz="1200" smtClean="0">
                <a:solidFill>
                  <a:srgbClr val="002060"/>
                </a:solidFill>
                <a:latin typeface="+mj-lt"/>
              </a:rPr>
              <a:t> THEO NHU CẦU HOẶC CHUYÊN</a:t>
            </a:r>
            <a:r>
              <a:rPr lang="en-US" sz="1200" smtClean="0">
                <a:solidFill>
                  <a:srgbClr val="002060"/>
                </a:solidFill>
                <a:latin typeface="+mj-lt"/>
              </a:rPr>
              <a:t> </a:t>
            </a:r>
            <a:r>
              <a:rPr lang="vi-VN" sz="1200" smtClean="0">
                <a:solidFill>
                  <a:srgbClr val="002060"/>
                </a:solidFill>
                <a:latin typeface="+mj-lt"/>
              </a:rPr>
              <a:t>NGÀNH</a:t>
            </a:r>
            <a:r>
              <a:rPr lang="en-US" sz="1200" smtClean="0">
                <a:solidFill>
                  <a:srgbClr val="002060"/>
                </a:solidFill>
                <a:latin typeface="+mj-lt"/>
              </a:rPr>
              <a:t> </a:t>
            </a:r>
            <a:r>
              <a:rPr lang="en-US" sz="1200" smtClean="0">
                <a:solidFill>
                  <a:srgbClr val="002060"/>
                </a:solidFill>
                <a:latin typeface="+mj-lt"/>
                <a:cs typeface="Times New Roman" pitchFamily="18" charset="0"/>
              </a:rPr>
              <a:t>CỦA LỚP HỌC</a:t>
            </a:r>
            <a:r>
              <a:rPr lang="vi-VN" sz="1200" smtClean="0">
                <a:solidFill>
                  <a:srgbClr val="002060"/>
                </a:solidFill>
                <a:latin typeface="+mj-lt"/>
              </a:rPr>
              <a:t>. </a:t>
            </a:r>
            <a:r>
              <a:rPr lang="vi-VN" sz="1200" smtClean="0">
                <a:latin typeface="+mj-lt"/>
              </a:rPr>
              <a:t/>
            </a:r>
            <a:br>
              <a:rPr lang="vi-VN" sz="1200" smtClean="0">
                <a:latin typeface="+mj-lt"/>
              </a:rPr>
            </a:br>
            <a:endParaRPr kumimoji="0" lang="en-US" sz="1200" b="1" i="0" u="none" strike="noStrike" kern="0" cap="none" spc="0" normalizeH="0" baseline="0" noProof="0" smtClean="0">
              <a:ln>
                <a:noFill/>
              </a:ln>
              <a:solidFill>
                <a:srgbClr val="002060"/>
              </a:solidFill>
              <a:effectLst/>
              <a:uLnTx/>
              <a:uFillTx/>
              <a:latin typeface="+mj-lt"/>
              <a:ea typeface="Roboto Condensed"/>
              <a:cs typeface="Times New Roman" panose="02020603050405020304" pitchFamily="18" charset="0"/>
              <a:sym typeface="Roboto Condensed"/>
            </a:endParaRPr>
          </a:p>
        </p:txBody>
      </p:sp>
      <p:pic>
        <p:nvPicPr>
          <p:cNvPr id="8" name="Picture 7"/>
          <p:cNvPicPr>
            <a:picLocks noChangeAspect="1"/>
          </p:cNvPicPr>
          <p:nvPr/>
        </p:nvPicPr>
        <p:blipFill>
          <a:blip r:embed="rId3" cstate="print"/>
          <a:stretch>
            <a:fillRect/>
          </a:stretch>
        </p:blipFill>
        <p:spPr>
          <a:xfrm>
            <a:off x="0" y="819150"/>
            <a:ext cx="4267200" cy="4324350"/>
          </a:xfrm>
          <a:prstGeom prst="rect">
            <a:avLst/>
          </a:prstGeom>
        </p:spPr>
      </p:pic>
      <p:sp>
        <p:nvSpPr>
          <p:cNvPr id="9" name="Rectangle 8"/>
          <p:cNvSpPr/>
          <p:nvPr/>
        </p:nvSpPr>
        <p:spPr>
          <a:xfrm>
            <a:off x="193534" y="587573"/>
            <a:ext cx="4134465" cy="307777"/>
          </a:xfrm>
          <a:prstGeom prst="rect">
            <a:avLst/>
          </a:prstGeom>
        </p:spPr>
        <p:txBody>
          <a:bodyPr wrap="none">
            <a:spAutoFit/>
          </a:bodyPr>
          <a:lstStyle/>
          <a:p>
            <a:r>
              <a:rPr lang="en-US" b="1" smtClean="0">
                <a:solidFill>
                  <a:srgbClr val="FF0000"/>
                </a:solidFill>
                <a:latin typeface="Times New Roman" pitchFamily="18" charset="0"/>
                <a:cs typeface="Times New Roman" pitchFamily="18" charset="0"/>
              </a:rPr>
              <a:t>THIẾT KẾ BÀI GIẢNG THỰC HÀNH PNETLAB</a:t>
            </a:r>
            <a:endParaRPr lang="en-US" b="1"/>
          </a:p>
        </p:txBody>
      </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 y="1354836"/>
            <a:ext cx="4343400" cy="3655314"/>
          </a:xfrm>
        </p:spPr>
        <p:txBody>
          <a:bodyPr>
            <a:normAutofit/>
          </a:bodyPr>
          <a:lstStyle/>
          <a:p>
            <a:pPr marL="355600" lvl="1">
              <a:buFont typeface="Wingdings" panose="05000000000000000000" pitchFamily="2" charset="2"/>
              <a:buChar char="Ø"/>
            </a:pPr>
            <a:r>
              <a:rPr lang="en-US" sz="1600" b="1" smtClean="0">
                <a:solidFill>
                  <a:srgbClr val="002060"/>
                </a:solidFill>
                <a:latin typeface="Times New Roman" panose="02020603050405020304" pitchFamily="18" charset="0"/>
                <a:cs typeface="Times New Roman" panose="02020603050405020304" pitchFamily="18" charset="0"/>
              </a:rPr>
              <a:t>Cấp quyền cho người dùng</a:t>
            </a:r>
          </a:p>
          <a:p>
            <a:pPr marL="355600" lvl="1">
              <a:buFont typeface="Wingdings" panose="05000000000000000000" pitchFamily="2" charset="2"/>
              <a:buChar char="Ø"/>
            </a:pPr>
            <a:endParaRPr lang="en-US" b="1" smtClean="0">
              <a:solidFill>
                <a:srgbClr val="002060"/>
              </a:solidFill>
              <a:latin typeface="Times New Roman" panose="02020603050405020304" pitchFamily="18" charset="0"/>
              <a:cs typeface="Times New Roman" panose="02020603050405020304" pitchFamily="18" charset="0"/>
            </a:endParaRPr>
          </a:p>
          <a:p>
            <a:pPr marL="355600" lvl="2">
              <a:buFont typeface="Wingdings" panose="05000000000000000000" pitchFamily="2" charset="2"/>
              <a:buChar char="§"/>
            </a:pPr>
            <a:r>
              <a:rPr lang="en-US" sz="1400" b="1" smtClean="0">
                <a:solidFill>
                  <a:srgbClr val="002060"/>
                </a:solidFill>
                <a:latin typeface="Times New Roman" panose="02020603050405020304" pitchFamily="18" charset="0"/>
                <a:cs typeface="Times New Roman" panose="02020603050405020304" pitchFamily="18" charset="0"/>
              </a:rPr>
              <a:t> Admin: </a:t>
            </a:r>
            <a:r>
              <a:rPr lang="en-US" sz="1400" b="1" err="1" smtClean="0">
                <a:solidFill>
                  <a:srgbClr val="002060"/>
                </a:solidFill>
                <a:latin typeface="Times New Roman" panose="02020603050405020304" pitchFamily="18" charset="0"/>
                <a:cs typeface="Times New Roman" panose="02020603050405020304" pitchFamily="18" charset="0"/>
              </a:rPr>
              <a:t>có</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quyền</a:t>
            </a:r>
            <a:r>
              <a:rPr lang="en-US" sz="1400" b="1" smtClean="0">
                <a:solidFill>
                  <a:srgbClr val="002060"/>
                </a:solidFill>
                <a:latin typeface="Times New Roman" panose="02020603050405020304" pitchFamily="18" charset="0"/>
                <a:cs typeface="Times New Roman" panose="02020603050405020304" pitchFamily="18" charset="0"/>
              </a:rPr>
              <a:t> full control.</a:t>
            </a:r>
          </a:p>
          <a:p>
            <a:pPr marL="355600" lvl="2">
              <a:buFont typeface="Wingdings" panose="05000000000000000000" pitchFamily="2" charset="2"/>
              <a:buChar char="§"/>
            </a:pPr>
            <a:r>
              <a:rPr lang="en-US" sz="1400" b="1">
                <a:solidFill>
                  <a:srgbClr val="002060"/>
                </a:solidFill>
                <a:latin typeface="Times New Roman" panose="02020603050405020304" pitchFamily="18" charset="0"/>
                <a:cs typeface="Times New Roman" panose="02020603050405020304" pitchFamily="18" charset="0"/>
              </a:rPr>
              <a:t> </a:t>
            </a:r>
            <a:r>
              <a:rPr lang="en-US" sz="1400" b="1" smtClean="0">
                <a:solidFill>
                  <a:srgbClr val="002060"/>
                </a:solidFill>
                <a:latin typeface="Times New Roman" panose="02020603050405020304" pitchFamily="18" charset="0"/>
                <a:cs typeface="Times New Roman" panose="02020603050405020304" pitchFamily="18" charset="0"/>
              </a:rPr>
              <a:t>Giảng viên: </a:t>
            </a:r>
            <a:r>
              <a:rPr lang="en-US" sz="1400" b="1" err="1" smtClean="0">
                <a:solidFill>
                  <a:srgbClr val="002060"/>
                </a:solidFill>
                <a:latin typeface="Times New Roman" panose="02020603050405020304" pitchFamily="18" charset="0"/>
                <a:cs typeface="Times New Roman" panose="02020603050405020304" pitchFamily="18" charset="0"/>
              </a:rPr>
              <a:t>cấp</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toàn</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quyền</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trong</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thư</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mục</a:t>
            </a:r>
            <a:endParaRPr lang="en-US" sz="1400" b="1" smtClean="0">
              <a:solidFill>
                <a:srgbClr val="002060"/>
              </a:solidFill>
              <a:latin typeface="Times New Roman" panose="02020603050405020304" pitchFamily="18" charset="0"/>
              <a:cs typeface="Times New Roman" panose="02020603050405020304" pitchFamily="18" charset="0"/>
            </a:endParaRPr>
          </a:p>
          <a:p>
            <a:pPr marL="355600" lvl="2">
              <a:buNone/>
            </a:pPr>
            <a:r>
              <a:rPr lang="en-US" sz="1400" b="1" err="1" smtClean="0">
                <a:solidFill>
                  <a:srgbClr val="002060"/>
                </a:solidFill>
                <a:latin typeface="Times New Roman" panose="02020603050405020304" pitchFamily="18" charset="0"/>
                <a:cs typeface="Times New Roman" panose="02020603050405020304" pitchFamily="18" charset="0"/>
              </a:rPr>
              <a:t>của</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mình</a:t>
            </a:r>
            <a:r>
              <a:rPr lang="en-US" sz="1400" b="1" smtClean="0">
                <a:solidFill>
                  <a:srgbClr val="002060"/>
                </a:solidFill>
                <a:latin typeface="Times New Roman" panose="02020603050405020304" pitchFamily="18" charset="0"/>
                <a:cs typeface="Times New Roman" panose="02020603050405020304" pitchFamily="18" charset="0"/>
              </a:rPr>
              <a:t>.</a:t>
            </a:r>
          </a:p>
          <a:p>
            <a:pPr marL="355600" lvl="2">
              <a:buFont typeface="Wingdings" panose="05000000000000000000" pitchFamily="2" charset="2"/>
              <a:buChar char="§"/>
            </a:pPr>
            <a:r>
              <a:rPr lang="en-US" sz="1400" b="1">
                <a:solidFill>
                  <a:srgbClr val="002060"/>
                </a:solidFill>
                <a:latin typeface="Times New Roman" panose="02020603050405020304" pitchFamily="18" charset="0"/>
                <a:cs typeface="Times New Roman" panose="02020603050405020304" pitchFamily="18" charset="0"/>
              </a:rPr>
              <a:t> </a:t>
            </a:r>
            <a:r>
              <a:rPr lang="en-US" sz="1400" b="1" smtClean="0">
                <a:solidFill>
                  <a:srgbClr val="002060"/>
                </a:solidFill>
                <a:latin typeface="Times New Roman" panose="02020603050405020304" pitchFamily="18" charset="0"/>
                <a:cs typeface="Times New Roman" panose="02020603050405020304" pitchFamily="18" charset="0"/>
              </a:rPr>
              <a:t>Sinh viên: </a:t>
            </a:r>
            <a:r>
              <a:rPr lang="en-US" sz="1400" b="1" err="1" smtClean="0">
                <a:solidFill>
                  <a:srgbClr val="002060"/>
                </a:solidFill>
                <a:latin typeface="Times New Roman" panose="02020603050405020304" pitchFamily="18" charset="0"/>
                <a:cs typeface="Times New Roman" panose="02020603050405020304" pitchFamily="18" charset="0"/>
              </a:rPr>
              <a:t>được</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cấp</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quyền</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trong</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thư</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mục</a:t>
            </a:r>
            <a:endParaRPr lang="en-US" sz="1400" b="1" smtClean="0">
              <a:solidFill>
                <a:srgbClr val="002060"/>
              </a:solidFill>
              <a:latin typeface="Times New Roman" panose="02020603050405020304" pitchFamily="18" charset="0"/>
              <a:cs typeface="Times New Roman" panose="02020603050405020304" pitchFamily="18" charset="0"/>
            </a:endParaRPr>
          </a:p>
          <a:p>
            <a:pPr marL="355600" lvl="2">
              <a:buNone/>
            </a:pPr>
            <a:r>
              <a:rPr lang="en-US" sz="1400" b="1" err="1" smtClean="0">
                <a:solidFill>
                  <a:srgbClr val="002060"/>
                </a:solidFill>
                <a:latin typeface="Times New Roman" panose="02020603050405020304" pitchFamily="18" charset="0"/>
                <a:cs typeface="Times New Roman" panose="02020603050405020304" pitchFamily="18" charset="0"/>
              </a:rPr>
              <a:t>của</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lớp</a:t>
            </a:r>
            <a:r>
              <a:rPr lang="en-US" sz="1400" b="1" smtClean="0">
                <a:solidFill>
                  <a:srgbClr val="002060"/>
                </a:solidFill>
                <a:latin typeface="Times New Roman" panose="02020603050405020304" pitchFamily="18" charset="0"/>
                <a:cs typeface="Times New Roman" panose="02020603050405020304" pitchFamily="18" charset="0"/>
              </a:rPr>
              <a:t>.</a:t>
            </a:r>
          </a:p>
          <a:p>
            <a:pPr marL="355600" lvl="1">
              <a:buFont typeface="Wingdings" panose="05000000000000000000" pitchFamily="2" charset="2"/>
              <a:buChar char="Ø"/>
            </a:pPr>
            <a:endParaRPr lang="en-US" b="1">
              <a:solidFill>
                <a:srgbClr val="002060"/>
              </a:solidFill>
              <a:latin typeface="Times New Roman" panose="02020603050405020304" pitchFamily="18" charset="0"/>
              <a:cs typeface="Times New Roman" panose="02020603050405020304" pitchFamily="18" charset="0"/>
            </a:endParaRPr>
          </a:p>
          <a:p>
            <a:pPr marL="355600" lvl="1">
              <a:buFont typeface="Wingdings" panose="05000000000000000000" pitchFamily="2" charset="2"/>
              <a:buChar char="Ø"/>
            </a:pPr>
            <a:r>
              <a:rPr lang="en-US" sz="1600" b="1" smtClean="0">
                <a:solidFill>
                  <a:srgbClr val="002060"/>
                </a:solidFill>
                <a:latin typeface="Times New Roman" panose="02020603050405020304" pitchFamily="18" charset="0"/>
                <a:cs typeface="Times New Roman" panose="02020603050405020304" pitchFamily="18" charset="0"/>
              </a:rPr>
              <a:t>Giảng </a:t>
            </a:r>
            <a:r>
              <a:rPr lang="en-US" sz="1600" b="1" err="1" smtClean="0">
                <a:solidFill>
                  <a:srgbClr val="002060"/>
                </a:solidFill>
                <a:latin typeface="Times New Roman" panose="02020603050405020304" pitchFamily="18" charset="0"/>
                <a:cs typeface="Times New Roman" panose="02020603050405020304" pitchFamily="18" charset="0"/>
              </a:rPr>
              <a:t>viên</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có</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thể</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theo</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dõi</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quá</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trình</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làm</a:t>
            </a:r>
            <a:r>
              <a:rPr lang="en-US" sz="1600" b="1" smtClean="0">
                <a:solidFill>
                  <a:srgbClr val="002060"/>
                </a:solidFill>
                <a:latin typeface="Times New Roman" panose="02020603050405020304" pitchFamily="18" charset="0"/>
                <a:cs typeface="Times New Roman" panose="02020603050405020304" pitchFamily="18" charset="0"/>
              </a:rPr>
              <a:t> bài của </a:t>
            </a:r>
            <a:r>
              <a:rPr lang="en-US" sz="1600" b="1" err="1" smtClean="0">
                <a:solidFill>
                  <a:srgbClr val="002060"/>
                </a:solidFill>
                <a:latin typeface="Times New Roman" panose="02020603050405020304" pitchFamily="18" charset="0"/>
                <a:cs typeface="Times New Roman" panose="02020603050405020304" pitchFamily="18" charset="0"/>
              </a:rPr>
              <a:t>các</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nhóm</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thực</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hành</a:t>
            </a:r>
            <a:r>
              <a:rPr lang="en-US" sz="1600" b="1" smtClean="0">
                <a:solidFill>
                  <a:srgbClr val="002060"/>
                </a:solidFill>
                <a:latin typeface="Times New Roman" panose="02020603050405020304" pitchFamily="18" charset="0"/>
                <a:cs typeface="Times New Roman" panose="02020603050405020304" pitchFamily="18" charset="0"/>
              </a:rPr>
              <a:t>.</a:t>
            </a:r>
          </a:p>
          <a:p>
            <a:pPr marL="355600" lvl="1">
              <a:buFont typeface="Wingdings" panose="05000000000000000000" pitchFamily="2" charset="2"/>
              <a:buChar char="Ø"/>
            </a:pPr>
            <a:endParaRPr lang="en-US" sz="1600" b="1">
              <a:solidFill>
                <a:srgbClr val="002060"/>
              </a:solidFill>
              <a:latin typeface="Times New Roman" panose="02020603050405020304" pitchFamily="18" charset="0"/>
              <a:cs typeface="Times New Roman" panose="02020603050405020304" pitchFamily="18" charset="0"/>
            </a:endParaRPr>
          </a:p>
          <a:p>
            <a:pPr marL="355600" lvl="1">
              <a:buFont typeface="Wingdings" panose="05000000000000000000" pitchFamily="2" charset="2"/>
              <a:buChar char="Ø"/>
            </a:pPr>
            <a:r>
              <a:rPr lang="en-US" sz="1600" b="1" smtClean="0">
                <a:solidFill>
                  <a:srgbClr val="002060"/>
                </a:solidFill>
                <a:latin typeface="Times New Roman" panose="02020603050405020304" pitchFamily="18" charset="0"/>
                <a:cs typeface="Times New Roman" panose="02020603050405020304" pitchFamily="18" charset="0"/>
              </a:rPr>
              <a:t>Mỗi </a:t>
            </a:r>
            <a:r>
              <a:rPr lang="en-US" sz="1600" b="1" err="1" smtClean="0">
                <a:solidFill>
                  <a:srgbClr val="002060"/>
                </a:solidFill>
                <a:latin typeface="Times New Roman" panose="02020603050405020304" pitchFamily="18" charset="0"/>
                <a:cs typeface="Times New Roman" panose="02020603050405020304" pitchFamily="18" charset="0"/>
              </a:rPr>
              <a:t>nhóm</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sinh</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viên</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thực</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hành</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được</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cấp</a:t>
            </a:r>
            <a:r>
              <a:rPr lang="en-US" sz="1600" b="1" smtClean="0">
                <a:solidFill>
                  <a:srgbClr val="002060"/>
                </a:solidFill>
                <a:latin typeface="Times New Roman" panose="02020603050405020304" pitchFamily="18" charset="0"/>
                <a:cs typeface="Times New Roman" panose="02020603050405020304" pitchFamily="18" charset="0"/>
              </a:rPr>
              <a:t> 1 tài </a:t>
            </a:r>
            <a:r>
              <a:rPr lang="en-US" sz="1600" b="1" err="1" smtClean="0">
                <a:solidFill>
                  <a:srgbClr val="002060"/>
                </a:solidFill>
                <a:latin typeface="Times New Roman" panose="02020603050405020304" pitchFamily="18" charset="0"/>
                <a:cs typeface="Times New Roman" panose="02020603050405020304" pitchFamily="18" charset="0"/>
              </a:rPr>
              <a:t>khoản</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đăng</a:t>
            </a:r>
            <a:r>
              <a:rPr lang="en-US" sz="1600" b="1" smtClean="0">
                <a:solidFill>
                  <a:srgbClr val="002060"/>
                </a:solidFill>
                <a:latin typeface="Times New Roman" panose="02020603050405020304" pitchFamily="18" charset="0"/>
                <a:cs typeface="Times New Roman" panose="02020603050405020304" pitchFamily="18" charset="0"/>
              </a:rPr>
              <a:t> </a:t>
            </a:r>
            <a:r>
              <a:rPr lang="en-US" sz="1600" b="1" err="1" smtClean="0">
                <a:solidFill>
                  <a:srgbClr val="002060"/>
                </a:solidFill>
                <a:latin typeface="Times New Roman" panose="02020603050405020304" pitchFamily="18" charset="0"/>
                <a:cs typeface="Times New Roman" panose="02020603050405020304" pitchFamily="18" charset="0"/>
              </a:rPr>
              <a:t>nhập</a:t>
            </a:r>
            <a:r>
              <a:rPr lang="en-US" sz="1600" b="1" smtClean="0">
                <a:solidFill>
                  <a:srgbClr val="002060"/>
                </a:solidFill>
                <a:latin typeface="Times New Roman" panose="02020603050405020304" pitchFamily="18" charset="0"/>
                <a:cs typeface="Times New Roman" panose="02020603050405020304" pitchFamily="18" charset="0"/>
              </a:rPr>
              <a:t>.</a:t>
            </a:r>
            <a:endParaRPr lang="en-US" sz="1600" b="1" smtClean="0">
              <a:solidFill>
                <a:schemeClr val="accent2"/>
              </a:solidFill>
              <a:latin typeface="Times New Roman" panose="02020603050405020304" pitchFamily="18" charset="0"/>
              <a:cs typeface="Times New Roman" panose="02020603050405020304" pitchFamily="18" charset="0"/>
            </a:endParaRPr>
          </a:p>
        </p:txBody>
      </p:sp>
      <p:grpSp>
        <p:nvGrpSpPr>
          <p:cNvPr id="5" name="Google Shape;136;p10"/>
          <p:cNvGrpSpPr/>
          <p:nvPr/>
        </p:nvGrpSpPr>
        <p:grpSpPr>
          <a:xfrm>
            <a:off x="6172200" y="2656118"/>
            <a:ext cx="2971754" cy="2886151"/>
            <a:chOff x="6172200" y="2656118"/>
            <a:chExt cx="2971754" cy="2886151"/>
          </a:xfrm>
        </p:grpSpPr>
        <p:sp>
          <p:nvSpPr>
            <p:cNvPr id="6" name="Google Shape;137;p10"/>
            <p:cNvSpPr/>
            <p:nvPr/>
          </p:nvSpPr>
          <p:spPr>
            <a:xfrm rot="9208626" flipH="1">
              <a:off x="6704904" y="4110434"/>
              <a:ext cx="484232" cy="1204006"/>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38;p10"/>
            <p:cNvSpPr/>
            <p:nvPr/>
          </p:nvSpPr>
          <p:spPr>
            <a:xfrm rot="9208633" flipH="1">
              <a:off x="7804300" y="3279013"/>
              <a:ext cx="877624" cy="2182136"/>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39;p10"/>
            <p:cNvSpPr/>
            <p:nvPr/>
          </p:nvSpPr>
          <p:spPr>
            <a:xfrm rot="9208606" flipH="1">
              <a:off x="7481789" y="4276913"/>
              <a:ext cx="408796" cy="1016449"/>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40;p10"/>
            <p:cNvSpPr/>
            <p:nvPr/>
          </p:nvSpPr>
          <p:spPr>
            <a:xfrm rot="9208678" flipH="1">
              <a:off x="6287617" y="4657701"/>
              <a:ext cx="229660" cy="571018"/>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41;p10"/>
            <p:cNvSpPr/>
            <p:nvPr/>
          </p:nvSpPr>
          <p:spPr>
            <a:xfrm>
              <a:off x="8289303" y="2656118"/>
              <a:ext cx="854651" cy="1929080"/>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1"/>
            </a:solidFill>
            <a:ln>
              <a:noFill/>
            </a:ln>
          </p:spPr>
        </p:sp>
      </p:grpSp>
      <p:grpSp>
        <p:nvGrpSpPr>
          <p:cNvPr id="11" name="Google Shape;142;p10"/>
          <p:cNvGrpSpPr/>
          <p:nvPr/>
        </p:nvGrpSpPr>
        <p:grpSpPr>
          <a:xfrm>
            <a:off x="-32" y="-228027"/>
            <a:ext cx="2163561" cy="1347300"/>
            <a:chOff x="-32" y="-215963"/>
            <a:chExt cx="2163561" cy="1347300"/>
          </a:xfrm>
        </p:grpSpPr>
        <p:sp>
          <p:nvSpPr>
            <p:cNvPr id="12" name="Google Shape;143;p10"/>
            <p:cNvSpPr/>
            <p:nvPr/>
          </p:nvSpPr>
          <p:spPr>
            <a:xfrm rot="-1591408" flipH="1">
              <a:off x="1362169" y="-63166"/>
              <a:ext cx="205103" cy="509980"/>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44;p10"/>
            <p:cNvSpPr/>
            <p:nvPr/>
          </p:nvSpPr>
          <p:spPr>
            <a:xfrm rot="-1591371" flipH="1">
              <a:off x="239463" y="-151890"/>
              <a:ext cx="434754" cy="1080980"/>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5;p10"/>
            <p:cNvSpPr/>
            <p:nvPr/>
          </p:nvSpPr>
          <p:spPr>
            <a:xfrm rot="-1591339" flipH="1">
              <a:off x="892401" y="-169347"/>
              <a:ext cx="504374" cy="1254067"/>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46;p10"/>
            <p:cNvSpPr/>
            <p:nvPr/>
          </p:nvSpPr>
          <p:spPr>
            <a:xfrm rot="-1591322" flipH="1">
              <a:off x="1818452" y="-76292"/>
              <a:ext cx="229660" cy="571018"/>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47;p10"/>
            <p:cNvSpPr/>
            <p:nvPr/>
          </p:nvSpPr>
          <p:spPr>
            <a:xfrm rot="10800000">
              <a:off x="-32" y="70725"/>
              <a:ext cx="380284" cy="858147"/>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2"/>
            </a:solidFill>
            <a:ln>
              <a:noFill/>
            </a:ln>
          </p:spPr>
        </p:sp>
      </p:grpSp>
      <p:sp>
        <p:nvSpPr>
          <p:cNvPr id="18" name="Title 1"/>
          <p:cNvSpPr>
            <a:spLocks noGrp="1"/>
          </p:cNvSpPr>
          <p:nvPr>
            <p:ph type="title"/>
          </p:nvPr>
        </p:nvSpPr>
        <p:spPr>
          <a:xfrm>
            <a:off x="838200" y="514350"/>
            <a:ext cx="7924800" cy="594980"/>
          </a:xfrm>
        </p:spPr>
        <p:txBody>
          <a:bodyPr>
            <a:normAutofit/>
          </a:bodyPr>
          <a:lstStyle/>
          <a:p>
            <a:pPr algn="ctr"/>
            <a:r>
              <a:rPr lang="en-US" sz="1400" smtClean="0">
                <a:solidFill>
                  <a:srgbClr val="FF0000"/>
                </a:solidFill>
                <a:latin typeface="Times New Roman" pitchFamily="18" charset="0"/>
                <a:cs typeface="Times New Roman" pitchFamily="18" charset="0"/>
              </a:rPr>
              <a:t>THIẾT LẬP QUYỀN HẠN TRUY CẬP TÀI NGUYÊN GIẢNG DẠY CỦA HỆ THỐNG VLAB</a:t>
            </a:r>
            <a:endParaRPr lang="en-US" sz="1400">
              <a:solidFill>
                <a:srgbClr val="FF0000"/>
              </a:solidFill>
              <a:latin typeface="Times New Roman" pitchFamily="18" charset="0"/>
              <a:cs typeface="Times New Roman" pitchFamily="18" charset="0"/>
            </a:endParaRPr>
          </a:p>
        </p:txBody>
      </p:sp>
      <p:sp>
        <p:nvSpPr>
          <p:cNvPr id="19" name="Title 1"/>
          <p:cNvSpPr txBox="1">
            <a:spLocks/>
          </p:cNvSpPr>
          <p:nvPr/>
        </p:nvSpPr>
        <p:spPr>
          <a:xfrm>
            <a:off x="1524000" y="-95250"/>
            <a:ext cx="7239000" cy="594980"/>
          </a:xfrm>
          <a:prstGeom prst="rect">
            <a:avLst/>
          </a:prstGeom>
          <a:noFill/>
          <a:ln>
            <a:noFill/>
          </a:ln>
        </p:spPr>
        <p:txBody>
          <a:bodyPr spcFirstLastPara="1" wrap="square" lIns="91425" tIns="91425" rIns="91425" bIns="91425" anchor="b" anchorCtr="0">
            <a:normAutofit fontScale="97500"/>
          </a:bodyPr>
          <a:lstStyle/>
          <a:p>
            <a:pPr marL="0" marR="0" lvl="0" indent="0" algn="l" defTabSz="914400" rtl="0" eaLnBrk="1" fontAlgn="auto" latinLnBrk="0" hangingPunct="1">
              <a:lnSpc>
                <a:spcPct val="100000"/>
              </a:lnSpc>
              <a:spcBef>
                <a:spcPts val="0"/>
              </a:spcBef>
              <a:spcAft>
                <a:spcPts val="0"/>
              </a:spcAft>
              <a:buClr>
                <a:schemeClr val="accent1"/>
              </a:buClr>
              <a:buSzPts val="3000"/>
              <a:buFont typeface="Oswald"/>
              <a:buNone/>
              <a:tabLst/>
              <a:defRPr/>
            </a:pPr>
            <a:r>
              <a:rPr kumimoji="0" lang="en-US" sz="2800" b="1" i="0" u="none" strike="noStrike" kern="0" cap="none" spc="0" normalizeH="0" baseline="0" noProof="0" smtClean="0">
                <a:ln>
                  <a:noFill/>
                </a:ln>
                <a:solidFill>
                  <a:schemeClr val="accent4"/>
                </a:solidFill>
                <a:effectLst/>
                <a:uLnTx/>
                <a:uFillTx/>
                <a:latin typeface="Times New Roman" pitchFamily="18" charset="0"/>
                <a:ea typeface="Oswald"/>
                <a:cs typeface="Times New Roman" pitchFamily="18" charset="0"/>
                <a:sym typeface="Oswald"/>
              </a:rPr>
              <a:t>3. QUẢN LÝ VÀ SỬ DỤNG HỆ THỐNG</a:t>
            </a:r>
            <a:endParaRPr kumimoji="0" lang="en-US" sz="2000" b="1" i="0" u="none" strike="noStrike" kern="0" cap="none" spc="0" normalizeH="0" baseline="0" noProof="0">
              <a:ln>
                <a:noFill/>
              </a:ln>
              <a:solidFill>
                <a:srgbClr val="FF0000"/>
              </a:solidFill>
              <a:effectLst/>
              <a:uLnTx/>
              <a:uFillTx/>
              <a:latin typeface="Times New Roman" pitchFamily="18" charset="0"/>
              <a:ea typeface="Oswald"/>
              <a:cs typeface="Times New Roman" pitchFamily="18" charset="0"/>
              <a:sym typeface="Oswald"/>
            </a:endParaRPr>
          </a:p>
        </p:txBody>
      </p:sp>
      <p:pic>
        <p:nvPicPr>
          <p:cNvPr id="1027" name="Picture 3"/>
          <p:cNvPicPr>
            <a:picLocks noChangeAspect="1" noChangeArrowheads="1"/>
          </p:cNvPicPr>
          <p:nvPr/>
        </p:nvPicPr>
        <p:blipFill>
          <a:blip r:embed="rId2"/>
          <a:srcRect/>
          <a:stretch>
            <a:fillRect/>
          </a:stretch>
        </p:blipFill>
        <p:spPr bwMode="auto">
          <a:xfrm>
            <a:off x="4228014" y="1143000"/>
            <a:ext cx="4839786" cy="3714750"/>
          </a:xfrm>
          <a:prstGeom prst="rect">
            <a:avLst/>
          </a:prstGeom>
          <a:noFill/>
          <a:ln w="9525">
            <a:noFill/>
            <a:miter lim="800000"/>
            <a:headEnd/>
            <a:tailEnd/>
          </a:ln>
          <a:effectLst/>
        </p:spPr>
      </p:pic>
    </p:spTree>
    <p:extLst>
      <p:ext uri="{BB962C8B-B14F-4D97-AF65-F5344CB8AC3E}">
        <p14:creationId xmlns:p14="http://schemas.microsoft.com/office/powerpoint/2010/main" xmlns="" val="430798450"/>
      </p:ext>
    </p:extLst>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354836"/>
            <a:ext cx="4343400" cy="3426714"/>
          </a:xfrm>
        </p:spPr>
        <p:txBody>
          <a:bodyPr/>
          <a:lstStyle/>
          <a:p>
            <a:pPr marL="355600" lvl="1">
              <a:buFont typeface="Wingdings" panose="05000000000000000000" pitchFamily="2" charset="2"/>
              <a:buChar char="Ø"/>
            </a:pPr>
            <a:r>
              <a:rPr lang="en-US" b="1" smtClean="0">
                <a:solidFill>
                  <a:srgbClr val="002060"/>
                </a:solidFill>
                <a:latin typeface="Times New Roman" panose="02020603050405020304" pitchFamily="18" charset="0"/>
                <a:cs typeface="Times New Roman" panose="02020603050405020304" pitchFamily="18" charset="0"/>
              </a:rPr>
              <a:t> </a:t>
            </a:r>
            <a:r>
              <a:rPr lang="en-US" sz="1600" b="1" smtClean="0">
                <a:solidFill>
                  <a:srgbClr val="002060"/>
                </a:solidFill>
                <a:latin typeface="Times New Roman" panose="02020603050405020304" pitchFamily="18" charset="0"/>
                <a:cs typeface="Times New Roman" panose="02020603050405020304" pitchFamily="18" charset="0"/>
              </a:rPr>
              <a:t>Cấu trúc tài nguyên hệ thống</a:t>
            </a:r>
          </a:p>
          <a:p>
            <a:pPr marL="355600" lvl="2">
              <a:buFont typeface="Wingdings" panose="05000000000000000000" pitchFamily="2" charset="2"/>
              <a:buChar char="§"/>
            </a:pPr>
            <a:r>
              <a:rPr lang="en-US" sz="1400" b="1" smtClean="0">
                <a:solidFill>
                  <a:srgbClr val="002060"/>
                </a:solidFill>
                <a:latin typeface="Times New Roman" panose="02020603050405020304" pitchFamily="18" charset="0"/>
                <a:cs typeface="Times New Roman" panose="02020603050405020304" pitchFamily="18" charset="0"/>
              </a:rPr>
              <a:t>Computers</a:t>
            </a:r>
          </a:p>
          <a:p>
            <a:pPr marL="355600" lvl="2">
              <a:buFont typeface="Wingdings" panose="05000000000000000000" pitchFamily="2" charset="2"/>
              <a:buChar char="§"/>
            </a:pPr>
            <a:r>
              <a:rPr lang="en-US" sz="1400" b="1" smtClean="0">
                <a:solidFill>
                  <a:srgbClr val="002060"/>
                </a:solidFill>
                <a:latin typeface="Times New Roman" panose="02020603050405020304" pitchFamily="18" charset="0"/>
                <a:cs typeface="Times New Roman" panose="02020603050405020304" pitchFamily="18" charset="0"/>
              </a:rPr>
              <a:t>Devices</a:t>
            </a:r>
          </a:p>
          <a:p>
            <a:pPr marL="355600" lvl="2">
              <a:buFont typeface="Wingdings" panose="05000000000000000000" pitchFamily="2" charset="2"/>
              <a:buChar char="§"/>
            </a:pPr>
            <a:r>
              <a:rPr lang="en-US" sz="1400" b="1" err="1" smtClean="0">
                <a:solidFill>
                  <a:srgbClr val="002060"/>
                </a:solidFill>
                <a:latin typeface="Times New Roman" panose="02020603050405020304" pitchFamily="18" charset="0"/>
                <a:cs typeface="Times New Roman" panose="02020603050405020304" pitchFamily="18" charset="0"/>
              </a:rPr>
              <a:t>Giảng</a:t>
            </a:r>
            <a:r>
              <a:rPr lang="en-US" sz="1400" b="1" smtClean="0">
                <a:solidFill>
                  <a:srgbClr val="002060"/>
                </a:solidFill>
                <a:latin typeface="Times New Roman" panose="02020603050405020304" pitchFamily="18" charset="0"/>
                <a:cs typeface="Times New Roman" panose="02020603050405020304" pitchFamily="18" charset="0"/>
              </a:rPr>
              <a:t> </a:t>
            </a:r>
            <a:r>
              <a:rPr lang="en-US" sz="1400" b="1" err="1" smtClean="0">
                <a:solidFill>
                  <a:srgbClr val="002060"/>
                </a:solidFill>
                <a:latin typeface="Times New Roman" panose="02020603050405020304" pitchFamily="18" charset="0"/>
                <a:cs typeface="Times New Roman" panose="02020603050405020304" pitchFamily="18" charset="0"/>
              </a:rPr>
              <a:t>v</a:t>
            </a:r>
            <a:r>
              <a:rPr lang="en-US" sz="1400" b="1" smtClean="0">
                <a:solidFill>
                  <a:srgbClr val="002060"/>
                </a:solidFill>
                <a:latin typeface="Times New Roman" panose="02020603050405020304" pitchFamily="18" charset="0"/>
                <a:cs typeface="Times New Roman" panose="02020603050405020304" pitchFamily="18" charset="0"/>
              </a:rPr>
              <a:t>iên</a:t>
            </a:r>
          </a:p>
          <a:p>
            <a:pPr marL="355600" lvl="2">
              <a:buFont typeface="Wingdings" panose="05000000000000000000" pitchFamily="2" charset="2"/>
              <a:buChar char="§"/>
            </a:pPr>
            <a:r>
              <a:rPr lang="en-US" sz="1400" b="1" smtClean="0">
                <a:solidFill>
                  <a:srgbClr val="002060"/>
                </a:solidFill>
                <a:latin typeface="Times New Roman" panose="02020603050405020304" pitchFamily="18" charset="0"/>
                <a:cs typeface="Times New Roman" panose="02020603050405020304" pitchFamily="18" charset="0"/>
              </a:rPr>
              <a:t>Operators</a:t>
            </a:r>
          </a:p>
          <a:p>
            <a:pPr marL="355600" lvl="2">
              <a:buFont typeface="Wingdings" panose="05000000000000000000" pitchFamily="2" charset="2"/>
              <a:buChar char="§"/>
            </a:pPr>
            <a:r>
              <a:rPr lang="en-US" sz="1400" b="1" smtClean="0">
                <a:solidFill>
                  <a:srgbClr val="002060"/>
                </a:solidFill>
                <a:latin typeface="Times New Roman" panose="02020603050405020304" pitchFamily="18" charset="0"/>
                <a:cs typeface="Times New Roman" panose="02020603050405020304" pitchFamily="18" charset="0"/>
              </a:rPr>
              <a:t>Servers</a:t>
            </a:r>
          </a:p>
          <a:p>
            <a:pPr marL="355600" lvl="2">
              <a:buFont typeface="Wingdings" panose="05000000000000000000" pitchFamily="2" charset="2"/>
              <a:buChar char="§"/>
            </a:pPr>
            <a:r>
              <a:rPr lang="en-US" sz="1400" b="1" err="1" smtClean="0">
                <a:solidFill>
                  <a:srgbClr val="002060"/>
                </a:solidFill>
                <a:latin typeface="Times New Roman" panose="02020603050405020304" pitchFamily="18" charset="0"/>
                <a:cs typeface="Times New Roman" panose="02020603050405020304" pitchFamily="18" charset="0"/>
              </a:rPr>
              <a:t>Sinh</a:t>
            </a:r>
            <a:r>
              <a:rPr lang="en-US" sz="1400" b="1" smtClean="0">
                <a:solidFill>
                  <a:srgbClr val="002060"/>
                </a:solidFill>
                <a:latin typeface="Times New Roman" panose="02020603050405020304" pitchFamily="18" charset="0"/>
                <a:cs typeface="Times New Roman" panose="02020603050405020304" pitchFamily="18" charset="0"/>
              </a:rPr>
              <a:t> viên</a:t>
            </a:r>
          </a:p>
          <a:p>
            <a:pPr marL="355600" lvl="2">
              <a:buFont typeface="Wingdings" panose="05000000000000000000" pitchFamily="2" charset="2"/>
              <a:buChar char="§"/>
            </a:pPr>
            <a:r>
              <a:rPr lang="en-US" sz="1400" b="1" smtClean="0">
                <a:solidFill>
                  <a:srgbClr val="002060"/>
                </a:solidFill>
                <a:latin typeface="Times New Roman" panose="02020603050405020304" pitchFamily="18" charset="0"/>
                <a:cs typeface="Times New Roman" panose="02020603050405020304" pitchFamily="18" charset="0"/>
              </a:rPr>
              <a:t>URL: </a:t>
            </a:r>
            <a:r>
              <a:rPr lang="en-US" sz="1400" b="1" smtClean="0">
                <a:solidFill>
                  <a:srgbClr val="002060"/>
                </a:solidFill>
                <a:latin typeface="Times New Roman" panose="02020603050405020304" pitchFamily="18" charset="0"/>
                <a:cs typeface="Times New Roman" panose="02020603050405020304" pitchFamily="18" charset="0"/>
                <a:hlinkClick r:id="rId2" action="ppaction://hlinkfile"/>
              </a:rPr>
              <a:t>\\khoacntt.lttc.edu.vn\data</a:t>
            </a:r>
            <a:endParaRPr lang="en-US" sz="1400" b="1" smtClean="0">
              <a:solidFill>
                <a:srgbClr val="002060"/>
              </a:solidFill>
              <a:latin typeface="Times New Roman" panose="02020603050405020304" pitchFamily="18" charset="0"/>
              <a:cs typeface="Times New Roman" panose="02020603050405020304" pitchFamily="18" charset="0"/>
            </a:endParaRPr>
          </a:p>
          <a:p>
            <a:pPr marL="355600" lvl="2">
              <a:buFont typeface="Wingdings" panose="05000000000000000000" pitchFamily="2" charset="2"/>
              <a:buChar char="§"/>
            </a:pPr>
            <a:endParaRPr lang="en-US" sz="1400" b="1" smtClean="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cstate="print"/>
          <a:stretch>
            <a:fillRect/>
          </a:stretch>
        </p:blipFill>
        <p:spPr>
          <a:xfrm>
            <a:off x="3429000" y="1504950"/>
            <a:ext cx="5638800" cy="3544048"/>
          </a:xfrm>
          <a:prstGeom prst="rect">
            <a:avLst/>
          </a:prstGeom>
        </p:spPr>
      </p:pic>
      <p:grpSp>
        <p:nvGrpSpPr>
          <p:cNvPr id="5" name="Google Shape;136;p10"/>
          <p:cNvGrpSpPr/>
          <p:nvPr/>
        </p:nvGrpSpPr>
        <p:grpSpPr>
          <a:xfrm>
            <a:off x="6172200" y="2656118"/>
            <a:ext cx="2971754" cy="2886151"/>
            <a:chOff x="6172200" y="2656118"/>
            <a:chExt cx="2971754" cy="2886151"/>
          </a:xfrm>
        </p:grpSpPr>
        <p:sp>
          <p:nvSpPr>
            <p:cNvPr id="6" name="Google Shape;137;p10"/>
            <p:cNvSpPr/>
            <p:nvPr/>
          </p:nvSpPr>
          <p:spPr>
            <a:xfrm rot="9208626" flipH="1">
              <a:off x="6704904" y="4110434"/>
              <a:ext cx="484232" cy="1204006"/>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38;p10"/>
            <p:cNvSpPr/>
            <p:nvPr/>
          </p:nvSpPr>
          <p:spPr>
            <a:xfrm rot="9208633" flipH="1">
              <a:off x="7804300" y="3279013"/>
              <a:ext cx="877624" cy="2182136"/>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39;p10"/>
            <p:cNvSpPr/>
            <p:nvPr/>
          </p:nvSpPr>
          <p:spPr>
            <a:xfrm rot="9208606" flipH="1">
              <a:off x="7481789" y="4276913"/>
              <a:ext cx="408796" cy="1016449"/>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40;p10"/>
            <p:cNvSpPr/>
            <p:nvPr/>
          </p:nvSpPr>
          <p:spPr>
            <a:xfrm rot="9208678" flipH="1">
              <a:off x="6287617" y="4657701"/>
              <a:ext cx="229660" cy="571018"/>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41;p10"/>
            <p:cNvSpPr/>
            <p:nvPr/>
          </p:nvSpPr>
          <p:spPr>
            <a:xfrm>
              <a:off x="8289303" y="2656118"/>
              <a:ext cx="854651" cy="1929080"/>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1"/>
            </a:solidFill>
            <a:ln>
              <a:noFill/>
            </a:ln>
          </p:spPr>
        </p:sp>
      </p:grpSp>
      <p:grpSp>
        <p:nvGrpSpPr>
          <p:cNvPr id="11" name="Google Shape;142;p10"/>
          <p:cNvGrpSpPr/>
          <p:nvPr/>
        </p:nvGrpSpPr>
        <p:grpSpPr>
          <a:xfrm>
            <a:off x="-32" y="-228027"/>
            <a:ext cx="2163561" cy="1347300"/>
            <a:chOff x="-32" y="-215963"/>
            <a:chExt cx="2163561" cy="1347300"/>
          </a:xfrm>
        </p:grpSpPr>
        <p:sp>
          <p:nvSpPr>
            <p:cNvPr id="12" name="Google Shape;143;p10"/>
            <p:cNvSpPr/>
            <p:nvPr/>
          </p:nvSpPr>
          <p:spPr>
            <a:xfrm rot="-1591408" flipH="1">
              <a:off x="1362169" y="-63166"/>
              <a:ext cx="205103" cy="509980"/>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44;p10"/>
            <p:cNvSpPr/>
            <p:nvPr/>
          </p:nvSpPr>
          <p:spPr>
            <a:xfrm rot="-1591371" flipH="1">
              <a:off x="239463" y="-151890"/>
              <a:ext cx="434754" cy="1080980"/>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5;p10"/>
            <p:cNvSpPr/>
            <p:nvPr/>
          </p:nvSpPr>
          <p:spPr>
            <a:xfrm rot="-1591339" flipH="1">
              <a:off x="892401" y="-169347"/>
              <a:ext cx="504374" cy="1254067"/>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46;p10"/>
            <p:cNvSpPr/>
            <p:nvPr/>
          </p:nvSpPr>
          <p:spPr>
            <a:xfrm rot="-1591322" flipH="1">
              <a:off x="1818452" y="-76292"/>
              <a:ext cx="229660" cy="571018"/>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47;p10"/>
            <p:cNvSpPr/>
            <p:nvPr/>
          </p:nvSpPr>
          <p:spPr>
            <a:xfrm rot="10800000">
              <a:off x="-32" y="70725"/>
              <a:ext cx="380284" cy="858147"/>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2"/>
            </a:solidFill>
            <a:ln>
              <a:noFill/>
            </a:ln>
          </p:spPr>
        </p:sp>
      </p:grpSp>
      <p:sp>
        <p:nvSpPr>
          <p:cNvPr id="18" name="Title 1"/>
          <p:cNvSpPr>
            <a:spLocks noGrp="1"/>
          </p:cNvSpPr>
          <p:nvPr>
            <p:ph type="title"/>
          </p:nvPr>
        </p:nvSpPr>
        <p:spPr>
          <a:xfrm>
            <a:off x="838200" y="514350"/>
            <a:ext cx="7924800" cy="594980"/>
          </a:xfrm>
        </p:spPr>
        <p:txBody>
          <a:bodyPr>
            <a:normAutofit/>
          </a:bodyPr>
          <a:lstStyle/>
          <a:p>
            <a:pPr algn="ctr"/>
            <a:r>
              <a:rPr lang="en-US" sz="1400" smtClean="0">
                <a:solidFill>
                  <a:srgbClr val="FF0000"/>
                </a:solidFill>
                <a:latin typeface="Times New Roman" pitchFamily="18" charset="0"/>
                <a:cs typeface="Times New Roman" pitchFamily="18" charset="0"/>
              </a:rPr>
              <a:t>THIẾT LẬP QUYỀN HẠN TRUY CẬP TÀI NGUYÊN GIẢNG DẠY CỦA HỆ THỐNG VLAB</a:t>
            </a:r>
            <a:endParaRPr lang="en-US" sz="1400">
              <a:solidFill>
                <a:srgbClr val="FF0000"/>
              </a:solidFill>
              <a:latin typeface="Times New Roman" pitchFamily="18" charset="0"/>
              <a:cs typeface="Times New Roman" pitchFamily="18" charset="0"/>
            </a:endParaRPr>
          </a:p>
        </p:txBody>
      </p:sp>
      <p:sp>
        <p:nvSpPr>
          <p:cNvPr id="19" name="Title 1"/>
          <p:cNvSpPr txBox="1">
            <a:spLocks/>
          </p:cNvSpPr>
          <p:nvPr/>
        </p:nvSpPr>
        <p:spPr>
          <a:xfrm>
            <a:off x="1524000" y="-95250"/>
            <a:ext cx="7239000" cy="594980"/>
          </a:xfrm>
          <a:prstGeom prst="rect">
            <a:avLst/>
          </a:prstGeom>
          <a:noFill/>
          <a:ln>
            <a:noFill/>
          </a:ln>
        </p:spPr>
        <p:txBody>
          <a:bodyPr spcFirstLastPara="1" wrap="square" lIns="91425" tIns="91425" rIns="91425" bIns="91425" anchor="b" anchorCtr="0">
            <a:normAutofit fontScale="97500"/>
          </a:bodyPr>
          <a:lstStyle/>
          <a:p>
            <a:pPr marL="0" marR="0" lvl="0" indent="0" algn="l" defTabSz="914400" rtl="0" eaLnBrk="1" fontAlgn="auto" latinLnBrk="0" hangingPunct="1">
              <a:lnSpc>
                <a:spcPct val="100000"/>
              </a:lnSpc>
              <a:spcBef>
                <a:spcPts val="0"/>
              </a:spcBef>
              <a:spcAft>
                <a:spcPts val="0"/>
              </a:spcAft>
              <a:buClr>
                <a:schemeClr val="accent1"/>
              </a:buClr>
              <a:buSzPts val="3000"/>
              <a:buFont typeface="Oswald"/>
              <a:buNone/>
              <a:tabLst/>
              <a:defRPr/>
            </a:pPr>
            <a:r>
              <a:rPr kumimoji="0" lang="en-US" sz="2800" b="1" i="0" u="none" strike="noStrike" kern="0" cap="none" spc="0" normalizeH="0" baseline="0" noProof="0" smtClean="0">
                <a:ln>
                  <a:noFill/>
                </a:ln>
                <a:solidFill>
                  <a:schemeClr val="accent4"/>
                </a:solidFill>
                <a:effectLst/>
                <a:uLnTx/>
                <a:uFillTx/>
                <a:latin typeface="Times New Roman" pitchFamily="18" charset="0"/>
                <a:ea typeface="Oswald"/>
                <a:cs typeface="Times New Roman" pitchFamily="18" charset="0"/>
                <a:sym typeface="Oswald"/>
              </a:rPr>
              <a:t>3. QUẢN LÝ VÀ SỬ DỤNG HỆ THỐNG</a:t>
            </a:r>
            <a:endParaRPr kumimoji="0" lang="en-US" sz="2000" b="1" i="0" u="none" strike="noStrike" kern="0" cap="none" spc="0" normalizeH="0" baseline="0" noProof="0">
              <a:ln>
                <a:noFill/>
              </a:ln>
              <a:solidFill>
                <a:srgbClr val="FF0000"/>
              </a:solidFill>
              <a:effectLst/>
              <a:uLnTx/>
              <a:uFillTx/>
              <a:latin typeface="Times New Roman" pitchFamily="18" charset="0"/>
              <a:ea typeface="Oswald"/>
              <a:cs typeface="Times New Roman" pitchFamily="18" charset="0"/>
              <a:sym typeface="Oswald"/>
            </a:endParaRPr>
          </a:p>
        </p:txBody>
      </p:sp>
    </p:spTree>
    <p:extLst>
      <p:ext uri="{BB962C8B-B14F-4D97-AF65-F5344CB8AC3E}">
        <p14:creationId xmlns:p14="http://schemas.microsoft.com/office/powerpoint/2010/main" xmlns="" val="1035343405"/>
      </p:ext>
    </p:extLst>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4" name="Google Shape;204;p17"/>
          <p:cNvSpPr txBox="1">
            <a:spLocks noGrp="1"/>
          </p:cNvSpPr>
          <p:nvPr>
            <p:ph type="sldNum" idx="12"/>
          </p:nvPr>
        </p:nvSpPr>
        <p:spPr>
          <a:xfrm>
            <a:off x="8556784" y="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11</a:t>
            </a:fld>
            <a:endParaRPr/>
          </a:p>
        </p:txBody>
      </p:sp>
      <p:sp>
        <p:nvSpPr>
          <p:cNvPr id="6" name="Title 1"/>
          <p:cNvSpPr>
            <a:spLocks noGrp="1"/>
          </p:cNvSpPr>
          <p:nvPr>
            <p:ph type="title"/>
          </p:nvPr>
        </p:nvSpPr>
        <p:spPr>
          <a:xfrm>
            <a:off x="990600" y="285750"/>
            <a:ext cx="7086600" cy="594980"/>
          </a:xfrm>
        </p:spPr>
        <p:txBody>
          <a:bodyPr>
            <a:normAutofit/>
          </a:bodyPr>
          <a:lstStyle/>
          <a:p>
            <a:pPr algn="ctr"/>
            <a:r>
              <a:rPr lang="en-US" sz="1400" smtClean="0">
                <a:solidFill>
                  <a:srgbClr val="FF0000"/>
                </a:solidFill>
                <a:latin typeface="Times New Roman" pitchFamily="18" charset="0"/>
                <a:cs typeface="Times New Roman" pitchFamily="18" charset="0"/>
              </a:rPr>
              <a:t>THIẾT LẬP HỆ THỐNG LỚP HỌC ẢO TRÊN MÁY CHỦ VMWARE</a:t>
            </a:r>
            <a:endParaRPr lang="en-US" sz="1400">
              <a:solidFill>
                <a:srgbClr val="FF0000"/>
              </a:solidFill>
              <a:latin typeface="Times New Roman" pitchFamily="18" charset="0"/>
              <a:cs typeface="Times New Roman" pitchFamily="18" charset="0"/>
            </a:endParaRPr>
          </a:p>
        </p:txBody>
      </p:sp>
      <p:sp>
        <p:nvSpPr>
          <p:cNvPr id="9" name="Rectangle 8"/>
          <p:cNvSpPr/>
          <p:nvPr/>
        </p:nvSpPr>
        <p:spPr>
          <a:xfrm>
            <a:off x="228600" y="3715256"/>
            <a:ext cx="8610600" cy="1523494"/>
          </a:xfrm>
          <a:prstGeom prst="rect">
            <a:avLst/>
          </a:prstGeom>
        </p:spPr>
        <p:txBody>
          <a:bodyPr wrap="square">
            <a:spAutoFit/>
          </a:bodyPr>
          <a:lstStyle/>
          <a:p>
            <a:pPr lvl="1">
              <a:lnSpc>
                <a:spcPct val="150000"/>
              </a:lnSpc>
            </a:pPr>
            <a:r>
              <a:rPr lang="vi-VN" sz="1200" smtClean="0">
                <a:latin typeface="Times New Roman" pitchFamily="18" charset="0"/>
                <a:cs typeface="Times New Roman" pitchFamily="18" charset="0"/>
              </a:rPr>
              <a:t></a:t>
            </a:r>
            <a:r>
              <a:rPr lang="en-US" sz="1200" smtClean="0">
                <a:latin typeface="Times New Roman" pitchFamily="18" charset="0"/>
                <a:cs typeface="Times New Roman" pitchFamily="18" charset="0"/>
              </a:rPr>
              <a:t> </a:t>
            </a:r>
            <a:r>
              <a:rPr lang="vi-VN" sz="1200" smtClean="0">
                <a:latin typeface="Times New Roman" pitchFamily="18" charset="0"/>
                <a:cs typeface="Times New Roman" pitchFamily="18" charset="0"/>
              </a:rPr>
              <a:t>TẤT CẢ MÁY ẢO ĐƯỢC QUẢN LÝ BỞI MÁY GIÁO VIÊN CỦA LỚP HỌC</a:t>
            </a:r>
            <a:r>
              <a:rPr lang="en-US" sz="1200" smtClean="0">
                <a:latin typeface="Times New Roman" pitchFamily="18" charset="0"/>
                <a:cs typeface="Times New Roman" pitchFamily="18" charset="0"/>
              </a:rPr>
              <a:t> </a:t>
            </a:r>
            <a:r>
              <a:rPr lang="vi-VN" sz="1200" smtClean="0">
                <a:latin typeface="Times New Roman" pitchFamily="18" charset="0"/>
                <a:cs typeface="Times New Roman" pitchFamily="18" charset="0"/>
              </a:rPr>
              <a:t>BẰNG NETSUPPORT.</a:t>
            </a:r>
            <a:endParaRPr lang="en-US" sz="1200" smtClean="0">
              <a:latin typeface="Times New Roman" pitchFamily="18" charset="0"/>
              <a:cs typeface="Times New Roman" pitchFamily="18" charset="0"/>
            </a:endParaRPr>
          </a:p>
          <a:p>
            <a:pPr lvl="1">
              <a:lnSpc>
                <a:spcPct val="150000"/>
              </a:lnSpc>
            </a:pPr>
            <a:r>
              <a:rPr lang="vi-VN" sz="1200" smtClean="0">
                <a:latin typeface="Times New Roman" pitchFamily="18" charset="0"/>
                <a:cs typeface="Times New Roman" pitchFamily="18" charset="0"/>
              </a:rPr>
              <a:t> GIÁO VIÊN VÀ SINH VIÊN KẾT NỐI VÀO LỚP HỌC BẤT KỲ ĐÂU CÓ INTERNET.</a:t>
            </a:r>
            <a:endParaRPr lang="en-US" sz="1200" smtClean="0">
              <a:latin typeface="Times New Roman" pitchFamily="18" charset="0"/>
              <a:cs typeface="Times New Roman" pitchFamily="18" charset="0"/>
            </a:endParaRPr>
          </a:p>
          <a:p>
            <a:pPr lvl="1">
              <a:lnSpc>
                <a:spcPct val="150000"/>
              </a:lnSpc>
            </a:pPr>
            <a:r>
              <a:rPr lang="vi-VN" sz="1200" smtClean="0">
                <a:latin typeface="Times New Roman" pitchFamily="18" charset="0"/>
                <a:cs typeface="Times New Roman" pitchFamily="18" charset="0"/>
              </a:rPr>
              <a:t> TẤT CẢ MÁY ẢO ĐƯỢC QUẢN LÝ BỞI MÁY GIÁO VIÊN CỦA LỚP HỌC (NetSupport).</a:t>
            </a:r>
            <a:endParaRPr lang="en-US" sz="1200" smtClean="0">
              <a:latin typeface="Times New Roman" pitchFamily="18" charset="0"/>
              <a:cs typeface="Times New Roman" pitchFamily="18" charset="0"/>
            </a:endParaRPr>
          </a:p>
          <a:p>
            <a:pPr lvl="1">
              <a:lnSpc>
                <a:spcPct val="150000"/>
              </a:lnSpc>
            </a:pPr>
            <a:r>
              <a:rPr lang="vi-VN" sz="1200" smtClean="0">
                <a:latin typeface="Times New Roman" pitchFamily="18" charset="0"/>
                <a:cs typeface="Times New Roman" pitchFamily="18" charset="0"/>
              </a:rPr>
              <a:t> KẾT HỢP GIẢNG DẠY TRỰC TUYẾN VỚI LỚP HỌC THỰC TẾ QUA GOOGLE MEET</a:t>
            </a:r>
            <a:r>
              <a:rPr lang="en-US" sz="1200" smtClean="0">
                <a:latin typeface="Times New Roman" pitchFamily="18" charset="0"/>
                <a:cs typeface="Times New Roman" pitchFamily="18" charset="0"/>
              </a:rPr>
              <a:t>, MICROSOFT TEAMS,….</a:t>
            </a:r>
            <a:r>
              <a:rPr lang="vi-VN" sz="1200" smtClean="0">
                <a:latin typeface="Times New Roman" pitchFamily="18" charset="0"/>
                <a:cs typeface="Times New Roman" pitchFamily="18" charset="0"/>
              </a:rPr>
              <a:t>.</a:t>
            </a:r>
            <a:endParaRPr lang="en-US" sz="1200" smtClean="0">
              <a:latin typeface="Times New Roman" pitchFamily="18" charset="0"/>
              <a:cs typeface="Times New Roman" pitchFamily="18" charset="0"/>
            </a:endParaRPr>
          </a:p>
          <a:p>
            <a:pPr lvl="1">
              <a:lnSpc>
                <a:spcPct val="150000"/>
              </a:lnSpc>
            </a:pPr>
            <a:r>
              <a:rPr lang="vi-VN" sz="1200" smtClean="0">
                <a:latin typeface="Times New Roman" pitchFamily="18" charset="0"/>
                <a:cs typeface="Times New Roman" pitchFamily="18" charset="0"/>
              </a:rPr>
              <a:t> BÀI GIẢNG VÀ TƯ LIỆU HỌC TẬP ĐƯỢC LƯU TRỮ TRÊN MOODLE VÀ VLAB.</a:t>
            </a:r>
            <a:endParaRPr lang="en-US" sz="1200" b="1" smtClean="0">
              <a:solidFill>
                <a:srgbClr val="002060"/>
              </a:solidFill>
              <a:latin typeface="Times New Roman" pitchFamily="18" charset="0"/>
              <a:cs typeface="Times New Roman" pitchFamily="18" charset="0"/>
            </a:endParaRPr>
          </a:p>
        </p:txBody>
      </p:sp>
      <p:sp>
        <p:nvSpPr>
          <p:cNvPr id="7" name="Title 1"/>
          <p:cNvSpPr txBox="1">
            <a:spLocks/>
          </p:cNvSpPr>
          <p:nvPr/>
        </p:nvSpPr>
        <p:spPr>
          <a:xfrm>
            <a:off x="1524000" y="-95250"/>
            <a:ext cx="7239000" cy="594980"/>
          </a:xfrm>
          <a:prstGeom prst="rect">
            <a:avLst/>
          </a:prstGeom>
          <a:noFill/>
          <a:ln>
            <a:noFill/>
          </a:ln>
        </p:spPr>
        <p:txBody>
          <a:bodyPr spcFirstLastPara="1" wrap="square" lIns="91425" tIns="91425" rIns="91425" bIns="91425" anchor="b" anchorCtr="0">
            <a:normAutofit fontScale="97500"/>
          </a:bodyPr>
          <a:lstStyle/>
          <a:p>
            <a:pPr marL="0" marR="0" lvl="0" indent="0" algn="l" defTabSz="914400" rtl="0" eaLnBrk="1" fontAlgn="auto" latinLnBrk="0" hangingPunct="1">
              <a:lnSpc>
                <a:spcPct val="100000"/>
              </a:lnSpc>
              <a:spcBef>
                <a:spcPts val="0"/>
              </a:spcBef>
              <a:spcAft>
                <a:spcPts val="0"/>
              </a:spcAft>
              <a:buClr>
                <a:schemeClr val="accent1"/>
              </a:buClr>
              <a:buSzPts val="3000"/>
              <a:buFont typeface="Oswald"/>
              <a:buNone/>
              <a:tabLst/>
              <a:defRPr/>
            </a:pPr>
            <a:r>
              <a:rPr kumimoji="0" lang="en-US" sz="2800" b="1" i="0" u="none" strike="noStrike" kern="0" cap="none" spc="0" normalizeH="0" baseline="0" noProof="0" smtClean="0">
                <a:ln>
                  <a:noFill/>
                </a:ln>
                <a:solidFill>
                  <a:schemeClr val="accent4"/>
                </a:solidFill>
                <a:effectLst/>
                <a:uLnTx/>
                <a:uFillTx/>
                <a:latin typeface="Times New Roman" pitchFamily="18" charset="0"/>
                <a:ea typeface="Oswald"/>
                <a:cs typeface="Times New Roman" pitchFamily="18" charset="0"/>
                <a:sym typeface="Oswald"/>
              </a:rPr>
              <a:t>3. QUẢN LÝ VÀ SỬ DỤNG HỆ THỐNG</a:t>
            </a:r>
            <a:endParaRPr kumimoji="0" lang="en-US" sz="2000" b="1" i="0" u="none" strike="noStrike" kern="0" cap="none" spc="0" normalizeH="0" baseline="0" noProof="0">
              <a:ln>
                <a:noFill/>
              </a:ln>
              <a:solidFill>
                <a:srgbClr val="FF0000"/>
              </a:solidFill>
              <a:effectLst/>
              <a:uLnTx/>
              <a:uFillTx/>
              <a:latin typeface="Times New Roman" pitchFamily="18" charset="0"/>
              <a:ea typeface="Oswald"/>
              <a:cs typeface="Times New Roman" pitchFamily="18" charset="0"/>
              <a:sym typeface="Oswald"/>
            </a:endParaRPr>
          </a:p>
        </p:txBody>
      </p:sp>
      <p:pic>
        <p:nvPicPr>
          <p:cNvPr id="2051" name="Picture 3"/>
          <p:cNvPicPr>
            <a:picLocks noChangeAspect="1" noChangeArrowheads="1"/>
          </p:cNvPicPr>
          <p:nvPr/>
        </p:nvPicPr>
        <p:blipFill>
          <a:blip r:embed="rId3"/>
          <a:srcRect/>
          <a:stretch>
            <a:fillRect/>
          </a:stretch>
        </p:blipFill>
        <p:spPr bwMode="auto">
          <a:xfrm>
            <a:off x="1447800" y="819150"/>
            <a:ext cx="6172200" cy="2895600"/>
          </a:xfrm>
          <a:prstGeom prst="rect">
            <a:avLst/>
          </a:prstGeom>
          <a:noFill/>
          <a:ln w="9525">
            <a:noFill/>
            <a:miter lim="800000"/>
            <a:headEnd/>
            <a:tailEnd/>
          </a:ln>
          <a:effectLst/>
        </p:spPr>
      </p:pic>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 y="1200150"/>
            <a:ext cx="4114800" cy="3655314"/>
          </a:xfrm>
        </p:spPr>
        <p:txBody>
          <a:bodyPr>
            <a:normAutofit/>
          </a:bodyPr>
          <a:lstStyle/>
          <a:p>
            <a:pPr marL="0" lvl="1" indent="0" algn="just">
              <a:lnSpc>
                <a:spcPct val="170000"/>
              </a:lnSpc>
              <a:spcBef>
                <a:spcPts val="600"/>
              </a:spcBef>
              <a:buFont typeface="Wingdings" panose="05000000000000000000" pitchFamily="2" charset="2"/>
              <a:buChar char="Ø"/>
            </a:pPr>
            <a:r>
              <a:rPr lang="en-US" sz="1600" smtClean="0">
                <a:latin typeface="+mj-lt"/>
                <a:cs typeface="Times New Roman" pitchFamily="18" charset="0"/>
              </a:rPr>
              <a:t>Tổ chức thi và lưu trữ bài thi</a:t>
            </a:r>
          </a:p>
          <a:p>
            <a:pPr marL="0" lvl="1" indent="0" algn="just">
              <a:lnSpc>
                <a:spcPct val="170000"/>
              </a:lnSpc>
              <a:spcBef>
                <a:spcPts val="600"/>
              </a:spcBef>
              <a:buFont typeface="Wingdings" panose="05000000000000000000" pitchFamily="2" charset="2"/>
              <a:buChar char="Ø"/>
            </a:pPr>
            <a:r>
              <a:rPr lang="en-US" sz="1600" smtClean="0">
                <a:latin typeface="+mj-lt"/>
                <a:cs typeface="Times New Roman" pitchFamily="18" charset="0"/>
              </a:rPr>
              <a:t>Tạo môn thi và ngân hàng câu hỏi</a:t>
            </a:r>
          </a:p>
          <a:p>
            <a:pPr marL="0" lvl="1" indent="0" algn="just">
              <a:lnSpc>
                <a:spcPct val="170000"/>
              </a:lnSpc>
              <a:spcBef>
                <a:spcPts val="600"/>
              </a:spcBef>
              <a:buFont typeface="Wingdings" panose="05000000000000000000" pitchFamily="2" charset="2"/>
              <a:buChar char="Ø"/>
            </a:pPr>
            <a:r>
              <a:rPr lang="en-US" sz="1600" smtClean="0">
                <a:latin typeface="+mj-lt"/>
                <a:cs typeface="Times New Roman" pitchFamily="18" charset="0"/>
              </a:rPr>
              <a:t> Tạo danh sách sinh viên tham gia thi</a:t>
            </a:r>
          </a:p>
          <a:p>
            <a:pPr marL="0" lvl="1" indent="0" algn="just">
              <a:lnSpc>
                <a:spcPct val="170000"/>
              </a:lnSpc>
              <a:spcBef>
                <a:spcPts val="600"/>
              </a:spcBef>
              <a:buFont typeface="Wingdings" panose="05000000000000000000" pitchFamily="2" charset="2"/>
              <a:buChar char="Ø"/>
            </a:pPr>
            <a:r>
              <a:rPr lang="en-US" sz="1600" smtClean="0">
                <a:latin typeface="+mj-lt"/>
                <a:cs typeface="Times New Roman" pitchFamily="18" charset="0"/>
              </a:rPr>
              <a:t>Sinh viên đăng nhập vào hệ thống để thi</a:t>
            </a:r>
          </a:p>
          <a:p>
            <a:pPr marL="0" lvl="1" indent="0" algn="just">
              <a:lnSpc>
                <a:spcPct val="170000"/>
              </a:lnSpc>
              <a:spcBef>
                <a:spcPts val="600"/>
              </a:spcBef>
              <a:buFont typeface="Wingdings" panose="05000000000000000000" pitchFamily="2" charset="2"/>
              <a:buChar char="Ø"/>
            </a:pPr>
            <a:r>
              <a:rPr lang="en-US" sz="1600" smtClean="0">
                <a:latin typeface="+mj-lt"/>
                <a:cs typeface="Times New Roman" pitchFamily="18" charset="0"/>
              </a:rPr>
              <a:t>Hiển thị kết quả thi tức thời.</a:t>
            </a:r>
            <a:endParaRPr lang="en-US" sz="1600" b="1" smtClean="0">
              <a:solidFill>
                <a:schemeClr val="accent2"/>
              </a:solidFill>
              <a:latin typeface="Times New Roman" pitchFamily="18" charset="0"/>
              <a:cs typeface="Times New Roman" pitchFamily="18" charset="0"/>
            </a:endParaRPr>
          </a:p>
        </p:txBody>
      </p:sp>
      <p:grpSp>
        <p:nvGrpSpPr>
          <p:cNvPr id="5" name="Google Shape;136;p10"/>
          <p:cNvGrpSpPr/>
          <p:nvPr/>
        </p:nvGrpSpPr>
        <p:grpSpPr>
          <a:xfrm>
            <a:off x="6172200" y="2656118"/>
            <a:ext cx="2971754" cy="2886151"/>
            <a:chOff x="6172200" y="2656118"/>
            <a:chExt cx="2971754" cy="2886151"/>
          </a:xfrm>
        </p:grpSpPr>
        <p:sp>
          <p:nvSpPr>
            <p:cNvPr id="6" name="Google Shape;137;p10"/>
            <p:cNvSpPr/>
            <p:nvPr/>
          </p:nvSpPr>
          <p:spPr>
            <a:xfrm rot="9208626" flipH="1">
              <a:off x="6704904" y="4110434"/>
              <a:ext cx="484232" cy="1204006"/>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38;p10"/>
            <p:cNvSpPr/>
            <p:nvPr/>
          </p:nvSpPr>
          <p:spPr>
            <a:xfrm rot="9208633" flipH="1">
              <a:off x="7804300" y="3279013"/>
              <a:ext cx="877624" cy="2182136"/>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39;p10"/>
            <p:cNvSpPr/>
            <p:nvPr/>
          </p:nvSpPr>
          <p:spPr>
            <a:xfrm rot="9208606" flipH="1">
              <a:off x="7481789" y="4276913"/>
              <a:ext cx="408796" cy="1016449"/>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40;p10"/>
            <p:cNvSpPr/>
            <p:nvPr/>
          </p:nvSpPr>
          <p:spPr>
            <a:xfrm rot="9208678" flipH="1">
              <a:off x="6287617" y="4657701"/>
              <a:ext cx="229660" cy="571018"/>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41;p10"/>
            <p:cNvSpPr/>
            <p:nvPr/>
          </p:nvSpPr>
          <p:spPr>
            <a:xfrm>
              <a:off x="8289303" y="2656118"/>
              <a:ext cx="854651" cy="1929080"/>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1"/>
            </a:solidFill>
            <a:ln>
              <a:noFill/>
            </a:ln>
          </p:spPr>
        </p:sp>
      </p:grpSp>
      <p:grpSp>
        <p:nvGrpSpPr>
          <p:cNvPr id="11" name="Google Shape;142;p10"/>
          <p:cNvGrpSpPr/>
          <p:nvPr/>
        </p:nvGrpSpPr>
        <p:grpSpPr>
          <a:xfrm>
            <a:off x="-32" y="-228027"/>
            <a:ext cx="2163561" cy="1347300"/>
            <a:chOff x="-32" y="-215963"/>
            <a:chExt cx="2163561" cy="1347300"/>
          </a:xfrm>
        </p:grpSpPr>
        <p:sp>
          <p:nvSpPr>
            <p:cNvPr id="12" name="Google Shape;143;p10"/>
            <p:cNvSpPr/>
            <p:nvPr/>
          </p:nvSpPr>
          <p:spPr>
            <a:xfrm rot="-1591408" flipH="1">
              <a:off x="1362169" y="-63166"/>
              <a:ext cx="205103" cy="509980"/>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44;p10"/>
            <p:cNvSpPr/>
            <p:nvPr/>
          </p:nvSpPr>
          <p:spPr>
            <a:xfrm rot="-1591371" flipH="1">
              <a:off x="239463" y="-151890"/>
              <a:ext cx="434754" cy="1080980"/>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5;p10"/>
            <p:cNvSpPr/>
            <p:nvPr/>
          </p:nvSpPr>
          <p:spPr>
            <a:xfrm rot="-1591339" flipH="1">
              <a:off x="892401" y="-169347"/>
              <a:ext cx="504374" cy="1254067"/>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46;p10"/>
            <p:cNvSpPr/>
            <p:nvPr/>
          </p:nvSpPr>
          <p:spPr>
            <a:xfrm rot="-1591322" flipH="1">
              <a:off x="1818452" y="-76292"/>
              <a:ext cx="229660" cy="571018"/>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47;p10"/>
            <p:cNvSpPr/>
            <p:nvPr/>
          </p:nvSpPr>
          <p:spPr>
            <a:xfrm rot="10800000">
              <a:off x="-32" y="70725"/>
              <a:ext cx="380284" cy="858147"/>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2"/>
            </a:solidFill>
            <a:ln>
              <a:noFill/>
            </a:ln>
          </p:spPr>
        </p:sp>
      </p:grpSp>
      <p:sp>
        <p:nvSpPr>
          <p:cNvPr id="18" name="Title 1"/>
          <p:cNvSpPr>
            <a:spLocks noGrp="1"/>
          </p:cNvSpPr>
          <p:nvPr>
            <p:ph type="title"/>
          </p:nvPr>
        </p:nvSpPr>
        <p:spPr>
          <a:xfrm>
            <a:off x="990600" y="285750"/>
            <a:ext cx="7086600" cy="594980"/>
          </a:xfrm>
        </p:spPr>
        <p:txBody>
          <a:bodyPr>
            <a:normAutofit/>
          </a:bodyPr>
          <a:lstStyle/>
          <a:p>
            <a:pPr algn="ctr"/>
            <a:r>
              <a:rPr lang="en-US" sz="1400" smtClean="0">
                <a:solidFill>
                  <a:srgbClr val="FF0000"/>
                </a:solidFill>
                <a:latin typeface="Times New Roman" pitchFamily="18" charset="0"/>
                <a:cs typeface="Times New Roman" pitchFamily="18" charset="0"/>
              </a:rPr>
              <a:t>HỆ THỐNG THI TRẮC NGHIỆM</a:t>
            </a:r>
            <a:endParaRPr lang="en-US" sz="1400">
              <a:solidFill>
                <a:srgbClr val="FF0000"/>
              </a:solidFill>
              <a:latin typeface="Times New Roman" pitchFamily="18" charset="0"/>
              <a:cs typeface="Times New Roman" pitchFamily="18" charset="0"/>
            </a:endParaRPr>
          </a:p>
        </p:txBody>
      </p:sp>
      <p:sp>
        <p:nvSpPr>
          <p:cNvPr id="19" name="Title 1"/>
          <p:cNvSpPr txBox="1">
            <a:spLocks/>
          </p:cNvSpPr>
          <p:nvPr/>
        </p:nvSpPr>
        <p:spPr>
          <a:xfrm>
            <a:off x="1524000" y="-95250"/>
            <a:ext cx="7239000" cy="594980"/>
          </a:xfrm>
          <a:prstGeom prst="rect">
            <a:avLst/>
          </a:prstGeom>
          <a:noFill/>
          <a:ln>
            <a:noFill/>
          </a:ln>
        </p:spPr>
        <p:txBody>
          <a:bodyPr spcFirstLastPara="1" wrap="square" lIns="91425" tIns="91425" rIns="91425" bIns="91425" anchor="b" anchorCtr="0">
            <a:normAutofit fontScale="97500"/>
          </a:bodyPr>
          <a:lstStyle/>
          <a:p>
            <a:pPr marL="0" marR="0" lvl="0" indent="0" algn="l" defTabSz="914400" rtl="0" eaLnBrk="1" fontAlgn="auto" latinLnBrk="0" hangingPunct="1">
              <a:lnSpc>
                <a:spcPct val="100000"/>
              </a:lnSpc>
              <a:spcBef>
                <a:spcPts val="0"/>
              </a:spcBef>
              <a:spcAft>
                <a:spcPts val="0"/>
              </a:spcAft>
              <a:buClr>
                <a:schemeClr val="accent1"/>
              </a:buClr>
              <a:buSzPts val="3000"/>
              <a:buFont typeface="Oswald"/>
              <a:buNone/>
              <a:tabLst/>
              <a:defRPr/>
            </a:pPr>
            <a:r>
              <a:rPr kumimoji="0" lang="en-US" sz="2800" b="1" i="0" u="none" strike="noStrike" kern="0" cap="none" spc="0" normalizeH="0" baseline="0" noProof="0" smtClean="0">
                <a:ln>
                  <a:noFill/>
                </a:ln>
                <a:solidFill>
                  <a:schemeClr val="accent4"/>
                </a:solidFill>
                <a:effectLst/>
                <a:uLnTx/>
                <a:uFillTx/>
                <a:latin typeface="Times New Roman" pitchFamily="18" charset="0"/>
                <a:ea typeface="Oswald"/>
                <a:cs typeface="Times New Roman" pitchFamily="18" charset="0"/>
                <a:sym typeface="Oswald"/>
              </a:rPr>
              <a:t>3. QUẢN LÝ VÀ SỬ DỤNG HỆ THỐNG</a:t>
            </a:r>
            <a:endParaRPr kumimoji="0" lang="en-US" sz="2000" b="1" i="0" u="none" strike="noStrike" kern="0" cap="none" spc="0" normalizeH="0" baseline="0" noProof="0">
              <a:ln>
                <a:noFill/>
              </a:ln>
              <a:solidFill>
                <a:srgbClr val="FF0000"/>
              </a:solidFill>
              <a:effectLst/>
              <a:uLnTx/>
              <a:uFillTx/>
              <a:latin typeface="Times New Roman" pitchFamily="18" charset="0"/>
              <a:ea typeface="Oswald"/>
              <a:cs typeface="Times New Roman" pitchFamily="18" charset="0"/>
              <a:sym typeface="Oswald"/>
            </a:endParaRPr>
          </a:p>
        </p:txBody>
      </p:sp>
      <p:pic>
        <p:nvPicPr>
          <p:cNvPr id="2050" name="Picture 2"/>
          <p:cNvPicPr>
            <a:picLocks noChangeAspect="1" noChangeArrowheads="1"/>
          </p:cNvPicPr>
          <p:nvPr/>
        </p:nvPicPr>
        <p:blipFill>
          <a:blip r:embed="rId2"/>
          <a:srcRect/>
          <a:stretch>
            <a:fillRect/>
          </a:stretch>
        </p:blipFill>
        <p:spPr bwMode="auto">
          <a:xfrm>
            <a:off x="4229100" y="819150"/>
            <a:ext cx="4914900" cy="4324350"/>
          </a:xfrm>
          <a:prstGeom prst="rect">
            <a:avLst/>
          </a:prstGeom>
          <a:noFill/>
          <a:ln w="9525">
            <a:noFill/>
            <a:miter lim="800000"/>
            <a:headEnd/>
            <a:tailEnd/>
          </a:ln>
          <a:effectLst/>
        </p:spPr>
      </p:pic>
    </p:spTree>
    <p:extLst>
      <p:ext uri="{BB962C8B-B14F-4D97-AF65-F5344CB8AC3E}">
        <p14:creationId xmlns:p14="http://schemas.microsoft.com/office/powerpoint/2010/main" xmlns="" val="403409093"/>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oogle Shape;136;p10"/>
          <p:cNvGrpSpPr/>
          <p:nvPr/>
        </p:nvGrpSpPr>
        <p:grpSpPr>
          <a:xfrm>
            <a:off x="6172200" y="2656118"/>
            <a:ext cx="2971754" cy="2886151"/>
            <a:chOff x="6172200" y="2656118"/>
            <a:chExt cx="2971754" cy="2886151"/>
          </a:xfrm>
        </p:grpSpPr>
        <p:sp>
          <p:nvSpPr>
            <p:cNvPr id="6" name="Google Shape;137;p10"/>
            <p:cNvSpPr/>
            <p:nvPr/>
          </p:nvSpPr>
          <p:spPr>
            <a:xfrm rot="9208626" flipH="1">
              <a:off x="6704904" y="4110434"/>
              <a:ext cx="484232" cy="1204006"/>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38;p10"/>
            <p:cNvSpPr/>
            <p:nvPr/>
          </p:nvSpPr>
          <p:spPr>
            <a:xfrm rot="9208633" flipH="1">
              <a:off x="7804300" y="3279013"/>
              <a:ext cx="877624" cy="2182136"/>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39;p10"/>
            <p:cNvSpPr/>
            <p:nvPr/>
          </p:nvSpPr>
          <p:spPr>
            <a:xfrm rot="9208606" flipH="1">
              <a:off x="7481789" y="4276913"/>
              <a:ext cx="408796" cy="1016449"/>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40;p10"/>
            <p:cNvSpPr/>
            <p:nvPr/>
          </p:nvSpPr>
          <p:spPr>
            <a:xfrm rot="9208678" flipH="1">
              <a:off x="6287617" y="4657701"/>
              <a:ext cx="229660" cy="571018"/>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41;p10"/>
            <p:cNvSpPr/>
            <p:nvPr/>
          </p:nvSpPr>
          <p:spPr>
            <a:xfrm>
              <a:off x="8289303" y="2656118"/>
              <a:ext cx="854651" cy="1929080"/>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1"/>
            </a:solidFill>
            <a:ln>
              <a:noFill/>
            </a:ln>
          </p:spPr>
        </p:sp>
      </p:grpSp>
      <p:grpSp>
        <p:nvGrpSpPr>
          <p:cNvPr id="4" name="Google Shape;142;p10"/>
          <p:cNvGrpSpPr/>
          <p:nvPr/>
        </p:nvGrpSpPr>
        <p:grpSpPr>
          <a:xfrm>
            <a:off x="-32" y="-228027"/>
            <a:ext cx="2163561" cy="1347300"/>
            <a:chOff x="-32" y="-215963"/>
            <a:chExt cx="2163561" cy="1347300"/>
          </a:xfrm>
        </p:grpSpPr>
        <p:sp>
          <p:nvSpPr>
            <p:cNvPr id="12" name="Google Shape;143;p10"/>
            <p:cNvSpPr/>
            <p:nvPr/>
          </p:nvSpPr>
          <p:spPr>
            <a:xfrm rot="-1591408" flipH="1">
              <a:off x="1362169" y="-63166"/>
              <a:ext cx="205103" cy="509980"/>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44;p10"/>
            <p:cNvSpPr/>
            <p:nvPr/>
          </p:nvSpPr>
          <p:spPr>
            <a:xfrm rot="-1591371" flipH="1">
              <a:off x="239463" y="-151890"/>
              <a:ext cx="434754" cy="1080980"/>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5;p10"/>
            <p:cNvSpPr/>
            <p:nvPr/>
          </p:nvSpPr>
          <p:spPr>
            <a:xfrm rot="-1591339" flipH="1">
              <a:off x="892401" y="-169347"/>
              <a:ext cx="504374" cy="1254067"/>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46;p10"/>
            <p:cNvSpPr/>
            <p:nvPr/>
          </p:nvSpPr>
          <p:spPr>
            <a:xfrm rot="-1591322" flipH="1">
              <a:off x="1818452" y="-76292"/>
              <a:ext cx="229660" cy="571018"/>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47;p10"/>
            <p:cNvSpPr/>
            <p:nvPr/>
          </p:nvSpPr>
          <p:spPr>
            <a:xfrm rot="10800000">
              <a:off x="-32" y="70725"/>
              <a:ext cx="380284" cy="858147"/>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2"/>
            </a:solidFill>
            <a:ln>
              <a:noFill/>
            </a:ln>
          </p:spPr>
        </p:sp>
      </p:grpSp>
      <p:sp>
        <p:nvSpPr>
          <p:cNvPr id="18" name="Title 1"/>
          <p:cNvSpPr>
            <a:spLocks noGrp="1"/>
          </p:cNvSpPr>
          <p:nvPr>
            <p:ph type="title"/>
          </p:nvPr>
        </p:nvSpPr>
        <p:spPr>
          <a:xfrm>
            <a:off x="990600" y="285750"/>
            <a:ext cx="7086600" cy="594980"/>
          </a:xfrm>
        </p:spPr>
        <p:txBody>
          <a:bodyPr>
            <a:normAutofit/>
          </a:bodyPr>
          <a:lstStyle/>
          <a:p>
            <a:pPr algn="ctr"/>
            <a:r>
              <a:rPr lang="en-US" sz="1400" smtClean="0">
                <a:solidFill>
                  <a:srgbClr val="FF0000"/>
                </a:solidFill>
                <a:latin typeface="Times New Roman" pitchFamily="18" charset="0"/>
                <a:cs typeface="Times New Roman" pitchFamily="18" charset="0"/>
              </a:rPr>
              <a:t>HỆ THỐNG WEBSITE KHOA CNTT</a:t>
            </a:r>
            <a:endParaRPr lang="en-US" sz="1400">
              <a:solidFill>
                <a:srgbClr val="FF0000"/>
              </a:solidFill>
              <a:latin typeface="Times New Roman" pitchFamily="18" charset="0"/>
              <a:cs typeface="Times New Roman" pitchFamily="18" charset="0"/>
            </a:endParaRPr>
          </a:p>
        </p:txBody>
      </p:sp>
      <p:sp>
        <p:nvSpPr>
          <p:cNvPr id="19" name="Title 1"/>
          <p:cNvSpPr txBox="1">
            <a:spLocks/>
          </p:cNvSpPr>
          <p:nvPr/>
        </p:nvSpPr>
        <p:spPr>
          <a:xfrm>
            <a:off x="1524000" y="-95250"/>
            <a:ext cx="7239000" cy="594980"/>
          </a:xfrm>
          <a:prstGeom prst="rect">
            <a:avLst/>
          </a:prstGeom>
          <a:noFill/>
          <a:ln>
            <a:noFill/>
          </a:ln>
        </p:spPr>
        <p:txBody>
          <a:bodyPr spcFirstLastPara="1" wrap="square" lIns="91425" tIns="91425" rIns="91425" bIns="91425" anchor="b" anchorCtr="0">
            <a:normAutofit fontScale="97500"/>
          </a:bodyPr>
          <a:lstStyle/>
          <a:p>
            <a:pPr marL="0" marR="0" lvl="0" indent="0" algn="l" defTabSz="914400" rtl="0" eaLnBrk="1" fontAlgn="auto" latinLnBrk="0" hangingPunct="1">
              <a:lnSpc>
                <a:spcPct val="100000"/>
              </a:lnSpc>
              <a:spcBef>
                <a:spcPts val="0"/>
              </a:spcBef>
              <a:spcAft>
                <a:spcPts val="0"/>
              </a:spcAft>
              <a:buClr>
                <a:schemeClr val="accent1"/>
              </a:buClr>
              <a:buSzPts val="3000"/>
              <a:buFont typeface="Oswald"/>
              <a:buNone/>
              <a:tabLst/>
              <a:defRPr/>
            </a:pPr>
            <a:r>
              <a:rPr kumimoji="0" lang="en-US" sz="2800" b="1" i="0" u="none" strike="noStrike" kern="0" cap="none" spc="0" normalizeH="0" baseline="0" noProof="0" smtClean="0">
                <a:ln>
                  <a:noFill/>
                </a:ln>
                <a:solidFill>
                  <a:schemeClr val="accent4"/>
                </a:solidFill>
                <a:effectLst/>
                <a:uLnTx/>
                <a:uFillTx/>
                <a:latin typeface="Times New Roman" pitchFamily="18" charset="0"/>
                <a:ea typeface="Oswald"/>
                <a:cs typeface="Times New Roman" pitchFamily="18" charset="0"/>
                <a:sym typeface="Oswald"/>
              </a:rPr>
              <a:t>3. QUẢN LÝ VÀ SỬ DỤNG HỆ THỐNG</a:t>
            </a:r>
            <a:endParaRPr kumimoji="0" lang="en-US" sz="2000" b="1" i="0" u="none" strike="noStrike" kern="0" cap="none" spc="0" normalizeH="0" baseline="0" noProof="0">
              <a:ln>
                <a:noFill/>
              </a:ln>
              <a:solidFill>
                <a:srgbClr val="FF0000"/>
              </a:solidFill>
              <a:effectLst/>
              <a:uLnTx/>
              <a:uFillTx/>
              <a:latin typeface="Times New Roman" pitchFamily="18" charset="0"/>
              <a:ea typeface="Oswald"/>
              <a:cs typeface="Times New Roman" pitchFamily="18" charset="0"/>
              <a:sym typeface="Oswald"/>
            </a:endParaRPr>
          </a:p>
        </p:txBody>
      </p:sp>
      <p:pic>
        <p:nvPicPr>
          <p:cNvPr id="1028" name="Picture 4"/>
          <p:cNvPicPr>
            <a:picLocks noChangeAspect="1" noChangeArrowheads="1"/>
          </p:cNvPicPr>
          <p:nvPr/>
        </p:nvPicPr>
        <p:blipFill>
          <a:blip r:embed="rId2"/>
          <a:srcRect/>
          <a:stretch>
            <a:fillRect/>
          </a:stretch>
        </p:blipFill>
        <p:spPr bwMode="auto">
          <a:xfrm>
            <a:off x="0" y="895350"/>
            <a:ext cx="9146688" cy="4265945"/>
          </a:xfrm>
          <a:prstGeom prst="rect">
            <a:avLst/>
          </a:prstGeom>
          <a:noFill/>
          <a:ln w="9525">
            <a:noFill/>
            <a:miter lim="800000"/>
            <a:headEnd/>
            <a:tailEnd/>
          </a:ln>
          <a:effectLst/>
        </p:spPr>
      </p:pic>
    </p:spTree>
    <p:extLst>
      <p:ext uri="{BB962C8B-B14F-4D97-AF65-F5344CB8AC3E}">
        <p14:creationId xmlns:p14="http://schemas.microsoft.com/office/powerpoint/2010/main" xmlns="" val="403409093"/>
      </p:ext>
    </p:extLst>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 y="1200150"/>
            <a:ext cx="4495800" cy="3655314"/>
          </a:xfrm>
        </p:spPr>
        <p:txBody>
          <a:bodyPr>
            <a:normAutofit fontScale="32500" lnSpcReduction="20000"/>
          </a:bodyPr>
          <a:lstStyle/>
          <a:p>
            <a:pPr marL="0" lvl="1" indent="0" algn="just">
              <a:lnSpc>
                <a:spcPct val="170000"/>
              </a:lnSpc>
              <a:spcBef>
                <a:spcPts val="600"/>
              </a:spcBef>
              <a:buFont typeface="Wingdings" panose="05000000000000000000" pitchFamily="2" charset="2"/>
              <a:buChar char="Ø"/>
            </a:pPr>
            <a:r>
              <a:rPr lang="vi-VN" sz="5600" smtClean="0">
                <a:latin typeface="+mj-lt"/>
              </a:rPr>
              <a:t>Giúp lưu trữ toàn bộ giáo trình và tư liệu giảng dạy của Khoa một cách bảo</a:t>
            </a:r>
            <a:r>
              <a:rPr lang="en-US" sz="5600" smtClean="0">
                <a:latin typeface="+mj-lt"/>
              </a:rPr>
              <a:t> </a:t>
            </a:r>
            <a:r>
              <a:rPr lang="vi-VN" sz="5600" smtClean="0">
                <a:latin typeface="+mj-lt"/>
              </a:rPr>
              <a:t>mật trên nền tảng của hệ thống.</a:t>
            </a:r>
            <a:endParaRPr lang="en-US" sz="5600" smtClean="0">
              <a:latin typeface="+mj-lt"/>
            </a:endParaRPr>
          </a:p>
          <a:p>
            <a:pPr marL="0" lvl="1" indent="0" algn="just">
              <a:lnSpc>
                <a:spcPct val="170000"/>
              </a:lnSpc>
              <a:spcBef>
                <a:spcPts val="600"/>
              </a:spcBef>
              <a:buFont typeface="Wingdings" panose="05000000000000000000" pitchFamily="2" charset="2"/>
              <a:buChar char="Ø"/>
            </a:pPr>
            <a:r>
              <a:rPr lang="vi-VN" sz="5600" smtClean="0">
                <a:latin typeface="+mj-lt"/>
              </a:rPr>
              <a:t>Giúp sinh viên có thể truy cập vào hệ thống để học vào bất cứ thời điểm</a:t>
            </a:r>
            <a:r>
              <a:rPr lang="en-US" sz="5600" smtClean="0">
                <a:latin typeface="+mj-lt"/>
              </a:rPr>
              <a:t> </a:t>
            </a:r>
            <a:r>
              <a:rPr lang="vi-VN" sz="5600" smtClean="0">
                <a:latin typeface="+mj-lt"/>
              </a:rPr>
              <a:t>thuận tiện, hay ở bất cứ nơi đâu, miễn là có kết nối Internet.</a:t>
            </a:r>
            <a:r>
              <a:rPr lang="vi-VN" sz="5600" smtClean="0">
                <a:latin typeface="+mj-lt"/>
                <a:cs typeface="Times New Roman" pitchFamily="18" charset="0"/>
              </a:rPr>
              <a:t> </a:t>
            </a:r>
            <a:endParaRPr lang="en-US" sz="5600" smtClean="0">
              <a:latin typeface="+mj-lt"/>
              <a:cs typeface="Times New Roman" pitchFamily="18" charset="0"/>
            </a:endParaRPr>
          </a:p>
          <a:p>
            <a:pPr marL="0" lvl="1" indent="0" algn="just">
              <a:lnSpc>
                <a:spcPct val="170000"/>
              </a:lnSpc>
              <a:spcBef>
                <a:spcPts val="600"/>
              </a:spcBef>
              <a:buFont typeface="Wingdings" panose="05000000000000000000" pitchFamily="2" charset="2"/>
              <a:buChar char="Ø"/>
            </a:pPr>
            <a:r>
              <a:rPr lang="en-US" sz="5500" smtClean="0">
                <a:latin typeface="Times New Roman" pitchFamily="18" charset="0"/>
                <a:cs typeface="Times New Roman" pitchFamily="18" charset="0"/>
              </a:rPr>
              <a:t>T</a:t>
            </a:r>
            <a:r>
              <a:rPr lang="vi-VN" sz="5500" smtClean="0">
                <a:latin typeface="Times New Roman" pitchFamily="18" charset="0"/>
                <a:cs typeface="Times New Roman" pitchFamily="18" charset="0"/>
              </a:rPr>
              <a:t>heo dõi và báo cáo kết quả đào tạo.</a:t>
            </a:r>
            <a:endParaRPr lang="en-US" sz="5500" smtClean="0">
              <a:latin typeface="Times New Roman" pitchFamily="18" charset="0"/>
              <a:cs typeface="Times New Roman" pitchFamily="18" charset="0"/>
            </a:endParaRPr>
          </a:p>
          <a:p>
            <a:pPr marL="0" lvl="1" indent="0" algn="just">
              <a:lnSpc>
                <a:spcPct val="170000"/>
              </a:lnSpc>
              <a:spcBef>
                <a:spcPts val="600"/>
              </a:spcBef>
              <a:buFont typeface="Wingdings" panose="05000000000000000000" pitchFamily="2" charset="2"/>
              <a:buChar char="Ø"/>
            </a:pPr>
            <a:endParaRPr lang="en-US" b="1" smtClean="0">
              <a:solidFill>
                <a:schemeClr val="accent2"/>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a:stretch>
            <a:fillRect/>
          </a:stretch>
        </p:blipFill>
        <p:spPr bwMode="auto">
          <a:xfrm>
            <a:off x="4571999" y="971550"/>
            <a:ext cx="4572001" cy="4162052"/>
          </a:xfrm>
          <a:prstGeom prst="rect">
            <a:avLst/>
          </a:prstGeom>
          <a:noFill/>
          <a:ln w="9525">
            <a:noFill/>
            <a:miter lim="800000"/>
            <a:headEnd/>
            <a:tailEnd/>
          </a:ln>
          <a:effectLst/>
        </p:spPr>
      </p:pic>
      <p:grpSp>
        <p:nvGrpSpPr>
          <p:cNvPr id="2" name="Google Shape;136;p10"/>
          <p:cNvGrpSpPr/>
          <p:nvPr/>
        </p:nvGrpSpPr>
        <p:grpSpPr>
          <a:xfrm>
            <a:off x="6172200" y="2656118"/>
            <a:ext cx="2971754" cy="2886151"/>
            <a:chOff x="6172200" y="2656118"/>
            <a:chExt cx="2971754" cy="2886151"/>
          </a:xfrm>
        </p:grpSpPr>
        <p:sp>
          <p:nvSpPr>
            <p:cNvPr id="6" name="Google Shape;137;p10"/>
            <p:cNvSpPr/>
            <p:nvPr/>
          </p:nvSpPr>
          <p:spPr>
            <a:xfrm rot="9208626" flipH="1">
              <a:off x="6704904" y="4110434"/>
              <a:ext cx="484232" cy="1204006"/>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38;p10"/>
            <p:cNvSpPr/>
            <p:nvPr/>
          </p:nvSpPr>
          <p:spPr>
            <a:xfrm rot="9208633" flipH="1">
              <a:off x="7804300" y="3279013"/>
              <a:ext cx="877624" cy="2182136"/>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39;p10"/>
            <p:cNvSpPr/>
            <p:nvPr/>
          </p:nvSpPr>
          <p:spPr>
            <a:xfrm rot="9208606" flipH="1">
              <a:off x="7481789" y="4276913"/>
              <a:ext cx="408796" cy="1016449"/>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40;p10"/>
            <p:cNvSpPr/>
            <p:nvPr/>
          </p:nvSpPr>
          <p:spPr>
            <a:xfrm rot="9208678" flipH="1">
              <a:off x="6287617" y="4657701"/>
              <a:ext cx="229660" cy="571018"/>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41;p10"/>
            <p:cNvSpPr/>
            <p:nvPr/>
          </p:nvSpPr>
          <p:spPr>
            <a:xfrm>
              <a:off x="8289303" y="2656118"/>
              <a:ext cx="854651" cy="1929080"/>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1"/>
            </a:solidFill>
            <a:ln>
              <a:noFill/>
            </a:ln>
          </p:spPr>
        </p:sp>
      </p:grpSp>
      <p:grpSp>
        <p:nvGrpSpPr>
          <p:cNvPr id="4" name="Google Shape;142;p10"/>
          <p:cNvGrpSpPr/>
          <p:nvPr/>
        </p:nvGrpSpPr>
        <p:grpSpPr>
          <a:xfrm>
            <a:off x="-32" y="-228027"/>
            <a:ext cx="2163561" cy="1347300"/>
            <a:chOff x="-32" y="-215963"/>
            <a:chExt cx="2163561" cy="1347300"/>
          </a:xfrm>
        </p:grpSpPr>
        <p:sp>
          <p:nvSpPr>
            <p:cNvPr id="12" name="Google Shape;143;p10"/>
            <p:cNvSpPr/>
            <p:nvPr/>
          </p:nvSpPr>
          <p:spPr>
            <a:xfrm rot="-1591408" flipH="1">
              <a:off x="1362169" y="-63166"/>
              <a:ext cx="205103" cy="509980"/>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44;p10"/>
            <p:cNvSpPr/>
            <p:nvPr/>
          </p:nvSpPr>
          <p:spPr>
            <a:xfrm rot="-1591371" flipH="1">
              <a:off x="239463" y="-151890"/>
              <a:ext cx="434754" cy="1080980"/>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5;p10"/>
            <p:cNvSpPr/>
            <p:nvPr/>
          </p:nvSpPr>
          <p:spPr>
            <a:xfrm rot="-1591339" flipH="1">
              <a:off x="892401" y="-169347"/>
              <a:ext cx="504374" cy="1254067"/>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46;p10"/>
            <p:cNvSpPr/>
            <p:nvPr/>
          </p:nvSpPr>
          <p:spPr>
            <a:xfrm rot="-1591322" flipH="1">
              <a:off x="1818452" y="-76292"/>
              <a:ext cx="229660" cy="571018"/>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47;p10"/>
            <p:cNvSpPr/>
            <p:nvPr/>
          </p:nvSpPr>
          <p:spPr>
            <a:xfrm rot="10800000">
              <a:off x="-32" y="70725"/>
              <a:ext cx="380284" cy="858147"/>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2"/>
            </a:solidFill>
            <a:ln>
              <a:noFill/>
            </a:ln>
          </p:spPr>
        </p:sp>
      </p:grpSp>
      <p:sp>
        <p:nvSpPr>
          <p:cNvPr id="18" name="Title 1"/>
          <p:cNvSpPr>
            <a:spLocks noGrp="1"/>
          </p:cNvSpPr>
          <p:nvPr>
            <p:ph type="title"/>
          </p:nvPr>
        </p:nvSpPr>
        <p:spPr>
          <a:xfrm>
            <a:off x="990600" y="285750"/>
            <a:ext cx="7086600" cy="594980"/>
          </a:xfrm>
        </p:spPr>
        <p:txBody>
          <a:bodyPr>
            <a:normAutofit/>
          </a:bodyPr>
          <a:lstStyle/>
          <a:p>
            <a:pPr algn="ctr"/>
            <a:r>
              <a:rPr lang="en-US" sz="1400" smtClean="0">
                <a:solidFill>
                  <a:srgbClr val="FF0000"/>
                </a:solidFill>
                <a:latin typeface="Times New Roman" pitchFamily="18" charset="0"/>
                <a:cs typeface="Times New Roman" pitchFamily="18" charset="0"/>
              </a:rPr>
              <a:t>HỆ THỐNG THỐNG QUẢN LÝ VÀ ĐÀO TẠO TRỰC TUYẾN MOODLE</a:t>
            </a:r>
            <a:endParaRPr lang="en-US" sz="1400">
              <a:solidFill>
                <a:srgbClr val="FF0000"/>
              </a:solidFill>
              <a:latin typeface="Times New Roman" pitchFamily="18" charset="0"/>
              <a:cs typeface="Times New Roman" pitchFamily="18" charset="0"/>
            </a:endParaRPr>
          </a:p>
        </p:txBody>
      </p:sp>
      <p:sp>
        <p:nvSpPr>
          <p:cNvPr id="19" name="Title 1"/>
          <p:cNvSpPr txBox="1">
            <a:spLocks/>
          </p:cNvSpPr>
          <p:nvPr/>
        </p:nvSpPr>
        <p:spPr>
          <a:xfrm>
            <a:off x="1524000" y="-95250"/>
            <a:ext cx="7239000" cy="594980"/>
          </a:xfrm>
          <a:prstGeom prst="rect">
            <a:avLst/>
          </a:prstGeom>
          <a:noFill/>
          <a:ln>
            <a:noFill/>
          </a:ln>
        </p:spPr>
        <p:txBody>
          <a:bodyPr spcFirstLastPara="1" wrap="square" lIns="91425" tIns="91425" rIns="91425" bIns="91425" anchor="b" anchorCtr="0">
            <a:normAutofit fontScale="97500"/>
          </a:bodyPr>
          <a:lstStyle/>
          <a:p>
            <a:pPr marL="0" marR="0" lvl="0" indent="0" algn="l" defTabSz="914400" rtl="0" eaLnBrk="1" fontAlgn="auto" latinLnBrk="0" hangingPunct="1">
              <a:lnSpc>
                <a:spcPct val="100000"/>
              </a:lnSpc>
              <a:spcBef>
                <a:spcPts val="0"/>
              </a:spcBef>
              <a:spcAft>
                <a:spcPts val="0"/>
              </a:spcAft>
              <a:buClr>
                <a:schemeClr val="accent1"/>
              </a:buClr>
              <a:buSzPts val="3000"/>
              <a:buFont typeface="Oswald"/>
              <a:buNone/>
              <a:tabLst/>
              <a:defRPr/>
            </a:pPr>
            <a:r>
              <a:rPr kumimoji="0" lang="en-US" sz="2800" b="1" i="0" u="none" strike="noStrike" kern="0" cap="none" spc="0" normalizeH="0" baseline="0" noProof="0" smtClean="0">
                <a:ln>
                  <a:noFill/>
                </a:ln>
                <a:solidFill>
                  <a:schemeClr val="accent4"/>
                </a:solidFill>
                <a:effectLst/>
                <a:uLnTx/>
                <a:uFillTx/>
                <a:latin typeface="Times New Roman" pitchFamily="18" charset="0"/>
                <a:ea typeface="Oswald"/>
                <a:cs typeface="Times New Roman" pitchFamily="18" charset="0"/>
                <a:sym typeface="Oswald"/>
              </a:rPr>
              <a:t>3. QUẢN LÝ VÀ SỬ DỤNG HỆ THỐNG</a:t>
            </a:r>
            <a:endParaRPr kumimoji="0" lang="en-US" sz="2000" b="1" i="0" u="none" strike="noStrike" kern="0" cap="none" spc="0" normalizeH="0" baseline="0" noProof="0">
              <a:ln>
                <a:noFill/>
              </a:ln>
              <a:solidFill>
                <a:srgbClr val="FF0000"/>
              </a:solidFill>
              <a:effectLst/>
              <a:uLnTx/>
              <a:uFillTx/>
              <a:latin typeface="Times New Roman" pitchFamily="18" charset="0"/>
              <a:ea typeface="Oswald"/>
              <a:cs typeface="Times New Roman" pitchFamily="18" charset="0"/>
              <a:sym typeface="Oswald"/>
            </a:endParaRPr>
          </a:p>
        </p:txBody>
      </p:sp>
    </p:spTree>
    <p:extLst>
      <p:ext uri="{BB962C8B-B14F-4D97-AF65-F5344CB8AC3E}">
        <p14:creationId xmlns:p14="http://schemas.microsoft.com/office/powerpoint/2010/main" xmlns="" val="403409093"/>
      </p:ext>
    </p:extLst>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56830"/>
            <a:ext cx="7543800" cy="747380"/>
          </a:xfrm>
        </p:spPr>
        <p:txBody>
          <a:bodyPr>
            <a:normAutofit/>
          </a:bodyPr>
          <a:lstStyle/>
          <a:p>
            <a:pPr algn="ctr"/>
            <a:r>
              <a:rPr lang="en-US" b="1" smtClean="0">
                <a:solidFill>
                  <a:schemeClr val="accent2"/>
                </a:solidFill>
                <a:latin typeface="Times New Roman" panose="02020603050405020304" pitchFamily="18" charset="0"/>
                <a:cs typeface="Times New Roman" panose="02020603050405020304" pitchFamily="18" charset="0"/>
              </a:rPr>
              <a:t>VIDEO VẬN HÀNH HẠ TẦNG CNTT</a:t>
            </a:r>
            <a:endParaRPr lang="en-US" b="1">
              <a:solidFill>
                <a:schemeClr val="accent2"/>
              </a:solidFill>
              <a:latin typeface="Times New Roman" panose="02020603050405020304" pitchFamily="18" charset="0"/>
              <a:cs typeface="Times New Roman" panose="02020603050405020304" pitchFamily="18" charset="0"/>
            </a:endParaRPr>
          </a:p>
        </p:txBody>
      </p:sp>
      <p:pic>
        <p:nvPicPr>
          <p:cNvPr id="6" name="UngDungHeThongCNTTTrongDayHoc.mp4">
            <a:hlinkClick r:id="" action="ppaction://media"/>
          </p:cNvPr>
          <p:cNvPicPr>
            <a:picLocks noRot="1" noChangeAspect="1"/>
          </p:cNvPicPr>
          <p:nvPr>
            <a:videoFile r:link="rId1"/>
          </p:nvPr>
        </p:nvPicPr>
        <p:blipFill>
          <a:blip r:embed="rId3"/>
          <a:stretch>
            <a:fillRect/>
          </a:stretch>
        </p:blipFill>
        <p:spPr>
          <a:xfrm>
            <a:off x="0" y="0"/>
            <a:ext cx="9144000" cy="5162550"/>
          </a:xfrm>
          <a:prstGeom prst="rect">
            <a:avLst/>
          </a:prstGeom>
        </p:spPr>
      </p:pic>
    </p:spTree>
    <p:extLst>
      <p:ext uri="{BB962C8B-B14F-4D97-AF65-F5344CB8AC3E}">
        <p14:creationId xmlns:p14="http://schemas.microsoft.com/office/powerpoint/2010/main" xmlns="" val="40340909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md type="call" cmd="stop">
                                      <p:cBhvr>
                                        <p:cTn id="7" dur="1">
                                          <p:stCondLst>
                                            <p:cond delay="0"/>
                                          </p:stCondLst>
                                        </p:cTn>
                                        <p:tgtEl>
                                          <p:spTgt spid="6"/>
                                        </p:tgtEl>
                                      </p:cBhvr>
                                    </p:cmd>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hidden"/>
                                      </p:to>
                                    </p:set>
                                  </p:childTnLst>
                                </p:cTn>
                              </p:par>
                              <p:par>
                                <p:cTn id="12" presetID="3"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horizont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6"/>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withEffect">
                                  <p:stCondLst>
                                    <p:cond delay="0"/>
                                  </p:stCondLst>
                                  <p:childTnLst>
                                    <p:cmd type="call" cmd="togglePause">
                                      <p:cBhvr>
                                        <p:cTn id="19" dur="1" fill="hold"/>
                                        <p:tgtEl>
                                          <p:spTgt spid="6"/>
                                        </p:tgtEl>
                                      </p:cBhvr>
                                    </p:cmd>
                                  </p:childTnLst>
                                </p:cTn>
                              </p:par>
                            </p:childTnLst>
                          </p:cTn>
                        </p:par>
                      </p:childTnLst>
                    </p:cTn>
                  </p:par>
                </p:childTnLst>
              </p:cTn>
              <p:nextCondLst>
                <p:cond evt="onClick" delay="0">
                  <p:tgtEl>
                    <p:spTgt spid="6"/>
                  </p:tgtEl>
                </p:cond>
              </p:nextCondLst>
            </p:seq>
            <p:video>
              <p:cMediaNode>
                <p:cTn id="20" fill="hold" display="0">
                  <p:stCondLst>
                    <p:cond delay="indefinite"/>
                  </p:stCondLst>
                  <p:endCondLst>
                    <p:cond evt="onNext" delay="0">
                      <p:tgtEl>
                        <p:sldTgt/>
                      </p:tgtEl>
                    </p:cond>
                    <p:cond evt="onPrev" delay="0">
                      <p:tgtEl>
                        <p:sldTgt/>
                      </p:tgtEl>
                    </p:cond>
                  </p:endCondLst>
                </p:cTn>
                <p:tgtEl>
                  <p:spTgt spid="6"/>
                </p:tgtEl>
              </p:cMediaNode>
            </p:video>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190750"/>
            <a:ext cx="7696200" cy="680700"/>
          </a:xfrm>
        </p:spPr>
        <p:txBody>
          <a:bodyPr/>
          <a:lstStyle/>
          <a:p>
            <a:r>
              <a:rPr lang="en-US" sz="4400" smtClean="0">
                <a:solidFill>
                  <a:srgbClr val="C00000"/>
                </a:solidFill>
              </a:rPr>
              <a:t>THANK YOU FOR LISTENING !</a:t>
            </a:r>
            <a:endParaRPr lang="en-US" sz="4400">
              <a:solidFill>
                <a:srgbClr val="C00000"/>
              </a:solidFill>
            </a:endParaRPr>
          </a:p>
        </p:txBody>
      </p:sp>
      <p:sp>
        <p:nvSpPr>
          <p:cNvPr id="4" name="Slide Number Placeholder 3"/>
          <p:cNvSpPr>
            <a:spLocks noGrp="1"/>
          </p:cNvSpPr>
          <p:nvPr>
            <p:ph type="sldNum" sz="quarter" idx="15"/>
          </p:nvPr>
        </p:nvSpPr>
        <p:spPr/>
        <p:txBody>
          <a:bodyPr/>
          <a:lstStyle/>
          <a:p>
            <a:fld id="{F34A3F2A-38E1-4B24-8D94-F9D317BEB9D4}" type="slidenum">
              <a:rPr lang="en-US" smtClean="0"/>
              <a:pPr/>
              <a:t>16</a:t>
            </a:fld>
            <a:endParaRPr lang="en-US"/>
          </a:p>
        </p:txBody>
      </p:sp>
      <p:grpSp>
        <p:nvGrpSpPr>
          <p:cNvPr id="5" name="Google Shape;136;p10"/>
          <p:cNvGrpSpPr/>
          <p:nvPr/>
        </p:nvGrpSpPr>
        <p:grpSpPr>
          <a:xfrm>
            <a:off x="6172200" y="2656118"/>
            <a:ext cx="2971754" cy="2886151"/>
            <a:chOff x="6172200" y="2656118"/>
            <a:chExt cx="2971754" cy="2886151"/>
          </a:xfrm>
        </p:grpSpPr>
        <p:sp>
          <p:nvSpPr>
            <p:cNvPr id="6" name="Google Shape;137;p10"/>
            <p:cNvSpPr/>
            <p:nvPr/>
          </p:nvSpPr>
          <p:spPr>
            <a:xfrm rot="9208626" flipH="1">
              <a:off x="6704904" y="4110434"/>
              <a:ext cx="484232" cy="1204006"/>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38;p10"/>
            <p:cNvSpPr/>
            <p:nvPr/>
          </p:nvSpPr>
          <p:spPr>
            <a:xfrm rot="9208633" flipH="1">
              <a:off x="7804300" y="3279013"/>
              <a:ext cx="877624" cy="2182136"/>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39;p10"/>
            <p:cNvSpPr/>
            <p:nvPr/>
          </p:nvSpPr>
          <p:spPr>
            <a:xfrm rot="9208606" flipH="1">
              <a:off x="7481789" y="4276913"/>
              <a:ext cx="408796" cy="1016449"/>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40;p10"/>
            <p:cNvSpPr/>
            <p:nvPr/>
          </p:nvSpPr>
          <p:spPr>
            <a:xfrm rot="9208678" flipH="1">
              <a:off x="6287617" y="4657701"/>
              <a:ext cx="229660" cy="571018"/>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41;p10"/>
            <p:cNvSpPr/>
            <p:nvPr/>
          </p:nvSpPr>
          <p:spPr>
            <a:xfrm>
              <a:off x="8289303" y="2656118"/>
              <a:ext cx="854651" cy="1929080"/>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1"/>
            </a:solidFill>
            <a:ln>
              <a:noFill/>
            </a:ln>
          </p:spPr>
        </p:sp>
      </p:grpSp>
      <p:grpSp>
        <p:nvGrpSpPr>
          <p:cNvPr id="11" name="Google Shape;142;p10"/>
          <p:cNvGrpSpPr/>
          <p:nvPr/>
        </p:nvGrpSpPr>
        <p:grpSpPr>
          <a:xfrm>
            <a:off x="-32" y="-228027"/>
            <a:ext cx="2163561" cy="1347300"/>
            <a:chOff x="-32" y="-215963"/>
            <a:chExt cx="2163561" cy="1347300"/>
          </a:xfrm>
        </p:grpSpPr>
        <p:sp>
          <p:nvSpPr>
            <p:cNvPr id="12" name="Google Shape;143;p10"/>
            <p:cNvSpPr/>
            <p:nvPr/>
          </p:nvSpPr>
          <p:spPr>
            <a:xfrm rot="-1591408" flipH="1">
              <a:off x="1362169" y="-63166"/>
              <a:ext cx="205103" cy="509980"/>
            </a:xfrm>
            <a:prstGeom prst="flowChartManualInpu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44;p10"/>
            <p:cNvSpPr/>
            <p:nvPr/>
          </p:nvSpPr>
          <p:spPr>
            <a:xfrm rot="-1591371" flipH="1">
              <a:off x="239463" y="-151890"/>
              <a:ext cx="434754" cy="1080980"/>
            </a:xfrm>
            <a:prstGeom prst="flowChartManualInpu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5;p10"/>
            <p:cNvSpPr/>
            <p:nvPr/>
          </p:nvSpPr>
          <p:spPr>
            <a:xfrm rot="-1591339" flipH="1">
              <a:off x="892401" y="-169347"/>
              <a:ext cx="504374" cy="1254067"/>
            </a:xfrm>
            <a:prstGeom prst="flowChartManualInpu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46;p10"/>
            <p:cNvSpPr/>
            <p:nvPr/>
          </p:nvSpPr>
          <p:spPr>
            <a:xfrm rot="-1591322" flipH="1">
              <a:off x="1818452" y="-76292"/>
              <a:ext cx="229660" cy="571018"/>
            </a:xfrm>
            <a:prstGeom prst="flowChartManualInpu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47;p10"/>
            <p:cNvSpPr/>
            <p:nvPr/>
          </p:nvSpPr>
          <p:spPr>
            <a:xfrm rot="10800000">
              <a:off x="-32" y="70725"/>
              <a:ext cx="380284" cy="858147"/>
            </a:xfrm>
            <a:custGeom>
              <a:avLst/>
              <a:gdLst/>
              <a:ahLst/>
              <a:cxnLst/>
              <a:rect l="l" t="t" r="r" b="b"/>
              <a:pathLst>
                <a:path w="37596" h="84860" extrusionOk="0">
                  <a:moveTo>
                    <a:pt x="19066" y="0"/>
                  </a:moveTo>
                  <a:lnTo>
                    <a:pt x="0" y="9130"/>
                  </a:lnTo>
                  <a:lnTo>
                    <a:pt x="37596" y="84860"/>
                  </a:lnTo>
                  <a:lnTo>
                    <a:pt x="37596" y="37328"/>
                  </a:lnTo>
                  <a:close/>
                </a:path>
              </a:pathLst>
            </a:custGeom>
            <a:solidFill>
              <a:schemeClr val="accent2"/>
            </a:solidFill>
            <a:ln>
              <a:noFill/>
            </a:ln>
          </p:spPr>
        </p:sp>
      </p:grpSp>
    </p:spTree>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Wolsey template">
  <a:themeElements>
    <a:clrScheme name="Custom 347">
      <a:dk1>
        <a:srgbClr val="252729"/>
      </a:dk1>
      <a:lt1>
        <a:srgbClr val="FFFFFF"/>
      </a:lt1>
      <a:dk2>
        <a:srgbClr val="607896"/>
      </a:dk2>
      <a:lt2>
        <a:srgbClr val="E8EDF1"/>
      </a:lt2>
      <a:accent1>
        <a:srgbClr val="3796BF"/>
      </a:accent1>
      <a:accent2>
        <a:srgbClr val="4BB5D9"/>
      </a:accent2>
      <a:accent3>
        <a:srgbClr val="81D1EC"/>
      </a:accent3>
      <a:accent4>
        <a:srgbClr val="FF9900"/>
      </a:accent4>
      <a:accent5>
        <a:srgbClr val="FFCB50"/>
      </a:accent5>
      <a:accent6>
        <a:srgbClr val="A9C747"/>
      </a:accent6>
      <a:hlink>
        <a:srgbClr val="4D77A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713</TotalTime>
  <Words>912</Words>
  <Application>Microsoft Office PowerPoint</Application>
  <PresentationFormat>On-screen Show (16:9)</PresentationFormat>
  <Paragraphs>106</Paragraphs>
  <Slides>16</Slides>
  <Notes>9</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Times New Roman</vt:lpstr>
      <vt:lpstr>Oswald</vt:lpstr>
      <vt:lpstr>Roboto Condensed</vt:lpstr>
      <vt:lpstr>Wingdings</vt:lpstr>
      <vt:lpstr>Calibri</vt:lpstr>
      <vt:lpstr>Wolsey template</vt:lpstr>
      <vt:lpstr>XÂY DỰNG HẠ TẦNG MẠNG KHOA CNTT - ỨNG DỤNG TRONG CÔNG TÁC QUẢN LÝ DẠY VÀ HỌC</vt:lpstr>
      <vt:lpstr>NỘI DUNG TRÌNH BÀY</vt:lpstr>
      <vt:lpstr>1. NHU CẦU THỰC TẾ VỀ HỆ THỐNG CNTT</vt:lpstr>
      <vt:lpstr>1. NHU CẦU THỰC TẾ VỀ HỆ THỐNG CNTT</vt:lpstr>
      <vt:lpstr>2. XÂY DỰNG VÀ CÀI ĐẶT HỆ THỐNG</vt:lpstr>
      <vt:lpstr>2. XÂY DỰNG VÀ CÀI ĐẶT HỆ THỐNG  Hệ thống Server đã xây dựng hoàn chỉnh</vt:lpstr>
      <vt:lpstr>XÂY DỰNG HỆ THỐNG ẢO HÓA VMWARE</vt:lpstr>
      <vt:lpstr>3. QUẢN LÝ VÀ SỬ DỤNG HỆ THỐNG</vt:lpstr>
      <vt:lpstr>THIẾT LẬP QUYỀN HẠN TRUY CẬP TÀI NGUYÊN GIẢNG DẠY CỦA HỆ THỐNG VLAB</vt:lpstr>
      <vt:lpstr>THIẾT LẬP QUYỀN HẠN TRUY CẬP TÀI NGUYÊN GIẢNG DẠY CỦA HỆ THỐNG VLAB</vt:lpstr>
      <vt:lpstr>THIẾT LẬP HỆ THỐNG LỚP HỌC ẢO TRÊN MÁY CHỦ VMWARE</vt:lpstr>
      <vt:lpstr>HỆ THỐNG THI TRẮC NGHIỆM</vt:lpstr>
      <vt:lpstr>HỆ THỐNG WEBSITE KHOA CNTT</vt:lpstr>
      <vt:lpstr>HỆ THỐNG THỐNG QUẢN LÝ VÀ ĐÀO TẠO TRỰC TUYẾN MOODLE</vt:lpstr>
      <vt:lpstr>VIDEO VẬN HÀNH HẠ TẦNG CNTT</vt:lpstr>
      <vt:lpstr>THANK YOU FOR LISTENING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cp:lastModifiedBy>VK</cp:lastModifiedBy>
  <cp:revision>191</cp:revision>
  <dcterms:modified xsi:type="dcterms:W3CDTF">2023-11-30T21:53:05Z</dcterms:modified>
</cp:coreProperties>
</file>